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omments/comment1.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2.xml" ContentType="application/vnd.openxmlformats-officedocument.themeOverrid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3.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4.xml" ContentType="application/vnd.openxmlformats-officedocument.themeOverride+xml"/>
  <Override PartName="/ppt/notesSlides/notesSlide1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comments/comment2.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8.xml" ContentType="application/vnd.openxmlformats-officedocument.themeOverr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9.xml" ContentType="application/vnd.openxmlformats-officedocument.themeOverr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0.xml" ContentType="application/vnd.openxmlformats-officedocument.themeOverr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1.xml" ContentType="application/vnd.openxmlformats-officedocument.themeOverride+xml"/>
  <Override PartName="/ppt/notesSlides/notesSlide34.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12.xml" ContentType="application/vnd.openxmlformats-officedocument.themeOverride+xml"/>
  <Override PartName="/ppt/notesSlides/notesSlide35.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13.xml" ContentType="application/vnd.openxmlformats-officedocument.themeOverride+xml"/>
  <Override PartName="/ppt/notesSlides/notesSlide36.xml" ContentType="application/vnd.openxmlformats-officedocument.presentationml.notesSlide+xml"/>
  <Override PartName="/ppt/comments/comment3.xml" ContentType="application/vnd.openxmlformats-officedocument.presentationml.comment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57" r:id="rId3"/>
    <p:sldId id="259" r:id="rId4"/>
    <p:sldId id="260"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91"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76" r:id="rId36"/>
    <p:sldId id="258" r:id="rId37"/>
    <p:sldId id="261" r:id="rId38"/>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usuke_saeki" initials="y" lastIdx="10" clrIdx="0">
    <p:extLst>
      <p:ext uri="{19B8F6BF-5375-455C-9EA6-DF929625EA0E}">
        <p15:presenceInfo xmlns:p15="http://schemas.microsoft.com/office/powerpoint/2012/main" userId="32554da92cf32d91" providerId="Windows Live"/>
      </p:ext>
    </p:extLst>
  </p:cmAuthor>
  <p:cmAuthor id="2" name="佐伯 友輔" initials="佐伯" lastIdx="6" clrIdx="1">
    <p:extLst>
      <p:ext uri="{19B8F6BF-5375-455C-9EA6-DF929625EA0E}">
        <p15:presenceInfo xmlns:p15="http://schemas.microsoft.com/office/powerpoint/2012/main" userId="S::sd21424@toyotati.onmicrosoft.com::8ff0ed3a-778c-40af-a496-ced53851f9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79218"/>
  </p:normalViewPr>
  <p:slideViewPr>
    <p:cSldViewPr snapToGrid="0">
      <p:cViewPr>
        <p:scale>
          <a:sx n="100" d="100"/>
          <a:sy n="100" d="100"/>
        </p:scale>
        <p:origin x="1040" y="144"/>
      </p:cViewPr>
      <p:guideLst/>
    </p:cSldViewPr>
  </p:slideViewPr>
  <p:notesTextViewPr>
    <p:cViewPr>
      <p:scale>
        <a:sx n="1" d="1"/>
        <a:sy n="1" d="1"/>
      </p:scale>
      <p:origin x="0" y="-8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H:\&#22269;&#38555;&#23398;&#20250;\&#22269;&#38555;&#23398;&#20250;&#29992;&#12398;&#22259;&#12420;&#3492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___.xlsx"/></Relationships>
</file>

<file path=ppt/charts/_rels/chart3.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______1.xlsx"/></Relationships>
</file>

<file path=ppt/charts/_rels/chart6.xml.rels><?xml version="1.0" encoding="UTF-8" standalone="yes"?>
<Relationships xmlns="http://schemas.openxmlformats.org/package/2006/relationships"><Relationship Id="rId3" Type="http://schemas.openxmlformats.org/officeDocument/2006/relationships/oleObject" Target="file:///F:\master\Granuleworks\&#31890;&#23376;&#39131;&#32724;&#12487;&#12540;&#12479;.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______2.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______3.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______4.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______5.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package" Target="../embeddings/Microsoft_Excel_______6.xlsx"/></Relationships>
</file>

<file path=ppt/charts/_rels/chart13.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______7.xlsx"/></Relationships>
</file>

<file path=ppt/charts/_rels/chart15.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H:\Granuleworks\&#31890;&#23376;&#39131;&#32724;&#12487;&#12540;&#12479;.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______8.xlsx"/></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package" Target="../embeddings/Microsoft_Excel_______9.xlsx"/></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9.xml"/><Relationship Id="rId1" Type="http://schemas.microsoft.com/office/2011/relationships/chartStyle" Target="style19.xml"/><Relationship Id="rId4" Type="http://schemas.openxmlformats.org/officeDocument/2006/relationships/package" Target="../embeddings/Microsoft_Excel_______10.xlsx"/></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package" Target="../embeddings/Microsoft_Excel_______11.xlsx"/></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package" Target="../embeddings/Microsoft_Excel_______1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3"/>
          <c:order val="0"/>
          <c:tx>
            <c:v>6mm</c:v>
          </c:tx>
          <c:spPr>
            <a:ln w="25400" cap="rnd">
              <a:noFill/>
              <a:round/>
            </a:ln>
            <a:effectLst/>
          </c:spPr>
          <c:marker>
            <c:symbol val="square"/>
            <c:size val="5"/>
            <c:spPr>
              <a:solidFill>
                <a:schemeClr val="accent3"/>
              </a:solidFill>
              <a:ln w="9525">
                <a:solidFill>
                  <a:schemeClr val="accent3"/>
                </a:solidFill>
              </a:ln>
              <a:effectLst/>
            </c:spPr>
          </c:marker>
          <c:xVal>
            <c:numRef>
              <c:f>'Experiment results(y-velocity)'!$H$3:$H$987</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'Experiment results(y-velocity)'!$J$3:$J$987</c:f>
              <c:numCache>
                <c:formatCode>General</c:formatCode>
                <c:ptCount val="985"/>
                <c:pt idx="0">
                  <c:v>5.9680471400000004</c:v>
                </c:pt>
                <c:pt idx="1">
                  <c:v>5.9013576499999996</c:v>
                </c:pt>
                <c:pt idx="2">
                  <c:v>5.9798254999999996</c:v>
                </c:pt>
                <c:pt idx="3">
                  <c:v>5.8560400000000001</c:v>
                </c:pt>
                <c:pt idx="4">
                  <c:v>5.4981818200000001</c:v>
                </c:pt>
                <c:pt idx="5">
                  <c:v>4.8690700500000004</c:v>
                </c:pt>
                <c:pt idx="6">
                  <c:v>3.81643534</c:v>
                </c:pt>
                <c:pt idx="7">
                  <c:v>2.8836529299999998</c:v>
                </c:pt>
                <c:pt idx="8">
                  <c:v>1.7017067699999999</c:v>
                </c:pt>
                <c:pt idx="9">
                  <c:v>0.42478054799999998</c:v>
                </c:pt>
                <c:pt idx="10">
                  <c:v>-0.60816770799999997</c:v>
                </c:pt>
                <c:pt idx="11">
                  <c:v>-1.69256103</c:v>
                </c:pt>
                <c:pt idx="12">
                  <c:v>-2.0184876900000002</c:v>
                </c:pt>
                <c:pt idx="13">
                  <c:v>-2.88607097</c:v>
                </c:pt>
                <c:pt idx="14">
                  <c:v>-3.1792347400000001</c:v>
                </c:pt>
                <c:pt idx="15">
                  <c:v>-3.6430802299999998</c:v>
                </c:pt>
                <c:pt idx="16">
                  <c:v>-4.23699856</c:v>
                </c:pt>
                <c:pt idx="17">
                  <c:v>-4.6774120300000002</c:v>
                </c:pt>
                <c:pt idx="18">
                  <c:v>-5.1624484099999997</c:v>
                </c:pt>
                <c:pt idx="19">
                  <c:v>-5.6206760400000002</c:v>
                </c:pt>
                <c:pt idx="20">
                  <c:v>-6.0698552100000001</c:v>
                </c:pt>
                <c:pt idx="21">
                  <c:v>-6.22878504</c:v>
                </c:pt>
                <c:pt idx="22">
                  <c:v>-6.7029681200000004</c:v>
                </c:pt>
                <c:pt idx="23">
                  <c:v>-7.1191864000000002</c:v>
                </c:pt>
                <c:pt idx="24">
                  <c:v>-7.5228161800000004</c:v>
                </c:pt>
                <c:pt idx="25">
                  <c:v>-7.8661789899999999</c:v>
                </c:pt>
                <c:pt idx="26">
                  <c:v>-8.4094228700000002</c:v>
                </c:pt>
                <c:pt idx="27">
                  <c:v>-8.7611665700000003</c:v>
                </c:pt>
                <c:pt idx="28">
                  <c:v>-9.1544723500000007</c:v>
                </c:pt>
                <c:pt idx="29">
                  <c:v>-9.5267410300000002</c:v>
                </c:pt>
                <c:pt idx="30">
                  <c:v>-9.8453273800000005</c:v>
                </c:pt>
                <c:pt idx="31">
                  <c:v>-10.150437399999999</c:v>
                </c:pt>
                <c:pt idx="32">
                  <c:v>-10.511748300000001</c:v>
                </c:pt>
                <c:pt idx="33">
                  <c:v>-10.8289843</c:v>
                </c:pt>
                <c:pt idx="34">
                  <c:v>-11.0344839</c:v>
                </c:pt>
                <c:pt idx="35">
                  <c:v>-11.2698708</c:v>
                </c:pt>
                <c:pt idx="36">
                  <c:v>-11.6337891</c:v>
                </c:pt>
                <c:pt idx="37">
                  <c:v>-11.8791685</c:v>
                </c:pt>
                <c:pt idx="38">
                  <c:v>-12.0308981</c:v>
                </c:pt>
                <c:pt idx="39">
                  <c:v>-12.181217200000001</c:v>
                </c:pt>
                <c:pt idx="40">
                  <c:v>-12.3777781</c:v>
                </c:pt>
                <c:pt idx="41">
                  <c:v>-12.542563400000001</c:v>
                </c:pt>
                <c:pt idx="42">
                  <c:v>-12.6667042</c:v>
                </c:pt>
                <c:pt idx="43">
                  <c:v>-12.835804899999999</c:v>
                </c:pt>
                <c:pt idx="44">
                  <c:v>-12.933230399999999</c:v>
                </c:pt>
                <c:pt idx="45">
                  <c:v>-13.1479664</c:v>
                </c:pt>
                <c:pt idx="46">
                  <c:v>-13.1611814</c:v>
                </c:pt>
                <c:pt idx="47">
                  <c:v>-13.2004585</c:v>
                </c:pt>
                <c:pt idx="48">
                  <c:v>-13.3307457</c:v>
                </c:pt>
                <c:pt idx="49">
                  <c:v>-13.4789181</c:v>
                </c:pt>
                <c:pt idx="50">
                  <c:v>-13.270656600000001</c:v>
                </c:pt>
                <c:pt idx="51">
                  <c:v>-13.344719899999999</c:v>
                </c:pt>
                <c:pt idx="52">
                  <c:v>-13.510992999999999</c:v>
                </c:pt>
                <c:pt idx="53">
                  <c:v>-13.526813499999999</c:v>
                </c:pt>
                <c:pt idx="54">
                  <c:v>-13.5655918</c:v>
                </c:pt>
                <c:pt idx="55">
                  <c:v>-13.5825481</c:v>
                </c:pt>
                <c:pt idx="56">
                  <c:v>-13.5724058</c:v>
                </c:pt>
                <c:pt idx="57">
                  <c:v>-13.592234599999999</c:v>
                </c:pt>
                <c:pt idx="58">
                  <c:v>-13.5311346</c:v>
                </c:pt>
                <c:pt idx="59">
                  <c:v>-13.557508500000001</c:v>
                </c:pt>
                <c:pt idx="60">
                  <c:v>-13.587108600000001</c:v>
                </c:pt>
                <c:pt idx="61">
                  <c:v>-13.6315145</c:v>
                </c:pt>
                <c:pt idx="62">
                  <c:v>-13.544612900000001</c:v>
                </c:pt>
                <c:pt idx="63">
                  <c:v>-13.362565</c:v>
                </c:pt>
                <c:pt idx="64">
                  <c:v>-13.2229624</c:v>
                </c:pt>
                <c:pt idx="65">
                  <c:v>-13.4255552</c:v>
                </c:pt>
                <c:pt idx="66">
                  <c:v>-13.112225499999999</c:v>
                </c:pt>
                <c:pt idx="67">
                  <c:v>-13.0657139</c:v>
                </c:pt>
                <c:pt idx="68">
                  <c:v>-12.9245205</c:v>
                </c:pt>
                <c:pt idx="69">
                  <c:v>-12.931839</c:v>
                </c:pt>
                <c:pt idx="70">
                  <c:v>-12.7650595</c:v>
                </c:pt>
                <c:pt idx="71">
                  <c:v>-12.5950098</c:v>
                </c:pt>
                <c:pt idx="72">
                  <c:v>-12.3490973</c:v>
                </c:pt>
                <c:pt idx="73">
                  <c:v>-12.183217000000001</c:v>
                </c:pt>
                <c:pt idx="74">
                  <c:v>-12.1280289</c:v>
                </c:pt>
                <c:pt idx="75">
                  <c:v>-11.963323600000001</c:v>
                </c:pt>
                <c:pt idx="76">
                  <c:v>-11.723031000000001</c:v>
                </c:pt>
                <c:pt idx="77">
                  <c:v>-11.4673452</c:v>
                </c:pt>
                <c:pt idx="78">
                  <c:v>-11.2634192</c:v>
                </c:pt>
                <c:pt idx="79">
                  <c:v>-11.0422821</c:v>
                </c:pt>
                <c:pt idx="80">
                  <c:v>-10.762373</c:v>
                </c:pt>
                <c:pt idx="81">
                  <c:v>-10.4630194</c:v>
                </c:pt>
                <c:pt idx="82">
                  <c:v>-9.9958362600000008</c:v>
                </c:pt>
                <c:pt idx="83">
                  <c:v>-9.7592382400000002</c:v>
                </c:pt>
                <c:pt idx="84">
                  <c:v>-9.5727424600000006</c:v>
                </c:pt>
                <c:pt idx="85">
                  <c:v>-9.3731384299999991</c:v>
                </c:pt>
                <c:pt idx="86">
                  <c:v>-9.0289955099999997</c:v>
                </c:pt>
                <c:pt idx="87">
                  <c:v>-8.8007936499999992</c:v>
                </c:pt>
                <c:pt idx="88">
                  <c:v>-8.4126319899999995</c:v>
                </c:pt>
                <c:pt idx="89">
                  <c:v>-8.1787424099999999</c:v>
                </c:pt>
                <c:pt idx="90">
                  <c:v>-7.7412791299999997</c:v>
                </c:pt>
                <c:pt idx="91">
                  <c:v>-7.3898730300000004</c:v>
                </c:pt>
                <c:pt idx="92">
                  <c:v>-7.0174159999999999</c:v>
                </c:pt>
                <c:pt idx="93">
                  <c:v>-6.7015752800000001</c:v>
                </c:pt>
                <c:pt idx="94">
                  <c:v>-6.4325780899999998</c:v>
                </c:pt>
                <c:pt idx="95">
                  <c:v>-6.1477231999999997</c:v>
                </c:pt>
                <c:pt idx="96">
                  <c:v>-5.6795597100000004</c:v>
                </c:pt>
                <c:pt idx="97">
                  <c:v>-5.2300491300000003</c:v>
                </c:pt>
                <c:pt idx="98">
                  <c:v>-4.9149608599999999</c:v>
                </c:pt>
                <c:pt idx="99">
                  <c:v>-4.59828568</c:v>
                </c:pt>
                <c:pt idx="100">
                  <c:v>-4.45822334</c:v>
                </c:pt>
                <c:pt idx="101">
                  <c:v>-3.7521896400000001</c:v>
                </c:pt>
                <c:pt idx="102">
                  <c:v>-3.4488997499999998</c:v>
                </c:pt>
                <c:pt idx="103">
                  <c:v>-3.2205553099999999</c:v>
                </c:pt>
                <c:pt idx="104">
                  <c:v>-2.7877409499999999</c:v>
                </c:pt>
                <c:pt idx="105">
                  <c:v>-2.31292367</c:v>
                </c:pt>
                <c:pt idx="106">
                  <c:v>-2.1008686999999999</c:v>
                </c:pt>
                <c:pt idx="107">
                  <c:v>-1.63644791</c:v>
                </c:pt>
                <c:pt idx="108">
                  <c:v>-1.3005670300000001</c:v>
                </c:pt>
                <c:pt idx="109">
                  <c:v>-1.14356828</c:v>
                </c:pt>
                <c:pt idx="110">
                  <c:v>-0.52722168000000003</c:v>
                </c:pt>
                <c:pt idx="111">
                  <c:v>-0.21097971500000001</c:v>
                </c:pt>
                <c:pt idx="112">
                  <c:v>-0.14681380999999999</c:v>
                </c:pt>
                <c:pt idx="113">
                  <c:v>0.43907058199999999</c:v>
                </c:pt>
                <c:pt idx="114">
                  <c:v>0.80126893499999996</c:v>
                </c:pt>
                <c:pt idx="115">
                  <c:v>1.04897285</c:v>
                </c:pt>
                <c:pt idx="116">
                  <c:v>1.36320043</c:v>
                </c:pt>
                <c:pt idx="117">
                  <c:v>1.70696318</c:v>
                </c:pt>
                <c:pt idx="118">
                  <c:v>1.80290616</c:v>
                </c:pt>
                <c:pt idx="119">
                  <c:v>2.32865119</c:v>
                </c:pt>
                <c:pt idx="120">
                  <c:v>2.8211729499999998</c:v>
                </c:pt>
                <c:pt idx="121">
                  <c:v>3.0233669299999999</c:v>
                </c:pt>
                <c:pt idx="122">
                  <c:v>2.9835860699999999</c:v>
                </c:pt>
                <c:pt idx="123">
                  <c:v>3.4317460099999999</c:v>
                </c:pt>
                <c:pt idx="124">
                  <c:v>3.90254235</c:v>
                </c:pt>
                <c:pt idx="125">
                  <c:v>3.8761382100000001</c:v>
                </c:pt>
                <c:pt idx="126">
                  <c:v>4.4029922499999996</c:v>
                </c:pt>
                <c:pt idx="127">
                  <c:v>4.68677235</c:v>
                </c:pt>
                <c:pt idx="128">
                  <c:v>4.8944044099999999</c:v>
                </c:pt>
                <c:pt idx="129">
                  <c:v>5.2435464899999999</c:v>
                </c:pt>
                <c:pt idx="130">
                  <c:v>5.5347051599999997</c:v>
                </c:pt>
                <c:pt idx="131">
                  <c:v>5.5782108299999997</c:v>
                </c:pt>
                <c:pt idx="132">
                  <c:v>5.8241686799999997</c:v>
                </c:pt>
                <c:pt idx="133">
                  <c:v>6.1978521300000002</c:v>
                </c:pt>
                <c:pt idx="134">
                  <c:v>6.4619259800000002</c:v>
                </c:pt>
                <c:pt idx="135">
                  <c:v>6.6601958300000002</c:v>
                </c:pt>
                <c:pt idx="136">
                  <c:v>7.0814862300000003</c:v>
                </c:pt>
                <c:pt idx="137">
                  <c:v>6.8921666100000003</c:v>
                </c:pt>
                <c:pt idx="138">
                  <c:v>7.0044117000000004</c:v>
                </c:pt>
                <c:pt idx="139">
                  <c:v>7.3986902199999998</c:v>
                </c:pt>
                <c:pt idx="140">
                  <c:v>7.8048505800000001</c:v>
                </c:pt>
                <c:pt idx="141">
                  <c:v>8.2081508599999999</c:v>
                </c:pt>
                <c:pt idx="142">
                  <c:v>8.1909656500000008</c:v>
                </c:pt>
                <c:pt idx="143">
                  <c:v>8.4011306799999996</c:v>
                </c:pt>
                <c:pt idx="144">
                  <c:v>8.3719787599999993</c:v>
                </c:pt>
                <c:pt idx="145">
                  <c:v>8.6672067599999991</c:v>
                </c:pt>
                <c:pt idx="146">
                  <c:v>8.8500785799999999</c:v>
                </c:pt>
                <c:pt idx="147">
                  <c:v>9.0348625200000008</c:v>
                </c:pt>
                <c:pt idx="148">
                  <c:v>9.2980785400000006</c:v>
                </c:pt>
                <c:pt idx="149">
                  <c:v>9.3120889699999996</c:v>
                </c:pt>
                <c:pt idx="150">
                  <c:v>9.6778707500000003</c:v>
                </c:pt>
                <c:pt idx="151">
                  <c:v>9.6645574599999993</c:v>
                </c:pt>
                <c:pt idx="152">
                  <c:v>9.7775011099999993</c:v>
                </c:pt>
                <c:pt idx="153">
                  <c:v>9.8889398600000007</c:v>
                </c:pt>
                <c:pt idx="154">
                  <c:v>10.2029953</c:v>
                </c:pt>
                <c:pt idx="155">
                  <c:v>10.372363099999999</c:v>
                </c:pt>
                <c:pt idx="156">
                  <c:v>10.532021500000001</c:v>
                </c:pt>
                <c:pt idx="157">
                  <c:v>10.8978214</c:v>
                </c:pt>
                <c:pt idx="158">
                  <c:v>10.8028393</c:v>
                </c:pt>
                <c:pt idx="159">
                  <c:v>10.890281699999999</c:v>
                </c:pt>
                <c:pt idx="160">
                  <c:v>11.0240879</c:v>
                </c:pt>
                <c:pt idx="161">
                  <c:v>11.130784</c:v>
                </c:pt>
                <c:pt idx="162">
                  <c:v>11.1161327</c:v>
                </c:pt>
                <c:pt idx="163">
                  <c:v>11.2436886</c:v>
                </c:pt>
                <c:pt idx="164">
                  <c:v>11.5309057</c:v>
                </c:pt>
                <c:pt idx="165">
                  <c:v>11.711517300000001</c:v>
                </c:pt>
                <c:pt idx="166">
                  <c:v>11.9751368</c:v>
                </c:pt>
                <c:pt idx="167">
                  <c:v>11.885295899999999</c:v>
                </c:pt>
                <c:pt idx="168">
                  <c:v>12.0112839</c:v>
                </c:pt>
                <c:pt idx="169">
                  <c:v>11.9773426</c:v>
                </c:pt>
                <c:pt idx="170">
                  <c:v>12.1130037</c:v>
                </c:pt>
                <c:pt idx="171">
                  <c:v>12.2045879</c:v>
                </c:pt>
                <c:pt idx="172">
                  <c:v>12.4220066</c:v>
                </c:pt>
                <c:pt idx="173">
                  <c:v>12.4931774</c:v>
                </c:pt>
                <c:pt idx="174">
                  <c:v>12.5587635</c:v>
                </c:pt>
                <c:pt idx="175">
                  <c:v>12.7756138</c:v>
                </c:pt>
                <c:pt idx="176">
                  <c:v>12.8903389</c:v>
                </c:pt>
                <c:pt idx="177">
                  <c:v>12.9644642</c:v>
                </c:pt>
                <c:pt idx="178">
                  <c:v>13.123444599999999</c:v>
                </c:pt>
                <c:pt idx="179">
                  <c:v>13.118964200000001</c:v>
                </c:pt>
                <c:pt idx="180">
                  <c:v>13.2303677</c:v>
                </c:pt>
                <c:pt idx="181">
                  <c:v>13.389136300000001</c:v>
                </c:pt>
                <c:pt idx="182">
                  <c:v>13.3964806</c:v>
                </c:pt>
                <c:pt idx="183">
                  <c:v>13.5491505</c:v>
                </c:pt>
                <c:pt idx="184">
                  <c:v>13.511282</c:v>
                </c:pt>
                <c:pt idx="185">
                  <c:v>13.644563700000001</c:v>
                </c:pt>
                <c:pt idx="186">
                  <c:v>13.698638900000001</c:v>
                </c:pt>
                <c:pt idx="187">
                  <c:v>13.7714643</c:v>
                </c:pt>
                <c:pt idx="188">
                  <c:v>13.6530027</c:v>
                </c:pt>
                <c:pt idx="189">
                  <c:v>13.9198647</c:v>
                </c:pt>
                <c:pt idx="190">
                  <c:v>13.852293</c:v>
                </c:pt>
                <c:pt idx="191">
                  <c:v>14.2664671</c:v>
                </c:pt>
                <c:pt idx="192">
                  <c:v>14.1194191</c:v>
                </c:pt>
                <c:pt idx="193">
                  <c:v>14.053198800000001</c:v>
                </c:pt>
                <c:pt idx="194">
                  <c:v>14.2640028</c:v>
                </c:pt>
                <c:pt idx="195">
                  <c:v>14.204940799999999</c:v>
                </c:pt>
                <c:pt idx="196">
                  <c:v>14.2872181</c:v>
                </c:pt>
                <c:pt idx="197">
                  <c:v>14.4186935</c:v>
                </c:pt>
                <c:pt idx="198">
                  <c:v>14.4699802</c:v>
                </c:pt>
                <c:pt idx="199">
                  <c:v>14.4166031</c:v>
                </c:pt>
                <c:pt idx="200">
                  <c:v>14.5202484</c:v>
                </c:pt>
                <c:pt idx="201">
                  <c:v>14.500556899999999</c:v>
                </c:pt>
                <c:pt idx="202">
                  <c:v>14.6210375</c:v>
                </c:pt>
                <c:pt idx="203">
                  <c:v>14.7878857</c:v>
                </c:pt>
                <c:pt idx="204">
                  <c:v>14.7311859</c:v>
                </c:pt>
                <c:pt idx="205">
                  <c:v>14.975709</c:v>
                </c:pt>
                <c:pt idx="206">
                  <c:v>14.799887699999999</c:v>
                </c:pt>
                <c:pt idx="207">
                  <c:v>14.7901545</c:v>
                </c:pt>
                <c:pt idx="208">
                  <c:v>14.8981619</c:v>
                </c:pt>
                <c:pt idx="209">
                  <c:v>14.8632689</c:v>
                </c:pt>
                <c:pt idx="210">
                  <c:v>14.9670782</c:v>
                </c:pt>
                <c:pt idx="211">
                  <c:v>15.022985500000001</c:v>
                </c:pt>
                <c:pt idx="212">
                  <c:v>15.0955639</c:v>
                </c:pt>
                <c:pt idx="213">
                  <c:v>15.3480282</c:v>
                </c:pt>
                <c:pt idx="214">
                  <c:v>15.291090000000001</c:v>
                </c:pt>
                <c:pt idx="215">
                  <c:v>15.3863153</c:v>
                </c:pt>
                <c:pt idx="216">
                  <c:v>15.439478899999999</c:v>
                </c:pt>
                <c:pt idx="217">
                  <c:v>15.352441799999999</c:v>
                </c:pt>
                <c:pt idx="218">
                  <c:v>15.4338636</c:v>
                </c:pt>
                <c:pt idx="219">
                  <c:v>15.420824100000001</c:v>
                </c:pt>
                <c:pt idx="220">
                  <c:v>15.423360799999999</c:v>
                </c:pt>
                <c:pt idx="221">
                  <c:v>15.513154999999999</c:v>
                </c:pt>
                <c:pt idx="222">
                  <c:v>15.498169900000001</c:v>
                </c:pt>
                <c:pt idx="223">
                  <c:v>15.6009607</c:v>
                </c:pt>
                <c:pt idx="224">
                  <c:v>15.6467648</c:v>
                </c:pt>
                <c:pt idx="225">
                  <c:v>15.8014355</c:v>
                </c:pt>
                <c:pt idx="226">
                  <c:v>15.6540594</c:v>
                </c:pt>
                <c:pt idx="227">
                  <c:v>15.691028599999999</c:v>
                </c:pt>
                <c:pt idx="228">
                  <c:v>15.7002487</c:v>
                </c:pt>
                <c:pt idx="229">
                  <c:v>15.7657089</c:v>
                </c:pt>
                <c:pt idx="230">
                  <c:v>15.812927200000001</c:v>
                </c:pt>
                <c:pt idx="231">
                  <c:v>15.8496246</c:v>
                </c:pt>
                <c:pt idx="232">
                  <c:v>15.8362856</c:v>
                </c:pt>
                <c:pt idx="233">
                  <c:v>15.8868294</c:v>
                </c:pt>
                <c:pt idx="234">
                  <c:v>15.9113741</c:v>
                </c:pt>
                <c:pt idx="235">
                  <c:v>15.9393463</c:v>
                </c:pt>
                <c:pt idx="236">
                  <c:v>16.0203171</c:v>
                </c:pt>
                <c:pt idx="237">
                  <c:v>16.09618</c:v>
                </c:pt>
                <c:pt idx="238">
                  <c:v>16.095054600000001</c:v>
                </c:pt>
                <c:pt idx="239">
                  <c:v>15.995546300000001</c:v>
                </c:pt>
                <c:pt idx="240">
                  <c:v>16.225765200000001</c:v>
                </c:pt>
                <c:pt idx="241">
                  <c:v>16.215856599999999</c:v>
                </c:pt>
                <c:pt idx="242">
                  <c:v>16.158424400000001</c:v>
                </c:pt>
                <c:pt idx="243">
                  <c:v>16.026193599999999</c:v>
                </c:pt>
                <c:pt idx="244">
                  <c:v>16.1433678</c:v>
                </c:pt>
                <c:pt idx="245">
                  <c:v>16.275974300000001</c:v>
                </c:pt>
                <c:pt idx="246">
                  <c:v>16.261863699999999</c:v>
                </c:pt>
                <c:pt idx="247">
                  <c:v>16.369842500000001</c:v>
                </c:pt>
                <c:pt idx="248">
                  <c:v>16.380147900000001</c:v>
                </c:pt>
                <c:pt idx="249">
                  <c:v>16.2835903</c:v>
                </c:pt>
                <c:pt idx="250">
                  <c:v>16.2931843</c:v>
                </c:pt>
                <c:pt idx="251">
                  <c:v>16.3245392</c:v>
                </c:pt>
                <c:pt idx="252">
                  <c:v>16.3954697</c:v>
                </c:pt>
                <c:pt idx="253">
                  <c:v>16.485444999999999</c:v>
                </c:pt>
                <c:pt idx="254">
                  <c:v>16.526203200000001</c:v>
                </c:pt>
                <c:pt idx="255">
                  <c:v>16.405897100000001</c:v>
                </c:pt>
                <c:pt idx="256">
                  <c:v>16.540863000000002</c:v>
                </c:pt>
                <c:pt idx="257">
                  <c:v>16.733446099999998</c:v>
                </c:pt>
                <c:pt idx="258">
                  <c:v>16.5972042</c:v>
                </c:pt>
                <c:pt idx="259">
                  <c:v>16.4150791</c:v>
                </c:pt>
                <c:pt idx="260">
                  <c:v>16.608556700000001</c:v>
                </c:pt>
                <c:pt idx="261">
                  <c:v>16.651590299999999</c:v>
                </c:pt>
                <c:pt idx="262">
                  <c:v>16.6586456</c:v>
                </c:pt>
                <c:pt idx="263">
                  <c:v>16.604782100000001</c:v>
                </c:pt>
                <c:pt idx="264">
                  <c:v>16.67202</c:v>
                </c:pt>
                <c:pt idx="265">
                  <c:v>16.7647324</c:v>
                </c:pt>
                <c:pt idx="266">
                  <c:v>16.8040466</c:v>
                </c:pt>
                <c:pt idx="267">
                  <c:v>16.824150100000001</c:v>
                </c:pt>
                <c:pt idx="268">
                  <c:v>16.878057500000001</c:v>
                </c:pt>
                <c:pt idx="269">
                  <c:v>16.795644800000002</c:v>
                </c:pt>
                <c:pt idx="270">
                  <c:v>16.752170599999999</c:v>
                </c:pt>
                <c:pt idx="271">
                  <c:v>16.804859199999999</c:v>
                </c:pt>
                <c:pt idx="272">
                  <c:v>16.6891079</c:v>
                </c:pt>
                <c:pt idx="273">
                  <c:v>16.871254</c:v>
                </c:pt>
                <c:pt idx="274">
                  <c:v>16.919981</c:v>
                </c:pt>
                <c:pt idx="275">
                  <c:v>16.777002299999999</c:v>
                </c:pt>
                <c:pt idx="276">
                  <c:v>16.895761499999999</c:v>
                </c:pt>
                <c:pt idx="277">
                  <c:v>17.078674299999999</c:v>
                </c:pt>
                <c:pt idx="278">
                  <c:v>16.965112699999999</c:v>
                </c:pt>
                <c:pt idx="279">
                  <c:v>16.979757299999999</c:v>
                </c:pt>
                <c:pt idx="280">
                  <c:v>17.085334799999998</c:v>
                </c:pt>
                <c:pt idx="281">
                  <c:v>17.027961699999999</c:v>
                </c:pt>
                <c:pt idx="282">
                  <c:v>17.034767200000001</c:v>
                </c:pt>
                <c:pt idx="283">
                  <c:v>17.060447700000001</c:v>
                </c:pt>
                <c:pt idx="284">
                  <c:v>17.074831</c:v>
                </c:pt>
                <c:pt idx="285">
                  <c:v>16.879453699999999</c:v>
                </c:pt>
                <c:pt idx="286">
                  <c:v>16.9714794</c:v>
                </c:pt>
                <c:pt idx="287">
                  <c:v>16.967216499999999</c:v>
                </c:pt>
                <c:pt idx="288">
                  <c:v>17.051397300000001</c:v>
                </c:pt>
                <c:pt idx="289">
                  <c:v>16.979408299999999</c:v>
                </c:pt>
                <c:pt idx="290">
                  <c:v>16.960927999999999</c:v>
                </c:pt>
                <c:pt idx="291">
                  <c:v>17.1862125</c:v>
                </c:pt>
                <c:pt idx="292">
                  <c:v>17.256221799999999</c:v>
                </c:pt>
                <c:pt idx="293">
                  <c:v>16.995313599999999</c:v>
                </c:pt>
                <c:pt idx="294">
                  <c:v>17.041793800000001</c:v>
                </c:pt>
                <c:pt idx="295">
                  <c:v>17.110389699999999</c:v>
                </c:pt>
                <c:pt idx="296">
                  <c:v>16.958135599999999</c:v>
                </c:pt>
                <c:pt idx="297">
                  <c:v>17.119665099999999</c:v>
                </c:pt>
                <c:pt idx="298">
                  <c:v>17.094781900000001</c:v>
                </c:pt>
                <c:pt idx="299">
                  <c:v>17.156721099999999</c:v>
                </c:pt>
                <c:pt idx="300">
                  <c:v>17.094800899999999</c:v>
                </c:pt>
                <c:pt idx="301">
                  <c:v>17.140962600000002</c:v>
                </c:pt>
                <c:pt idx="302">
                  <c:v>17.126556399999998</c:v>
                </c:pt>
                <c:pt idx="303">
                  <c:v>17.154977800000001</c:v>
                </c:pt>
                <c:pt idx="304">
                  <c:v>17.176626200000001</c:v>
                </c:pt>
                <c:pt idx="305">
                  <c:v>17.283983200000002</c:v>
                </c:pt>
                <c:pt idx="306">
                  <c:v>17.2980518</c:v>
                </c:pt>
                <c:pt idx="307">
                  <c:v>17.341026299999999</c:v>
                </c:pt>
                <c:pt idx="308">
                  <c:v>17.227851900000001</c:v>
                </c:pt>
                <c:pt idx="309">
                  <c:v>17.2612457</c:v>
                </c:pt>
                <c:pt idx="310">
                  <c:v>17.233472800000001</c:v>
                </c:pt>
                <c:pt idx="311">
                  <c:v>17.287580500000001</c:v>
                </c:pt>
                <c:pt idx="312">
                  <c:v>17.202154199999999</c:v>
                </c:pt>
                <c:pt idx="313">
                  <c:v>17.292819999999999</c:v>
                </c:pt>
                <c:pt idx="314">
                  <c:v>17.334543199999999</c:v>
                </c:pt>
                <c:pt idx="315">
                  <c:v>17.356231699999999</c:v>
                </c:pt>
                <c:pt idx="316">
                  <c:v>17.333786</c:v>
                </c:pt>
                <c:pt idx="317">
                  <c:v>17.451150899999998</c:v>
                </c:pt>
                <c:pt idx="318">
                  <c:v>17.379436500000001</c:v>
                </c:pt>
                <c:pt idx="319">
                  <c:v>17.366409300000001</c:v>
                </c:pt>
                <c:pt idx="320">
                  <c:v>17.3753128</c:v>
                </c:pt>
                <c:pt idx="321">
                  <c:v>17.444215799999998</c:v>
                </c:pt>
                <c:pt idx="322">
                  <c:v>17.381561300000001</c:v>
                </c:pt>
                <c:pt idx="323">
                  <c:v>17.292779899999999</c:v>
                </c:pt>
                <c:pt idx="324">
                  <c:v>17.412694900000002</c:v>
                </c:pt>
                <c:pt idx="325">
                  <c:v>17.260248199999999</c:v>
                </c:pt>
                <c:pt idx="326">
                  <c:v>17.359434100000001</c:v>
                </c:pt>
                <c:pt idx="327">
                  <c:v>17.479358699999999</c:v>
                </c:pt>
                <c:pt idx="328">
                  <c:v>17.425897599999999</c:v>
                </c:pt>
                <c:pt idx="329">
                  <c:v>17.503002200000001</c:v>
                </c:pt>
                <c:pt idx="330">
                  <c:v>17.347003900000001</c:v>
                </c:pt>
                <c:pt idx="331">
                  <c:v>17.450866699999999</c:v>
                </c:pt>
                <c:pt idx="332">
                  <c:v>17.471004499999999</c:v>
                </c:pt>
                <c:pt idx="333">
                  <c:v>17.535257300000001</c:v>
                </c:pt>
                <c:pt idx="334">
                  <c:v>17.508264499999999</c:v>
                </c:pt>
                <c:pt idx="335">
                  <c:v>17.521171599999999</c:v>
                </c:pt>
                <c:pt idx="336">
                  <c:v>17.521574000000001</c:v>
                </c:pt>
                <c:pt idx="337">
                  <c:v>17.574871099999999</c:v>
                </c:pt>
                <c:pt idx="338">
                  <c:v>17.4759235</c:v>
                </c:pt>
                <c:pt idx="339">
                  <c:v>17.587612199999999</c:v>
                </c:pt>
                <c:pt idx="340">
                  <c:v>17.652540200000001</c:v>
                </c:pt>
                <c:pt idx="341">
                  <c:v>17.678150200000001</c:v>
                </c:pt>
                <c:pt idx="342">
                  <c:v>17.7072258</c:v>
                </c:pt>
                <c:pt idx="343">
                  <c:v>17.636939999999999</c:v>
                </c:pt>
                <c:pt idx="344">
                  <c:v>17.6243382</c:v>
                </c:pt>
                <c:pt idx="345">
                  <c:v>17.747011199999999</c:v>
                </c:pt>
                <c:pt idx="346">
                  <c:v>17.746849099999999</c:v>
                </c:pt>
                <c:pt idx="347">
                  <c:v>17.758398100000001</c:v>
                </c:pt>
                <c:pt idx="348">
                  <c:v>17.7360249</c:v>
                </c:pt>
                <c:pt idx="349">
                  <c:v>17.797245</c:v>
                </c:pt>
                <c:pt idx="350">
                  <c:v>17.8106136</c:v>
                </c:pt>
                <c:pt idx="351">
                  <c:v>17.687686899999999</c:v>
                </c:pt>
                <c:pt idx="352">
                  <c:v>17.6374207</c:v>
                </c:pt>
                <c:pt idx="353">
                  <c:v>17.8332367</c:v>
                </c:pt>
                <c:pt idx="354">
                  <c:v>17.878650700000001</c:v>
                </c:pt>
                <c:pt idx="355">
                  <c:v>17.773706399999998</c:v>
                </c:pt>
                <c:pt idx="356">
                  <c:v>17.9520588</c:v>
                </c:pt>
                <c:pt idx="357">
                  <c:v>17.8099308</c:v>
                </c:pt>
                <c:pt idx="358">
                  <c:v>17.945497499999998</c:v>
                </c:pt>
                <c:pt idx="359">
                  <c:v>17.882253599999999</c:v>
                </c:pt>
                <c:pt idx="360">
                  <c:v>17.883520099999998</c:v>
                </c:pt>
                <c:pt idx="361">
                  <c:v>17.814958600000001</c:v>
                </c:pt>
                <c:pt idx="362">
                  <c:v>17.894043</c:v>
                </c:pt>
                <c:pt idx="363">
                  <c:v>17.915313699999999</c:v>
                </c:pt>
                <c:pt idx="364">
                  <c:v>17.914217000000001</c:v>
                </c:pt>
                <c:pt idx="365">
                  <c:v>17.9026909</c:v>
                </c:pt>
                <c:pt idx="366">
                  <c:v>17.949600199999999</c:v>
                </c:pt>
                <c:pt idx="367">
                  <c:v>17.945760700000001</c:v>
                </c:pt>
                <c:pt idx="368">
                  <c:v>17.987176900000001</c:v>
                </c:pt>
                <c:pt idx="369">
                  <c:v>18.0628834</c:v>
                </c:pt>
                <c:pt idx="370">
                  <c:v>17.991075500000001</c:v>
                </c:pt>
                <c:pt idx="371">
                  <c:v>18.025238000000002</c:v>
                </c:pt>
                <c:pt idx="372">
                  <c:v>17.995256399999999</c:v>
                </c:pt>
                <c:pt idx="373">
                  <c:v>18.037353499999998</c:v>
                </c:pt>
                <c:pt idx="374">
                  <c:v>18.021560699999998</c:v>
                </c:pt>
                <c:pt idx="375">
                  <c:v>17.961704300000001</c:v>
                </c:pt>
                <c:pt idx="376">
                  <c:v>18.0675068</c:v>
                </c:pt>
                <c:pt idx="377">
                  <c:v>18.1215267</c:v>
                </c:pt>
                <c:pt idx="378">
                  <c:v>18.098676699999999</c:v>
                </c:pt>
                <c:pt idx="379">
                  <c:v>18.0380173</c:v>
                </c:pt>
                <c:pt idx="380">
                  <c:v>18.094129599999999</c:v>
                </c:pt>
                <c:pt idx="381">
                  <c:v>18.0908184</c:v>
                </c:pt>
                <c:pt idx="382">
                  <c:v>18.1984043</c:v>
                </c:pt>
                <c:pt idx="383">
                  <c:v>18.209917099999998</c:v>
                </c:pt>
                <c:pt idx="384">
                  <c:v>18.126499200000001</c:v>
                </c:pt>
                <c:pt idx="385">
                  <c:v>18.114181500000001</c:v>
                </c:pt>
                <c:pt idx="386">
                  <c:v>18.176475499999999</c:v>
                </c:pt>
                <c:pt idx="387">
                  <c:v>18.172477700000002</c:v>
                </c:pt>
                <c:pt idx="388">
                  <c:v>18.215591400000001</c:v>
                </c:pt>
                <c:pt idx="389">
                  <c:v>18.2333946</c:v>
                </c:pt>
                <c:pt idx="390">
                  <c:v>18.1835804</c:v>
                </c:pt>
                <c:pt idx="391">
                  <c:v>18.1859894</c:v>
                </c:pt>
                <c:pt idx="392">
                  <c:v>18.287002600000001</c:v>
                </c:pt>
                <c:pt idx="393">
                  <c:v>18.2856998</c:v>
                </c:pt>
                <c:pt idx="394">
                  <c:v>18.215467499999999</c:v>
                </c:pt>
                <c:pt idx="395">
                  <c:v>18.235471700000002</c:v>
                </c:pt>
                <c:pt idx="396">
                  <c:v>18.147598299999999</c:v>
                </c:pt>
                <c:pt idx="397">
                  <c:v>18.279912899999999</c:v>
                </c:pt>
                <c:pt idx="398">
                  <c:v>18.224733400000002</c:v>
                </c:pt>
                <c:pt idx="399">
                  <c:v>18.286016499999999</c:v>
                </c:pt>
                <c:pt idx="400">
                  <c:v>18.3096523</c:v>
                </c:pt>
                <c:pt idx="401">
                  <c:v>18.125179299999999</c:v>
                </c:pt>
                <c:pt idx="402">
                  <c:v>18.364410400000001</c:v>
                </c:pt>
                <c:pt idx="403">
                  <c:v>18.235206600000001</c:v>
                </c:pt>
                <c:pt idx="404">
                  <c:v>18.270671799999999</c:v>
                </c:pt>
                <c:pt idx="405">
                  <c:v>18.317773800000001</c:v>
                </c:pt>
                <c:pt idx="406">
                  <c:v>18.3375111</c:v>
                </c:pt>
                <c:pt idx="407">
                  <c:v>18.357357</c:v>
                </c:pt>
                <c:pt idx="408">
                  <c:v>18.297266</c:v>
                </c:pt>
                <c:pt idx="409">
                  <c:v>18.285083799999999</c:v>
                </c:pt>
                <c:pt idx="410">
                  <c:v>18.335664699999999</c:v>
                </c:pt>
                <c:pt idx="411">
                  <c:v>18.3436108</c:v>
                </c:pt>
                <c:pt idx="412">
                  <c:v>18.4301624</c:v>
                </c:pt>
                <c:pt idx="413">
                  <c:v>18.3232517</c:v>
                </c:pt>
                <c:pt idx="414">
                  <c:v>18.403884900000001</c:v>
                </c:pt>
                <c:pt idx="415">
                  <c:v>18.391769400000001</c:v>
                </c:pt>
                <c:pt idx="416">
                  <c:v>18.404190100000001</c:v>
                </c:pt>
                <c:pt idx="417">
                  <c:v>18.303274200000001</c:v>
                </c:pt>
                <c:pt idx="418">
                  <c:v>18.307451199999999</c:v>
                </c:pt>
                <c:pt idx="419">
                  <c:v>18.346529</c:v>
                </c:pt>
                <c:pt idx="420">
                  <c:v>18.412935300000001</c:v>
                </c:pt>
                <c:pt idx="421">
                  <c:v>18.344972599999998</c:v>
                </c:pt>
                <c:pt idx="422">
                  <c:v>18.3060036</c:v>
                </c:pt>
                <c:pt idx="423">
                  <c:v>18.342971800000001</c:v>
                </c:pt>
                <c:pt idx="424">
                  <c:v>18.327873199999999</c:v>
                </c:pt>
                <c:pt idx="425">
                  <c:v>18.3794155</c:v>
                </c:pt>
                <c:pt idx="426">
                  <c:v>18.354434999999999</c:v>
                </c:pt>
                <c:pt idx="427">
                  <c:v>18.3525162</c:v>
                </c:pt>
                <c:pt idx="428">
                  <c:v>18.378721200000001</c:v>
                </c:pt>
                <c:pt idx="429">
                  <c:v>18.4468365</c:v>
                </c:pt>
                <c:pt idx="430">
                  <c:v>18.5103817</c:v>
                </c:pt>
                <c:pt idx="431">
                  <c:v>18.505872700000001</c:v>
                </c:pt>
                <c:pt idx="432">
                  <c:v>18.327438399999998</c:v>
                </c:pt>
                <c:pt idx="433">
                  <c:v>18.373956700000001</c:v>
                </c:pt>
                <c:pt idx="434">
                  <c:v>18.404233900000001</c:v>
                </c:pt>
                <c:pt idx="435">
                  <c:v>18.3356113</c:v>
                </c:pt>
                <c:pt idx="436">
                  <c:v>18.3749313</c:v>
                </c:pt>
                <c:pt idx="437">
                  <c:v>18.396574000000001</c:v>
                </c:pt>
                <c:pt idx="438">
                  <c:v>18.416963599999999</c:v>
                </c:pt>
                <c:pt idx="439">
                  <c:v>18.490547200000002</c:v>
                </c:pt>
                <c:pt idx="440">
                  <c:v>18.4729004</c:v>
                </c:pt>
                <c:pt idx="441">
                  <c:v>18.4925213</c:v>
                </c:pt>
                <c:pt idx="442">
                  <c:v>18.369399999999999</c:v>
                </c:pt>
                <c:pt idx="443">
                  <c:v>18.361600899999999</c:v>
                </c:pt>
                <c:pt idx="444">
                  <c:v>18.439460799999999</c:v>
                </c:pt>
                <c:pt idx="445">
                  <c:v>18.4904613</c:v>
                </c:pt>
                <c:pt idx="446">
                  <c:v>18.411100399999999</c:v>
                </c:pt>
                <c:pt idx="447">
                  <c:v>18.459934199999999</c:v>
                </c:pt>
                <c:pt idx="448">
                  <c:v>18.480581300000001</c:v>
                </c:pt>
                <c:pt idx="449">
                  <c:v>18.503400800000001</c:v>
                </c:pt>
                <c:pt idx="450">
                  <c:v>18.520879699999998</c:v>
                </c:pt>
                <c:pt idx="451">
                  <c:v>18.540779100000002</c:v>
                </c:pt>
                <c:pt idx="452">
                  <c:v>18.536552400000001</c:v>
                </c:pt>
                <c:pt idx="453">
                  <c:v>18.546878800000002</c:v>
                </c:pt>
                <c:pt idx="454">
                  <c:v>18.563087500000002</c:v>
                </c:pt>
                <c:pt idx="455">
                  <c:v>18.559606599999999</c:v>
                </c:pt>
                <c:pt idx="456">
                  <c:v>18.5421181</c:v>
                </c:pt>
                <c:pt idx="457">
                  <c:v>18.626174899999999</c:v>
                </c:pt>
                <c:pt idx="458">
                  <c:v>18.5382462</c:v>
                </c:pt>
                <c:pt idx="459">
                  <c:v>18.477594400000001</c:v>
                </c:pt>
                <c:pt idx="460">
                  <c:v>18.485855099999998</c:v>
                </c:pt>
                <c:pt idx="461">
                  <c:v>18.486938500000001</c:v>
                </c:pt>
                <c:pt idx="462">
                  <c:v>18.577211399999999</c:v>
                </c:pt>
                <c:pt idx="463">
                  <c:v>18.5481701</c:v>
                </c:pt>
                <c:pt idx="464">
                  <c:v>18.575149499999998</c:v>
                </c:pt>
                <c:pt idx="465">
                  <c:v>18.5992107</c:v>
                </c:pt>
                <c:pt idx="466">
                  <c:v>18.606296499999999</c:v>
                </c:pt>
                <c:pt idx="467">
                  <c:v>18.6005726</c:v>
                </c:pt>
                <c:pt idx="468">
                  <c:v>18.560205499999999</c:v>
                </c:pt>
                <c:pt idx="469">
                  <c:v>18.6346378</c:v>
                </c:pt>
                <c:pt idx="470">
                  <c:v>18.6471348</c:v>
                </c:pt>
                <c:pt idx="471">
                  <c:v>18.6796322</c:v>
                </c:pt>
                <c:pt idx="472">
                  <c:v>18.6806564</c:v>
                </c:pt>
                <c:pt idx="473">
                  <c:v>18.6040916</c:v>
                </c:pt>
                <c:pt idx="474">
                  <c:v>18.643392599999999</c:v>
                </c:pt>
                <c:pt idx="475">
                  <c:v>18.753921500000001</c:v>
                </c:pt>
                <c:pt idx="476">
                  <c:v>18.7619057</c:v>
                </c:pt>
                <c:pt idx="477">
                  <c:v>18.758779499999999</c:v>
                </c:pt>
                <c:pt idx="478">
                  <c:v>18.755096399999999</c:v>
                </c:pt>
                <c:pt idx="479">
                  <c:v>18.727104199999999</c:v>
                </c:pt>
                <c:pt idx="480">
                  <c:v>18.8004131</c:v>
                </c:pt>
                <c:pt idx="481">
                  <c:v>18.765205399999999</c:v>
                </c:pt>
                <c:pt idx="482">
                  <c:v>18.772205400000001</c:v>
                </c:pt>
                <c:pt idx="483">
                  <c:v>18.793977699999999</c:v>
                </c:pt>
                <c:pt idx="484">
                  <c:v>18.7926769</c:v>
                </c:pt>
                <c:pt idx="485">
                  <c:v>18.797824899999998</c:v>
                </c:pt>
                <c:pt idx="486">
                  <c:v>18.898714099999999</c:v>
                </c:pt>
                <c:pt idx="487">
                  <c:v>18.9650116</c:v>
                </c:pt>
                <c:pt idx="488">
                  <c:v>18.9314976</c:v>
                </c:pt>
                <c:pt idx="489">
                  <c:v>18.915582700000002</c:v>
                </c:pt>
                <c:pt idx="490">
                  <c:v>18.8154678</c:v>
                </c:pt>
                <c:pt idx="491">
                  <c:v>18.8798733</c:v>
                </c:pt>
                <c:pt idx="492">
                  <c:v>19.0361805</c:v>
                </c:pt>
                <c:pt idx="493">
                  <c:v>19.0187931</c:v>
                </c:pt>
                <c:pt idx="494">
                  <c:v>19.002550100000001</c:v>
                </c:pt>
                <c:pt idx="495">
                  <c:v>18.985681499999998</c:v>
                </c:pt>
                <c:pt idx="496">
                  <c:v>19.020645099999999</c:v>
                </c:pt>
                <c:pt idx="497">
                  <c:v>19.050081299999999</c:v>
                </c:pt>
                <c:pt idx="498">
                  <c:v>19.094564399999999</c:v>
                </c:pt>
                <c:pt idx="499">
                  <c:v>19.2034187</c:v>
                </c:pt>
                <c:pt idx="500">
                  <c:v>19.143573799999999</c:v>
                </c:pt>
                <c:pt idx="501">
                  <c:v>19.096088399999999</c:v>
                </c:pt>
                <c:pt idx="502">
                  <c:v>19.206222499999999</c:v>
                </c:pt>
                <c:pt idx="503">
                  <c:v>19.113973600000001</c:v>
                </c:pt>
                <c:pt idx="504">
                  <c:v>19.176620499999999</c:v>
                </c:pt>
                <c:pt idx="505">
                  <c:v>19.263790100000001</c:v>
                </c:pt>
                <c:pt idx="506">
                  <c:v>19.246213900000001</c:v>
                </c:pt>
                <c:pt idx="507">
                  <c:v>19.255817400000002</c:v>
                </c:pt>
                <c:pt idx="508">
                  <c:v>19.268371599999998</c:v>
                </c:pt>
                <c:pt idx="509">
                  <c:v>19.292120000000001</c:v>
                </c:pt>
                <c:pt idx="510">
                  <c:v>19.3163433</c:v>
                </c:pt>
                <c:pt idx="511">
                  <c:v>19.368206000000001</c:v>
                </c:pt>
                <c:pt idx="512">
                  <c:v>19.2391033</c:v>
                </c:pt>
                <c:pt idx="513">
                  <c:v>19.329261800000001</c:v>
                </c:pt>
                <c:pt idx="514">
                  <c:v>19.436109500000001</c:v>
                </c:pt>
                <c:pt idx="515">
                  <c:v>19.4195709</c:v>
                </c:pt>
                <c:pt idx="516">
                  <c:v>19.430290200000002</c:v>
                </c:pt>
                <c:pt idx="517">
                  <c:v>19.477357900000001</c:v>
                </c:pt>
                <c:pt idx="518">
                  <c:v>19.490213399999998</c:v>
                </c:pt>
                <c:pt idx="519">
                  <c:v>19.513170200000001</c:v>
                </c:pt>
                <c:pt idx="520">
                  <c:v>19.4828644</c:v>
                </c:pt>
                <c:pt idx="521">
                  <c:v>19.553508799999999</c:v>
                </c:pt>
                <c:pt idx="522">
                  <c:v>19.586948400000001</c:v>
                </c:pt>
                <c:pt idx="523">
                  <c:v>19.557672499999999</c:v>
                </c:pt>
                <c:pt idx="524">
                  <c:v>19.555213899999998</c:v>
                </c:pt>
                <c:pt idx="525">
                  <c:v>19.555789900000001</c:v>
                </c:pt>
                <c:pt idx="526">
                  <c:v>19.6391201</c:v>
                </c:pt>
                <c:pt idx="527">
                  <c:v>19.714614900000001</c:v>
                </c:pt>
                <c:pt idx="528">
                  <c:v>19.717052500000001</c:v>
                </c:pt>
                <c:pt idx="529">
                  <c:v>19.6829605</c:v>
                </c:pt>
                <c:pt idx="530">
                  <c:v>19.7108746</c:v>
                </c:pt>
                <c:pt idx="531">
                  <c:v>19.747316399999999</c:v>
                </c:pt>
                <c:pt idx="532">
                  <c:v>19.732330300000001</c:v>
                </c:pt>
                <c:pt idx="533">
                  <c:v>19.7724571</c:v>
                </c:pt>
                <c:pt idx="534">
                  <c:v>19.810487699999999</c:v>
                </c:pt>
                <c:pt idx="535">
                  <c:v>19.816015199999999</c:v>
                </c:pt>
                <c:pt idx="536">
                  <c:v>19.828815500000001</c:v>
                </c:pt>
                <c:pt idx="537">
                  <c:v>19.9207973</c:v>
                </c:pt>
                <c:pt idx="538">
                  <c:v>19.9369087</c:v>
                </c:pt>
                <c:pt idx="539">
                  <c:v>19.945596699999999</c:v>
                </c:pt>
                <c:pt idx="540">
                  <c:v>19.9339294</c:v>
                </c:pt>
                <c:pt idx="541">
                  <c:v>19.945247699999999</c:v>
                </c:pt>
                <c:pt idx="542">
                  <c:v>20.015234</c:v>
                </c:pt>
                <c:pt idx="543">
                  <c:v>19.9773903</c:v>
                </c:pt>
                <c:pt idx="544">
                  <c:v>19.955209700000001</c:v>
                </c:pt>
                <c:pt idx="545">
                  <c:v>19.9947701</c:v>
                </c:pt>
                <c:pt idx="546">
                  <c:v>20.036474200000001</c:v>
                </c:pt>
                <c:pt idx="547">
                  <c:v>20.017286299999999</c:v>
                </c:pt>
                <c:pt idx="548">
                  <c:v>19.999565100000002</c:v>
                </c:pt>
                <c:pt idx="549">
                  <c:v>20.050197600000001</c:v>
                </c:pt>
                <c:pt idx="550">
                  <c:v>20.024158499999999</c:v>
                </c:pt>
                <c:pt idx="551">
                  <c:v>20.043602</c:v>
                </c:pt>
                <c:pt idx="552">
                  <c:v>20.082910500000001</c:v>
                </c:pt>
                <c:pt idx="553">
                  <c:v>20.1281395</c:v>
                </c:pt>
                <c:pt idx="554">
                  <c:v>20.138336200000001</c:v>
                </c:pt>
                <c:pt idx="555">
                  <c:v>20.0581818</c:v>
                </c:pt>
                <c:pt idx="556">
                  <c:v>20.110733</c:v>
                </c:pt>
                <c:pt idx="557">
                  <c:v>20.150896100000001</c:v>
                </c:pt>
                <c:pt idx="558">
                  <c:v>20.140342700000001</c:v>
                </c:pt>
                <c:pt idx="559">
                  <c:v>20.146827699999999</c:v>
                </c:pt>
                <c:pt idx="560">
                  <c:v>20.170518900000001</c:v>
                </c:pt>
                <c:pt idx="561">
                  <c:v>20.1936283</c:v>
                </c:pt>
                <c:pt idx="562">
                  <c:v>20.179817199999999</c:v>
                </c:pt>
                <c:pt idx="563">
                  <c:v>20.196290999999999</c:v>
                </c:pt>
                <c:pt idx="564">
                  <c:v>20.1836758</c:v>
                </c:pt>
                <c:pt idx="565">
                  <c:v>20.211101500000002</c:v>
                </c:pt>
                <c:pt idx="566">
                  <c:v>20.200006500000001</c:v>
                </c:pt>
                <c:pt idx="567">
                  <c:v>20.241062199999998</c:v>
                </c:pt>
                <c:pt idx="568">
                  <c:v>20.234418900000001</c:v>
                </c:pt>
                <c:pt idx="569">
                  <c:v>20.175657300000001</c:v>
                </c:pt>
                <c:pt idx="570">
                  <c:v>20.184856400000001</c:v>
                </c:pt>
                <c:pt idx="571">
                  <c:v>20.2159233</c:v>
                </c:pt>
                <c:pt idx="572">
                  <c:v>20.273719799999999</c:v>
                </c:pt>
                <c:pt idx="573">
                  <c:v>20.2412128</c:v>
                </c:pt>
                <c:pt idx="574">
                  <c:v>20.252294500000001</c:v>
                </c:pt>
                <c:pt idx="575">
                  <c:v>20.246702200000001</c:v>
                </c:pt>
                <c:pt idx="576">
                  <c:v>20.216777799999999</c:v>
                </c:pt>
                <c:pt idx="577">
                  <c:v>20.251090999999999</c:v>
                </c:pt>
                <c:pt idx="578">
                  <c:v>20.1524277</c:v>
                </c:pt>
                <c:pt idx="579">
                  <c:v>20.229394899999999</c:v>
                </c:pt>
                <c:pt idx="580">
                  <c:v>20.173933000000002</c:v>
                </c:pt>
                <c:pt idx="581">
                  <c:v>20.246480900000002</c:v>
                </c:pt>
                <c:pt idx="582">
                  <c:v>20.198345199999999</c:v>
                </c:pt>
                <c:pt idx="583">
                  <c:v>20.183353400000001</c:v>
                </c:pt>
                <c:pt idx="584">
                  <c:v>20.1722164</c:v>
                </c:pt>
                <c:pt idx="585">
                  <c:v>20.174182900000002</c:v>
                </c:pt>
                <c:pt idx="586">
                  <c:v>20.146642700000001</c:v>
                </c:pt>
                <c:pt idx="587">
                  <c:v>20.1450481</c:v>
                </c:pt>
                <c:pt idx="588">
                  <c:v>20.123332999999999</c:v>
                </c:pt>
                <c:pt idx="589">
                  <c:v>20.165689499999999</c:v>
                </c:pt>
                <c:pt idx="590">
                  <c:v>20.189966200000001</c:v>
                </c:pt>
                <c:pt idx="591">
                  <c:v>20.134506200000001</c:v>
                </c:pt>
                <c:pt idx="592">
                  <c:v>20.132078199999999</c:v>
                </c:pt>
                <c:pt idx="593">
                  <c:v>20.153009399999998</c:v>
                </c:pt>
                <c:pt idx="594">
                  <c:v>20.130851700000001</c:v>
                </c:pt>
                <c:pt idx="595">
                  <c:v>20.083351100000002</c:v>
                </c:pt>
                <c:pt idx="596">
                  <c:v>20.092689499999999</c:v>
                </c:pt>
                <c:pt idx="597">
                  <c:v>20.074499100000001</c:v>
                </c:pt>
                <c:pt idx="598">
                  <c:v>20.1017799</c:v>
                </c:pt>
                <c:pt idx="599">
                  <c:v>20.158941299999999</c:v>
                </c:pt>
                <c:pt idx="600">
                  <c:v>20.1119804</c:v>
                </c:pt>
                <c:pt idx="601">
                  <c:v>20.064369200000002</c:v>
                </c:pt>
                <c:pt idx="602">
                  <c:v>20.078537000000001</c:v>
                </c:pt>
                <c:pt idx="603">
                  <c:v>20.011198</c:v>
                </c:pt>
                <c:pt idx="604">
                  <c:v>20.0115509</c:v>
                </c:pt>
                <c:pt idx="605">
                  <c:v>19.965471300000001</c:v>
                </c:pt>
                <c:pt idx="606">
                  <c:v>20.0412006</c:v>
                </c:pt>
                <c:pt idx="607">
                  <c:v>20.028467200000001</c:v>
                </c:pt>
                <c:pt idx="608">
                  <c:v>20.032710999999999</c:v>
                </c:pt>
                <c:pt idx="609">
                  <c:v>19.9898357</c:v>
                </c:pt>
                <c:pt idx="610">
                  <c:v>19.967094400000001</c:v>
                </c:pt>
                <c:pt idx="611">
                  <c:v>19.913911800000001</c:v>
                </c:pt>
                <c:pt idx="612">
                  <c:v>19.9625092</c:v>
                </c:pt>
                <c:pt idx="613">
                  <c:v>19.931499500000001</c:v>
                </c:pt>
                <c:pt idx="614">
                  <c:v>19.933973300000002</c:v>
                </c:pt>
                <c:pt idx="615">
                  <c:v>19.973196000000002</c:v>
                </c:pt>
                <c:pt idx="616">
                  <c:v>19.952020600000001</c:v>
                </c:pt>
                <c:pt idx="617">
                  <c:v>19.955766700000002</c:v>
                </c:pt>
                <c:pt idx="618">
                  <c:v>19.975854900000002</c:v>
                </c:pt>
                <c:pt idx="619">
                  <c:v>19.990556699999999</c:v>
                </c:pt>
                <c:pt idx="620">
                  <c:v>19.962640799999999</c:v>
                </c:pt>
                <c:pt idx="621">
                  <c:v>19.9404659</c:v>
                </c:pt>
                <c:pt idx="622">
                  <c:v>19.990407900000001</c:v>
                </c:pt>
                <c:pt idx="623">
                  <c:v>20.0283184</c:v>
                </c:pt>
                <c:pt idx="624">
                  <c:v>20.003082299999999</c:v>
                </c:pt>
                <c:pt idx="625">
                  <c:v>19.985256199999998</c:v>
                </c:pt>
                <c:pt idx="626">
                  <c:v>20.044151299999999</c:v>
                </c:pt>
                <c:pt idx="627">
                  <c:v>20.025003399999999</c:v>
                </c:pt>
                <c:pt idx="628">
                  <c:v>20.042223</c:v>
                </c:pt>
                <c:pt idx="629">
                  <c:v>20.118669499999999</c:v>
                </c:pt>
                <c:pt idx="630">
                  <c:v>20.049036000000001</c:v>
                </c:pt>
                <c:pt idx="631">
                  <c:v>20.114881499999999</c:v>
                </c:pt>
                <c:pt idx="632">
                  <c:v>20.166383700000001</c:v>
                </c:pt>
                <c:pt idx="633">
                  <c:v>20.1675091</c:v>
                </c:pt>
                <c:pt idx="634">
                  <c:v>20.1811714</c:v>
                </c:pt>
                <c:pt idx="635">
                  <c:v>20.226991699999999</c:v>
                </c:pt>
                <c:pt idx="636">
                  <c:v>20.286106100000001</c:v>
                </c:pt>
                <c:pt idx="637">
                  <c:v>20.301828400000002</c:v>
                </c:pt>
                <c:pt idx="638">
                  <c:v>20.3788929</c:v>
                </c:pt>
                <c:pt idx="639">
                  <c:v>20.424303099999999</c:v>
                </c:pt>
                <c:pt idx="640">
                  <c:v>20.5048599</c:v>
                </c:pt>
                <c:pt idx="641">
                  <c:v>20.523918200000001</c:v>
                </c:pt>
                <c:pt idx="642">
                  <c:v>20.5108414</c:v>
                </c:pt>
                <c:pt idx="643">
                  <c:v>20.6482162</c:v>
                </c:pt>
                <c:pt idx="644">
                  <c:v>20.718824399999999</c:v>
                </c:pt>
                <c:pt idx="645">
                  <c:v>20.691513100000002</c:v>
                </c:pt>
                <c:pt idx="646">
                  <c:v>20.779266400000001</c:v>
                </c:pt>
                <c:pt idx="647">
                  <c:v>20.8258057</c:v>
                </c:pt>
                <c:pt idx="648">
                  <c:v>20.900989500000001</c:v>
                </c:pt>
                <c:pt idx="649">
                  <c:v>20.950685499999999</c:v>
                </c:pt>
                <c:pt idx="650">
                  <c:v>20.974733400000002</c:v>
                </c:pt>
                <c:pt idx="651">
                  <c:v>21.064373</c:v>
                </c:pt>
                <c:pt idx="652">
                  <c:v>20.997657799999999</c:v>
                </c:pt>
                <c:pt idx="653">
                  <c:v>21.076986300000002</c:v>
                </c:pt>
                <c:pt idx="654">
                  <c:v>21.1253414</c:v>
                </c:pt>
                <c:pt idx="655">
                  <c:v>21.132629399999999</c:v>
                </c:pt>
                <c:pt idx="656">
                  <c:v>21.2176151</c:v>
                </c:pt>
                <c:pt idx="657">
                  <c:v>21.210542700000001</c:v>
                </c:pt>
                <c:pt idx="658">
                  <c:v>21.261003500000001</c:v>
                </c:pt>
                <c:pt idx="659">
                  <c:v>21.263324699999998</c:v>
                </c:pt>
                <c:pt idx="660">
                  <c:v>21.255937599999999</c:v>
                </c:pt>
                <c:pt idx="661">
                  <c:v>21.251563999999998</c:v>
                </c:pt>
                <c:pt idx="662">
                  <c:v>21.2279415</c:v>
                </c:pt>
                <c:pt idx="663">
                  <c:v>21.258020399999999</c:v>
                </c:pt>
                <c:pt idx="664">
                  <c:v>21.211568799999998</c:v>
                </c:pt>
                <c:pt idx="665">
                  <c:v>21.176935199999999</c:v>
                </c:pt>
                <c:pt idx="666">
                  <c:v>21.155061700000001</c:v>
                </c:pt>
                <c:pt idx="667">
                  <c:v>21.1301785</c:v>
                </c:pt>
                <c:pt idx="668">
                  <c:v>21.094154400000001</c:v>
                </c:pt>
                <c:pt idx="669">
                  <c:v>21.1601906</c:v>
                </c:pt>
                <c:pt idx="670">
                  <c:v>21.054328900000002</c:v>
                </c:pt>
                <c:pt idx="671">
                  <c:v>20.9996796</c:v>
                </c:pt>
                <c:pt idx="672">
                  <c:v>20.963739400000001</c:v>
                </c:pt>
                <c:pt idx="673">
                  <c:v>20.876651800000001</c:v>
                </c:pt>
                <c:pt idx="674">
                  <c:v>20.858556700000001</c:v>
                </c:pt>
                <c:pt idx="675">
                  <c:v>20.7659035</c:v>
                </c:pt>
                <c:pt idx="676">
                  <c:v>20.7635136</c:v>
                </c:pt>
                <c:pt idx="677">
                  <c:v>20.700809499999998</c:v>
                </c:pt>
                <c:pt idx="678">
                  <c:v>20.6357918</c:v>
                </c:pt>
                <c:pt idx="679">
                  <c:v>20.574884399999998</c:v>
                </c:pt>
                <c:pt idx="680">
                  <c:v>20.516117099999999</c:v>
                </c:pt>
                <c:pt idx="681">
                  <c:v>20.4551868</c:v>
                </c:pt>
                <c:pt idx="682">
                  <c:v>20.442314100000001</c:v>
                </c:pt>
                <c:pt idx="683">
                  <c:v>20.411542900000001</c:v>
                </c:pt>
                <c:pt idx="684">
                  <c:v>20.369995100000001</c:v>
                </c:pt>
                <c:pt idx="685">
                  <c:v>20.3034611</c:v>
                </c:pt>
                <c:pt idx="686">
                  <c:v>20.291324599999999</c:v>
                </c:pt>
                <c:pt idx="687">
                  <c:v>20.278831499999999</c:v>
                </c:pt>
                <c:pt idx="688">
                  <c:v>20.177164099999999</c:v>
                </c:pt>
                <c:pt idx="689">
                  <c:v>20.152582200000001</c:v>
                </c:pt>
                <c:pt idx="690">
                  <c:v>20.137412999999999</c:v>
                </c:pt>
                <c:pt idx="691">
                  <c:v>20.176691099999999</c:v>
                </c:pt>
                <c:pt idx="692">
                  <c:v>20.170171700000001</c:v>
                </c:pt>
                <c:pt idx="693">
                  <c:v>20.113811500000001</c:v>
                </c:pt>
                <c:pt idx="694">
                  <c:v>20.053209299999999</c:v>
                </c:pt>
                <c:pt idx="695">
                  <c:v>20.085788699999998</c:v>
                </c:pt>
                <c:pt idx="696">
                  <c:v>20.134187699999998</c:v>
                </c:pt>
                <c:pt idx="697">
                  <c:v>20.1569729</c:v>
                </c:pt>
                <c:pt idx="698">
                  <c:v>20.128933</c:v>
                </c:pt>
                <c:pt idx="699">
                  <c:v>20.167642600000001</c:v>
                </c:pt>
                <c:pt idx="700">
                  <c:v>20.202718699999998</c:v>
                </c:pt>
                <c:pt idx="701">
                  <c:v>20.167882899999999</c:v>
                </c:pt>
                <c:pt idx="702">
                  <c:v>20.173459999999999</c:v>
                </c:pt>
                <c:pt idx="703">
                  <c:v>20.218769099999999</c:v>
                </c:pt>
                <c:pt idx="704">
                  <c:v>20.3175907</c:v>
                </c:pt>
                <c:pt idx="705">
                  <c:v>20.287540400000001</c:v>
                </c:pt>
                <c:pt idx="706">
                  <c:v>20.292144799999999</c:v>
                </c:pt>
                <c:pt idx="707">
                  <c:v>20.381568900000001</c:v>
                </c:pt>
                <c:pt idx="708">
                  <c:v>20.4811382</c:v>
                </c:pt>
                <c:pt idx="709">
                  <c:v>20.522039400000001</c:v>
                </c:pt>
                <c:pt idx="710">
                  <c:v>20.503093700000001</c:v>
                </c:pt>
                <c:pt idx="711">
                  <c:v>20.628974899999999</c:v>
                </c:pt>
                <c:pt idx="712">
                  <c:v>20.682746900000001</c:v>
                </c:pt>
                <c:pt idx="713">
                  <c:v>20.7818909</c:v>
                </c:pt>
                <c:pt idx="714">
                  <c:v>20.938220999999999</c:v>
                </c:pt>
                <c:pt idx="715">
                  <c:v>21.020578400000002</c:v>
                </c:pt>
                <c:pt idx="716">
                  <c:v>21.184062999999998</c:v>
                </c:pt>
                <c:pt idx="717">
                  <c:v>21.362169300000001</c:v>
                </c:pt>
                <c:pt idx="718">
                  <c:v>21.595474200000002</c:v>
                </c:pt>
                <c:pt idx="719">
                  <c:v>21.7914791</c:v>
                </c:pt>
                <c:pt idx="720">
                  <c:v>22.052267100000002</c:v>
                </c:pt>
                <c:pt idx="721">
                  <c:v>22.4007492</c:v>
                </c:pt>
                <c:pt idx="722">
                  <c:v>22.7585506</c:v>
                </c:pt>
                <c:pt idx="723">
                  <c:v>23.064542800000002</c:v>
                </c:pt>
                <c:pt idx="724">
                  <c:v>23.5969601</c:v>
                </c:pt>
                <c:pt idx="725">
                  <c:v>24.105402000000002</c:v>
                </c:pt>
                <c:pt idx="726">
                  <c:v>24.651329</c:v>
                </c:pt>
                <c:pt idx="727">
                  <c:v>25.283264200000001</c:v>
                </c:pt>
                <c:pt idx="728">
                  <c:v>26.0125542</c:v>
                </c:pt>
                <c:pt idx="729">
                  <c:v>26.685546899999999</c:v>
                </c:pt>
                <c:pt idx="730">
                  <c:v>27.593620300000001</c:v>
                </c:pt>
                <c:pt idx="731">
                  <c:v>28.513858800000001</c:v>
                </c:pt>
                <c:pt idx="732">
                  <c:v>29.5213261</c:v>
                </c:pt>
                <c:pt idx="733">
                  <c:v>30.5420704</c:v>
                </c:pt>
                <c:pt idx="734">
                  <c:v>31.620475800000001</c:v>
                </c:pt>
                <c:pt idx="735">
                  <c:v>32.944076500000001</c:v>
                </c:pt>
                <c:pt idx="736">
                  <c:v>34.290531199999997</c:v>
                </c:pt>
                <c:pt idx="737">
                  <c:v>35.787918099999999</c:v>
                </c:pt>
                <c:pt idx="738">
                  <c:v>37.445514699999997</c:v>
                </c:pt>
                <c:pt idx="739">
                  <c:v>39.052650499999999</c:v>
                </c:pt>
                <c:pt idx="740">
                  <c:v>41.139698000000003</c:v>
                </c:pt>
                <c:pt idx="741">
                  <c:v>43.07864</c:v>
                </c:pt>
                <c:pt idx="742">
                  <c:v>45.400264700000001</c:v>
                </c:pt>
                <c:pt idx="743">
                  <c:v>47.667717000000003</c:v>
                </c:pt>
                <c:pt idx="744">
                  <c:v>50.303581200000004</c:v>
                </c:pt>
                <c:pt idx="745">
                  <c:v>53.446853599999997</c:v>
                </c:pt>
                <c:pt idx="746">
                  <c:v>56.643623400000003</c:v>
                </c:pt>
                <c:pt idx="747">
                  <c:v>60.403533899999999</c:v>
                </c:pt>
                <c:pt idx="748">
                  <c:v>64.938896200000002</c:v>
                </c:pt>
                <c:pt idx="749">
                  <c:v>68.520698499999995</c:v>
                </c:pt>
                <c:pt idx="750">
                  <c:v>74.0593796</c:v>
                </c:pt>
                <c:pt idx="751">
                  <c:v>79.822670000000002</c:v>
                </c:pt>
                <c:pt idx="752">
                  <c:v>86.0123672</c:v>
                </c:pt>
                <c:pt idx="753">
                  <c:v>92.677024799999998</c:v>
                </c:pt>
                <c:pt idx="754">
                  <c:v>100.915215</c:v>
                </c:pt>
                <c:pt idx="755">
                  <c:v>111.475655</c:v>
                </c:pt>
                <c:pt idx="756">
                  <c:v>121.49826</c:v>
                </c:pt>
                <c:pt idx="757">
                  <c:v>138.12432899999999</c:v>
                </c:pt>
                <c:pt idx="758">
                  <c:v>151.51109299999999</c:v>
                </c:pt>
                <c:pt idx="759">
                  <c:v>171.00564600000001</c:v>
                </c:pt>
                <c:pt idx="760">
                  <c:v>188.90799000000001</c:v>
                </c:pt>
                <c:pt idx="761">
                  <c:v>208.792709</c:v>
                </c:pt>
                <c:pt idx="762">
                  <c:v>223.64671300000001</c:v>
                </c:pt>
                <c:pt idx="763">
                  <c:v>234.367447</c:v>
                </c:pt>
                <c:pt idx="764">
                  <c:v>239.624222</c:v>
                </c:pt>
                <c:pt idx="765">
                  <c:v>242.01776100000001</c:v>
                </c:pt>
                <c:pt idx="766">
                  <c:v>243.00224299999999</c:v>
                </c:pt>
                <c:pt idx="767">
                  <c:v>243.99290500000001</c:v>
                </c:pt>
                <c:pt idx="768">
                  <c:v>244.887619</c:v>
                </c:pt>
                <c:pt idx="769">
                  <c:v>245.86689799999999</c:v>
                </c:pt>
                <c:pt idx="770">
                  <c:v>246.77926600000001</c:v>
                </c:pt>
                <c:pt idx="771">
                  <c:v>247.692657</c:v>
                </c:pt>
                <c:pt idx="772">
                  <c:v>248.60806299999999</c:v>
                </c:pt>
                <c:pt idx="773">
                  <c:v>249.45349100000001</c:v>
                </c:pt>
                <c:pt idx="774">
                  <c:v>250.33377100000001</c:v>
                </c:pt>
                <c:pt idx="775">
                  <c:v>251.118347</c:v>
                </c:pt>
                <c:pt idx="776">
                  <c:v>252.012314</c:v>
                </c:pt>
                <c:pt idx="777">
                  <c:v>253.01573200000001</c:v>
                </c:pt>
                <c:pt idx="778">
                  <c:v>253.81388899999999</c:v>
                </c:pt>
                <c:pt idx="779">
                  <c:v>254.73538199999999</c:v>
                </c:pt>
                <c:pt idx="780">
                  <c:v>255.59620699999999</c:v>
                </c:pt>
                <c:pt idx="781">
                  <c:v>256.550049</c:v>
                </c:pt>
                <c:pt idx="782">
                  <c:v>257.45416299999999</c:v>
                </c:pt>
                <c:pt idx="783">
                  <c:v>258.377411</c:v>
                </c:pt>
                <c:pt idx="784">
                  <c:v>259.26388500000002</c:v>
                </c:pt>
                <c:pt idx="785">
                  <c:v>260.09213299999999</c:v>
                </c:pt>
                <c:pt idx="786">
                  <c:v>261.00329599999998</c:v>
                </c:pt>
                <c:pt idx="787">
                  <c:v>262.13720699999999</c:v>
                </c:pt>
                <c:pt idx="788">
                  <c:v>263.10934400000002</c:v>
                </c:pt>
                <c:pt idx="789">
                  <c:v>264.04562399999998</c:v>
                </c:pt>
                <c:pt idx="790">
                  <c:v>265.02413899999999</c:v>
                </c:pt>
                <c:pt idx="791">
                  <c:v>266.08111600000001</c:v>
                </c:pt>
                <c:pt idx="792">
                  <c:v>267.14868200000001</c:v>
                </c:pt>
                <c:pt idx="793">
                  <c:v>268.15588400000001</c:v>
                </c:pt>
                <c:pt idx="794">
                  <c:v>269.15417500000001</c:v>
                </c:pt>
                <c:pt idx="795">
                  <c:v>269.95571899999999</c:v>
                </c:pt>
                <c:pt idx="796">
                  <c:v>270.90194700000001</c:v>
                </c:pt>
                <c:pt idx="797">
                  <c:v>271.86840799999999</c:v>
                </c:pt>
                <c:pt idx="798">
                  <c:v>272.90521200000001</c:v>
                </c:pt>
                <c:pt idx="799">
                  <c:v>273.821777</c:v>
                </c:pt>
                <c:pt idx="800">
                  <c:v>275.05639600000001</c:v>
                </c:pt>
                <c:pt idx="801">
                  <c:v>276.19314600000001</c:v>
                </c:pt>
                <c:pt idx="802">
                  <c:v>277.077271</c:v>
                </c:pt>
                <c:pt idx="803">
                  <c:v>278.41476399999999</c:v>
                </c:pt>
                <c:pt idx="804">
                  <c:v>279.71224999999998</c:v>
                </c:pt>
                <c:pt idx="805">
                  <c:v>280.64910900000001</c:v>
                </c:pt>
                <c:pt idx="806">
                  <c:v>281.58117700000003</c:v>
                </c:pt>
                <c:pt idx="807">
                  <c:v>282.73556500000001</c:v>
                </c:pt>
                <c:pt idx="808">
                  <c:v>283.81591800000001</c:v>
                </c:pt>
                <c:pt idx="809">
                  <c:v>284.80026199999998</c:v>
                </c:pt>
                <c:pt idx="810">
                  <c:v>285.99240099999997</c:v>
                </c:pt>
                <c:pt idx="811">
                  <c:v>287.12734999999998</c:v>
                </c:pt>
                <c:pt idx="812">
                  <c:v>288.61798099999999</c:v>
                </c:pt>
                <c:pt idx="813">
                  <c:v>289.99984699999999</c:v>
                </c:pt>
                <c:pt idx="814">
                  <c:v>291.09762599999999</c:v>
                </c:pt>
                <c:pt idx="815">
                  <c:v>292.42526199999998</c:v>
                </c:pt>
                <c:pt idx="816">
                  <c:v>293.56152300000002</c:v>
                </c:pt>
                <c:pt idx="817">
                  <c:v>294.97677599999997</c:v>
                </c:pt>
                <c:pt idx="818">
                  <c:v>296.01416</c:v>
                </c:pt>
                <c:pt idx="819">
                  <c:v>297.21838400000001</c:v>
                </c:pt>
                <c:pt idx="820">
                  <c:v>298.446777</c:v>
                </c:pt>
                <c:pt idx="821">
                  <c:v>299.72988900000001</c:v>
                </c:pt>
                <c:pt idx="822">
                  <c:v>301.15026899999998</c:v>
                </c:pt>
                <c:pt idx="823">
                  <c:v>302.66339099999999</c:v>
                </c:pt>
                <c:pt idx="824">
                  <c:v>304.53045700000001</c:v>
                </c:pt>
                <c:pt idx="825">
                  <c:v>305.73297100000002</c:v>
                </c:pt>
                <c:pt idx="826">
                  <c:v>307.29736300000002</c:v>
                </c:pt>
                <c:pt idx="827">
                  <c:v>308.94409200000001</c:v>
                </c:pt>
                <c:pt idx="828">
                  <c:v>310.66598499999998</c:v>
                </c:pt>
                <c:pt idx="829">
                  <c:v>312.52502399999997</c:v>
                </c:pt>
                <c:pt idx="830">
                  <c:v>314.04037499999998</c:v>
                </c:pt>
                <c:pt idx="831">
                  <c:v>316.12866200000002</c:v>
                </c:pt>
                <c:pt idx="832">
                  <c:v>318.32180799999998</c:v>
                </c:pt>
                <c:pt idx="833">
                  <c:v>319.96618699999999</c:v>
                </c:pt>
                <c:pt idx="834">
                  <c:v>323.01776100000001</c:v>
                </c:pt>
                <c:pt idx="835">
                  <c:v>325.18008400000002</c:v>
                </c:pt>
                <c:pt idx="836">
                  <c:v>327.33282500000001</c:v>
                </c:pt>
                <c:pt idx="837">
                  <c:v>329.52255200000002</c:v>
                </c:pt>
                <c:pt idx="838">
                  <c:v>330.969086</c:v>
                </c:pt>
                <c:pt idx="839">
                  <c:v>332.06289700000002</c:v>
                </c:pt>
                <c:pt idx="840">
                  <c:v>332.291901</c:v>
                </c:pt>
                <c:pt idx="841">
                  <c:v>333.399384</c:v>
                </c:pt>
                <c:pt idx="842">
                  <c:v>334.49197400000003</c:v>
                </c:pt>
                <c:pt idx="843">
                  <c:v>335.27328499999999</c:v>
                </c:pt>
                <c:pt idx="844">
                  <c:v>336.26101699999998</c:v>
                </c:pt>
                <c:pt idx="845">
                  <c:v>336.00070199999999</c:v>
                </c:pt>
                <c:pt idx="846">
                  <c:v>335.69107100000002</c:v>
                </c:pt>
                <c:pt idx="847">
                  <c:v>334.69061299999998</c:v>
                </c:pt>
                <c:pt idx="848">
                  <c:v>334.57702599999999</c:v>
                </c:pt>
                <c:pt idx="849">
                  <c:v>333.65484600000002</c:v>
                </c:pt>
                <c:pt idx="850">
                  <c:v>333.61648600000001</c:v>
                </c:pt>
                <c:pt idx="851">
                  <c:v>332.997772</c:v>
                </c:pt>
                <c:pt idx="852">
                  <c:v>332.39401199999998</c:v>
                </c:pt>
                <c:pt idx="853">
                  <c:v>331.87091099999998</c:v>
                </c:pt>
                <c:pt idx="854">
                  <c:v>331.620544</c:v>
                </c:pt>
                <c:pt idx="855">
                  <c:v>330.77810699999998</c:v>
                </c:pt>
                <c:pt idx="856">
                  <c:v>330.92813100000001</c:v>
                </c:pt>
                <c:pt idx="857">
                  <c:v>329.51327500000002</c:v>
                </c:pt>
                <c:pt idx="858">
                  <c:v>329.28900099999998</c:v>
                </c:pt>
                <c:pt idx="859">
                  <c:v>327.181488</c:v>
                </c:pt>
                <c:pt idx="860">
                  <c:v>326.277985</c:v>
                </c:pt>
                <c:pt idx="861">
                  <c:v>326.60879499999999</c:v>
                </c:pt>
                <c:pt idx="862">
                  <c:v>325.42990099999997</c:v>
                </c:pt>
                <c:pt idx="863">
                  <c:v>323.81558200000001</c:v>
                </c:pt>
                <c:pt idx="864">
                  <c:v>324.43158</c:v>
                </c:pt>
                <c:pt idx="865">
                  <c:v>321.82913200000002</c:v>
                </c:pt>
                <c:pt idx="866">
                  <c:v>320.88168300000001</c:v>
                </c:pt>
                <c:pt idx="867">
                  <c:v>321.69775399999997</c:v>
                </c:pt>
                <c:pt idx="868">
                  <c:v>319.670074</c:v>
                </c:pt>
                <c:pt idx="869">
                  <c:v>318.460938</c:v>
                </c:pt>
                <c:pt idx="870">
                  <c:v>316.65905800000002</c:v>
                </c:pt>
                <c:pt idx="871">
                  <c:v>315.99618500000003</c:v>
                </c:pt>
                <c:pt idx="872">
                  <c:v>315.479828</c:v>
                </c:pt>
                <c:pt idx="873">
                  <c:v>314.49002100000001</c:v>
                </c:pt>
                <c:pt idx="874">
                  <c:v>312.74926799999997</c:v>
                </c:pt>
                <c:pt idx="875">
                  <c:v>312.061127</c:v>
                </c:pt>
                <c:pt idx="876">
                  <c:v>308.548157</c:v>
                </c:pt>
                <c:pt idx="877">
                  <c:v>307.26455700000002</c:v>
                </c:pt>
                <c:pt idx="878">
                  <c:v>307.25509599999998</c:v>
                </c:pt>
                <c:pt idx="879">
                  <c:v>305.19519000000003</c:v>
                </c:pt>
                <c:pt idx="880">
                  <c:v>303.43472300000002</c:v>
                </c:pt>
                <c:pt idx="881">
                  <c:v>300.64047199999999</c:v>
                </c:pt>
                <c:pt idx="882">
                  <c:v>299.39828499999999</c:v>
                </c:pt>
                <c:pt idx="883">
                  <c:v>298.979218</c:v>
                </c:pt>
                <c:pt idx="884">
                  <c:v>297.57696499999997</c:v>
                </c:pt>
                <c:pt idx="885">
                  <c:v>294.66378800000001</c:v>
                </c:pt>
                <c:pt idx="886">
                  <c:v>292.45886200000001</c:v>
                </c:pt>
                <c:pt idx="887">
                  <c:v>290.842285</c:v>
                </c:pt>
                <c:pt idx="888">
                  <c:v>289.07293700000002</c:v>
                </c:pt>
                <c:pt idx="889">
                  <c:v>286.017944</c:v>
                </c:pt>
                <c:pt idx="890">
                  <c:v>284.35574300000002</c:v>
                </c:pt>
                <c:pt idx="891">
                  <c:v>281.81195100000002</c:v>
                </c:pt>
                <c:pt idx="892">
                  <c:v>280.57751500000001</c:v>
                </c:pt>
                <c:pt idx="893">
                  <c:v>276.033142</c:v>
                </c:pt>
                <c:pt idx="894">
                  <c:v>275.13659699999999</c:v>
                </c:pt>
                <c:pt idx="895">
                  <c:v>273.185272</c:v>
                </c:pt>
                <c:pt idx="896">
                  <c:v>270.304779</c:v>
                </c:pt>
                <c:pt idx="897">
                  <c:v>268.36114500000002</c:v>
                </c:pt>
                <c:pt idx="898">
                  <c:v>265.54534899999999</c:v>
                </c:pt>
                <c:pt idx="899">
                  <c:v>262.98931900000002</c:v>
                </c:pt>
                <c:pt idx="900">
                  <c:v>260.35794099999998</c:v>
                </c:pt>
                <c:pt idx="901">
                  <c:v>257.948486</c:v>
                </c:pt>
                <c:pt idx="902">
                  <c:v>256.14932299999998</c:v>
                </c:pt>
                <c:pt idx="903">
                  <c:v>253.40721099999999</c:v>
                </c:pt>
                <c:pt idx="904">
                  <c:v>251.459396</c:v>
                </c:pt>
                <c:pt idx="905">
                  <c:v>248.49464399999999</c:v>
                </c:pt>
                <c:pt idx="906">
                  <c:v>244.45594800000001</c:v>
                </c:pt>
                <c:pt idx="907">
                  <c:v>242.31811500000001</c:v>
                </c:pt>
                <c:pt idx="908">
                  <c:v>240.10403400000001</c:v>
                </c:pt>
                <c:pt idx="909">
                  <c:v>237.607437</c:v>
                </c:pt>
                <c:pt idx="910">
                  <c:v>235.231842</c:v>
                </c:pt>
                <c:pt idx="911">
                  <c:v>233.09248400000001</c:v>
                </c:pt>
                <c:pt idx="912">
                  <c:v>230.78750600000001</c:v>
                </c:pt>
                <c:pt idx="913">
                  <c:v>226.24496500000001</c:v>
                </c:pt>
                <c:pt idx="914">
                  <c:v>225.057693</c:v>
                </c:pt>
                <c:pt idx="915">
                  <c:v>222.79577599999999</c:v>
                </c:pt>
                <c:pt idx="916">
                  <c:v>220.50123600000001</c:v>
                </c:pt>
                <c:pt idx="917">
                  <c:v>217.82948300000001</c:v>
                </c:pt>
                <c:pt idx="918">
                  <c:v>215.44311500000001</c:v>
                </c:pt>
                <c:pt idx="919">
                  <c:v>212.95199600000001</c:v>
                </c:pt>
                <c:pt idx="920">
                  <c:v>210.40309099999999</c:v>
                </c:pt>
                <c:pt idx="921">
                  <c:v>207.53181499999999</c:v>
                </c:pt>
                <c:pt idx="922">
                  <c:v>204.95864900000001</c:v>
                </c:pt>
                <c:pt idx="923">
                  <c:v>203.87211600000001</c:v>
                </c:pt>
                <c:pt idx="924">
                  <c:v>200.85545300000001</c:v>
                </c:pt>
                <c:pt idx="925">
                  <c:v>198.37274199999999</c:v>
                </c:pt>
                <c:pt idx="926">
                  <c:v>197.03474399999999</c:v>
                </c:pt>
                <c:pt idx="927">
                  <c:v>193.75297499999999</c:v>
                </c:pt>
                <c:pt idx="928">
                  <c:v>191.259399</c:v>
                </c:pt>
                <c:pt idx="929">
                  <c:v>189.92163099999999</c:v>
                </c:pt>
                <c:pt idx="930">
                  <c:v>187.67056299999999</c:v>
                </c:pt>
                <c:pt idx="931">
                  <c:v>185.30471800000001</c:v>
                </c:pt>
                <c:pt idx="932">
                  <c:v>184.00375399999999</c:v>
                </c:pt>
                <c:pt idx="933">
                  <c:v>180.74932899999999</c:v>
                </c:pt>
                <c:pt idx="934">
                  <c:v>179.51733400000001</c:v>
                </c:pt>
                <c:pt idx="935">
                  <c:v>177.45884699999999</c:v>
                </c:pt>
                <c:pt idx="936">
                  <c:v>175.323959</c:v>
                </c:pt>
                <c:pt idx="937">
                  <c:v>173.74726899999999</c:v>
                </c:pt>
                <c:pt idx="938">
                  <c:v>171.88368199999999</c:v>
                </c:pt>
                <c:pt idx="939">
                  <c:v>169.44433599999999</c:v>
                </c:pt>
                <c:pt idx="940">
                  <c:v>168.07164</c:v>
                </c:pt>
                <c:pt idx="941">
                  <c:v>165.61367799999999</c:v>
                </c:pt>
                <c:pt idx="942">
                  <c:v>164.33180200000001</c:v>
                </c:pt>
                <c:pt idx="943">
                  <c:v>162.170288</c:v>
                </c:pt>
                <c:pt idx="944">
                  <c:v>160.53903199999999</c:v>
                </c:pt>
                <c:pt idx="945">
                  <c:v>159.446335</c:v>
                </c:pt>
                <c:pt idx="946">
                  <c:v>157.16087300000001</c:v>
                </c:pt>
                <c:pt idx="947">
                  <c:v>155.782928</c:v>
                </c:pt>
                <c:pt idx="948">
                  <c:v>153.99340799999999</c:v>
                </c:pt>
                <c:pt idx="949">
                  <c:v>152.12441999999999</c:v>
                </c:pt>
                <c:pt idx="950">
                  <c:v>150.702789</c:v>
                </c:pt>
                <c:pt idx="951">
                  <c:v>149.62129200000001</c:v>
                </c:pt>
                <c:pt idx="952">
                  <c:v>147.39025899999999</c:v>
                </c:pt>
                <c:pt idx="953">
                  <c:v>145.89944499999999</c:v>
                </c:pt>
                <c:pt idx="954">
                  <c:v>144.47868299999999</c:v>
                </c:pt>
                <c:pt idx="955">
                  <c:v>142.74925200000001</c:v>
                </c:pt>
                <c:pt idx="956">
                  <c:v>141.33377100000001</c:v>
                </c:pt>
                <c:pt idx="957">
                  <c:v>139.584091</c:v>
                </c:pt>
                <c:pt idx="958">
                  <c:v>137.88685599999999</c:v>
                </c:pt>
                <c:pt idx="959">
                  <c:v>135.921143</c:v>
                </c:pt>
                <c:pt idx="960">
                  <c:v>134.705536</c:v>
                </c:pt>
                <c:pt idx="961">
                  <c:v>132.64070100000001</c:v>
                </c:pt>
                <c:pt idx="962">
                  <c:v>130.918396</c:v>
                </c:pt>
                <c:pt idx="963">
                  <c:v>128.95152300000001</c:v>
                </c:pt>
                <c:pt idx="964">
                  <c:v>126.95835099999999</c:v>
                </c:pt>
                <c:pt idx="965">
                  <c:v>124.56971</c:v>
                </c:pt>
                <c:pt idx="966">
                  <c:v>122.658852</c:v>
                </c:pt>
                <c:pt idx="967">
                  <c:v>120.563599</c:v>
                </c:pt>
                <c:pt idx="968">
                  <c:v>117.614861</c:v>
                </c:pt>
                <c:pt idx="969">
                  <c:v>114.983482</c:v>
                </c:pt>
                <c:pt idx="970">
                  <c:v>111.799767</c:v>
                </c:pt>
                <c:pt idx="971">
                  <c:v>108.79733299999999</c:v>
                </c:pt>
                <c:pt idx="972">
                  <c:v>105.433418</c:v>
                </c:pt>
                <c:pt idx="973">
                  <c:v>100.91145299999999</c:v>
                </c:pt>
                <c:pt idx="974">
                  <c:v>96.702705399999999</c:v>
                </c:pt>
                <c:pt idx="975">
                  <c:v>91.805679299999994</c:v>
                </c:pt>
                <c:pt idx="976">
                  <c:v>85.586769099999998</c:v>
                </c:pt>
                <c:pt idx="977">
                  <c:v>80.488754299999997</c:v>
                </c:pt>
                <c:pt idx="978">
                  <c:v>72.226272600000001</c:v>
                </c:pt>
                <c:pt idx="979">
                  <c:v>64.552215599999997</c:v>
                </c:pt>
                <c:pt idx="980">
                  <c:v>55.670372</c:v>
                </c:pt>
                <c:pt idx="981">
                  <c:v>44.671325699999997</c:v>
                </c:pt>
                <c:pt idx="982">
                  <c:v>33.604114500000001</c:v>
                </c:pt>
                <c:pt idx="983">
                  <c:v>21.829671900000001</c:v>
                </c:pt>
                <c:pt idx="984">
                  <c:v>8.6618099199999996</c:v>
                </c:pt>
              </c:numCache>
            </c:numRef>
          </c:yVal>
          <c:smooth val="0"/>
          <c:extLst>
            <c:ext xmlns:c16="http://schemas.microsoft.com/office/drawing/2014/chart" uri="{C3380CC4-5D6E-409C-BE32-E72D297353CC}">
              <c16:uniqueId val="{00000000-047F-420B-A498-A4CFBD80BB09}"/>
            </c:ext>
          </c:extLst>
        </c:ser>
        <c:ser>
          <c:idx val="0"/>
          <c:order val="1"/>
          <c:tx>
            <c:v>5mm</c:v>
          </c:tx>
          <c:spPr>
            <a:ln w="25400" cap="rnd">
              <a:noFill/>
              <a:round/>
            </a:ln>
            <a:effectLst/>
          </c:spPr>
          <c:marker>
            <c:symbol val="triangle"/>
            <c:size val="5"/>
            <c:spPr>
              <a:solidFill>
                <a:schemeClr val="accent2"/>
              </a:solidFill>
              <a:ln w="9525">
                <a:solidFill>
                  <a:schemeClr val="accent2"/>
                </a:solidFill>
              </a:ln>
              <a:effectLst/>
            </c:spPr>
          </c:marker>
          <c:xVal>
            <c:numRef>
              <c:f>'Experiment results(y-velocity)'!$H$3:$H$987</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'Experiment results(y-velocity)'!$K$3:$K$987</c:f>
              <c:numCache>
                <c:formatCode>General</c:formatCode>
                <c:ptCount val="985"/>
                <c:pt idx="0">
                  <c:v>5.7803602200000004</c:v>
                </c:pt>
                <c:pt idx="1">
                  <c:v>5.6657013899999997</c:v>
                </c:pt>
                <c:pt idx="2">
                  <c:v>5.3001289399999996</c:v>
                </c:pt>
                <c:pt idx="3">
                  <c:v>4.6970133799999996</c:v>
                </c:pt>
                <c:pt idx="4">
                  <c:v>3.2632207900000001</c:v>
                </c:pt>
                <c:pt idx="5">
                  <c:v>2.1874287099999998</c:v>
                </c:pt>
                <c:pt idx="6">
                  <c:v>0.39524200599999998</c:v>
                </c:pt>
                <c:pt idx="7">
                  <c:v>-0.63661342899999995</c:v>
                </c:pt>
                <c:pt idx="8">
                  <c:v>-2.5885777499999998</c:v>
                </c:pt>
                <c:pt idx="9">
                  <c:v>-3.4111804999999999</c:v>
                </c:pt>
                <c:pt idx="10">
                  <c:v>-6.4714379299999996</c:v>
                </c:pt>
                <c:pt idx="11">
                  <c:v>-7.96957016</c:v>
                </c:pt>
                <c:pt idx="12">
                  <c:v>-8.0318670300000008</c:v>
                </c:pt>
                <c:pt idx="13">
                  <c:v>-8.4059610399999993</c:v>
                </c:pt>
                <c:pt idx="14">
                  <c:v>-8.0064163199999996</c:v>
                </c:pt>
                <c:pt idx="15">
                  <c:v>-8.0904054599999995</c:v>
                </c:pt>
                <c:pt idx="16">
                  <c:v>-7.4888172099999997</c:v>
                </c:pt>
                <c:pt idx="17">
                  <c:v>-6.3298301700000001</c:v>
                </c:pt>
                <c:pt idx="18">
                  <c:v>-4.2489018400000003</c:v>
                </c:pt>
                <c:pt idx="19">
                  <c:v>-3.8357801399999998</c:v>
                </c:pt>
                <c:pt idx="20">
                  <c:v>-1.72418714</c:v>
                </c:pt>
                <c:pt idx="21">
                  <c:v>8.8428631399999999E-2</c:v>
                </c:pt>
                <c:pt idx="22">
                  <c:v>0.79913675799999995</c:v>
                </c:pt>
                <c:pt idx="23">
                  <c:v>3.64723372</c:v>
                </c:pt>
                <c:pt idx="24">
                  <c:v>5.2396788599999997</c:v>
                </c:pt>
                <c:pt idx="25">
                  <c:v>8.0238408999999997</c:v>
                </c:pt>
                <c:pt idx="26">
                  <c:v>10.080644599999999</c:v>
                </c:pt>
                <c:pt idx="27">
                  <c:v>11.118220300000001</c:v>
                </c:pt>
                <c:pt idx="28">
                  <c:v>11.1979618</c:v>
                </c:pt>
                <c:pt idx="29">
                  <c:v>8.2636356400000004</c:v>
                </c:pt>
                <c:pt idx="30">
                  <c:v>4.4309358599999999</c:v>
                </c:pt>
                <c:pt idx="31">
                  <c:v>1.73835373</c:v>
                </c:pt>
                <c:pt idx="32">
                  <c:v>-2.0688512299999999</c:v>
                </c:pt>
                <c:pt idx="33">
                  <c:v>-4.4040207899999997</c:v>
                </c:pt>
                <c:pt idx="34">
                  <c:v>-6.4648032200000003</c:v>
                </c:pt>
                <c:pt idx="35">
                  <c:v>-7.9417715099999997</c:v>
                </c:pt>
                <c:pt idx="36">
                  <c:v>-8.4012937500000007</c:v>
                </c:pt>
                <c:pt idx="37">
                  <c:v>-9.0905256300000001</c:v>
                </c:pt>
                <c:pt idx="38">
                  <c:v>-9.5449972200000008</c:v>
                </c:pt>
                <c:pt idx="39">
                  <c:v>-9.9015827200000004</c:v>
                </c:pt>
                <c:pt idx="40">
                  <c:v>-10.1475916</c:v>
                </c:pt>
                <c:pt idx="41">
                  <c:v>-10.259881</c:v>
                </c:pt>
                <c:pt idx="42">
                  <c:v>-10.365243</c:v>
                </c:pt>
                <c:pt idx="43">
                  <c:v>-10.337657</c:v>
                </c:pt>
                <c:pt idx="44">
                  <c:v>-10.215823200000001</c:v>
                </c:pt>
                <c:pt idx="45">
                  <c:v>-10.1635723</c:v>
                </c:pt>
                <c:pt idx="46">
                  <c:v>-9.9444208100000004</c:v>
                </c:pt>
                <c:pt idx="47">
                  <c:v>-9.7176942799999999</c:v>
                </c:pt>
                <c:pt idx="48">
                  <c:v>-9.4248294799999996</c:v>
                </c:pt>
                <c:pt idx="49">
                  <c:v>-9.1463356000000005</c:v>
                </c:pt>
                <c:pt idx="50">
                  <c:v>-8.7263364800000005</c:v>
                </c:pt>
                <c:pt idx="51">
                  <c:v>-8.4371814700000005</c:v>
                </c:pt>
                <c:pt idx="52">
                  <c:v>-8.3355913200000007</c:v>
                </c:pt>
                <c:pt idx="53">
                  <c:v>-8.0662670100000007</c:v>
                </c:pt>
                <c:pt idx="54">
                  <c:v>-7.7460150700000003</c:v>
                </c:pt>
                <c:pt idx="55">
                  <c:v>-7.5289745300000002</c:v>
                </c:pt>
                <c:pt idx="56">
                  <c:v>-7.1678914999999996</c:v>
                </c:pt>
                <c:pt idx="57">
                  <c:v>-7.1174411800000001</c:v>
                </c:pt>
                <c:pt idx="58">
                  <c:v>-6.8596153299999996</c:v>
                </c:pt>
                <c:pt idx="59">
                  <c:v>-6.6767635299999997</c:v>
                </c:pt>
                <c:pt idx="60">
                  <c:v>-6.0003585800000003</c:v>
                </c:pt>
                <c:pt idx="61">
                  <c:v>-5.3749775900000003</c:v>
                </c:pt>
                <c:pt idx="62">
                  <c:v>-4.8529219599999998</c:v>
                </c:pt>
                <c:pt idx="63">
                  <c:v>-4.3526992800000004</c:v>
                </c:pt>
                <c:pt idx="64">
                  <c:v>-3.89345074</c:v>
                </c:pt>
                <c:pt idx="65">
                  <c:v>-3.6633670299999999</c:v>
                </c:pt>
                <c:pt idx="66">
                  <c:v>-3.5846617200000002</c:v>
                </c:pt>
                <c:pt idx="67">
                  <c:v>-3.5984859500000002</c:v>
                </c:pt>
                <c:pt idx="68">
                  <c:v>-3.4247527099999999</c:v>
                </c:pt>
                <c:pt idx="69">
                  <c:v>-3.7344677399999999</c:v>
                </c:pt>
                <c:pt idx="70">
                  <c:v>-3.8164968500000001</c:v>
                </c:pt>
                <c:pt idx="71">
                  <c:v>-3.4143476499999998</c:v>
                </c:pt>
                <c:pt idx="72">
                  <c:v>-2.88738275</c:v>
                </c:pt>
                <c:pt idx="73">
                  <c:v>-2.3739433299999999</c:v>
                </c:pt>
                <c:pt idx="74">
                  <c:v>-1.4501324900000001</c:v>
                </c:pt>
                <c:pt idx="75">
                  <c:v>-0.640627265</c:v>
                </c:pt>
                <c:pt idx="76">
                  <c:v>0.32334342599999999</c:v>
                </c:pt>
                <c:pt idx="77">
                  <c:v>1.6536478999999999</c:v>
                </c:pt>
                <c:pt idx="78">
                  <c:v>2.4289217000000001</c:v>
                </c:pt>
                <c:pt idx="79">
                  <c:v>3.06493759</c:v>
                </c:pt>
                <c:pt idx="80">
                  <c:v>3.2372310199999998</c:v>
                </c:pt>
                <c:pt idx="81">
                  <c:v>4.1347999599999996</c:v>
                </c:pt>
                <c:pt idx="82">
                  <c:v>4.6443004600000002</c:v>
                </c:pt>
                <c:pt idx="83">
                  <c:v>5.2174348799999999</c:v>
                </c:pt>
                <c:pt idx="84">
                  <c:v>5.8880090699999998</c:v>
                </c:pt>
                <c:pt idx="85">
                  <c:v>6.3969955399999998</c:v>
                </c:pt>
                <c:pt idx="86">
                  <c:v>6.7948951700000002</c:v>
                </c:pt>
                <c:pt idx="87">
                  <c:v>7.3910508200000002</c:v>
                </c:pt>
                <c:pt idx="88">
                  <c:v>8.2088909099999992</c:v>
                </c:pt>
                <c:pt idx="89">
                  <c:v>8.39058685</c:v>
                </c:pt>
                <c:pt idx="90">
                  <c:v>8.3518915200000006</c:v>
                </c:pt>
                <c:pt idx="91">
                  <c:v>9.1791706099999999</c:v>
                </c:pt>
                <c:pt idx="92">
                  <c:v>9.7599182100000004</c:v>
                </c:pt>
                <c:pt idx="93">
                  <c:v>9.7305927299999997</c:v>
                </c:pt>
                <c:pt idx="94">
                  <c:v>10.0183172</c:v>
                </c:pt>
                <c:pt idx="95">
                  <c:v>10.070600499999999</c:v>
                </c:pt>
                <c:pt idx="96">
                  <c:v>10.0930099</c:v>
                </c:pt>
                <c:pt idx="97">
                  <c:v>10.2316132</c:v>
                </c:pt>
                <c:pt idx="98">
                  <c:v>10.391465200000001</c:v>
                </c:pt>
                <c:pt idx="99">
                  <c:v>10.0305204</c:v>
                </c:pt>
                <c:pt idx="100">
                  <c:v>10.3495417</c:v>
                </c:pt>
                <c:pt idx="101">
                  <c:v>10.3196478</c:v>
                </c:pt>
                <c:pt idx="102">
                  <c:v>10.580881099999999</c:v>
                </c:pt>
                <c:pt idx="103">
                  <c:v>10.555483799999999</c:v>
                </c:pt>
                <c:pt idx="104">
                  <c:v>10.3155231</c:v>
                </c:pt>
                <c:pt idx="105">
                  <c:v>10.1004763</c:v>
                </c:pt>
                <c:pt idx="106">
                  <c:v>9.8983898200000002</c:v>
                </c:pt>
                <c:pt idx="107">
                  <c:v>9.6317052800000003</c:v>
                </c:pt>
                <c:pt idx="108">
                  <c:v>9.6361465499999994</c:v>
                </c:pt>
                <c:pt idx="109">
                  <c:v>9.1603527099999997</c:v>
                </c:pt>
                <c:pt idx="110">
                  <c:v>9.3134479500000005</c:v>
                </c:pt>
                <c:pt idx="111">
                  <c:v>9.2189292900000002</c:v>
                </c:pt>
                <c:pt idx="112">
                  <c:v>9.2048635500000007</c:v>
                </c:pt>
                <c:pt idx="113">
                  <c:v>9.1777954099999999</c:v>
                </c:pt>
                <c:pt idx="114">
                  <c:v>9.1716766399999994</c:v>
                </c:pt>
                <c:pt idx="115">
                  <c:v>9.1285762800000008</c:v>
                </c:pt>
                <c:pt idx="116">
                  <c:v>8.9426870300000001</c:v>
                </c:pt>
                <c:pt idx="117">
                  <c:v>9.2446613299999996</c:v>
                </c:pt>
                <c:pt idx="118">
                  <c:v>9.5191354799999992</c:v>
                </c:pt>
                <c:pt idx="119">
                  <c:v>9.6662664399999993</c:v>
                </c:pt>
                <c:pt idx="120">
                  <c:v>9.7454433399999996</c:v>
                </c:pt>
                <c:pt idx="121">
                  <c:v>10.093070000000001</c:v>
                </c:pt>
                <c:pt idx="122">
                  <c:v>10.551224700000001</c:v>
                </c:pt>
                <c:pt idx="123">
                  <c:v>10.7125626</c:v>
                </c:pt>
                <c:pt idx="124">
                  <c:v>11.1223888</c:v>
                </c:pt>
                <c:pt idx="125">
                  <c:v>11.4558935</c:v>
                </c:pt>
                <c:pt idx="126">
                  <c:v>11.836009000000001</c:v>
                </c:pt>
                <c:pt idx="127">
                  <c:v>11.9122963</c:v>
                </c:pt>
                <c:pt idx="128">
                  <c:v>12.446064</c:v>
                </c:pt>
                <c:pt idx="129">
                  <c:v>13.2284212</c:v>
                </c:pt>
                <c:pt idx="130">
                  <c:v>13.548139600000001</c:v>
                </c:pt>
                <c:pt idx="131">
                  <c:v>13.714865700000001</c:v>
                </c:pt>
                <c:pt idx="132">
                  <c:v>13.8041401</c:v>
                </c:pt>
                <c:pt idx="133">
                  <c:v>14.2624321</c:v>
                </c:pt>
                <c:pt idx="134">
                  <c:v>14.397300700000001</c:v>
                </c:pt>
                <c:pt idx="135">
                  <c:v>14.419059799999999</c:v>
                </c:pt>
                <c:pt idx="136">
                  <c:v>14.400398300000001</c:v>
                </c:pt>
                <c:pt idx="137">
                  <c:v>14.3862247</c:v>
                </c:pt>
                <c:pt idx="138">
                  <c:v>14.522068000000001</c:v>
                </c:pt>
                <c:pt idx="139">
                  <c:v>14.486284299999999</c:v>
                </c:pt>
                <c:pt idx="140">
                  <c:v>14.415669400000001</c:v>
                </c:pt>
                <c:pt idx="141">
                  <c:v>14.362453500000001</c:v>
                </c:pt>
                <c:pt idx="142">
                  <c:v>14.1591682</c:v>
                </c:pt>
                <c:pt idx="143">
                  <c:v>14.1077881</c:v>
                </c:pt>
                <c:pt idx="144">
                  <c:v>13.8862009</c:v>
                </c:pt>
                <c:pt idx="145">
                  <c:v>13.8704033</c:v>
                </c:pt>
                <c:pt idx="146">
                  <c:v>13.6701727</c:v>
                </c:pt>
                <c:pt idx="147">
                  <c:v>13.528156299999999</c:v>
                </c:pt>
                <c:pt idx="148">
                  <c:v>13.306333499999999</c:v>
                </c:pt>
                <c:pt idx="149">
                  <c:v>13.157548</c:v>
                </c:pt>
                <c:pt idx="150">
                  <c:v>12.9795418</c:v>
                </c:pt>
                <c:pt idx="151">
                  <c:v>12.5907555</c:v>
                </c:pt>
                <c:pt idx="152">
                  <c:v>12.4918776</c:v>
                </c:pt>
                <c:pt idx="153">
                  <c:v>12.17169</c:v>
                </c:pt>
                <c:pt idx="154">
                  <c:v>11.808536500000001</c:v>
                </c:pt>
                <c:pt idx="155">
                  <c:v>11.648798899999999</c:v>
                </c:pt>
                <c:pt idx="156">
                  <c:v>11.276007699999999</c:v>
                </c:pt>
                <c:pt idx="157">
                  <c:v>11.084781599999999</c:v>
                </c:pt>
                <c:pt idx="158">
                  <c:v>10.879266700000001</c:v>
                </c:pt>
                <c:pt idx="159">
                  <c:v>10.5441675</c:v>
                </c:pt>
                <c:pt idx="160">
                  <c:v>10.3582163</c:v>
                </c:pt>
                <c:pt idx="161">
                  <c:v>10.2252121</c:v>
                </c:pt>
                <c:pt idx="162">
                  <c:v>9.9325447100000002</c:v>
                </c:pt>
                <c:pt idx="163">
                  <c:v>9.7528448099999991</c:v>
                </c:pt>
                <c:pt idx="164">
                  <c:v>9.5943813299999992</c:v>
                </c:pt>
                <c:pt idx="165">
                  <c:v>9.5128860500000005</c:v>
                </c:pt>
                <c:pt idx="166">
                  <c:v>9.3448152499999999</c:v>
                </c:pt>
                <c:pt idx="167">
                  <c:v>9.2449522000000002</c:v>
                </c:pt>
                <c:pt idx="168">
                  <c:v>9.1113414800000001</c:v>
                </c:pt>
                <c:pt idx="169">
                  <c:v>9.1036024100000006</c:v>
                </c:pt>
                <c:pt idx="170">
                  <c:v>9.0584793099999992</c:v>
                </c:pt>
                <c:pt idx="171">
                  <c:v>9.0498514199999995</c:v>
                </c:pt>
                <c:pt idx="172">
                  <c:v>8.9895896900000007</c:v>
                </c:pt>
                <c:pt idx="173">
                  <c:v>9.0050182299999992</c:v>
                </c:pt>
                <c:pt idx="174">
                  <c:v>8.97347641</c:v>
                </c:pt>
                <c:pt idx="175">
                  <c:v>8.91703796</c:v>
                </c:pt>
                <c:pt idx="176">
                  <c:v>8.8452634799999998</c:v>
                </c:pt>
                <c:pt idx="177">
                  <c:v>8.7798776600000004</c:v>
                </c:pt>
                <c:pt idx="178">
                  <c:v>8.7388181700000001</c:v>
                </c:pt>
                <c:pt idx="179">
                  <c:v>8.6752119099999998</c:v>
                </c:pt>
                <c:pt idx="180">
                  <c:v>8.6501054800000006</c:v>
                </c:pt>
                <c:pt idx="181">
                  <c:v>8.6091165499999995</c:v>
                </c:pt>
                <c:pt idx="182">
                  <c:v>8.5050458899999999</c:v>
                </c:pt>
                <c:pt idx="183">
                  <c:v>8.4581327399999999</c:v>
                </c:pt>
                <c:pt idx="184">
                  <c:v>8.3716173200000004</c:v>
                </c:pt>
                <c:pt idx="185">
                  <c:v>8.3298111000000006</c:v>
                </c:pt>
                <c:pt idx="186">
                  <c:v>8.3743934600000003</c:v>
                </c:pt>
                <c:pt idx="187">
                  <c:v>8.3108339299999994</c:v>
                </c:pt>
                <c:pt idx="188">
                  <c:v>8.29862213</c:v>
                </c:pt>
                <c:pt idx="189">
                  <c:v>8.2365713100000004</c:v>
                </c:pt>
                <c:pt idx="190">
                  <c:v>8.2028598800000001</c:v>
                </c:pt>
                <c:pt idx="191">
                  <c:v>8.2099876399999996</c:v>
                </c:pt>
                <c:pt idx="192">
                  <c:v>8.2393312499999993</c:v>
                </c:pt>
                <c:pt idx="193">
                  <c:v>8.3011856099999992</c:v>
                </c:pt>
                <c:pt idx="194">
                  <c:v>8.2670173600000005</c:v>
                </c:pt>
                <c:pt idx="195">
                  <c:v>8.2828016299999998</c:v>
                </c:pt>
                <c:pt idx="196">
                  <c:v>8.2884960200000002</c:v>
                </c:pt>
                <c:pt idx="197">
                  <c:v>8.2853527099999997</c:v>
                </c:pt>
                <c:pt idx="198">
                  <c:v>8.2760696399999993</c:v>
                </c:pt>
                <c:pt idx="199">
                  <c:v>8.2851648299999994</c:v>
                </c:pt>
                <c:pt idx="200">
                  <c:v>8.3231496800000002</c:v>
                </c:pt>
                <c:pt idx="201">
                  <c:v>8.3305816700000008</c:v>
                </c:pt>
                <c:pt idx="202">
                  <c:v>8.3534107199999994</c:v>
                </c:pt>
                <c:pt idx="203">
                  <c:v>8.3398675900000008</c:v>
                </c:pt>
                <c:pt idx="204">
                  <c:v>8.3817882499999996</c:v>
                </c:pt>
                <c:pt idx="205">
                  <c:v>8.3433074999999999</c:v>
                </c:pt>
                <c:pt idx="206">
                  <c:v>8.3101739899999991</c:v>
                </c:pt>
                <c:pt idx="207">
                  <c:v>8.3598718600000002</c:v>
                </c:pt>
                <c:pt idx="208">
                  <c:v>8.3340740199999992</c:v>
                </c:pt>
                <c:pt idx="209">
                  <c:v>8.2882118200000008</c:v>
                </c:pt>
                <c:pt idx="210">
                  <c:v>8.3284549699999992</c:v>
                </c:pt>
                <c:pt idx="211">
                  <c:v>8.2798280700000007</c:v>
                </c:pt>
                <c:pt idx="212">
                  <c:v>8.3408422499999997</c:v>
                </c:pt>
                <c:pt idx="213">
                  <c:v>8.3435964600000005</c:v>
                </c:pt>
                <c:pt idx="214">
                  <c:v>8.3628368399999999</c:v>
                </c:pt>
                <c:pt idx="215">
                  <c:v>8.42235756</c:v>
                </c:pt>
                <c:pt idx="216">
                  <c:v>8.4680004100000001</c:v>
                </c:pt>
                <c:pt idx="217">
                  <c:v>8.47561359</c:v>
                </c:pt>
                <c:pt idx="218">
                  <c:v>8.5630235700000004</c:v>
                </c:pt>
                <c:pt idx="219">
                  <c:v>8.6843233099999999</c:v>
                </c:pt>
                <c:pt idx="220">
                  <c:v>8.78074741</c:v>
                </c:pt>
                <c:pt idx="221">
                  <c:v>8.8648958199999992</c:v>
                </c:pt>
                <c:pt idx="222">
                  <c:v>8.95918846</c:v>
                </c:pt>
                <c:pt idx="223">
                  <c:v>9.0898466100000004</c:v>
                </c:pt>
                <c:pt idx="224">
                  <c:v>9.1904211</c:v>
                </c:pt>
                <c:pt idx="225">
                  <c:v>9.28342724</c:v>
                </c:pt>
                <c:pt idx="226">
                  <c:v>9.3700847599999992</c:v>
                </c:pt>
                <c:pt idx="227">
                  <c:v>9.4644727700000004</c:v>
                </c:pt>
                <c:pt idx="228">
                  <c:v>9.5414753000000001</c:v>
                </c:pt>
                <c:pt idx="229">
                  <c:v>9.6747627299999994</c:v>
                </c:pt>
                <c:pt idx="230">
                  <c:v>9.7206153900000007</c:v>
                </c:pt>
                <c:pt idx="231">
                  <c:v>9.8259601599999993</c:v>
                </c:pt>
                <c:pt idx="232">
                  <c:v>9.8762273799999996</c:v>
                </c:pt>
                <c:pt idx="233">
                  <c:v>9.9356012299999996</c:v>
                </c:pt>
                <c:pt idx="234">
                  <c:v>10.020699499999999</c:v>
                </c:pt>
                <c:pt idx="235">
                  <c:v>10.1245546</c:v>
                </c:pt>
                <c:pt idx="236">
                  <c:v>10.174424200000001</c:v>
                </c:pt>
                <c:pt idx="237">
                  <c:v>10.2465382</c:v>
                </c:pt>
                <c:pt idx="238">
                  <c:v>10.3135242</c:v>
                </c:pt>
                <c:pt idx="239">
                  <c:v>10.345486599999999</c:v>
                </c:pt>
                <c:pt idx="240">
                  <c:v>10.444398899999999</c:v>
                </c:pt>
                <c:pt idx="241">
                  <c:v>10.467888800000001</c:v>
                </c:pt>
                <c:pt idx="242">
                  <c:v>10.4969053</c:v>
                </c:pt>
                <c:pt idx="243">
                  <c:v>10.5327024</c:v>
                </c:pt>
                <c:pt idx="244">
                  <c:v>10.6426868</c:v>
                </c:pt>
                <c:pt idx="245">
                  <c:v>10.6125097</c:v>
                </c:pt>
                <c:pt idx="246">
                  <c:v>10.6587067</c:v>
                </c:pt>
                <c:pt idx="247">
                  <c:v>10.822896</c:v>
                </c:pt>
                <c:pt idx="248">
                  <c:v>10.8605299</c:v>
                </c:pt>
                <c:pt idx="249">
                  <c:v>10.9234686</c:v>
                </c:pt>
                <c:pt idx="250">
                  <c:v>10.902891199999999</c:v>
                </c:pt>
                <c:pt idx="251">
                  <c:v>10.992788300000001</c:v>
                </c:pt>
                <c:pt idx="252">
                  <c:v>11.024176600000001</c:v>
                </c:pt>
                <c:pt idx="253">
                  <c:v>11.0286922</c:v>
                </c:pt>
                <c:pt idx="254">
                  <c:v>11.1118889</c:v>
                </c:pt>
                <c:pt idx="255">
                  <c:v>11.0887194</c:v>
                </c:pt>
                <c:pt idx="256">
                  <c:v>11.0629559</c:v>
                </c:pt>
                <c:pt idx="257">
                  <c:v>11.184337599999999</c:v>
                </c:pt>
                <c:pt idx="258">
                  <c:v>11.186376599999999</c:v>
                </c:pt>
                <c:pt idx="259">
                  <c:v>11.2653704</c:v>
                </c:pt>
                <c:pt idx="260">
                  <c:v>11.183293300000001</c:v>
                </c:pt>
                <c:pt idx="261">
                  <c:v>11.3761539</c:v>
                </c:pt>
                <c:pt idx="262">
                  <c:v>11.395914100000001</c:v>
                </c:pt>
                <c:pt idx="263">
                  <c:v>11.3782072</c:v>
                </c:pt>
                <c:pt idx="264">
                  <c:v>11.2996769</c:v>
                </c:pt>
                <c:pt idx="265">
                  <c:v>11.456265399999999</c:v>
                </c:pt>
                <c:pt idx="266">
                  <c:v>11.5317612</c:v>
                </c:pt>
                <c:pt idx="267">
                  <c:v>11.382941199999999</c:v>
                </c:pt>
                <c:pt idx="268">
                  <c:v>11.4622469</c:v>
                </c:pt>
                <c:pt idx="269">
                  <c:v>11.407711000000001</c:v>
                </c:pt>
                <c:pt idx="270">
                  <c:v>11.4733505</c:v>
                </c:pt>
                <c:pt idx="271">
                  <c:v>11.4326744</c:v>
                </c:pt>
                <c:pt idx="272">
                  <c:v>11.432498900000001</c:v>
                </c:pt>
                <c:pt idx="273">
                  <c:v>11.421400999999999</c:v>
                </c:pt>
                <c:pt idx="274">
                  <c:v>11.469340300000001</c:v>
                </c:pt>
                <c:pt idx="275">
                  <c:v>11.5362978</c:v>
                </c:pt>
                <c:pt idx="276">
                  <c:v>11.509740799999999</c:v>
                </c:pt>
                <c:pt idx="277">
                  <c:v>11.5032196</c:v>
                </c:pt>
                <c:pt idx="278">
                  <c:v>11.444623</c:v>
                </c:pt>
                <c:pt idx="279">
                  <c:v>11.4973297</c:v>
                </c:pt>
                <c:pt idx="280">
                  <c:v>11.4242773</c:v>
                </c:pt>
                <c:pt idx="281">
                  <c:v>11.485820800000001</c:v>
                </c:pt>
                <c:pt idx="282">
                  <c:v>11.4943428</c:v>
                </c:pt>
                <c:pt idx="283">
                  <c:v>11.590949999999999</c:v>
                </c:pt>
                <c:pt idx="284">
                  <c:v>11.4340267</c:v>
                </c:pt>
                <c:pt idx="285">
                  <c:v>11.4837542</c:v>
                </c:pt>
                <c:pt idx="286">
                  <c:v>11.5651093</c:v>
                </c:pt>
                <c:pt idx="287">
                  <c:v>11.5128641</c:v>
                </c:pt>
                <c:pt idx="288">
                  <c:v>11.497798899999999</c:v>
                </c:pt>
                <c:pt idx="289">
                  <c:v>11.566250800000001</c:v>
                </c:pt>
                <c:pt idx="290">
                  <c:v>11.50389</c:v>
                </c:pt>
                <c:pt idx="291">
                  <c:v>11.5115175</c:v>
                </c:pt>
                <c:pt idx="292">
                  <c:v>11.5278673</c:v>
                </c:pt>
                <c:pt idx="293">
                  <c:v>11.5760288</c:v>
                </c:pt>
                <c:pt idx="294">
                  <c:v>11.560295099999999</c:v>
                </c:pt>
                <c:pt idx="295">
                  <c:v>11.586189299999999</c:v>
                </c:pt>
                <c:pt idx="296">
                  <c:v>11.5633097</c:v>
                </c:pt>
                <c:pt idx="297">
                  <c:v>11.582242000000001</c:v>
                </c:pt>
                <c:pt idx="298">
                  <c:v>11.579480200000001</c:v>
                </c:pt>
                <c:pt idx="299">
                  <c:v>11.647262599999999</c:v>
                </c:pt>
                <c:pt idx="300">
                  <c:v>11.5962868</c:v>
                </c:pt>
                <c:pt idx="301">
                  <c:v>11.605282799999999</c:v>
                </c:pt>
                <c:pt idx="302">
                  <c:v>11.548693699999999</c:v>
                </c:pt>
                <c:pt idx="303">
                  <c:v>11.5943127</c:v>
                </c:pt>
                <c:pt idx="304">
                  <c:v>11.578656199999999</c:v>
                </c:pt>
                <c:pt idx="305">
                  <c:v>11.6119938</c:v>
                </c:pt>
                <c:pt idx="306">
                  <c:v>11.6312943</c:v>
                </c:pt>
                <c:pt idx="307">
                  <c:v>11.622052200000001</c:v>
                </c:pt>
                <c:pt idx="308">
                  <c:v>11.6473475</c:v>
                </c:pt>
                <c:pt idx="309">
                  <c:v>11.588540099999999</c:v>
                </c:pt>
                <c:pt idx="310">
                  <c:v>11.7043619</c:v>
                </c:pt>
                <c:pt idx="311">
                  <c:v>11.631014800000001</c:v>
                </c:pt>
                <c:pt idx="312">
                  <c:v>11.649339700000001</c:v>
                </c:pt>
                <c:pt idx="313">
                  <c:v>11.6082029</c:v>
                </c:pt>
                <c:pt idx="314">
                  <c:v>11.664997100000001</c:v>
                </c:pt>
                <c:pt idx="315">
                  <c:v>11.6229868</c:v>
                </c:pt>
                <c:pt idx="316">
                  <c:v>11.640819499999999</c:v>
                </c:pt>
                <c:pt idx="317">
                  <c:v>11.6985817</c:v>
                </c:pt>
                <c:pt idx="318">
                  <c:v>11.6819334</c:v>
                </c:pt>
                <c:pt idx="319">
                  <c:v>11.7095194</c:v>
                </c:pt>
                <c:pt idx="320">
                  <c:v>11.7301369</c:v>
                </c:pt>
                <c:pt idx="321">
                  <c:v>11.7454777</c:v>
                </c:pt>
                <c:pt idx="322">
                  <c:v>11.7892838</c:v>
                </c:pt>
                <c:pt idx="323">
                  <c:v>11.8252802</c:v>
                </c:pt>
                <c:pt idx="324">
                  <c:v>11.8547125</c:v>
                </c:pt>
                <c:pt idx="325">
                  <c:v>11.7056608</c:v>
                </c:pt>
                <c:pt idx="326">
                  <c:v>11.8410072</c:v>
                </c:pt>
                <c:pt idx="327">
                  <c:v>11.870858200000001</c:v>
                </c:pt>
                <c:pt idx="328">
                  <c:v>11.8798409</c:v>
                </c:pt>
                <c:pt idx="329">
                  <c:v>11.852423699999999</c:v>
                </c:pt>
                <c:pt idx="330">
                  <c:v>11.8885059</c:v>
                </c:pt>
                <c:pt idx="331">
                  <c:v>11.9339666</c:v>
                </c:pt>
                <c:pt idx="332">
                  <c:v>11.893442200000001</c:v>
                </c:pt>
                <c:pt idx="333">
                  <c:v>11.983651200000001</c:v>
                </c:pt>
                <c:pt idx="334">
                  <c:v>11.913059199999999</c:v>
                </c:pt>
                <c:pt idx="335">
                  <c:v>11.9935513</c:v>
                </c:pt>
                <c:pt idx="336">
                  <c:v>12.023606300000001</c:v>
                </c:pt>
                <c:pt idx="337">
                  <c:v>12.033048600000001</c:v>
                </c:pt>
                <c:pt idx="338">
                  <c:v>12.0123549</c:v>
                </c:pt>
                <c:pt idx="339">
                  <c:v>12.1951027</c:v>
                </c:pt>
                <c:pt idx="340">
                  <c:v>12.1252403</c:v>
                </c:pt>
                <c:pt idx="341">
                  <c:v>12.1250353</c:v>
                </c:pt>
                <c:pt idx="342">
                  <c:v>12.1811028</c:v>
                </c:pt>
                <c:pt idx="343">
                  <c:v>12.1892824</c:v>
                </c:pt>
                <c:pt idx="344">
                  <c:v>12.2337322</c:v>
                </c:pt>
                <c:pt idx="345">
                  <c:v>12.2072401</c:v>
                </c:pt>
                <c:pt idx="346">
                  <c:v>12.2049694</c:v>
                </c:pt>
                <c:pt idx="347">
                  <c:v>12.2850962</c:v>
                </c:pt>
                <c:pt idx="348">
                  <c:v>12.3127298</c:v>
                </c:pt>
                <c:pt idx="349">
                  <c:v>12.2896795</c:v>
                </c:pt>
                <c:pt idx="350">
                  <c:v>12.329317100000001</c:v>
                </c:pt>
                <c:pt idx="351">
                  <c:v>12.344092399999999</c:v>
                </c:pt>
                <c:pt idx="352">
                  <c:v>12.244090099999999</c:v>
                </c:pt>
                <c:pt idx="353">
                  <c:v>12.326450299999999</c:v>
                </c:pt>
                <c:pt idx="354">
                  <c:v>12.421381999999999</c:v>
                </c:pt>
                <c:pt idx="355">
                  <c:v>12.389182999999999</c:v>
                </c:pt>
                <c:pt idx="356">
                  <c:v>12.40306</c:v>
                </c:pt>
                <c:pt idx="357">
                  <c:v>12.4373665</c:v>
                </c:pt>
                <c:pt idx="358">
                  <c:v>12.4769793</c:v>
                </c:pt>
                <c:pt idx="359">
                  <c:v>12.5481806</c:v>
                </c:pt>
                <c:pt idx="360">
                  <c:v>12.5428915</c:v>
                </c:pt>
                <c:pt idx="361">
                  <c:v>12.583036399999999</c:v>
                </c:pt>
                <c:pt idx="362">
                  <c:v>12.5823822</c:v>
                </c:pt>
                <c:pt idx="363">
                  <c:v>12.6883879</c:v>
                </c:pt>
                <c:pt idx="364">
                  <c:v>12.605662300000001</c:v>
                </c:pt>
                <c:pt idx="365">
                  <c:v>12.612670899999999</c:v>
                </c:pt>
                <c:pt idx="366">
                  <c:v>12.6576328</c:v>
                </c:pt>
                <c:pt idx="367">
                  <c:v>12.6298914</c:v>
                </c:pt>
                <c:pt idx="368">
                  <c:v>12.579327599999999</c:v>
                </c:pt>
                <c:pt idx="369">
                  <c:v>12.631290399999999</c:v>
                </c:pt>
                <c:pt idx="370">
                  <c:v>12.552794499999999</c:v>
                </c:pt>
                <c:pt idx="371">
                  <c:v>12.6740522</c:v>
                </c:pt>
                <c:pt idx="372">
                  <c:v>12.6972799</c:v>
                </c:pt>
                <c:pt idx="373">
                  <c:v>12.7001133</c:v>
                </c:pt>
                <c:pt idx="374">
                  <c:v>12.646929699999999</c:v>
                </c:pt>
                <c:pt idx="375">
                  <c:v>12.659157799999999</c:v>
                </c:pt>
                <c:pt idx="376">
                  <c:v>12.642088899999999</c:v>
                </c:pt>
                <c:pt idx="377">
                  <c:v>12.6031227</c:v>
                </c:pt>
                <c:pt idx="378">
                  <c:v>12.7332439</c:v>
                </c:pt>
                <c:pt idx="379">
                  <c:v>12.676902800000001</c:v>
                </c:pt>
                <c:pt idx="380">
                  <c:v>12.728885699999999</c:v>
                </c:pt>
                <c:pt idx="381">
                  <c:v>12.6905146</c:v>
                </c:pt>
                <c:pt idx="382">
                  <c:v>12.777738599999999</c:v>
                </c:pt>
                <c:pt idx="383">
                  <c:v>12.725512500000001</c:v>
                </c:pt>
                <c:pt idx="384">
                  <c:v>12.8204346</c:v>
                </c:pt>
                <c:pt idx="385">
                  <c:v>12.7616014</c:v>
                </c:pt>
                <c:pt idx="386">
                  <c:v>12.7505512</c:v>
                </c:pt>
                <c:pt idx="387">
                  <c:v>12.722699199999999</c:v>
                </c:pt>
                <c:pt idx="388">
                  <c:v>12.681858099999999</c:v>
                </c:pt>
                <c:pt idx="389">
                  <c:v>12.7461863</c:v>
                </c:pt>
                <c:pt idx="390">
                  <c:v>12.7494783</c:v>
                </c:pt>
                <c:pt idx="391">
                  <c:v>12.833300599999999</c:v>
                </c:pt>
                <c:pt idx="392">
                  <c:v>12.777905499999999</c:v>
                </c:pt>
                <c:pt idx="393">
                  <c:v>12.734450300000001</c:v>
                </c:pt>
                <c:pt idx="394">
                  <c:v>12.6932545</c:v>
                </c:pt>
                <c:pt idx="395">
                  <c:v>12.6630363</c:v>
                </c:pt>
                <c:pt idx="396">
                  <c:v>12.7569275</c:v>
                </c:pt>
                <c:pt idx="397">
                  <c:v>12.819573399999999</c:v>
                </c:pt>
                <c:pt idx="398">
                  <c:v>12.8367071</c:v>
                </c:pt>
                <c:pt idx="399">
                  <c:v>12.770267499999999</c:v>
                </c:pt>
                <c:pt idx="400">
                  <c:v>12.8511314</c:v>
                </c:pt>
                <c:pt idx="401">
                  <c:v>12.8042994</c:v>
                </c:pt>
                <c:pt idx="402">
                  <c:v>12.866498</c:v>
                </c:pt>
                <c:pt idx="403">
                  <c:v>12.8311777</c:v>
                </c:pt>
                <c:pt idx="404">
                  <c:v>12.828217499999999</c:v>
                </c:pt>
                <c:pt idx="405">
                  <c:v>12.811749499999999</c:v>
                </c:pt>
                <c:pt idx="406">
                  <c:v>12.863000899999999</c:v>
                </c:pt>
                <c:pt idx="407">
                  <c:v>12.843312299999999</c:v>
                </c:pt>
                <c:pt idx="408">
                  <c:v>12.913984299999999</c:v>
                </c:pt>
                <c:pt idx="409">
                  <c:v>12.8896532</c:v>
                </c:pt>
                <c:pt idx="410">
                  <c:v>12.9375181</c:v>
                </c:pt>
                <c:pt idx="411">
                  <c:v>13.0078812</c:v>
                </c:pt>
                <c:pt idx="412">
                  <c:v>12.9815168</c:v>
                </c:pt>
                <c:pt idx="413">
                  <c:v>12.9899845</c:v>
                </c:pt>
                <c:pt idx="414">
                  <c:v>12.926608999999999</c:v>
                </c:pt>
                <c:pt idx="415">
                  <c:v>13.027082399999999</c:v>
                </c:pt>
                <c:pt idx="416">
                  <c:v>13.0700474</c:v>
                </c:pt>
                <c:pt idx="417">
                  <c:v>12.961792900000001</c:v>
                </c:pt>
                <c:pt idx="418">
                  <c:v>13.043454199999999</c:v>
                </c:pt>
                <c:pt idx="419">
                  <c:v>13.115360300000001</c:v>
                </c:pt>
                <c:pt idx="420">
                  <c:v>13.156011599999999</c:v>
                </c:pt>
                <c:pt idx="421">
                  <c:v>13.159412400000001</c:v>
                </c:pt>
                <c:pt idx="422">
                  <c:v>13.1560612</c:v>
                </c:pt>
                <c:pt idx="423">
                  <c:v>13.2878714</c:v>
                </c:pt>
                <c:pt idx="424">
                  <c:v>13.2352524</c:v>
                </c:pt>
                <c:pt idx="425">
                  <c:v>13.262988999999999</c:v>
                </c:pt>
                <c:pt idx="426">
                  <c:v>13.255474100000001</c:v>
                </c:pt>
                <c:pt idx="427">
                  <c:v>13.295244200000001</c:v>
                </c:pt>
                <c:pt idx="428">
                  <c:v>13.317132900000001</c:v>
                </c:pt>
                <c:pt idx="429">
                  <c:v>13.4155245</c:v>
                </c:pt>
                <c:pt idx="430">
                  <c:v>13.4178104</c:v>
                </c:pt>
                <c:pt idx="431">
                  <c:v>13.4064026</c:v>
                </c:pt>
                <c:pt idx="432">
                  <c:v>13.457763699999999</c:v>
                </c:pt>
                <c:pt idx="433">
                  <c:v>13.477511399999999</c:v>
                </c:pt>
                <c:pt idx="434">
                  <c:v>13.4863853</c:v>
                </c:pt>
                <c:pt idx="435">
                  <c:v>13.5290804</c:v>
                </c:pt>
                <c:pt idx="436">
                  <c:v>13.476744699999999</c:v>
                </c:pt>
                <c:pt idx="437">
                  <c:v>13.5153093</c:v>
                </c:pt>
                <c:pt idx="438">
                  <c:v>13.5705271</c:v>
                </c:pt>
                <c:pt idx="439">
                  <c:v>13.6457224</c:v>
                </c:pt>
                <c:pt idx="440">
                  <c:v>13.629995299999999</c:v>
                </c:pt>
                <c:pt idx="441">
                  <c:v>13.6616879</c:v>
                </c:pt>
                <c:pt idx="442">
                  <c:v>13.614990199999999</c:v>
                </c:pt>
                <c:pt idx="443">
                  <c:v>13.596902800000001</c:v>
                </c:pt>
                <c:pt idx="444">
                  <c:v>13.698339499999999</c:v>
                </c:pt>
                <c:pt idx="445">
                  <c:v>13.681718800000001</c:v>
                </c:pt>
                <c:pt idx="446">
                  <c:v>13.718287500000001</c:v>
                </c:pt>
                <c:pt idx="447">
                  <c:v>13.7568932</c:v>
                </c:pt>
                <c:pt idx="448">
                  <c:v>13.780616800000001</c:v>
                </c:pt>
                <c:pt idx="449">
                  <c:v>13.798129100000001</c:v>
                </c:pt>
                <c:pt idx="450">
                  <c:v>13.855093</c:v>
                </c:pt>
                <c:pt idx="451">
                  <c:v>13.7469263</c:v>
                </c:pt>
                <c:pt idx="452">
                  <c:v>13.739256900000001</c:v>
                </c:pt>
                <c:pt idx="453">
                  <c:v>13.751388499999999</c:v>
                </c:pt>
                <c:pt idx="454">
                  <c:v>13.835137400000001</c:v>
                </c:pt>
                <c:pt idx="455">
                  <c:v>13.927544599999999</c:v>
                </c:pt>
                <c:pt idx="456">
                  <c:v>13.771482499999999</c:v>
                </c:pt>
                <c:pt idx="457">
                  <c:v>13.7231445</c:v>
                </c:pt>
                <c:pt idx="458">
                  <c:v>13.774915699999999</c:v>
                </c:pt>
                <c:pt idx="459">
                  <c:v>13.7074566</c:v>
                </c:pt>
                <c:pt idx="460">
                  <c:v>13.568337400000001</c:v>
                </c:pt>
                <c:pt idx="461">
                  <c:v>13.615827599999999</c:v>
                </c:pt>
                <c:pt idx="462">
                  <c:v>13.6227322</c:v>
                </c:pt>
                <c:pt idx="463">
                  <c:v>13.5800514</c:v>
                </c:pt>
                <c:pt idx="464">
                  <c:v>13.506710999999999</c:v>
                </c:pt>
                <c:pt idx="465">
                  <c:v>13.5939798</c:v>
                </c:pt>
                <c:pt idx="466">
                  <c:v>13.473570799999999</c:v>
                </c:pt>
                <c:pt idx="467">
                  <c:v>13.328735399999999</c:v>
                </c:pt>
                <c:pt idx="468">
                  <c:v>13.3296423</c:v>
                </c:pt>
                <c:pt idx="469">
                  <c:v>13.317472499999999</c:v>
                </c:pt>
                <c:pt idx="470">
                  <c:v>13.436536800000001</c:v>
                </c:pt>
                <c:pt idx="471">
                  <c:v>13.317152</c:v>
                </c:pt>
                <c:pt idx="472">
                  <c:v>13.138307599999999</c:v>
                </c:pt>
                <c:pt idx="473">
                  <c:v>13.1556301</c:v>
                </c:pt>
                <c:pt idx="474">
                  <c:v>13.114580200000001</c:v>
                </c:pt>
                <c:pt idx="475">
                  <c:v>13.1133766</c:v>
                </c:pt>
                <c:pt idx="476">
                  <c:v>13.1441555</c:v>
                </c:pt>
                <c:pt idx="477">
                  <c:v>13.093428599999999</c:v>
                </c:pt>
                <c:pt idx="478">
                  <c:v>13.1342812</c:v>
                </c:pt>
                <c:pt idx="479">
                  <c:v>13.072658499999999</c:v>
                </c:pt>
                <c:pt idx="480">
                  <c:v>13.163232799999999</c:v>
                </c:pt>
                <c:pt idx="481">
                  <c:v>13.0739489</c:v>
                </c:pt>
                <c:pt idx="482">
                  <c:v>13.1506281</c:v>
                </c:pt>
                <c:pt idx="483">
                  <c:v>13.1831131</c:v>
                </c:pt>
                <c:pt idx="484">
                  <c:v>13.189928099999999</c:v>
                </c:pt>
                <c:pt idx="485">
                  <c:v>13.2170591</c:v>
                </c:pt>
                <c:pt idx="486">
                  <c:v>13.297631300000001</c:v>
                </c:pt>
                <c:pt idx="487">
                  <c:v>13.377219200000001</c:v>
                </c:pt>
                <c:pt idx="488">
                  <c:v>13.3811512</c:v>
                </c:pt>
                <c:pt idx="489">
                  <c:v>13.403806700000001</c:v>
                </c:pt>
                <c:pt idx="490">
                  <c:v>13.529294999999999</c:v>
                </c:pt>
                <c:pt idx="491">
                  <c:v>13.602685900000001</c:v>
                </c:pt>
                <c:pt idx="492">
                  <c:v>13.631898899999999</c:v>
                </c:pt>
                <c:pt idx="493">
                  <c:v>13.753994</c:v>
                </c:pt>
                <c:pt idx="494">
                  <c:v>13.754054999999999</c:v>
                </c:pt>
                <c:pt idx="495">
                  <c:v>13.865520500000001</c:v>
                </c:pt>
                <c:pt idx="496">
                  <c:v>14.020936000000001</c:v>
                </c:pt>
                <c:pt idx="497">
                  <c:v>14.108802799999999</c:v>
                </c:pt>
                <c:pt idx="498">
                  <c:v>14.161046000000001</c:v>
                </c:pt>
                <c:pt idx="499">
                  <c:v>14.292319300000001</c:v>
                </c:pt>
                <c:pt idx="500">
                  <c:v>14.442236899999999</c:v>
                </c:pt>
                <c:pt idx="501">
                  <c:v>14.5008535</c:v>
                </c:pt>
                <c:pt idx="502">
                  <c:v>14.649998699999999</c:v>
                </c:pt>
                <c:pt idx="503">
                  <c:v>14.716526999999999</c:v>
                </c:pt>
                <c:pt idx="504">
                  <c:v>14.650169399999999</c:v>
                </c:pt>
                <c:pt idx="505">
                  <c:v>14.742918</c:v>
                </c:pt>
                <c:pt idx="506">
                  <c:v>14.838543899999999</c:v>
                </c:pt>
                <c:pt idx="507">
                  <c:v>14.902564</c:v>
                </c:pt>
                <c:pt idx="508">
                  <c:v>14.971538499999999</c:v>
                </c:pt>
                <c:pt idx="509">
                  <c:v>14.994202599999999</c:v>
                </c:pt>
                <c:pt idx="510">
                  <c:v>14.9613113</c:v>
                </c:pt>
                <c:pt idx="511">
                  <c:v>14.938849400000001</c:v>
                </c:pt>
                <c:pt idx="512">
                  <c:v>14.977366399999999</c:v>
                </c:pt>
                <c:pt idx="513">
                  <c:v>14.9651003</c:v>
                </c:pt>
                <c:pt idx="514">
                  <c:v>14.9696312</c:v>
                </c:pt>
                <c:pt idx="515">
                  <c:v>14.909213100000001</c:v>
                </c:pt>
                <c:pt idx="516">
                  <c:v>14.818459499999999</c:v>
                </c:pt>
                <c:pt idx="517">
                  <c:v>14.8006916</c:v>
                </c:pt>
                <c:pt idx="518">
                  <c:v>14.6917601</c:v>
                </c:pt>
                <c:pt idx="519">
                  <c:v>14.5911942</c:v>
                </c:pt>
                <c:pt idx="520">
                  <c:v>14.509382199999999</c:v>
                </c:pt>
                <c:pt idx="521">
                  <c:v>14.449857700000001</c:v>
                </c:pt>
                <c:pt idx="522">
                  <c:v>14.398527100000001</c:v>
                </c:pt>
                <c:pt idx="523">
                  <c:v>14.313034099999999</c:v>
                </c:pt>
                <c:pt idx="524">
                  <c:v>14.2171249</c:v>
                </c:pt>
                <c:pt idx="525">
                  <c:v>14.118912699999999</c:v>
                </c:pt>
                <c:pt idx="526">
                  <c:v>14.0208206</c:v>
                </c:pt>
                <c:pt idx="527">
                  <c:v>13.950564399999999</c:v>
                </c:pt>
                <c:pt idx="528">
                  <c:v>13.8652496</c:v>
                </c:pt>
                <c:pt idx="529">
                  <c:v>13.813263900000001</c:v>
                </c:pt>
                <c:pt idx="530">
                  <c:v>13.774726899999999</c:v>
                </c:pt>
                <c:pt idx="531">
                  <c:v>13.691525499999999</c:v>
                </c:pt>
                <c:pt idx="532">
                  <c:v>13.613948799999999</c:v>
                </c:pt>
                <c:pt idx="533">
                  <c:v>13.5591507</c:v>
                </c:pt>
                <c:pt idx="534">
                  <c:v>13.4443064</c:v>
                </c:pt>
                <c:pt idx="535">
                  <c:v>13.431963</c:v>
                </c:pt>
                <c:pt idx="536">
                  <c:v>13.341128299999999</c:v>
                </c:pt>
                <c:pt idx="537">
                  <c:v>13.2300606</c:v>
                </c:pt>
                <c:pt idx="538">
                  <c:v>13.215885200000001</c:v>
                </c:pt>
                <c:pt idx="539">
                  <c:v>13.1328411</c:v>
                </c:pt>
                <c:pt idx="540">
                  <c:v>13.022335999999999</c:v>
                </c:pt>
                <c:pt idx="541">
                  <c:v>12.946790699999999</c:v>
                </c:pt>
                <c:pt idx="542">
                  <c:v>12.897114800000001</c:v>
                </c:pt>
                <c:pt idx="543">
                  <c:v>12.7959681</c:v>
                </c:pt>
                <c:pt idx="544">
                  <c:v>12.7022181</c:v>
                </c:pt>
                <c:pt idx="545">
                  <c:v>12.5499601</c:v>
                </c:pt>
                <c:pt idx="546">
                  <c:v>12.450912499999999</c:v>
                </c:pt>
                <c:pt idx="547">
                  <c:v>12.376502</c:v>
                </c:pt>
                <c:pt idx="548">
                  <c:v>12.205227900000001</c:v>
                </c:pt>
                <c:pt idx="549">
                  <c:v>12.100781400000001</c:v>
                </c:pt>
                <c:pt idx="550">
                  <c:v>12.0182486</c:v>
                </c:pt>
                <c:pt idx="551">
                  <c:v>11.9010506</c:v>
                </c:pt>
                <c:pt idx="552">
                  <c:v>11.824353199999999</c:v>
                </c:pt>
                <c:pt idx="553">
                  <c:v>11.7582684</c:v>
                </c:pt>
                <c:pt idx="554">
                  <c:v>11.650453600000001</c:v>
                </c:pt>
                <c:pt idx="555">
                  <c:v>11.539566000000001</c:v>
                </c:pt>
                <c:pt idx="556">
                  <c:v>11.458952</c:v>
                </c:pt>
                <c:pt idx="557">
                  <c:v>11.3519878</c:v>
                </c:pt>
                <c:pt idx="558">
                  <c:v>11.286725000000001</c:v>
                </c:pt>
                <c:pt idx="559">
                  <c:v>11.249166499999999</c:v>
                </c:pt>
                <c:pt idx="560">
                  <c:v>11.1549721</c:v>
                </c:pt>
                <c:pt idx="561">
                  <c:v>11.0889931</c:v>
                </c:pt>
                <c:pt idx="562">
                  <c:v>11.0516644</c:v>
                </c:pt>
                <c:pt idx="563">
                  <c:v>11.0090694</c:v>
                </c:pt>
                <c:pt idx="564">
                  <c:v>10.969865800000001</c:v>
                </c:pt>
                <c:pt idx="565">
                  <c:v>10.9186335</c:v>
                </c:pt>
                <c:pt idx="566">
                  <c:v>10.897800399999999</c:v>
                </c:pt>
                <c:pt idx="567">
                  <c:v>10.8796844</c:v>
                </c:pt>
                <c:pt idx="568">
                  <c:v>10.856234600000001</c:v>
                </c:pt>
                <c:pt idx="569">
                  <c:v>10.841005300000001</c:v>
                </c:pt>
                <c:pt idx="570">
                  <c:v>10.8218336</c:v>
                </c:pt>
                <c:pt idx="571">
                  <c:v>10.808059699999999</c:v>
                </c:pt>
                <c:pt idx="572">
                  <c:v>10.8014812</c:v>
                </c:pt>
                <c:pt idx="573">
                  <c:v>10.788040199999999</c:v>
                </c:pt>
                <c:pt idx="574">
                  <c:v>10.7789202</c:v>
                </c:pt>
                <c:pt idx="575">
                  <c:v>10.7905684</c:v>
                </c:pt>
                <c:pt idx="576">
                  <c:v>10.7853365</c:v>
                </c:pt>
                <c:pt idx="577">
                  <c:v>10.8042459</c:v>
                </c:pt>
                <c:pt idx="578">
                  <c:v>10.778207800000001</c:v>
                </c:pt>
                <c:pt idx="579">
                  <c:v>10.7854805</c:v>
                </c:pt>
                <c:pt idx="580">
                  <c:v>10.797549200000001</c:v>
                </c:pt>
                <c:pt idx="581">
                  <c:v>10.8230801</c:v>
                </c:pt>
                <c:pt idx="582">
                  <c:v>10.8369503</c:v>
                </c:pt>
                <c:pt idx="583">
                  <c:v>10.836305599999999</c:v>
                </c:pt>
                <c:pt idx="584">
                  <c:v>10.8533869</c:v>
                </c:pt>
                <c:pt idx="585">
                  <c:v>10.8647995</c:v>
                </c:pt>
                <c:pt idx="586">
                  <c:v>10.898490000000001</c:v>
                </c:pt>
                <c:pt idx="587">
                  <c:v>10.9141493</c:v>
                </c:pt>
                <c:pt idx="588">
                  <c:v>10.9316578</c:v>
                </c:pt>
                <c:pt idx="589">
                  <c:v>10.9708624</c:v>
                </c:pt>
                <c:pt idx="590">
                  <c:v>10.989521999999999</c:v>
                </c:pt>
                <c:pt idx="591">
                  <c:v>11.016661600000001</c:v>
                </c:pt>
                <c:pt idx="592">
                  <c:v>11.038695300000001</c:v>
                </c:pt>
                <c:pt idx="593">
                  <c:v>11.0651245</c:v>
                </c:pt>
                <c:pt idx="594">
                  <c:v>11.0864048</c:v>
                </c:pt>
                <c:pt idx="595">
                  <c:v>11.1264725</c:v>
                </c:pt>
                <c:pt idx="596">
                  <c:v>11.148033099999999</c:v>
                </c:pt>
                <c:pt idx="597">
                  <c:v>11.1737185</c:v>
                </c:pt>
                <c:pt idx="598">
                  <c:v>11.211534500000001</c:v>
                </c:pt>
                <c:pt idx="599">
                  <c:v>11.2463903</c:v>
                </c:pt>
                <c:pt idx="600">
                  <c:v>11.2755756</c:v>
                </c:pt>
                <c:pt idx="601">
                  <c:v>11.299068500000001</c:v>
                </c:pt>
                <c:pt idx="602">
                  <c:v>11.3388948</c:v>
                </c:pt>
                <c:pt idx="603">
                  <c:v>11.371039400000001</c:v>
                </c:pt>
                <c:pt idx="604">
                  <c:v>11.404771800000001</c:v>
                </c:pt>
                <c:pt idx="605">
                  <c:v>11.4410992</c:v>
                </c:pt>
                <c:pt idx="606">
                  <c:v>11.4697552</c:v>
                </c:pt>
                <c:pt idx="607">
                  <c:v>11.498796499999999</c:v>
                </c:pt>
                <c:pt idx="608">
                  <c:v>11.5372992</c:v>
                </c:pt>
                <c:pt idx="609">
                  <c:v>11.575386999999999</c:v>
                </c:pt>
                <c:pt idx="610">
                  <c:v>11.598277100000001</c:v>
                </c:pt>
                <c:pt idx="611">
                  <c:v>11.6316319</c:v>
                </c:pt>
                <c:pt idx="612">
                  <c:v>11.6665001</c:v>
                </c:pt>
                <c:pt idx="613">
                  <c:v>11.6990433</c:v>
                </c:pt>
                <c:pt idx="614">
                  <c:v>11.728081700000001</c:v>
                </c:pt>
                <c:pt idx="615">
                  <c:v>11.759715099999999</c:v>
                </c:pt>
                <c:pt idx="616">
                  <c:v>11.792736100000001</c:v>
                </c:pt>
                <c:pt idx="617">
                  <c:v>11.827590900000001</c:v>
                </c:pt>
                <c:pt idx="618">
                  <c:v>11.856934499999999</c:v>
                </c:pt>
                <c:pt idx="619">
                  <c:v>11.8954086</c:v>
                </c:pt>
                <c:pt idx="620">
                  <c:v>11.9315205</c:v>
                </c:pt>
                <c:pt idx="621">
                  <c:v>11.9669132</c:v>
                </c:pt>
                <c:pt idx="622">
                  <c:v>12.0013247</c:v>
                </c:pt>
                <c:pt idx="623">
                  <c:v>12.034586900000001</c:v>
                </c:pt>
                <c:pt idx="624">
                  <c:v>12.066359500000001</c:v>
                </c:pt>
                <c:pt idx="625">
                  <c:v>12.1059675</c:v>
                </c:pt>
                <c:pt idx="626">
                  <c:v>12.143689200000001</c:v>
                </c:pt>
                <c:pt idx="627">
                  <c:v>12.184235599999999</c:v>
                </c:pt>
                <c:pt idx="628">
                  <c:v>12.2284937</c:v>
                </c:pt>
                <c:pt idx="629">
                  <c:v>12.266747499999999</c:v>
                </c:pt>
                <c:pt idx="630">
                  <c:v>12.3121996</c:v>
                </c:pt>
                <c:pt idx="631">
                  <c:v>12.350193000000001</c:v>
                </c:pt>
                <c:pt idx="632">
                  <c:v>12.4062948</c:v>
                </c:pt>
                <c:pt idx="633">
                  <c:v>12.4504204</c:v>
                </c:pt>
                <c:pt idx="634">
                  <c:v>12.490796100000001</c:v>
                </c:pt>
                <c:pt idx="635">
                  <c:v>12.5541964</c:v>
                </c:pt>
                <c:pt idx="636">
                  <c:v>12.582179999999999</c:v>
                </c:pt>
                <c:pt idx="637">
                  <c:v>12.640264500000001</c:v>
                </c:pt>
                <c:pt idx="638">
                  <c:v>12.6919222</c:v>
                </c:pt>
                <c:pt idx="639">
                  <c:v>12.773285899999999</c:v>
                </c:pt>
                <c:pt idx="640">
                  <c:v>12.802906999999999</c:v>
                </c:pt>
                <c:pt idx="641">
                  <c:v>12.8738375</c:v>
                </c:pt>
                <c:pt idx="642">
                  <c:v>12.937131900000001</c:v>
                </c:pt>
                <c:pt idx="643">
                  <c:v>13.009316399999999</c:v>
                </c:pt>
                <c:pt idx="644">
                  <c:v>13.054163900000001</c:v>
                </c:pt>
                <c:pt idx="645">
                  <c:v>13.1198006</c:v>
                </c:pt>
                <c:pt idx="646">
                  <c:v>13.1680832</c:v>
                </c:pt>
                <c:pt idx="647">
                  <c:v>13.2374125</c:v>
                </c:pt>
                <c:pt idx="648">
                  <c:v>13.302657099999999</c:v>
                </c:pt>
                <c:pt idx="649">
                  <c:v>13.3534956</c:v>
                </c:pt>
                <c:pt idx="650">
                  <c:v>13.400165599999999</c:v>
                </c:pt>
                <c:pt idx="651">
                  <c:v>13.436203000000001</c:v>
                </c:pt>
                <c:pt idx="652">
                  <c:v>13.4858847</c:v>
                </c:pt>
                <c:pt idx="653">
                  <c:v>13.539175</c:v>
                </c:pt>
                <c:pt idx="654">
                  <c:v>13.5685463</c:v>
                </c:pt>
                <c:pt idx="655">
                  <c:v>13.600111</c:v>
                </c:pt>
                <c:pt idx="656">
                  <c:v>13.6172209</c:v>
                </c:pt>
                <c:pt idx="657">
                  <c:v>13.655068399999999</c:v>
                </c:pt>
                <c:pt idx="658">
                  <c:v>13.6550083</c:v>
                </c:pt>
                <c:pt idx="659">
                  <c:v>13.660955400000001</c:v>
                </c:pt>
                <c:pt idx="660">
                  <c:v>13.665638</c:v>
                </c:pt>
                <c:pt idx="661">
                  <c:v>13.641501399999999</c:v>
                </c:pt>
                <c:pt idx="662">
                  <c:v>13.654598200000001</c:v>
                </c:pt>
                <c:pt idx="663">
                  <c:v>13.601717900000001</c:v>
                </c:pt>
                <c:pt idx="664">
                  <c:v>13.5954885</c:v>
                </c:pt>
                <c:pt idx="665">
                  <c:v>13.575491</c:v>
                </c:pt>
                <c:pt idx="666">
                  <c:v>13.5391817</c:v>
                </c:pt>
                <c:pt idx="667">
                  <c:v>13.480155</c:v>
                </c:pt>
                <c:pt idx="668">
                  <c:v>13.421173100000001</c:v>
                </c:pt>
                <c:pt idx="669">
                  <c:v>13.396266900000001</c:v>
                </c:pt>
                <c:pt idx="670">
                  <c:v>13.309073400000001</c:v>
                </c:pt>
                <c:pt idx="671">
                  <c:v>13.280848499999999</c:v>
                </c:pt>
                <c:pt idx="672">
                  <c:v>13.1884947</c:v>
                </c:pt>
                <c:pt idx="673">
                  <c:v>13.1781273</c:v>
                </c:pt>
                <c:pt idx="674">
                  <c:v>13.0128231</c:v>
                </c:pt>
                <c:pt idx="675">
                  <c:v>13.0026455</c:v>
                </c:pt>
                <c:pt idx="676">
                  <c:v>12.9524145</c:v>
                </c:pt>
                <c:pt idx="677">
                  <c:v>12.9139967</c:v>
                </c:pt>
                <c:pt idx="678">
                  <c:v>12.7963705</c:v>
                </c:pt>
                <c:pt idx="679">
                  <c:v>12.7094135</c:v>
                </c:pt>
                <c:pt idx="680">
                  <c:v>12.741441699999999</c:v>
                </c:pt>
                <c:pt idx="681">
                  <c:v>12.691307999999999</c:v>
                </c:pt>
                <c:pt idx="682">
                  <c:v>12.625336600000001</c:v>
                </c:pt>
                <c:pt idx="683">
                  <c:v>12.4889717</c:v>
                </c:pt>
                <c:pt idx="684">
                  <c:v>12.4365015</c:v>
                </c:pt>
                <c:pt idx="685">
                  <c:v>12.4280043</c:v>
                </c:pt>
                <c:pt idx="686">
                  <c:v>12.4513655</c:v>
                </c:pt>
                <c:pt idx="687">
                  <c:v>12.379334399999999</c:v>
                </c:pt>
                <c:pt idx="688">
                  <c:v>12.3573933</c:v>
                </c:pt>
                <c:pt idx="689">
                  <c:v>12.3126526</c:v>
                </c:pt>
                <c:pt idx="690">
                  <c:v>12.3337822</c:v>
                </c:pt>
                <c:pt idx="691">
                  <c:v>12.2811203</c:v>
                </c:pt>
                <c:pt idx="692">
                  <c:v>12.290074300000001</c:v>
                </c:pt>
                <c:pt idx="693">
                  <c:v>12.2915449</c:v>
                </c:pt>
                <c:pt idx="694">
                  <c:v>12.311533900000001</c:v>
                </c:pt>
                <c:pt idx="695">
                  <c:v>12.326438</c:v>
                </c:pt>
                <c:pt idx="696">
                  <c:v>12.2953978</c:v>
                </c:pt>
                <c:pt idx="697">
                  <c:v>12.320331599999999</c:v>
                </c:pt>
                <c:pt idx="698">
                  <c:v>12.322363899999999</c:v>
                </c:pt>
                <c:pt idx="699">
                  <c:v>12.346679699999999</c:v>
                </c:pt>
                <c:pt idx="700">
                  <c:v>12.3788128</c:v>
                </c:pt>
                <c:pt idx="701">
                  <c:v>12.4196749</c:v>
                </c:pt>
                <c:pt idx="702">
                  <c:v>12.444137599999999</c:v>
                </c:pt>
                <c:pt idx="703">
                  <c:v>12.4830685</c:v>
                </c:pt>
                <c:pt idx="704">
                  <c:v>12.5126925</c:v>
                </c:pt>
                <c:pt idx="705">
                  <c:v>12.564416899999999</c:v>
                </c:pt>
                <c:pt idx="706">
                  <c:v>12.6013889</c:v>
                </c:pt>
                <c:pt idx="707">
                  <c:v>12.6644554</c:v>
                </c:pt>
                <c:pt idx="708">
                  <c:v>12.719803799999999</c:v>
                </c:pt>
                <c:pt idx="709">
                  <c:v>12.763299</c:v>
                </c:pt>
                <c:pt idx="710">
                  <c:v>12.8414278</c:v>
                </c:pt>
                <c:pt idx="711">
                  <c:v>12.9482746</c:v>
                </c:pt>
                <c:pt idx="712">
                  <c:v>12.988868699999999</c:v>
                </c:pt>
                <c:pt idx="713">
                  <c:v>13.1066246</c:v>
                </c:pt>
                <c:pt idx="714">
                  <c:v>13.225486800000001</c:v>
                </c:pt>
                <c:pt idx="715">
                  <c:v>13.292058900000001</c:v>
                </c:pt>
                <c:pt idx="716">
                  <c:v>13.4321985</c:v>
                </c:pt>
                <c:pt idx="717">
                  <c:v>13.606840099999999</c:v>
                </c:pt>
                <c:pt idx="718">
                  <c:v>13.7587805</c:v>
                </c:pt>
                <c:pt idx="719">
                  <c:v>14.0033703</c:v>
                </c:pt>
                <c:pt idx="720">
                  <c:v>14.233962999999999</c:v>
                </c:pt>
                <c:pt idx="721">
                  <c:v>14.5004168</c:v>
                </c:pt>
                <c:pt idx="722">
                  <c:v>14.741931900000001</c:v>
                </c:pt>
                <c:pt idx="723">
                  <c:v>15.0952415</c:v>
                </c:pt>
                <c:pt idx="724">
                  <c:v>15.4713326</c:v>
                </c:pt>
                <c:pt idx="725">
                  <c:v>15.9319639</c:v>
                </c:pt>
                <c:pt idx="726">
                  <c:v>16.3351021</c:v>
                </c:pt>
                <c:pt idx="727">
                  <c:v>16.878429400000002</c:v>
                </c:pt>
                <c:pt idx="728">
                  <c:v>17.433111199999999</c:v>
                </c:pt>
                <c:pt idx="729">
                  <c:v>18.038650499999999</c:v>
                </c:pt>
                <c:pt idx="730">
                  <c:v>18.781225200000002</c:v>
                </c:pt>
                <c:pt idx="731">
                  <c:v>19.4293041</c:v>
                </c:pt>
                <c:pt idx="732">
                  <c:v>20.165265999999999</c:v>
                </c:pt>
                <c:pt idx="733">
                  <c:v>21.1458111</c:v>
                </c:pt>
                <c:pt idx="734">
                  <c:v>22.049926800000001</c:v>
                </c:pt>
                <c:pt idx="735">
                  <c:v>22.817142499999999</c:v>
                </c:pt>
                <c:pt idx="736">
                  <c:v>24.136861799999998</c:v>
                </c:pt>
                <c:pt idx="737">
                  <c:v>25.278577800000001</c:v>
                </c:pt>
                <c:pt idx="738">
                  <c:v>26.473197899999999</c:v>
                </c:pt>
                <c:pt idx="739">
                  <c:v>27.994363799999999</c:v>
                </c:pt>
                <c:pt idx="740">
                  <c:v>29.5719566</c:v>
                </c:pt>
                <c:pt idx="741">
                  <c:v>31.023851400000002</c:v>
                </c:pt>
                <c:pt idx="742">
                  <c:v>33.232997900000001</c:v>
                </c:pt>
                <c:pt idx="743">
                  <c:v>34.882427200000002</c:v>
                </c:pt>
                <c:pt idx="744">
                  <c:v>37.659191100000001</c:v>
                </c:pt>
                <c:pt idx="745">
                  <c:v>39.996112799999999</c:v>
                </c:pt>
                <c:pt idx="746">
                  <c:v>42.633434299999998</c:v>
                </c:pt>
                <c:pt idx="747">
                  <c:v>46.154949199999997</c:v>
                </c:pt>
                <c:pt idx="748">
                  <c:v>49.274463699999998</c:v>
                </c:pt>
                <c:pt idx="749">
                  <c:v>52.9751282</c:v>
                </c:pt>
                <c:pt idx="750">
                  <c:v>56.892055499999998</c:v>
                </c:pt>
                <c:pt idx="751">
                  <c:v>63.1231461</c:v>
                </c:pt>
                <c:pt idx="752">
                  <c:v>68.818046600000002</c:v>
                </c:pt>
                <c:pt idx="753">
                  <c:v>74.930313100000006</c:v>
                </c:pt>
                <c:pt idx="754">
                  <c:v>84.739868200000004</c:v>
                </c:pt>
                <c:pt idx="755">
                  <c:v>94.363227800000004</c:v>
                </c:pt>
                <c:pt idx="756">
                  <c:v>104.91046900000001</c:v>
                </c:pt>
                <c:pt idx="757">
                  <c:v>118.912811</c:v>
                </c:pt>
                <c:pt idx="758">
                  <c:v>134.106506</c:v>
                </c:pt>
                <c:pt idx="759">
                  <c:v>155.98378</c:v>
                </c:pt>
                <c:pt idx="760">
                  <c:v>178.11584500000001</c:v>
                </c:pt>
                <c:pt idx="761">
                  <c:v>198.573914</c:v>
                </c:pt>
                <c:pt idx="762">
                  <c:v>215.70439099999999</c:v>
                </c:pt>
                <c:pt idx="763">
                  <c:v>230.99073799999999</c:v>
                </c:pt>
                <c:pt idx="764">
                  <c:v>234.168823</c:v>
                </c:pt>
                <c:pt idx="765">
                  <c:v>235.75894199999999</c:v>
                </c:pt>
                <c:pt idx="766">
                  <c:v>236.438751</c:v>
                </c:pt>
                <c:pt idx="767">
                  <c:v>237.41540499999999</c:v>
                </c:pt>
                <c:pt idx="768">
                  <c:v>238.35041799999999</c:v>
                </c:pt>
                <c:pt idx="769">
                  <c:v>239.16880800000001</c:v>
                </c:pt>
                <c:pt idx="770">
                  <c:v>240.221161</c:v>
                </c:pt>
                <c:pt idx="771">
                  <c:v>241.088211</c:v>
                </c:pt>
                <c:pt idx="772">
                  <c:v>242.09501599999999</c:v>
                </c:pt>
                <c:pt idx="773">
                  <c:v>243.24644499999999</c:v>
                </c:pt>
                <c:pt idx="774">
                  <c:v>244.141312</c:v>
                </c:pt>
                <c:pt idx="775">
                  <c:v>245.03939800000001</c:v>
                </c:pt>
                <c:pt idx="776">
                  <c:v>246.106934</c:v>
                </c:pt>
                <c:pt idx="777">
                  <c:v>246.95803799999999</c:v>
                </c:pt>
                <c:pt idx="778">
                  <c:v>248.016617</c:v>
                </c:pt>
                <c:pt idx="779">
                  <c:v>249.10549900000001</c:v>
                </c:pt>
                <c:pt idx="780">
                  <c:v>250.125809</c:v>
                </c:pt>
                <c:pt idx="781">
                  <c:v>250.98085</c:v>
                </c:pt>
                <c:pt idx="782">
                  <c:v>251.89329499999999</c:v>
                </c:pt>
                <c:pt idx="783">
                  <c:v>253.010818</c:v>
                </c:pt>
                <c:pt idx="784">
                  <c:v>254.00973500000001</c:v>
                </c:pt>
                <c:pt idx="785">
                  <c:v>255.01028400000001</c:v>
                </c:pt>
                <c:pt idx="786">
                  <c:v>256.02636699999999</c:v>
                </c:pt>
                <c:pt idx="787">
                  <c:v>256.96322600000002</c:v>
                </c:pt>
                <c:pt idx="788">
                  <c:v>258.13916</c:v>
                </c:pt>
                <c:pt idx="789">
                  <c:v>259.068512</c:v>
                </c:pt>
                <c:pt idx="790">
                  <c:v>260.18756100000002</c:v>
                </c:pt>
                <c:pt idx="791">
                  <c:v>261.193848</c:v>
                </c:pt>
                <c:pt idx="792">
                  <c:v>262.32455399999998</c:v>
                </c:pt>
                <c:pt idx="793">
                  <c:v>263.353363</c:v>
                </c:pt>
                <c:pt idx="794">
                  <c:v>264.46862800000002</c:v>
                </c:pt>
                <c:pt idx="795">
                  <c:v>265.37496900000002</c:v>
                </c:pt>
                <c:pt idx="796">
                  <c:v>266.74838299999999</c:v>
                </c:pt>
                <c:pt idx="797">
                  <c:v>267.88623000000001</c:v>
                </c:pt>
                <c:pt idx="798">
                  <c:v>268.81857300000001</c:v>
                </c:pt>
                <c:pt idx="799">
                  <c:v>270.427887</c:v>
                </c:pt>
                <c:pt idx="800">
                  <c:v>271.61535600000002</c:v>
                </c:pt>
                <c:pt idx="801">
                  <c:v>272.92108200000001</c:v>
                </c:pt>
                <c:pt idx="802">
                  <c:v>274.30779999999999</c:v>
                </c:pt>
                <c:pt idx="803">
                  <c:v>275.27383400000002</c:v>
                </c:pt>
                <c:pt idx="804">
                  <c:v>276.141144</c:v>
                </c:pt>
                <c:pt idx="805">
                  <c:v>277.10183699999999</c:v>
                </c:pt>
                <c:pt idx="806">
                  <c:v>278.24505599999998</c:v>
                </c:pt>
                <c:pt idx="807">
                  <c:v>279.397064</c:v>
                </c:pt>
                <c:pt idx="808">
                  <c:v>280.51351899999997</c:v>
                </c:pt>
                <c:pt idx="809">
                  <c:v>281.69281000000001</c:v>
                </c:pt>
                <c:pt idx="810">
                  <c:v>282.73751800000002</c:v>
                </c:pt>
                <c:pt idx="811">
                  <c:v>284.323486</c:v>
                </c:pt>
                <c:pt idx="812">
                  <c:v>285.40566999999999</c:v>
                </c:pt>
                <c:pt idx="813">
                  <c:v>286.70062300000001</c:v>
                </c:pt>
                <c:pt idx="814">
                  <c:v>288.04760700000003</c:v>
                </c:pt>
                <c:pt idx="815">
                  <c:v>289.240814</c:v>
                </c:pt>
                <c:pt idx="816">
                  <c:v>290.812408</c:v>
                </c:pt>
                <c:pt idx="817">
                  <c:v>292.26464800000002</c:v>
                </c:pt>
                <c:pt idx="818">
                  <c:v>293.721588</c:v>
                </c:pt>
                <c:pt idx="819">
                  <c:v>295.007294</c:v>
                </c:pt>
                <c:pt idx="820">
                  <c:v>296.33038299999998</c:v>
                </c:pt>
                <c:pt idx="821">
                  <c:v>297.76711999999998</c:v>
                </c:pt>
                <c:pt idx="822">
                  <c:v>299.245789</c:v>
                </c:pt>
                <c:pt idx="823">
                  <c:v>300.99462899999997</c:v>
                </c:pt>
                <c:pt idx="824">
                  <c:v>302.39367700000003</c:v>
                </c:pt>
                <c:pt idx="825">
                  <c:v>303.98138399999999</c:v>
                </c:pt>
                <c:pt idx="826">
                  <c:v>305.43206800000002</c:v>
                </c:pt>
                <c:pt idx="827">
                  <c:v>307.24801600000001</c:v>
                </c:pt>
                <c:pt idx="828">
                  <c:v>309.13601699999998</c:v>
                </c:pt>
                <c:pt idx="829">
                  <c:v>311.02001999999999</c:v>
                </c:pt>
                <c:pt idx="830">
                  <c:v>312.764771</c:v>
                </c:pt>
                <c:pt idx="831">
                  <c:v>314.68978900000002</c:v>
                </c:pt>
                <c:pt idx="832">
                  <c:v>316.919128</c:v>
                </c:pt>
                <c:pt idx="833">
                  <c:v>319.22442599999999</c:v>
                </c:pt>
                <c:pt idx="834">
                  <c:v>321.31457499999999</c:v>
                </c:pt>
                <c:pt idx="835">
                  <c:v>324.12387100000001</c:v>
                </c:pt>
                <c:pt idx="836">
                  <c:v>326.29693600000002</c:v>
                </c:pt>
                <c:pt idx="837">
                  <c:v>327.94906600000002</c:v>
                </c:pt>
                <c:pt idx="838">
                  <c:v>329.30441300000001</c:v>
                </c:pt>
                <c:pt idx="839">
                  <c:v>330.07382200000001</c:v>
                </c:pt>
                <c:pt idx="840">
                  <c:v>330.43493699999999</c:v>
                </c:pt>
                <c:pt idx="841">
                  <c:v>331.71997099999999</c:v>
                </c:pt>
                <c:pt idx="842">
                  <c:v>332.681152</c:v>
                </c:pt>
                <c:pt idx="843">
                  <c:v>334.15579200000002</c:v>
                </c:pt>
                <c:pt idx="844">
                  <c:v>333.37472500000001</c:v>
                </c:pt>
                <c:pt idx="845">
                  <c:v>331.89849900000002</c:v>
                </c:pt>
                <c:pt idx="846">
                  <c:v>330.35272200000003</c:v>
                </c:pt>
                <c:pt idx="847">
                  <c:v>329.52468900000002</c:v>
                </c:pt>
                <c:pt idx="848">
                  <c:v>326.38726800000001</c:v>
                </c:pt>
                <c:pt idx="849">
                  <c:v>327.37023900000003</c:v>
                </c:pt>
                <c:pt idx="850">
                  <c:v>324.06420900000001</c:v>
                </c:pt>
                <c:pt idx="851">
                  <c:v>324.53079200000002</c:v>
                </c:pt>
                <c:pt idx="852">
                  <c:v>324.34350599999999</c:v>
                </c:pt>
                <c:pt idx="853">
                  <c:v>322.00976600000001</c:v>
                </c:pt>
                <c:pt idx="854">
                  <c:v>319.53381300000001</c:v>
                </c:pt>
                <c:pt idx="855">
                  <c:v>320.05941799999999</c:v>
                </c:pt>
                <c:pt idx="856">
                  <c:v>316.684235</c:v>
                </c:pt>
                <c:pt idx="857">
                  <c:v>314.82507299999997</c:v>
                </c:pt>
                <c:pt idx="858">
                  <c:v>314.77603099999999</c:v>
                </c:pt>
                <c:pt idx="859">
                  <c:v>312.51309199999997</c:v>
                </c:pt>
                <c:pt idx="860">
                  <c:v>309.17514</c:v>
                </c:pt>
                <c:pt idx="861">
                  <c:v>306.36639400000001</c:v>
                </c:pt>
                <c:pt idx="862">
                  <c:v>308.42156999999997</c:v>
                </c:pt>
                <c:pt idx="863">
                  <c:v>307.336365</c:v>
                </c:pt>
                <c:pt idx="864">
                  <c:v>302.336975</c:v>
                </c:pt>
                <c:pt idx="865">
                  <c:v>302.33770800000002</c:v>
                </c:pt>
                <c:pt idx="866">
                  <c:v>301.37240600000001</c:v>
                </c:pt>
                <c:pt idx="867">
                  <c:v>299.13516199999998</c:v>
                </c:pt>
                <c:pt idx="868">
                  <c:v>297.88000499999998</c:v>
                </c:pt>
                <c:pt idx="869">
                  <c:v>294.45343000000003</c:v>
                </c:pt>
                <c:pt idx="870">
                  <c:v>295.33758499999999</c:v>
                </c:pt>
                <c:pt idx="871">
                  <c:v>291.91067500000003</c:v>
                </c:pt>
                <c:pt idx="872">
                  <c:v>291.58529700000003</c:v>
                </c:pt>
                <c:pt idx="873">
                  <c:v>288.73477200000002</c:v>
                </c:pt>
                <c:pt idx="874">
                  <c:v>287.07101399999999</c:v>
                </c:pt>
                <c:pt idx="875">
                  <c:v>281.22531099999998</c:v>
                </c:pt>
                <c:pt idx="876">
                  <c:v>279.67105099999998</c:v>
                </c:pt>
                <c:pt idx="877">
                  <c:v>279.54995700000001</c:v>
                </c:pt>
                <c:pt idx="878">
                  <c:v>273.94454999999999</c:v>
                </c:pt>
                <c:pt idx="879">
                  <c:v>274.37789900000001</c:v>
                </c:pt>
                <c:pt idx="880">
                  <c:v>271.02160600000002</c:v>
                </c:pt>
                <c:pt idx="881">
                  <c:v>270.75732399999998</c:v>
                </c:pt>
                <c:pt idx="882">
                  <c:v>269.21975700000002</c:v>
                </c:pt>
                <c:pt idx="883">
                  <c:v>266.70297199999999</c:v>
                </c:pt>
                <c:pt idx="884">
                  <c:v>263.02090500000003</c:v>
                </c:pt>
                <c:pt idx="885">
                  <c:v>261.45919800000001</c:v>
                </c:pt>
                <c:pt idx="886">
                  <c:v>258.48742700000003</c:v>
                </c:pt>
                <c:pt idx="887">
                  <c:v>256.59942599999999</c:v>
                </c:pt>
                <c:pt idx="888">
                  <c:v>253.24615499999999</c:v>
                </c:pt>
                <c:pt idx="889">
                  <c:v>252.374527</c:v>
                </c:pt>
                <c:pt idx="890">
                  <c:v>248.38900799999999</c:v>
                </c:pt>
                <c:pt idx="891">
                  <c:v>245.007294</c:v>
                </c:pt>
                <c:pt idx="892">
                  <c:v>242.75230400000001</c:v>
                </c:pt>
                <c:pt idx="893">
                  <c:v>240.85365300000001</c:v>
                </c:pt>
                <c:pt idx="894">
                  <c:v>237.63211100000001</c:v>
                </c:pt>
                <c:pt idx="895">
                  <c:v>235.425659</c:v>
                </c:pt>
                <c:pt idx="896">
                  <c:v>232.35934399999999</c:v>
                </c:pt>
                <c:pt idx="897">
                  <c:v>229.72728000000001</c:v>
                </c:pt>
                <c:pt idx="898">
                  <c:v>228.370148</c:v>
                </c:pt>
                <c:pt idx="899">
                  <c:v>223.334183</c:v>
                </c:pt>
                <c:pt idx="900">
                  <c:v>221.152039</c:v>
                </c:pt>
                <c:pt idx="901">
                  <c:v>217.77307099999999</c:v>
                </c:pt>
                <c:pt idx="902">
                  <c:v>216.50093100000001</c:v>
                </c:pt>
                <c:pt idx="903">
                  <c:v>212.61587499999999</c:v>
                </c:pt>
                <c:pt idx="904">
                  <c:v>211.40965299999999</c:v>
                </c:pt>
                <c:pt idx="905">
                  <c:v>208.968414</c:v>
                </c:pt>
                <c:pt idx="906">
                  <c:v>205.46470600000001</c:v>
                </c:pt>
                <c:pt idx="907">
                  <c:v>203.24584999999999</c:v>
                </c:pt>
                <c:pt idx="908">
                  <c:v>199.84292600000001</c:v>
                </c:pt>
                <c:pt idx="909">
                  <c:v>196.77789300000001</c:v>
                </c:pt>
                <c:pt idx="910">
                  <c:v>195.04754600000001</c:v>
                </c:pt>
                <c:pt idx="911">
                  <c:v>192.453003</c:v>
                </c:pt>
                <c:pt idx="912">
                  <c:v>190.539154</c:v>
                </c:pt>
                <c:pt idx="913">
                  <c:v>187.45192</c:v>
                </c:pt>
                <c:pt idx="914">
                  <c:v>185.586884</c:v>
                </c:pt>
                <c:pt idx="915">
                  <c:v>183.504288</c:v>
                </c:pt>
                <c:pt idx="916">
                  <c:v>180.98904400000001</c:v>
                </c:pt>
                <c:pt idx="917">
                  <c:v>178.71920800000001</c:v>
                </c:pt>
                <c:pt idx="918">
                  <c:v>176.24774199999999</c:v>
                </c:pt>
                <c:pt idx="919">
                  <c:v>173.80110199999999</c:v>
                </c:pt>
                <c:pt idx="920">
                  <c:v>172.01487700000001</c:v>
                </c:pt>
                <c:pt idx="921">
                  <c:v>169.90515099999999</c:v>
                </c:pt>
                <c:pt idx="922">
                  <c:v>167.794128</c:v>
                </c:pt>
                <c:pt idx="923">
                  <c:v>166.21705600000001</c:v>
                </c:pt>
                <c:pt idx="924">
                  <c:v>163.64300499999999</c:v>
                </c:pt>
                <c:pt idx="925">
                  <c:v>161.943039</c:v>
                </c:pt>
                <c:pt idx="926">
                  <c:v>159.36170999999999</c:v>
                </c:pt>
                <c:pt idx="927">
                  <c:v>157.80058299999999</c:v>
                </c:pt>
                <c:pt idx="928">
                  <c:v>155.529968</c:v>
                </c:pt>
                <c:pt idx="929">
                  <c:v>154.02404799999999</c:v>
                </c:pt>
                <c:pt idx="930">
                  <c:v>152.38121000000001</c:v>
                </c:pt>
                <c:pt idx="931">
                  <c:v>150.414322</c:v>
                </c:pt>
                <c:pt idx="932">
                  <c:v>148.43208300000001</c:v>
                </c:pt>
                <c:pt idx="933">
                  <c:v>146.666641</c:v>
                </c:pt>
                <c:pt idx="934">
                  <c:v>145.07221999999999</c:v>
                </c:pt>
                <c:pt idx="935">
                  <c:v>143.31997699999999</c:v>
                </c:pt>
                <c:pt idx="936">
                  <c:v>141.825211</c:v>
                </c:pt>
                <c:pt idx="937">
                  <c:v>139.99891700000001</c:v>
                </c:pt>
                <c:pt idx="938">
                  <c:v>138.519363</c:v>
                </c:pt>
                <c:pt idx="939">
                  <c:v>137.01345800000001</c:v>
                </c:pt>
                <c:pt idx="940">
                  <c:v>135.40991199999999</c:v>
                </c:pt>
                <c:pt idx="941">
                  <c:v>133.63720699999999</c:v>
                </c:pt>
                <c:pt idx="942">
                  <c:v>132.46508800000001</c:v>
                </c:pt>
                <c:pt idx="943">
                  <c:v>130.88716099999999</c:v>
                </c:pt>
                <c:pt idx="944">
                  <c:v>129.29527300000001</c:v>
                </c:pt>
                <c:pt idx="945">
                  <c:v>128.19537399999999</c:v>
                </c:pt>
                <c:pt idx="946">
                  <c:v>126.477203</c:v>
                </c:pt>
                <c:pt idx="947">
                  <c:v>124.88678</c:v>
                </c:pt>
                <c:pt idx="948">
                  <c:v>123.790436</c:v>
                </c:pt>
                <c:pt idx="949">
                  <c:v>122.42057</c:v>
                </c:pt>
                <c:pt idx="950">
                  <c:v>121.176804</c:v>
                </c:pt>
                <c:pt idx="951">
                  <c:v>119.986282</c:v>
                </c:pt>
                <c:pt idx="952">
                  <c:v>118.30276499999999</c:v>
                </c:pt>
                <c:pt idx="953">
                  <c:v>117.136475</c:v>
                </c:pt>
                <c:pt idx="954">
                  <c:v>115.98877</c:v>
                </c:pt>
                <c:pt idx="955">
                  <c:v>114.536331</c:v>
                </c:pt>
                <c:pt idx="956">
                  <c:v>113.347435</c:v>
                </c:pt>
                <c:pt idx="957">
                  <c:v>112.011368</c:v>
                </c:pt>
                <c:pt idx="958">
                  <c:v>110.635284</c:v>
                </c:pt>
                <c:pt idx="959">
                  <c:v>109.51767700000001</c:v>
                </c:pt>
                <c:pt idx="960">
                  <c:v>107.81307200000001</c:v>
                </c:pt>
                <c:pt idx="961">
                  <c:v>106.19805100000001</c:v>
                </c:pt>
                <c:pt idx="962">
                  <c:v>105.02243799999999</c:v>
                </c:pt>
                <c:pt idx="963">
                  <c:v>103.623833</c:v>
                </c:pt>
                <c:pt idx="964">
                  <c:v>101.635757</c:v>
                </c:pt>
                <c:pt idx="965">
                  <c:v>100.06459</c:v>
                </c:pt>
                <c:pt idx="966">
                  <c:v>98.048484799999997</c:v>
                </c:pt>
                <c:pt idx="967">
                  <c:v>96.229827900000004</c:v>
                </c:pt>
                <c:pt idx="968">
                  <c:v>93.907920799999999</c:v>
                </c:pt>
                <c:pt idx="969">
                  <c:v>91.6304169</c:v>
                </c:pt>
                <c:pt idx="970">
                  <c:v>89.515121500000006</c:v>
                </c:pt>
                <c:pt idx="971">
                  <c:v>86.665290799999994</c:v>
                </c:pt>
                <c:pt idx="972">
                  <c:v>83.633872999999994</c:v>
                </c:pt>
                <c:pt idx="973">
                  <c:v>80.249992399999996</c:v>
                </c:pt>
                <c:pt idx="974">
                  <c:v>76.912620500000003</c:v>
                </c:pt>
                <c:pt idx="975">
                  <c:v>72.481796299999999</c:v>
                </c:pt>
                <c:pt idx="976">
                  <c:v>68.883140600000004</c:v>
                </c:pt>
                <c:pt idx="977">
                  <c:v>63.245620700000003</c:v>
                </c:pt>
                <c:pt idx="978">
                  <c:v>57.1813164</c:v>
                </c:pt>
                <c:pt idx="979">
                  <c:v>50.9147453</c:v>
                </c:pt>
                <c:pt idx="980">
                  <c:v>44.197883599999997</c:v>
                </c:pt>
                <c:pt idx="981">
                  <c:v>35.124816899999999</c:v>
                </c:pt>
                <c:pt idx="982">
                  <c:v>25.711790100000002</c:v>
                </c:pt>
                <c:pt idx="983">
                  <c:v>16.061906799999999</c:v>
                </c:pt>
                <c:pt idx="984">
                  <c:v>6.8360710100000004</c:v>
                </c:pt>
              </c:numCache>
            </c:numRef>
          </c:yVal>
          <c:smooth val="0"/>
          <c:extLst>
            <c:ext xmlns:c16="http://schemas.microsoft.com/office/drawing/2014/chart" uri="{C3380CC4-5D6E-409C-BE32-E72D297353CC}">
              <c16:uniqueId val="{00000001-047F-420B-A498-A4CFBD80BB09}"/>
            </c:ext>
          </c:extLst>
        </c:ser>
        <c:ser>
          <c:idx val="1"/>
          <c:order val="2"/>
          <c:tx>
            <c:v>4mm</c:v>
          </c:tx>
          <c:spPr>
            <a:ln w="25400" cap="rnd">
              <a:noFill/>
              <a:round/>
            </a:ln>
            <a:effectLst/>
          </c:spPr>
          <c:marker>
            <c:symbol val="circle"/>
            <c:size val="5"/>
            <c:spPr>
              <a:solidFill>
                <a:schemeClr val="accent1"/>
              </a:solidFill>
              <a:ln w="9525">
                <a:solidFill>
                  <a:schemeClr val="accent1"/>
                </a:solidFill>
              </a:ln>
              <a:effectLst/>
            </c:spPr>
          </c:marker>
          <c:xVal>
            <c:numRef>
              <c:f>'Experiment results(y-velocity)'!$H$3:$H$987</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'Experiment results(y-velocity)'!$L$3:$L$987</c:f>
              <c:numCache>
                <c:formatCode>General</c:formatCode>
                <c:ptCount val="985"/>
                <c:pt idx="0">
                  <c:v>-0.21847336000000001</c:v>
                </c:pt>
                <c:pt idx="1">
                  <c:v>-0.71136206400000002</c:v>
                </c:pt>
                <c:pt idx="2">
                  <c:v>-1.5231324399999999</c:v>
                </c:pt>
                <c:pt idx="3">
                  <c:v>-2.0365064099999999</c:v>
                </c:pt>
                <c:pt idx="4">
                  <c:v>-2.7396821999999998</c:v>
                </c:pt>
                <c:pt idx="5">
                  <c:v>-3.4930443800000002</c:v>
                </c:pt>
                <c:pt idx="6">
                  <c:v>-3.4915492499999998</c:v>
                </c:pt>
                <c:pt idx="7">
                  <c:v>-3.33702612</c:v>
                </c:pt>
                <c:pt idx="8">
                  <c:v>-2.6061172500000001</c:v>
                </c:pt>
                <c:pt idx="9">
                  <c:v>-2.3178830100000001</c:v>
                </c:pt>
                <c:pt idx="10">
                  <c:v>-1.7416744200000001</c:v>
                </c:pt>
                <c:pt idx="11">
                  <c:v>-0.960006833</c:v>
                </c:pt>
                <c:pt idx="12">
                  <c:v>0.16141118099999999</c:v>
                </c:pt>
                <c:pt idx="13">
                  <c:v>-0.18448242500000001</c:v>
                </c:pt>
                <c:pt idx="14">
                  <c:v>0.33149358600000001</c:v>
                </c:pt>
                <c:pt idx="15">
                  <c:v>1.53545916</c:v>
                </c:pt>
                <c:pt idx="16">
                  <c:v>2.6792318800000001</c:v>
                </c:pt>
                <c:pt idx="17">
                  <c:v>2.9777705700000001</c:v>
                </c:pt>
                <c:pt idx="18">
                  <c:v>4.13724661</c:v>
                </c:pt>
                <c:pt idx="19">
                  <c:v>5.1350121499999997</c:v>
                </c:pt>
                <c:pt idx="20">
                  <c:v>6.4424238200000001</c:v>
                </c:pt>
                <c:pt idx="21">
                  <c:v>8.4706039400000002</c:v>
                </c:pt>
                <c:pt idx="22">
                  <c:v>9.1968784299999999</c:v>
                </c:pt>
                <c:pt idx="23">
                  <c:v>11.2719364</c:v>
                </c:pt>
                <c:pt idx="24">
                  <c:v>12.1002703</c:v>
                </c:pt>
                <c:pt idx="25">
                  <c:v>12.823442500000001</c:v>
                </c:pt>
                <c:pt idx="26">
                  <c:v>12.876481999999999</c:v>
                </c:pt>
                <c:pt idx="27">
                  <c:v>13.603899999999999</c:v>
                </c:pt>
                <c:pt idx="28">
                  <c:v>12.020277</c:v>
                </c:pt>
                <c:pt idx="29">
                  <c:v>10.534008999999999</c:v>
                </c:pt>
                <c:pt idx="30">
                  <c:v>9.0752248800000004</c:v>
                </c:pt>
                <c:pt idx="31">
                  <c:v>6.5816464400000001</c:v>
                </c:pt>
                <c:pt idx="32">
                  <c:v>3.6906571399999999</c:v>
                </c:pt>
                <c:pt idx="33">
                  <c:v>2.4872865700000002</c:v>
                </c:pt>
                <c:pt idx="34">
                  <c:v>-0.81162774599999998</c:v>
                </c:pt>
                <c:pt idx="35">
                  <c:v>-4.4485216100000002</c:v>
                </c:pt>
                <c:pt idx="36">
                  <c:v>-7.8120307899999997</c:v>
                </c:pt>
                <c:pt idx="37">
                  <c:v>-9.7260379799999992</c:v>
                </c:pt>
                <c:pt idx="38">
                  <c:v>-11.8115931</c:v>
                </c:pt>
                <c:pt idx="39">
                  <c:v>-13.682683000000001</c:v>
                </c:pt>
                <c:pt idx="40">
                  <c:v>-14.685875899999999</c:v>
                </c:pt>
                <c:pt idx="41">
                  <c:v>-15.244630799999999</c:v>
                </c:pt>
                <c:pt idx="42">
                  <c:v>-15.977837600000001</c:v>
                </c:pt>
                <c:pt idx="43">
                  <c:v>-16.205440500000002</c:v>
                </c:pt>
                <c:pt idx="44">
                  <c:v>-16.4074326</c:v>
                </c:pt>
                <c:pt idx="45">
                  <c:v>-16.403762799999999</c:v>
                </c:pt>
                <c:pt idx="46">
                  <c:v>-16.2111397</c:v>
                </c:pt>
                <c:pt idx="47">
                  <c:v>-16.218044299999999</c:v>
                </c:pt>
                <c:pt idx="48">
                  <c:v>-16.097667699999999</c:v>
                </c:pt>
                <c:pt idx="49">
                  <c:v>-15.764545399999999</c:v>
                </c:pt>
                <c:pt idx="50">
                  <c:v>-15.377644500000001</c:v>
                </c:pt>
                <c:pt idx="51">
                  <c:v>-14.8825121</c:v>
                </c:pt>
                <c:pt idx="52">
                  <c:v>-14.413535100000001</c:v>
                </c:pt>
                <c:pt idx="53">
                  <c:v>-14.011417399999999</c:v>
                </c:pt>
                <c:pt idx="54">
                  <c:v>-13.3258686</c:v>
                </c:pt>
                <c:pt idx="55">
                  <c:v>-12.6280489</c:v>
                </c:pt>
                <c:pt idx="56">
                  <c:v>-12.027830099999999</c:v>
                </c:pt>
                <c:pt idx="57">
                  <c:v>-11.495074300000001</c:v>
                </c:pt>
                <c:pt idx="58">
                  <c:v>-10.802298499999999</c:v>
                </c:pt>
                <c:pt idx="59">
                  <c:v>-10.336050999999999</c:v>
                </c:pt>
                <c:pt idx="60">
                  <c:v>-9.9193649300000004</c:v>
                </c:pt>
                <c:pt idx="61">
                  <c:v>-9.6090593299999991</c:v>
                </c:pt>
                <c:pt idx="62">
                  <c:v>-9.45580292</c:v>
                </c:pt>
                <c:pt idx="63">
                  <c:v>-9.0382232699999996</c:v>
                </c:pt>
                <c:pt idx="64">
                  <c:v>-8.7254457500000004</c:v>
                </c:pt>
                <c:pt idx="65">
                  <c:v>-8.5273561499999992</c:v>
                </c:pt>
                <c:pt idx="66">
                  <c:v>-8.2393169400000001</c:v>
                </c:pt>
                <c:pt idx="67">
                  <c:v>-7.9748144099999996</c:v>
                </c:pt>
                <c:pt idx="68">
                  <c:v>-7.8594369899999998</c:v>
                </c:pt>
                <c:pt idx="69">
                  <c:v>-7.2079358100000004</c:v>
                </c:pt>
                <c:pt idx="70">
                  <c:v>-6.5375609399999997</c:v>
                </c:pt>
                <c:pt idx="71">
                  <c:v>-5.8097581900000002</c:v>
                </c:pt>
                <c:pt idx="72">
                  <c:v>-5.0684003799999999</c:v>
                </c:pt>
                <c:pt idx="73">
                  <c:v>-4.6211900699999999</c:v>
                </c:pt>
                <c:pt idx="74">
                  <c:v>-4.1523780800000001</c:v>
                </c:pt>
                <c:pt idx="75">
                  <c:v>-3.5224842999999999</c:v>
                </c:pt>
                <c:pt idx="76">
                  <c:v>-2.7637345799999999</c:v>
                </c:pt>
                <c:pt idx="77">
                  <c:v>-1.9790307300000001</c:v>
                </c:pt>
                <c:pt idx="78">
                  <c:v>-1.58264399</c:v>
                </c:pt>
                <c:pt idx="79">
                  <c:v>-0.811327994</c:v>
                </c:pt>
                <c:pt idx="80">
                  <c:v>0.454931855</c:v>
                </c:pt>
                <c:pt idx="81">
                  <c:v>0.32033425599999998</c:v>
                </c:pt>
                <c:pt idx="82">
                  <c:v>1.03941488</c:v>
                </c:pt>
                <c:pt idx="83">
                  <c:v>1.6484133000000001</c:v>
                </c:pt>
                <c:pt idx="84">
                  <c:v>2.4908795399999999</c:v>
                </c:pt>
                <c:pt idx="85">
                  <c:v>3.1264600800000002</c:v>
                </c:pt>
                <c:pt idx="86">
                  <c:v>3.5251195399999999</c:v>
                </c:pt>
                <c:pt idx="87">
                  <c:v>4.0145368599999998</c:v>
                </c:pt>
                <c:pt idx="88">
                  <c:v>3.9755222799999999</c:v>
                </c:pt>
                <c:pt idx="89">
                  <c:v>3.7183864099999999</c:v>
                </c:pt>
                <c:pt idx="90">
                  <c:v>3.5249218899999999</c:v>
                </c:pt>
                <c:pt idx="91">
                  <c:v>2.9383592599999999</c:v>
                </c:pt>
                <c:pt idx="92">
                  <c:v>2.9272556299999999</c:v>
                </c:pt>
                <c:pt idx="93">
                  <c:v>2.66255665</c:v>
                </c:pt>
                <c:pt idx="94">
                  <c:v>2.12566853</c:v>
                </c:pt>
                <c:pt idx="95">
                  <c:v>2.0476286400000001</c:v>
                </c:pt>
                <c:pt idx="96">
                  <c:v>1.9530862600000001</c:v>
                </c:pt>
                <c:pt idx="97">
                  <c:v>1.6532721500000001</c:v>
                </c:pt>
                <c:pt idx="98">
                  <c:v>1.65372169</c:v>
                </c:pt>
                <c:pt idx="99">
                  <c:v>2.1426320099999998</c:v>
                </c:pt>
                <c:pt idx="100">
                  <c:v>2.2612245099999999</c:v>
                </c:pt>
                <c:pt idx="101">
                  <c:v>2.05548668</c:v>
                </c:pt>
                <c:pt idx="102">
                  <c:v>2.25320053</c:v>
                </c:pt>
                <c:pt idx="103">
                  <c:v>2.2418274899999999</c:v>
                </c:pt>
                <c:pt idx="104">
                  <c:v>2.7466294800000002</c:v>
                </c:pt>
                <c:pt idx="105">
                  <c:v>2.8910038500000002</c:v>
                </c:pt>
                <c:pt idx="106">
                  <c:v>2.67093778</c:v>
                </c:pt>
                <c:pt idx="107">
                  <c:v>2.85900044</c:v>
                </c:pt>
                <c:pt idx="108">
                  <c:v>3.1905186200000002</c:v>
                </c:pt>
                <c:pt idx="109">
                  <c:v>3.3133616400000001</c:v>
                </c:pt>
                <c:pt idx="110">
                  <c:v>3.4022092800000001</c:v>
                </c:pt>
                <c:pt idx="111">
                  <c:v>4.0762448300000003</c:v>
                </c:pt>
                <c:pt idx="112">
                  <c:v>4.2636632900000002</c:v>
                </c:pt>
                <c:pt idx="113">
                  <c:v>4.5934767699999997</c:v>
                </c:pt>
                <c:pt idx="114">
                  <c:v>4.7819366499999996</c:v>
                </c:pt>
                <c:pt idx="115">
                  <c:v>5.4005007699999998</c:v>
                </c:pt>
                <c:pt idx="116">
                  <c:v>5.7488308000000004</c:v>
                </c:pt>
                <c:pt idx="117">
                  <c:v>5.6576538100000002</c:v>
                </c:pt>
                <c:pt idx="118">
                  <c:v>6.3021149599999999</c:v>
                </c:pt>
                <c:pt idx="119">
                  <c:v>6.5336632699999999</c:v>
                </c:pt>
                <c:pt idx="120">
                  <c:v>6.8578605699999997</c:v>
                </c:pt>
                <c:pt idx="121">
                  <c:v>7.4172143899999998</c:v>
                </c:pt>
                <c:pt idx="122">
                  <c:v>7.9410171500000004</c:v>
                </c:pt>
                <c:pt idx="123">
                  <c:v>8.4521331800000006</c:v>
                </c:pt>
                <c:pt idx="124">
                  <c:v>8.2776622799999995</c:v>
                </c:pt>
                <c:pt idx="125">
                  <c:v>8.5440339999999999</c:v>
                </c:pt>
                <c:pt idx="126">
                  <c:v>9.0196399700000001</c:v>
                </c:pt>
                <c:pt idx="127">
                  <c:v>9.1689024000000003</c:v>
                </c:pt>
                <c:pt idx="128">
                  <c:v>9.6218128200000006</c:v>
                </c:pt>
                <c:pt idx="129">
                  <c:v>9.7920865999999993</c:v>
                </c:pt>
                <c:pt idx="130">
                  <c:v>9.8708725000000008</c:v>
                </c:pt>
                <c:pt idx="131">
                  <c:v>10.355937000000001</c:v>
                </c:pt>
                <c:pt idx="132">
                  <c:v>10.1563892</c:v>
                </c:pt>
                <c:pt idx="133">
                  <c:v>10.751279800000001</c:v>
                </c:pt>
                <c:pt idx="134">
                  <c:v>11.0785961</c:v>
                </c:pt>
                <c:pt idx="135">
                  <c:v>11.1979256</c:v>
                </c:pt>
                <c:pt idx="136">
                  <c:v>11.371221500000001</c:v>
                </c:pt>
                <c:pt idx="137">
                  <c:v>11.414840699999999</c:v>
                </c:pt>
                <c:pt idx="138">
                  <c:v>11.6113701</c:v>
                </c:pt>
                <c:pt idx="139">
                  <c:v>12.2029228</c:v>
                </c:pt>
                <c:pt idx="140">
                  <c:v>12.477177599999999</c:v>
                </c:pt>
                <c:pt idx="141">
                  <c:v>12.519487399999999</c:v>
                </c:pt>
                <c:pt idx="142">
                  <c:v>12.664873099999999</c:v>
                </c:pt>
                <c:pt idx="143">
                  <c:v>12.7427607</c:v>
                </c:pt>
                <c:pt idx="144">
                  <c:v>12.7868681</c:v>
                </c:pt>
                <c:pt idx="145">
                  <c:v>12.763696700000001</c:v>
                </c:pt>
                <c:pt idx="146">
                  <c:v>12.470910999999999</c:v>
                </c:pt>
                <c:pt idx="147">
                  <c:v>12.314309099999999</c:v>
                </c:pt>
                <c:pt idx="148">
                  <c:v>12.105004299999999</c:v>
                </c:pt>
                <c:pt idx="149">
                  <c:v>11.869543999999999</c:v>
                </c:pt>
                <c:pt idx="150">
                  <c:v>11.5451078</c:v>
                </c:pt>
                <c:pt idx="151">
                  <c:v>11.2429972</c:v>
                </c:pt>
                <c:pt idx="152">
                  <c:v>10.8504667</c:v>
                </c:pt>
                <c:pt idx="153">
                  <c:v>10.578704800000001</c:v>
                </c:pt>
                <c:pt idx="154">
                  <c:v>10.2584648</c:v>
                </c:pt>
                <c:pt idx="155">
                  <c:v>10.086502100000001</c:v>
                </c:pt>
                <c:pt idx="156">
                  <c:v>9.8944988299999999</c:v>
                </c:pt>
                <c:pt idx="157">
                  <c:v>9.6602506600000009</c:v>
                </c:pt>
                <c:pt idx="158">
                  <c:v>9.5136985799999998</c:v>
                </c:pt>
                <c:pt idx="159">
                  <c:v>9.4522266399999992</c:v>
                </c:pt>
                <c:pt idx="160">
                  <c:v>9.3976478599999993</c:v>
                </c:pt>
                <c:pt idx="161">
                  <c:v>9.3014345200000008</c:v>
                </c:pt>
                <c:pt idx="162">
                  <c:v>9.3317079500000002</c:v>
                </c:pt>
                <c:pt idx="163">
                  <c:v>9.2267131800000008</c:v>
                </c:pt>
                <c:pt idx="164">
                  <c:v>9.2014904000000008</c:v>
                </c:pt>
                <c:pt idx="165">
                  <c:v>9.0373115500000001</c:v>
                </c:pt>
                <c:pt idx="166">
                  <c:v>8.9151830699999994</c:v>
                </c:pt>
                <c:pt idx="167">
                  <c:v>8.9161605799999997</c:v>
                </c:pt>
                <c:pt idx="168">
                  <c:v>8.7093439099999994</c:v>
                </c:pt>
                <c:pt idx="169">
                  <c:v>8.53911877</c:v>
                </c:pt>
                <c:pt idx="170">
                  <c:v>8.3296823500000006</c:v>
                </c:pt>
                <c:pt idx="171">
                  <c:v>8.1665048599999999</c:v>
                </c:pt>
                <c:pt idx="172">
                  <c:v>7.9902544000000004</c:v>
                </c:pt>
                <c:pt idx="173">
                  <c:v>7.81215715</c:v>
                </c:pt>
                <c:pt idx="174">
                  <c:v>7.7006926499999997</c:v>
                </c:pt>
                <c:pt idx="175">
                  <c:v>7.5480141600000001</c:v>
                </c:pt>
                <c:pt idx="176">
                  <c:v>7.4012680099999999</c:v>
                </c:pt>
                <c:pt idx="177">
                  <c:v>7.25745153</c:v>
                </c:pt>
                <c:pt idx="178">
                  <c:v>7.1471762700000001</c:v>
                </c:pt>
                <c:pt idx="179">
                  <c:v>7.0129032100000002</c:v>
                </c:pt>
                <c:pt idx="180">
                  <c:v>6.8675279600000003</c:v>
                </c:pt>
                <c:pt idx="181">
                  <c:v>6.71028614</c:v>
                </c:pt>
                <c:pt idx="182">
                  <c:v>6.6091537499999999</c:v>
                </c:pt>
                <c:pt idx="183">
                  <c:v>6.4478635799999999</c:v>
                </c:pt>
                <c:pt idx="184">
                  <c:v>6.3313355400000004</c:v>
                </c:pt>
                <c:pt idx="185">
                  <c:v>6.1921267499999999</c:v>
                </c:pt>
                <c:pt idx="186">
                  <c:v>6.0604209899999999</c:v>
                </c:pt>
                <c:pt idx="187">
                  <c:v>5.9505920400000001</c:v>
                </c:pt>
                <c:pt idx="188">
                  <c:v>5.83972216</c:v>
                </c:pt>
                <c:pt idx="189">
                  <c:v>5.7913455999999996</c:v>
                </c:pt>
                <c:pt idx="190">
                  <c:v>5.6948199300000004</c:v>
                </c:pt>
                <c:pt idx="191">
                  <c:v>5.5444340700000003</c:v>
                </c:pt>
                <c:pt idx="192">
                  <c:v>5.52418137</c:v>
                </c:pt>
                <c:pt idx="193">
                  <c:v>5.4521374700000003</c:v>
                </c:pt>
                <c:pt idx="194">
                  <c:v>5.3562679299999996</c:v>
                </c:pt>
                <c:pt idx="195">
                  <c:v>5.3145852099999997</c:v>
                </c:pt>
                <c:pt idx="196">
                  <c:v>5.2600388499999999</c:v>
                </c:pt>
                <c:pt idx="197">
                  <c:v>5.2676467899999997</c:v>
                </c:pt>
                <c:pt idx="198">
                  <c:v>5.2670707700000001</c:v>
                </c:pt>
                <c:pt idx="199">
                  <c:v>5.2310071000000002</c:v>
                </c:pt>
                <c:pt idx="200">
                  <c:v>5.2964301100000002</c:v>
                </c:pt>
                <c:pt idx="201">
                  <c:v>5.2589025500000002</c:v>
                </c:pt>
                <c:pt idx="202">
                  <c:v>5.2944226299999997</c:v>
                </c:pt>
                <c:pt idx="203">
                  <c:v>5.2939863200000001</c:v>
                </c:pt>
                <c:pt idx="204">
                  <c:v>5.3308067299999999</c:v>
                </c:pt>
                <c:pt idx="205">
                  <c:v>5.3678760499999996</c:v>
                </c:pt>
                <c:pt idx="206">
                  <c:v>5.3900580400000004</c:v>
                </c:pt>
                <c:pt idx="207">
                  <c:v>5.4085807800000003</c:v>
                </c:pt>
                <c:pt idx="208">
                  <c:v>5.4623699200000004</c:v>
                </c:pt>
                <c:pt idx="209">
                  <c:v>5.4754395499999999</c:v>
                </c:pt>
                <c:pt idx="210">
                  <c:v>5.5027999899999998</c:v>
                </c:pt>
                <c:pt idx="211">
                  <c:v>5.5100669900000003</c:v>
                </c:pt>
                <c:pt idx="212">
                  <c:v>5.52693367</c:v>
                </c:pt>
                <c:pt idx="213">
                  <c:v>5.5544500399999999</c:v>
                </c:pt>
                <c:pt idx="214">
                  <c:v>5.5956368400000001</c:v>
                </c:pt>
                <c:pt idx="215">
                  <c:v>5.6193294500000004</c:v>
                </c:pt>
                <c:pt idx="216">
                  <c:v>5.6450757999999999</c:v>
                </c:pt>
                <c:pt idx="217">
                  <c:v>5.6919188500000004</c:v>
                </c:pt>
                <c:pt idx="218">
                  <c:v>5.8011674900000001</c:v>
                </c:pt>
                <c:pt idx="219">
                  <c:v>5.8767991100000003</c:v>
                </c:pt>
                <c:pt idx="220">
                  <c:v>5.9682102199999996</c:v>
                </c:pt>
                <c:pt idx="221">
                  <c:v>6.0807671499999998</c:v>
                </c:pt>
                <c:pt idx="222">
                  <c:v>6.1527566900000004</c:v>
                </c:pt>
                <c:pt idx="223">
                  <c:v>6.2930655499999997</c:v>
                </c:pt>
                <c:pt idx="224">
                  <c:v>6.38534164</c:v>
                </c:pt>
                <c:pt idx="225">
                  <c:v>6.5024461699999998</c:v>
                </c:pt>
                <c:pt idx="226">
                  <c:v>6.5628724099999998</c:v>
                </c:pt>
                <c:pt idx="227">
                  <c:v>6.6141152400000003</c:v>
                </c:pt>
                <c:pt idx="228">
                  <c:v>6.6838069000000004</c:v>
                </c:pt>
                <c:pt idx="229">
                  <c:v>6.6884050400000001</c:v>
                </c:pt>
                <c:pt idx="230">
                  <c:v>6.7177905999999998</c:v>
                </c:pt>
                <c:pt idx="231">
                  <c:v>6.7263207400000002</c:v>
                </c:pt>
                <c:pt idx="232">
                  <c:v>6.7171215999999996</c:v>
                </c:pt>
                <c:pt idx="233">
                  <c:v>6.6787161800000003</c:v>
                </c:pt>
                <c:pt idx="234">
                  <c:v>6.6570735000000001</c:v>
                </c:pt>
                <c:pt idx="235">
                  <c:v>6.6176710099999996</c:v>
                </c:pt>
                <c:pt idx="236">
                  <c:v>6.5774321599999999</c:v>
                </c:pt>
                <c:pt idx="237">
                  <c:v>6.5522108100000001</c:v>
                </c:pt>
                <c:pt idx="238">
                  <c:v>6.5216326699999998</c:v>
                </c:pt>
                <c:pt idx="239">
                  <c:v>6.4943914400000002</c:v>
                </c:pt>
                <c:pt idx="240">
                  <c:v>6.4561290700000002</c:v>
                </c:pt>
                <c:pt idx="241">
                  <c:v>6.4454436299999998</c:v>
                </c:pt>
                <c:pt idx="242">
                  <c:v>6.4310269399999997</c:v>
                </c:pt>
                <c:pt idx="243">
                  <c:v>6.4033369999999996</c:v>
                </c:pt>
                <c:pt idx="244">
                  <c:v>6.3982968299999996</c:v>
                </c:pt>
                <c:pt idx="245">
                  <c:v>6.3918294900000001</c:v>
                </c:pt>
                <c:pt idx="246">
                  <c:v>6.38703442</c:v>
                </c:pt>
                <c:pt idx="247">
                  <c:v>6.3838315000000003</c:v>
                </c:pt>
                <c:pt idx="248">
                  <c:v>6.3878750799999997</c:v>
                </c:pt>
                <c:pt idx="249">
                  <c:v>6.3912396400000002</c:v>
                </c:pt>
                <c:pt idx="250">
                  <c:v>6.4038462599999999</c:v>
                </c:pt>
                <c:pt idx="251">
                  <c:v>6.4061589200000002</c:v>
                </c:pt>
                <c:pt idx="252">
                  <c:v>6.3905382199999998</c:v>
                </c:pt>
                <c:pt idx="253">
                  <c:v>6.3920416800000002</c:v>
                </c:pt>
                <c:pt idx="254">
                  <c:v>6.4054903999999997</c:v>
                </c:pt>
                <c:pt idx="255">
                  <c:v>6.4058027299999996</c:v>
                </c:pt>
                <c:pt idx="256">
                  <c:v>6.3975253099999998</c:v>
                </c:pt>
                <c:pt idx="257">
                  <c:v>6.4002099000000001</c:v>
                </c:pt>
                <c:pt idx="258">
                  <c:v>6.3912410700000004</c:v>
                </c:pt>
                <c:pt idx="259">
                  <c:v>6.3930134799999996</c:v>
                </c:pt>
                <c:pt idx="260">
                  <c:v>6.3847055399999997</c:v>
                </c:pt>
                <c:pt idx="261">
                  <c:v>6.3747029299999998</c:v>
                </c:pt>
                <c:pt idx="262">
                  <c:v>6.3722143200000003</c:v>
                </c:pt>
                <c:pt idx="263">
                  <c:v>6.36939192</c:v>
                </c:pt>
                <c:pt idx="264">
                  <c:v>6.3602395100000004</c:v>
                </c:pt>
                <c:pt idx="265">
                  <c:v>6.3529882400000002</c:v>
                </c:pt>
                <c:pt idx="266">
                  <c:v>6.3415632200000003</c:v>
                </c:pt>
                <c:pt idx="267">
                  <c:v>6.3370943100000003</c:v>
                </c:pt>
                <c:pt idx="268">
                  <c:v>6.3355240799999999</c:v>
                </c:pt>
                <c:pt idx="269">
                  <c:v>6.3238959299999999</c:v>
                </c:pt>
                <c:pt idx="270">
                  <c:v>6.3243346200000001</c:v>
                </c:pt>
                <c:pt idx="271">
                  <c:v>6.31042624</c:v>
                </c:pt>
                <c:pt idx="272">
                  <c:v>6.3053431499999997</c:v>
                </c:pt>
                <c:pt idx="273">
                  <c:v>6.3062982600000002</c:v>
                </c:pt>
                <c:pt idx="274">
                  <c:v>6.2819261600000003</c:v>
                </c:pt>
                <c:pt idx="275">
                  <c:v>6.2913770700000002</c:v>
                </c:pt>
                <c:pt idx="276">
                  <c:v>6.2921896000000004</c:v>
                </c:pt>
                <c:pt idx="277">
                  <c:v>6.2987308500000001</c:v>
                </c:pt>
                <c:pt idx="278">
                  <c:v>6.2922234499999998</c:v>
                </c:pt>
                <c:pt idx="279">
                  <c:v>6.2891616800000003</c:v>
                </c:pt>
                <c:pt idx="280">
                  <c:v>6.29810333</c:v>
                </c:pt>
                <c:pt idx="281">
                  <c:v>6.2963066100000002</c:v>
                </c:pt>
                <c:pt idx="282">
                  <c:v>6.3102521899999999</c:v>
                </c:pt>
                <c:pt idx="283">
                  <c:v>6.3108406099999996</c:v>
                </c:pt>
                <c:pt idx="284">
                  <c:v>6.3155074100000004</c:v>
                </c:pt>
                <c:pt idx="285">
                  <c:v>6.3468642199999996</c:v>
                </c:pt>
                <c:pt idx="286">
                  <c:v>6.3615088499999999</c:v>
                </c:pt>
                <c:pt idx="287">
                  <c:v>6.3713340799999996</c:v>
                </c:pt>
                <c:pt idx="288">
                  <c:v>6.3928914099999998</c:v>
                </c:pt>
                <c:pt idx="289">
                  <c:v>6.4075760800000001</c:v>
                </c:pt>
                <c:pt idx="290">
                  <c:v>6.4242262800000001</c:v>
                </c:pt>
                <c:pt idx="291">
                  <c:v>6.4353661500000001</c:v>
                </c:pt>
                <c:pt idx="292">
                  <c:v>6.4933228500000002</c:v>
                </c:pt>
                <c:pt idx="293">
                  <c:v>6.5153956400000004</c:v>
                </c:pt>
                <c:pt idx="294">
                  <c:v>6.5306382200000002</c:v>
                </c:pt>
                <c:pt idx="295">
                  <c:v>6.5623254800000002</c:v>
                </c:pt>
                <c:pt idx="296">
                  <c:v>6.6066799200000004</c:v>
                </c:pt>
                <c:pt idx="297">
                  <c:v>6.6187629699999997</c:v>
                </c:pt>
                <c:pt idx="298">
                  <c:v>6.6564598100000003</c:v>
                </c:pt>
                <c:pt idx="299">
                  <c:v>6.6869511599999996</c:v>
                </c:pt>
                <c:pt idx="300">
                  <c:v>6.7139830600000003</c:v>
                </c:pt>
                <c:pt idx="301">
                  <c:v>6.7420554199999998</c:v>
                </c:pt>
                <c:pt idx="302">
                  <c:v>6.7723913199999997</c:v>
                </c:pt>
                <c:pt idx="303">
                  <c:v>6.8221011200000001</c:v>
                </c:pt>
                <c:pt idx="304">
                  <c:v>6.8479781199999996</c:v>
                </c:pt>
                <c:pt idx="305">
                  <c:v>6.8881654699999997</c:v>
                </c:pt>
                <c:pt idx="306">
                  <c:v>6.9115238200000002</c:v>
                </c:pt>
                <c:pt idx="307">
                  <c:v>6.9493141200000004</c:v>
                </c:pt>
                <c:pt idx="308">
                  <c:v>6.9968004199999996</c:v>
                </c:pt>
                <c:pt idx="309">
                  <c:v>7.0216136000000002</c:v>
                </c:pt>
                <c:pt idx="310">
                  <c:v>7.0765638400000004</c:v>
                </c:pt>
                <c:pt idx="311">
                  <c:v>7.1198034300000002</c:v>
                </c:pt>
                <c:pt idx="312">
                  <c:v>7.1607871100000002</c:v>
                </c:pt>
                <c:pt idx="313">
                  <c:v>7.2043828999999997</c:v>
                </c:pt>
                <c:pt idx="314">
                  <c:v>7.2536730800000004</c:v>
                </c:pt>
                <c:pt idx="315">
                  <c:v>7.2843861600000004</c:v>
                </c:pt>
                <c:pt idx="316">
                  <c:v>7.3195099800000003</c:v>
                </c:pt>
                <c:pt idx="317">
                  <c:v>7.3649592400000001</c:v>
                </c:pt>
                <c:pt idx="318">
                  <c:v>7.4104566600000004</c:v>
                </c:pt>
                <c:pt idx="319">
                  <c:v>7.4331340800000003</c:v>
                </c:pt>
                <c:pt idx="320">
                  <c:v>7.4502015100000003</c:v>
                </c:pt>
                <c:pt idx="321">
                  <c:v>7.47088003</c:v>
                </c:pt>
                <c:pt idx="322">
                  <c:v>7.4991912799999998</c:v>
                </c:pt>
                <c:pt idx="323">
                  <c:v>7.5114521999999999</c:v>
                </c:pt>
                <c:pt idx="324">
                  <c:v>7.5169129400000001</c:v>
                </c:pt>
                <c:pt idx="325">
                  <c:v>7.5266103700000002</c:v>
                </c:pt>
                <c:pt idx="326">
                  <c:v>7.5103988599999996</c:v>
                </c:pt>
                <c:pt idx="327">
                  <c:v>7.5009827600000003</c:v>
                </c:pt>
                <c:pt idx="328">
                  <c:v>7.5227942499999996</c:v>
                </c:pt>
                <c:pt idx="329">
                  <c:v>7.5151004800000001</c:v>
                </c:pt>
                <c:pt idx="330">
                  <c:v>7.50307703</c:v>
                </c:pt>
                <c:pt idx="331">
                  <c:v>7.5062360799999999</c:v>
                </c:pt>
                <c:pt idx="332">
                  <c:v>7.4904127100000002</c:v>
                </c:pt>
                <c:pt idx="333">
                  <c:v>7.4732818600000002</c:v>
                </c:pt>
                <c:pt idx="334">
                  <c:v>7.4283499700000002</c:v>
                </c:pt>
                <c:pt idx="335">
                  <c:v>7.4228172299999997</c:v>
                </c:pt>
                <c:pt idx="336">
                  <c:v>7.36406136</c:v>
                </c:pt>
                <c:pt idx="337">
                  <c:v>7.3698244099999997</c:v>
                </c:pt>
                <c:pt idx="338">
                  <c:v>7.3862743399999999</c:v>
                </c:pt>
                <c:pt idx="339">
                  <c:v>7.3635072700000004</c:v>
                </c:pt>
                <c:pt idx="340">
                  <c:v>7.3491196600000004</c:v>
                </c:pt>
                <c:pt idx="341">
                  <c:v>7.3576021200000001</c:v>
                </c:pt>
                <c:pt idx="342">
                  <c:v>7.33602095</c:v>
                </c:pt>
                <c:pt idx="343">
                  <c:v>7.3094248799999999</c:v>
                </c:pt>
                <c:pt idx="344">
                  <c:v>7.3337254500000002</c:v>
                </c:pt>
                <c:pt idx="345">
                  <c:v>7.3300290099999996</c:v>
                </c:pt>
                <c:pt idx="346">
                  <c:v>7.3344149600000001</c:v>
                </c:pt>
                <c:pt idx="347">
                  <c:v>7.3285503399999996</c:v>
                </c:pt>
                <c:pt idx="348">
                  <c:v>7.3154497100000002</c:v>
                </c:pt>
                <c:pt idx="349">
                  <c:v>7.33083916</c:v>
                </c:pt>
                <c:pt idx="350">
                  <c:v>7.3468728099999998</c:v>
                </c:pt>
                <c:pt idx="351">
                  <c:v>7.3425107000000001</c:v>
                </c:pt>
                <c:pt idx="352">
                  <c:v>7.3558278100000001</c:v>
                </c:pt>
                <c:pt idx="353">
                  <c:v>7.3577046399999997</c:v>
                </c:pt>
                <c:pt idx="354">
                  <c:v>7.3492374399999996</c:v>
                </c:pt>
                <c:pt idx="355">
                  <c:v>7.3830838200000004</c:v>
                </c:pt>
                <c:pt idx="356">
                  <c:v>7.3947644199999996</c:v>
                </c:pt>
                <c:pt idx="357">
                  <c:v>7.3813238099999996</c:v>
                </c:pt>
                <c:pt idx="358">
                  <c:v>7.4077415499999999</c:v>
                </c:pt>
                <c:pt idx="359">
                  <c:v>7.4073348000000001</c:v>
                </c:pt>
                <c:pt idx="360">
                  <c:v>7.4252095200000001</c:v>
                </c:pt>
                <c:pt idx="361">
                  <c:v>7.4435300800000004</c:v>
                </c:pt>
                <c:pt idx="362">
                  <c:v>7.4847693399999997</c:v>
                </c:pt>
                <c:pt idx="363">
                  <c:v>7.4745822000000004</c:v>
                </c:pt>
                <c:pt idx="364">
                  <c:v>7.4829406699999996</c:v>
                </c:pt>
                <c:pt idx="365">
                  <c:v>7.5093297999999997</c:v>
                </c:pt>
                <c:pt idx="366">
                  <c:v>7.5439705799999999</c:v>
                </c:pt>
                <c:pt idx="367">
                  <c:v>7.5810780500000003</c:v>
                </c:pt>
                <c:pt idx="368">
                  <c:v>7.6046552700000003</c:v>
                </c:pt>
                <c:pt idx="369">
                  <c:v>7.6094880099999997</c:v>
                </c:pt>
                <c:pt idx="370">
                  <c:v>7.6413187999999996</c:v>
                </c:pt>
                <c:pt idx="371">
                  <c:v>7.6519103099999999</c:v>
                </c:pt>
                <c:pt idx="372">
                  <c:v>7.6695389699999996</c:v>
                </c:pt>
                <c:pt idx="373">
                  <c:v>7.7011742600000002</c:v>
                </c:pt>
                <c:pt idx="374">
                  <c:v>7.7192688</c:v>
                </c:pt>
                <c:pt idx="375">
                  <c:v>7.7368278500000001</c:v>
                </c:pt>
                <c:pt idx="376">
                  <c:v>7.7634182000000003</c:v>
                </c:pt>
                <c:pt idx="377">
                  <c:v>7.76683331</c:v>
                </c:pt>
                <c:pt idx="378">
                  <c:v>7.7588472399999997</c:v>
                </c:pt>
                <c:pt idx="379">
                  <c:v>7.7720460899999999</c:v>
                </c:pt>
                <c:pt idx="380">
                  <c:v>7.7929773300000003</c:v>
                </c:pt>
                <c:pt idx="381">
                  <c:v>7.7972640999999996</c:v>
                </c:pt>
                <c:pt idx="382">
                  <c:v>7.7933073000000004</c:v>
                </c:pt>
                <c:pt idx="383">
                  <c:v>7.7739448500000004</c:v>
                </c:pt>
                <c:pt idx="384">
                  <c:v>7.76258421</c:v>
                </c:pt>
                <c:pt idx="385">
                  <c:v>7.7451491399999997</c:v>
                </c:pt>
                <c:pt idx="386">
                  <c:v>7.7305936800000001</c:v>
                </c:pt>
                <c:pt idx="387">
                  <c:v>7.7196064</c:v>
                </c:pt>
                <c:pt idx="388">
                  <c:v>7.6893811200000002</c:v>
                </c:pt>
                <c:pt idx="389">
                  <c:v>7.6293869000000001</c:v>
                </c:pt>
                <c:pt idx="390">
                  <c:v>7.6267123200000002</c:v>
                </c:pt>
                <c:pt idx="391">
                  <c:v>7.5837225899999998</c:v>
                </c:pt>
                <c:pt idx="392">
                  <c:v>7.5548572500000004</c:v>
                </c:pt>
                <c:pt idx="393">
                  <c:v>7.5195703500000004</c:v>
                </c:pt>
                <c:pt idx="394">
                  <c:v>7.4415793399999997</c:v>
                </c:pt>
                <c:pt idx="395">
                  <c:v>7.3995566400000001</c:v>
                </c:pt>
                <c:pt idx="396">
                  <c:v>7.3703455900000003</c:v>
                </c:pt>
                <c:pt idx="397">
                  <c:v>7.3145856900000004</c:v>
                </c:pt>
                <c:pt idx="398">
                  <c:v>7.2461061500000001</c:v>
                </c:pt>
                <c:pt idx="399">
                  <c:v>7.20302343</c:v>
                </c:pt>
                <c:pt idx="400">
                  <c:v>7.1788387299999998</c:v>
                </c:pt>
                <c:pt idx="401">
                  <c:v>7.1159014699999998</c:v>
                </c:pt>
                <c:pt idx="402">
                  <c:v>7.1061797100000001</c:v>
                </c:pt>
                <c:pt idx="403">
                  <c:v>7.0538883200000004</c:v>
                </c:pt>
                <c:pt idx="404">
                  <c:v>7.0369668000000001</c:v>
                </c:pt>
                <c:pt idx="405">
                  <c:v>6.99683046</c:v>
                </c:pt>
                <c:pt idx="406">
                  <c:v>6.9591717700000002</c:v>
                </c:pt>
                <c:pt idx="407">
                  <c:v>6.9214348799999996</c:v>
                </c:pt>
                <c:pt idx="408">
                  <c:v>6.9065699599999997</c:v>
                </c:pt>
                <c:pt idx="409">
                  <c:v>6.9030065499999997</c:v>
                </c:pt>
                <c:pt idx="410">
                  <c:v>6.8653469100000004</c:v>
                </c:pt>
                <c:pt idx="411">
                  <c:v>6.8770942699999997</c:v>
                </c:pt>
                <c:pt idx="412">
                  <c:v>6.8777537300000002</c:v>
                </c:pt>
                <c:pt idx="413">
                  <c:v>6.8411393199999999</c:v>
                </c:pt>
                <c:pt idx="414">
                  <c:v>6.8615493799999996</c:v>
                </c:pt>
                <c:pt idx="415">
                  <c:v>6.8540387200000001</c:v>
                </c:pt>
                <c:pt idx="416">
                  <c:v>6.8719801900000004</c:v>
                </c:pt>
                <c:pt idx="417">
                  <c:v>6.8778796199999999</c:v>
                </c:pt>
                <c:pt idx="418">
                  <c:v>6.9059328999999998</c:v>
                </c:pt>
                <c:pt idx="419">
                  <c:v>6.9021754299999998</c:v>
                </c:pt>
                <c:pt idx="420">
                  <c:v>6.9107050900000004</c:v>
                </c:pt>
                <c:pt idx="421">
                  <c:v>6.9245181100000002</c:v>
                </c:pt>
                <c:pt idx="422">
                  <c:v>6.94210482</c:v>
                </c:pt>
                <c:pt idx="423">
                  <c:v>6.9458265299999997</c:v>
                </c:pt>
                <c:pt idx="424">
                  <c:v>6.9690637600000001</c:v>
                </c:pt>
                <c:pt idx="425">
                  <c:v>6.9863863000000004</c:v>
                </c:pt>
                <c:pt idx="426">
                  <c:v>7.0030083699999999</c:v>
                </c:pt>
                <c:pt idx="427">
                  <c:v>7.02876616</c:v>
                </c:pt>
                <c:pt idx="428">
                  <c:v>7.0562510500000002</c:v>
                </c:pt>
                <c:pt idx="429">
                  <c:v>7.06723547</c:v>
                </c:pt>
                <c:pt idx="430">
                  <c:v>7.0904240600000001</c:v>
                </c:pt>
                <c:pt idx="431">
                  <c:v>7.1218113900000004</c:v>
                </c:pt>
                <c:pt idx="432">
                  <c:v>7.1423230200000001</c:v>
                </c:pt>
                <c:pt idx="433">
                  <c:v>7.1584567999999997</c:v>
                </c:pt>
                <c:pt idx="434">
                  <c:v>7.17250443</c:v>
                </c:pt>
                <c:pt idx="435">
                  <c:v>7.1953635199999999</c:v>
                </c:pt>
                <c:pt idx="436">
                  <c:v>7.2312865300000002</c:v>
                </c:pt>
                <c:pt idx="437">
                  <c:v>7.2537341099999999</c:v>
                </c:pt>
                <c:pt idx="438">
                  <c:v>7.2713174800000004</c:v>
                </c:pt>
                <c:pt idx="439">
                  <c:v>7.3035211599999998</c:v>
                </c:pt>
                <c:pt idx="440">
                  <c:v>7.3311562500000003</c:v>
                </c:pt>
                <c:pt idx="441">
                  <c:v>7.3614292099999998</c:v>
                </c:pt>
                <c:pt idx="442">
                  <c:v>7.3888730999999996</c:v>
                </c:pt>
                <c:pt idx="443">
                  <c:v>7.4153928799999997</c:v>
                </c:pt>
                <c:pt idx="444">
                  <c:v>7.4229378700000002</c:v>
                </c:pt>
                <c:pt idx="445">
                  <c:v>7.45631456</c:v>
                </c:pt>
                <c:pt idx="446">
                  <c:v>7.4934277500000004</c:v>
                </c:pt>
                <c:pt idx="447">
                  <c:v>7.5168642999999999</c:v>
                </c:pt>
                <c:pt idx="448">
                  <c:v>7.5718789099999997</c:v>
                </c:pt>
                <c:pt idx="449">
                  <c:v>7.6037225700000004</c:v>
                </c:pt>
                <c:pt idx="450">
                  <c:v>7.6287221900000004</c:v>
                </c:pt>
                <c:pt idx="451">
                  <c:v>7.6551237099999998</c:v>
                </c:pt>
                <c:pt idx="452">
                  <c:v>7.7019014400000003</c:v>
                </c:pt>
                <c:pt idx="453">
                  <c:v>7.7507467300000004</c:v>
                </c:pt>
                <c:pt idx="454">
                  <c:v>7.7837662700000001</c:v>
                </c:pt>
                <c:pt idx="455">
                  <c:v>7.8083739300000001</c:v>
                </c:pt>
                <c:pt idx="456">
                  <c:v>7.8560304600000004</c:v>
                </c:pt>
                <c:pt idx="457">
                  <c:v>7.8809356700000004</c:v>
                </c:pt>
                <c:pt idx="458">
                  <c:v>7.9450573899999997</c:v>
                </c:pt>
                <c:pt idx="459">
                  <c:v>7.9658761</c:v>
                </c:pt>
                <c:pt idx="460">
                  <c:v>8.0343122499999993</c:v>
                </c:pt>
                <c:pt idx="461">
                  <c:v>8.0684776300000003</c:v>
                </c:pt>
                <c:pt idx="462">
                  <c:v>8.1033449199999996</c:v>
                </c:pt>
                <c:pt idx="463">
                  <c:v>8.1509427999999993</c:v>
                </c:pt>
                <c:pt idx="464">
                  <c:v>8.2147932099999998</c:v>
                </c:pt>
                <c:pt idx="465">
                  <c:v>8.2403678899999999</c:v>
                </c:pt>
                <c:pt idx="466">
                  <c:v>8.2863244999999992</c:v>
                </c:pt>
                <c:pt idx="467">
                  <c:v>8.3407859799999997</c:v>
                </c:pt>
                <c:pt idx="468">
                  <c:v>8.3700962099999998</c:v>
                </c:pt>
                <c:pt idx="469">
                  <c:v>8.4188652000000008</c:v>
                </c:pt>
                <c:pt idx="470">
                  <c:v>8.4504880900000003</c:v>
                </c:pt>
                <c:pt idx="471">
                  <c:v>8.4907493600000006</c:v>
                </c:pt>
                <c:pt idx="472">
                  <c:v>8.5539407700000005</c:v>
                </c:pt>
                <c:pt idx="473">
                  <c:v>8.5860252399999997</c:v>
                </c:pt>
                <c:pt idx="474">
                  <c:v>8.6004009200000002</c:v>
                </c:pt>
                <c:pt idx="475">
                  <c:v>8.6181850400000002</c:v>
                </c:pt>
                <c:pt idx="476">
                  <c:v>8.6521406200000008</c:v>
                </c:pt>
                <c:pt idx="477">
                  <c:v>8.6803445799999999</c:v>
                </c:pt>
                <c:pt idx="478">
                  <c:v>8.7073965100000006</c:v>
                </c:pt>
                <c:pt idx="479">
                  <c:v>8.7227458999999996</c:v>
                </c:pt>
                <c:pt idx="480">
                  <c:v>8.7334203699999993</c:v>
                </c:pt>
                <c:pt idx="481">
                  <c:v>8.75062943</c:v>
                </c:pt>
                <c:pt idx="482">
                  <c:v>8.7585496900000006</c:v>
                </c:pt>
                <c:pt idx="483">
                  <c:v>8.7661704999999994</c:v>
                </c:pt>
                <c:pt idx="484">
                  <c:v>8.7716484099999992</c:v>
                </c:pt>
                <c:pt idx="485">
                  <c:v>8.7704067200000004</c:v>
                </c:pt>
                <c:pt idx="486">
                  <c:v>8.77341938</c:v>
                </c:pt>
                <c:pt idx="487">
                  <c:v>8.7715702100000001</c:v>
                </c:pt>
                <c:pt idx="488">
                  <c:v>8.7677621800000001</c:v>
                </c:pt>
                <c:pt idx="489">
                  <c:v>8.7592096300000009</c:v>
                </c:pt>
                <c:pt idx="490">
                  <c:v>8.7521286000000007</c:v>
                </c:pt>
                <c:pt idx="491">
                  <c:v>8.7429866799999996</c:v>
                </c:pt>
                <c:pt idx="492">
                  <c:v>8.7291583999999993</c:v>
                </c:pt>
                <c:pt idx="493">
                  <c:v>8.7122869499999993</c:v>
                </c:pt>
                <c:pt idx="494">
                  <c:v>8.6973552699999992</c:v>
                </c:pt>
                <c:pt idx="495">
                  <c:v>8.6907320000000006</c:v>
                </c:pt>
                <c:pt idx="496">
                  <c:v>8.6682624799999992</c:v>
                </c:pt>
                <c:pt idx="497">
                  <c:v>8.6506700500000004</c:v>
                </c:pt>
                <c:pt idx="498">
                  <c:v>8.6377382300000001</c:v>
                </c:pt>
                <c:pt idx="499">
                  <c:v>8.6097955699999993</c:v>
                </c:pt>
                <c:pt idx="500">
                  <c:v>8.5886325800000005</c:v>
                </c:pt>
                <c:pt idx="501">
                  <c:v>8.5805006000000006</c:v>
                </c:pt>
                <c:pt idx="502">
                  <c:v>8.5642433199999992</c:v>
                </c:pt>
                <c:pt idx="503">
                  <c:v>8.5541114799999995</c:v>
                </c:pt>
                <c:pt idx="504">
                  <c:v>8.5404624899999995</c:v>
                </c:pt>
                <c:pt idx="505">
                  <c:v>8.5053892100000006</c:v>
                </c:pt>
                <c:pt idx="506">
                  <c:v>8.4890174900000002</c:v>
                </c:pt>
                <c:pt idx="507">
                  <c:v>8.4839763599999998</c:v>
                </c:pt>
                <c:pt idx="508">
                  <c:v>8.4670848799999998</c:v>
                </c:pt>
                <c:pt idx="509">
                  <c:v>8.4525032000000007</c:v>
                </c:pt>
                <c:pt idx="510">
                  <c:v>8.4427690500000008</c:v>
                </c:pt>
                <c:pt idx="511">
                  <c:v>8.4293489499999996</c:v>
                </c:pt>
                <c:pt idx="512">
                  <c:v>8.4209013000000006</c:v>
                </c:pt>
                <c:pt idx="513">
                  <c:v>8.4112672800000006</c:v>
                </c:pt>
                <c:pt idx="514">
                  <c:v>8.3942632699999997</c:v>
                </c:pt>
                <c:pt idx="515">
                  <c:v>8.39626026</c:v>
                </c:pt>
                <c:pt idx="516">
                  <c:v>8.3956747099999998</c:v>
                </c:pt>
                <c:pt idx="517">
                  <c:v>8.3881893200000004</c:v>
                </c:pt>
                <c:pt idx="518">
                  <c:v>8.3685216899999997</c:v>
                </c:pt>
                <c:pt idx="519">
                  <c:v>8.3627481499999998</c:v>
                </c:pt>
                <c:pt idx="520">
                  <c:v>8.3578414900000002</c:v>
                </c:pt>
                <c:pt idx="521">
                  <c:v>8.3625612300000007</c:v>
                </c:pt>
                <c:pt idx="522">
                  <c:v>8.3581790900000001</c:v>
                </c:pt>
                <c:pt idx="523">
                  <c:v>8.3576049799999996</c:v>
                </c:pt>
                <c:pt idx="524">
                  <c:v>8.3461093900000005</c:v>
                </c:pt>
                <c:pt idx="525">
                  <c:v>8.3439941399999995</c:v>
                </c:pt>
                <c:pt idx="526">
                  <c:v>8.3417262999999995</c:v>
                </c:pt>
                <c:pt idx="527">
                  <c:v>8.3370561599999995</c:v>
                </c:pt>
                <c:pt idx="528">
                  <c:v>8.3291559199999998</c:v>
                </c:pt>
                <c:pt idx="529">
                  <c:v>8.3219852400000001</c:v>
                </c:pt>
                <c:pt idx="530">
                  <c:v>8.3208904300000004</c:v>
                </c:pt>
                <c:pt idx="531">
                  <c:v>8.3173131900000001</c:v>
                </c:pt>
                <c:pt idx="532">
                  <c:v>8.3108549099999998</c:v>
                </c:pt>
                <c:pt idx="533">
                  <c:v>8.2974386199999994</c:v>
                </c:pt>
                <c:pt idx="534">
                  <c:v>8.2930803300000004</c:v>
                </c:pt>
                <c:pt idx="535">
                  <c:v>8.2826108900000008</c:v>
                </c:pt>
                <c:pt idx="536">
                  <c:v>8.2627735100000006</c:v>
                </c:pt>
                <c:pt idx="537">
                  <c:v>8.2524347299999992</c:v>
                </c:pt>
                <c:pt idx="538">
                  <c:v>8.2353916199999997</c:v>
                </c:pt>
                <c:pt idx="539">
                  <c:v>8.2290191700000008</c:v>
                </c:pt>
                <c:pt idx="540">
                  <c:v>8.2083539999999999</c:v>
                </c:pt>
                <c:pt idx="541">
                  <c:v>8.1844797099999997</c:v>
                </c:pt>
                <c:pt idx="542">
                  <c:v>8.1764116300000005</c:v>
                </c:pt>
                <c:pt idx="543">
                  <c:v>8.1445808399999997</c:v>
                </c:pt>
                <c:pt idx="544">
                  <c:v>8.1407795000000007</c:v>
                </c:pt>
                <c:pt idx="545">
                  <c:v>8.0992774999999995</c:v>
                </c:pt>
                <c:pt idx="546">
                  <c:v>8.0728807400000004</c:v>
                </c:pt>
                <c:pt idx="547">
                  <c:v>8.0416183500000002</c:v>
                </c:pt>
                <c:pt idx="548">
                  <c:v>7.9822525999999998</c:v>
                </c:pt>
                <c:pt idx="549">
                  <c:v>7.9655208599999998</c:v>
                </c:pt>
                <c:pt idx="550">
                  <c:v>7.9099674200000001</c:v>
                </c:pt>
                <c:pt idx="551">
                  <c:v>7.8460779199999999</c:v>
                </c:pt>
                <c:pt idx="552">
                  <c:v>7.8198528300000003</c:v>
                </c:pt>
                <c:pt idx="553">
                  <c:v>7.7343144400000003</c:v>
                </c:pt>
                <c:pt idx="554">
                  <c:v>7.7143774000000001</c:v>
                </c:pt>
                <c:pt idx="555">
                  <c:v>7.6851368000000004</c:v>
                </c:pt>
                <c:pt idx="556">
                  <c:v>7.6259441399999996</c:v>
                </c:pt>
                <c:pt idx="557">
                  <c:v>7.5634679800000004</c:v>
                </c:pt>
                <c:pt idx="558">
                  <c:v>7.51021099</c:v>
                </c:pt>
                <c:pt idx="559">
                  <c:v>7.4349608399999996</c:v>
                </c:pt>
                <c:pt idx="560">
                  <c:v>7.3841295200000001</c:v>
                </c:pt>
                <c:pt idx="561">
                  <c:v>7.3502850500000001</c:v>
                </c:pt>
                <c:pt idx="562">
                  <c:v>7.3059897400000002</c:v>
                </c:pt>
                <c:pt idx="563">
                  <c:v>7.2502851499999998</c:v>
                </c:pt>
                <c:pt idx="564">
                  <c:v>7.1744275100000001</c:v>
                </c:pt>
                <c:pt idx="565">
                  <c:v>7.1442546800000004</c:v>
                </c:pt>
                <c:pt idx="566">
                  <c:v>7.1335716199999997</c:v>
                </c:pt>
                <c:pt idx="567">
                  <c:v>7.0843529700000003</c:v>
                </c:pt>
                <c:pt idx="568">
                  <c:v>7.0365138099999998</c:v>
                </c:pt>
                <c:pt idx="569">
                  <c:v>7.0332746500000001</c:v>
                </c:pt>
                <c:pt idx="570">
                  <c:v>7.0021152500000001</c:v>
                </c:pt>
                <c:pt idx="571">
                  <c:v>7.0014362300000004</c:v>
                </c:pt>
                <c:pt idx="572">
                  <c:v>6.9920177499999996</c:v>
                </c:pt>
                <c:pt idx="573">
                  <c:v>6.9532341999999998</c:v>
                </c:pt>
                <c:pt idx="574">
                  <c:v>6.9414763500000003</c:v>
                </c:pt>
                <c:pt idx="575">
                  <c:v>6.9367771100000004</c:v>
                </c:pt>
                <c:pt idx="576">
                  <c:v>6.9580011400000004</c:v>
                </c:pt>
                <c:pt idx="577">
                  <c:v>6.9593687099999997</c:v>
                </c:pt>
                <c:pt idx="578">
                  <c:v>6.9531745899999997</c:v>
                </c:pt>
                <c:pt idx="579">
                  <c:v>6.9721054999999996</c:v>
                </c:pt>
                <c:pt idx="580">
                  <c:v>6.9839048400000001</c:v>
                </c:pt>
                <c:pt idx="581">
                  <c:v>6.9932928099999998</c:v>
                </c:pt>
                <c:pt idx="582">
                  <c:v>7.0114131000000004</c:v>
                </c:pt>
                <c:pt idx="583">
                  <c:v>7.01959467</c:v>
                </c:pt>
                <c:pt idx="584">
                  <c:v>7.0369267500000001</c:v>
                </c:pt>
                <c:pt idx="585">
                  <c:v>7.0525364899999996</c:v>
                </c:pt>
                <c:pt idx="586">
                  <c:v>7.0702014000000002</c:v>
                </c:pt>
                <c:pt idx="587">
                  <c:v>7.1010365499999999</c:v>
                </c:pt>
                <c:pt idx="588">
                  <c:v>7.1340236700000004</c:v>
                </c:pt>
                <c:pt idx="589">
                  <c:v>7.1516513799999997</c:v>
                </c:pt>
                <c:pt idx="590">
                  <c:v>7.1736288100000003</c:v>
                </c:pt>
                <c:pt idx="591">
                  <c:v>7.2048897700000003</c:v>
                </c:pt>
                <c:pt idx="592">
                  <c:v>7.2261958100000001</c:v>
                </c:pt>
                <c:pt idx="593">
                  <c:v>7.2591490700000003</c:v>
                </c:pt>
                <c:pt idx="594">
                  <c:v>7.2823729500000001</c:v>
                </c:pt>
                <c:pt idx="595">
                  <c:v>7.3044090300000004</c:v>
                </c:pt>
                <c:pt idx="596">
                  <c:v>7.3307008700000003</c:v>
                </c:pt>
                <c:pt idx="597">
                  <c:v>7.3566331900000002</c:v>
                </c:pt>
                <c:pt idx="598">
                  <c:v>7.3944039300000002</c:v>
                </c:pt>
                <c:pt idx="599">
                  <c:v>7.4177079199999998</c:v>
                </c:pt>
                <c:pt idx="600">
                  <c:v>7.4478926699999999</c:v>
                </c:pt>
                <c:pt idx="601">
                  <c:v>7.4727873799999998</c:v>
                </c:pt>
                <c:pt idx="602">
                  <c:v>7.5074620200000002</c:v>
                </c:pt>
                <c:pt idx="603">
                  <c:v>7.5311455699999996</c:v>
                </c:pt>
                <c:pt idx="604">
                  <c:v>7.5561652199999996</c:v>
                </c:pt>
                <c:pt idx="605">
                  <c:v>7.5799570100000002</c:v>
                </c:pt>
                <c:pt idx="606">
                  <c:v>7.6140880600000003</c:v>
                </c:pt>
                <c:pt idx="607">
                  <c:v>7.6407895100000003</c:v>
                </c:pt>
                <c:pt idx="608">
                  <c:v>7.6678066300000003</c:v>
                </c:pt>
                <c:pt idx="609">
                  <c:v>7.69452143</c:v>
                </c:pt>
                <c:pt idx="610">
                  <c:v>7.7166638399999998</c:v>
                </c:pt>
                <c:pt idx="611">
                  <c:v>7.7468709899999997</c:v>
                </c:pt>
                <c:pt idx="612">
                  <c:v>7.7729482699999997</c:v>
                </c:pt>
                <c:pt idx="613">
                  <c:v>7.7973227500000002</c:v>
                </c:pt>
                <c:pt idx="614">
                  <c:v>7.8197689099999996</c:v>
                </c:pt>
                <c:pt idx="615">
                  <c:v>7.8461041500000004</c:v>
                </c:pt>
                <c:pt idx="616">
                  <c:v>7.8677668599999997</c:v>
                </c:pt>
                <c:pt idx="617">
                  <c:v>7.89091158</c:v>
                </c:pt>
                <c:pt idx="618">
                  <c:v>7.9113759999999997</c:v>
                </c:pt>
                <c:pt idx="619">
                  <c:v>7.9357075699999999</c:v>
                </c:pt>
                <c:pt idx="620">
                  <c:v>7.9552340499999996</c:v>
                </c:pt>
                <c:pt idx="621">
                  <c:v>7.9797554000000002</c:v>
                </c:pt>
                <c:pt idx="622">
                  <c:v>8.0040397599999995</c:v>
                </c:pt>
                <c:pt idx="623">
                  <c:v>8.0253744099999995</c:v>
                </c:pt>
                <c:pt idx="624">
                  <c:v>8.0486822100000008</c:v>
                </c:pt>
                <c:pt idx="625">
                  <c:v>8.0682945299999993</c:v>
                </c:pt>
                <c:pt idx="626">
                  <c:v>8.0860748299999994</c:v>
                </c:pt>
                <c:pt idx="627">
                  <c:v>8.1064052600000007</c:v>
                </c:pt>
                <c:pt idx="628">
                  <c:v>8.1289491700000003</c:v>
                </c:pt>
                <c:pt idx="629">
                  <c:v>8.1451816600000004</c:v>
                </c:pt>
                <c:pt idx="630">
                  <c:v>8.1605272299999996</c:v>
                </c:pt>
                <c:pt idx="631">
                  <c:v>8.1923160599999996</c:v>
                </c:pt>
                <c:pt idx="632">
                  <c:v>8.1996011699999993</c:v>
                </c:pt>
                <c:pt idx="633">
                  <c:v>8.2123651500000001</c:v>
                </c:pt>
                <c:pt idx="634">
                  <c:v>8.2264184999999994</c:v>
                </c:pt>
                <c:pt idx="635">
                  <c:v>8.2538251900000006</c:v>
                </c:pt>
                <c:pt idx="636">
                  <c:v>8.2715358699999992</c:v>
                </c:pt>
                <c:pt idx="637">
                  <c:v>8.2845640199999995</c:v>
                </c:pt>
                <c:pt idx="638">
                  <c:v>8.3040056199999999</c:v>
                </c:pt>
                <c:pt idx="639">
                  <c:v>8.3168964400000007</c:v>
                </c:pt>
                <c:pt idx="640">
                  <c:v>8.33251381</c:v>
                </c:pt>
                <c:pt idx="641">
                  <c:v>8.3571367300000006</c:v>
                </c:pt>
                <c:pt idx="642">
                  <c:v>8.3648548100000006</c:v>
                </c:pt>
                <c:pt idx="643">
                  <c:v>8.3817548800000008</c:v>
                </c:pt>
                <c:pt idx="644">
                  <c:v>8.3995466200000006</c:v>
                </c:pt>
                <c:pt idx="645">
                  <c:v>8.4166603099999993</c:v>
                </c:pt>
                <c:pt idx="646">
                  <c:v>8.4288930900000008</c:v>
                </c:pt>
                <c:pt idx="647">
                  <c:v>8.4500265100000007</c:v>
                </c:pt>
                <c:pt idx="648">
                  <c:v>8.4620542499999996</c:v>
                </c:pt>
                <c:pt idx="649">
                  <c:v>8.4831600199999997</c:v>
                </c:pt>
                <c:pt idx="650">
                  <c:v>8.4973268500000003</c:v>
                </c:pt>
                <c:pt idx="651">
                  <c:v>8.5098628999999999</c:v>
                </c:pt>
                <c:pt idx="652">
                  <c:v>8.5267400700000007</c:v>
                </c:pt>
                <c:pt idx="653">
                  <c:v>8.5419397400000001</c:v>
                </c:pt>
                <c:pt idx="654">
                  <c:v>8.55946827</c:v>
                </c:pt>
                <c:pt idx="655">
                  <c:v>8.5720739399999992</c:v>
                </c:pt>
                <c:pt idx="656">
                  <c:v>8.5901632299999999</c:v>
                </c:pt>
                <c:pt idx="657">
                  <c:v>8.6088037499999999</c:v>
                </c:pt>
                <c:pt idx="658">
                  <c:v>8.62496185</c:v>
                </c:pt>
                <c:pt idx="659">
                  <c:v>8.6391925799999996</c:v>
                </c:pt>
                <c:pt idx="660">
                  <c:v>8.6534433400000008</c:v>
                </c:pt>
                <c:pt idx="661">
                  <c:v>8.6697187400000004</c:v>
                </c:pt>
                <c:pt idx="662">
                  <c:v>8.6843509700000006</c:v>
                </c:pt>
                <c:pt idx="663">
                  <c:v>8.6968364699999992</c:v>
                </c:pt>
                <c:pt idx="664">
                  <c:v>8.7095899600000006</c:v>
                </c:pt>
                <c:pt idx="665">
                  <c:v>8.7258195900000004</c:v>
                </c:pt>
                <c:pt idx="666">
                  <c:v>8.7363872499999999</c:v>
                </c:pt>
                <c:pt idx="667">
                  <c:v>8.7489719400000006</c:v>
                </c:pt>
                <c:pt idx="668">
                  <c:v>8.7631654700000006</c:v>
                </c:pt>
                <c:pt idx="669">
                  <c:v>8.7651338600000006</c:v>
                </c:pt>
                <c:pt idx="670">
                  <c:v>8.7821292900000003</c:v>
                </c:pt>
                <c:pt idx="671">
                  <c:v>8.7872676799999994</c:v>
                </c:pt>
                <c:pt idx="672">
                  <c:v>8.8097829799999996</c:v>
                </c:pt>
                <c:pt idx="673">
                  <c:v>8.8024425500000003</c:v>
                </c:pt>
                <c:pt idx="674">
                  <c:v>8.8109884300000001</c:v>
                </c:pt>
                <c:pt idx="675">
                  <c:v>8.8166274999999992</c:v>
                </c:pt>
                <c:pt idx="676">
                  <c:v>8.8227214800000002</c:v>
                </c:pt>
                <c:pt idx="677">
                  <c:v>8.8298807099999994</c:v>
                </c:pt>
                <c:pt idx="678">
                  <c:v>8.8310928299999993</c:v>
                </c:pt>
                <c:pt idx="679">
                  <c:v>8.8307142299999999</c:v>
                </c:pt>
                <c:pt idx="680">
                  <c:v>8.8289098700000004</c:v>
                </c:pt>
                <c:pt idx="681">
                  <c:v>8.8401117300000003</c:v>
                </c:pt>
                <c:pt idx="682">
                  <c:v>8.8277072899999993</c:v>
                </c:pt>
                <c:pt idx="683">
                  <c:v>8.8241195700000006</c:v>
                </c:pt>
                <c:pt idx="684">
                  <c:v>8.8217000999999993</c:v>
                </c:pt>
                <c:pt idx="685">
                  <c:v>8.8305244399999996</c:v>
                </c:pt>
                <c:pt idx="686">
                  <c:v>8.8153104800000008</c:v>
                </c:pt>
                <c:pt idx="687">
                  <c:v>8.8045797300000004</c:v>
                </c:pt>
                <c:pt idx="688">
                  <c:v>8.7977953000000007</c:v>
                </c:pt>
                <c:pt idx="689">
                  <c:v>8.7875318500000006</c:v>
                </c:pt>
                <c:pt idx="690">
                  <c:v>8.7869167299999997</c:v>
                </c:pt>
                <c:pt idx="691">
                  <c:v>8.7794532800000002</c:v>
                </c:pt>
                <c:pt idx="692">
                  <c:v>8.7792177200000001</c:v>
                </c:pt>
                <c:pt idx="693">
                  <c:v>8.7489204399999991</c:v>
                </c:pt>
                <c:pt idx="694">
                  <c:v>8.7285184900000008</c:v>
                </c:pt>
                <c:pt idx="695">
                  <c:v>8.7227506600000009</c:v>
                </c:pt>
                <c:pt idx="696">
                  <c:v>8.7090253799999999</c:v>
                </c:pt>
                <c:pt idx="697">
                  <c:v>8.6869316100000002</c:v>
                </c:pt>
                <c:pt idx="698">
                  <c:v>8.66713047</c:v>
                </c:pt>
                <c:pt idx="699">
                  <c:v>8.6431703599999992</c:v>
                </c:pt>
                <c:pt idx="700">
                  <c:v>8.6266374599999995</c:v>
                </c:pt>
                <c:pt idx="701">
                  <c:v>8.6031475099999994</c:v>
                </c:pt>
                <c:pt idx="702">
                  <c:v>8.5656089800000004</c:v>
                </c:pt>
                <c:pt idx="703">
                  <c:v>8.5611944199999996</c:v>
                </c:pt>
                <c:pt idx="704">
                  <c:v>8.5361614199999991</c:v>
                </c:pt>
                <c:pt idx="705">
                  <c:v>8.5130853700000007</c:v>
                </c:pt>
                <c:pt idx="706">
                  <c:v>8.4797191600000001</c:v>
                </c:pt>
                <c:pt idx="707">
                  <c:v>8.4617061600000003</c:v>
                </c:pt>
                <c:pt idx="708">
                  <c:v>8.4775009200000007</c:v>
                </c:pt>
                <c:pt idx="709">
                  <c:v>8.4613428099999997</c:v>
                </c:pt>
                <c:pt idx="710">
                  <c:v>8.4418439900000006</c:v>
                </c:pt>
                <c:pt idx="711">
                  <c:v>8.4530515699999995</c:v>
                </c:pt>
                <c:pt idx="712">
                  <c:v>8.4291839599999996</c:v>
                </c:pt>
                <c:pt idx="713">
                  <c:v>8.4463272099999998</c:v>
                </c:pt>
                <c:pt idx="714">
                  <c:v>8.4708127999999991</c:v>
                </c:pt>
                <c:pt idx="715">
                  <c:v>8.5080547299999996</c:v>
                </c:pt>
                <c:pt idx="716">
                  <c:v>8.5443925899999993</c:v>
                </c:pt>
                <c:pt idx="717">
                  <c:v>8.5829086300000004</c:v>
                </c:pt>
                <c:pt idx="718">
                  <c:v>8.6305837600000004</c:v>
                </c:pt>
                <c:pt idx="719">
                  <c:v>8.7499122600000003</c:v>
                </c:pt>
                <c:pt idx="720">
                  <c:v>8.8797330900000002</c:v>
                </c:pt>
                <c:pt idx="721">
                  <c:v>9.0147180599999999</c:v>
                </c:pt>
                <c:pt idx="722">
                  <c:v>9.1771240200000008</c:v>
                </c:pt>
                <c:pt idx="723">
                  <c:v>9.3836975099999993</c:v>
                </c:pt>
                <c:pt idx="724">
                  <c:v>9.5839366899999998</c:v>
                </c:pt>
                <c:pt idx="725">
                  <c:v>9.8480148300000003</c:v>
                </c:pt>
                <c:pt idx="726">
                  <c:v>10.132549300000001</c:v>
                </c:pt>
                <c:pt idx="727">
                  <c:v>10.4838562</c:v>
                </c:pt>
                <c:pt idx="728">
                  <c:v>10.841996200000001</c:v>
                </c:pt>
                <c:pt idx="729">
                  <c:v>11.247610099999999</c:v>
                </c:pt>
                <c:pt idx="730">
                  <c:v>11.7162647</c:v>
                </c:pt>
                <c:pt idx="731">
                  <c:v>12.160936400000001</c:v>
                </c:pt>
                <c:pt idx="732">
                  <c:v>12.7539148</c:v>
                </c:pt>
                <c:pt idx="733">
                  <c:v>13.4352331</c:v>
                </c:pt>
                <c:pt idx="734">
                  <c:v>14.1157255</c:v>
                </c:pt>
                <c:pt idx="735">
                  <c:v>14.7638292</c:v>
                </c:pt>
                <c:pt idx="736">
                  <c:v>15.529964400000001</c:v>
                </c:pt>
                <c:pt idx="737">
                  <c:v>16.3945522</c:v>
                </c:pt>
                <c:pt idx="738">
                  <c:v>17.435804399999999</c:v>
                </c:pt>
                <c:pt idx="739">
                  <c:v>18.581316000000001</c:v>
                </c:pt>
                <c:pt idx="740">
                  <c:v>19.637287100000002</c:v>
                </c:pt>
                <c:pt idx="741">
                  <c:v>21.1230698</c:v>
                </c:pt>
                <c:pt idx="742">
                  <c:v>22.513992300000002</c:v>
                </c:pt>
                <c:pt idx="743">
                  <c:v>23.821409200000002</c:v>
                </c:pt>
                <c:pt idx="744">
                  <c:v>25.662136100000001</c:v>
                </c:pt>
                <c:pt idx="745">
                  <c:v>27.848524099999999</c:v>
                </c:pt>
                <c:pt idx="746">
                  <c:v>30.092268000000001</c:v>
                </c:pt>
                <c:pt idx="747">
                  <c:v>32.910991699999997</c:v>
                </c:pt>
                <c:pt idx="748">
                  <c:v>35.305229199999999</c:v>
                </c:pt>
                <c:pt idx="749">
                  <c:v>38.785556800000002</c:v>
                </c:pt>
                <c:pt idx="750">
                  <c:v>42.459125499999999</c:v>
                </c:pt>
                <c:pt idx="751">
                  <c:v>47.247833300000003</c:v>
                </c:pt>
                <c:pt idx="752">
                  <c:v>51.955364199999998</c:v>
                </c:pt>
                <c:pt idx="753">
                  <c:v>58.884635899999999</c:v>
                </c:pt>
                <c:pt idx="754">
                  <c:v>64.882766700000005</c:v>
                </c:pt>
                <c:pt idx="755">
                  <c:v>73.683006300000002</c:v>
                </c:pt>
                <c:pt idx="756">
                  <c:v>85.931266800000003</c:v>
                </c:pt>
                <c:pt idx="757">
                  <c:v>98.367057799999998</c:v>
                </c:pt>
                <c:pt idx="758">
                  <c:v>114.831757</c:v>
                </c:pt>
                <c:pt idx="759">
                  <c:v>140.34316999999999</c:v>
                </c:pt>
                <c:pt idx="760">
                  <c:v>166.58519000000001</c:v>
                </c:pt>
                <c:pt idx="761">
                  <c:v>187.48085</c:v>
                </c:pt>
                <c:pt idx="762">
                  <c:v>210.72984299999999</c:v>
                </c:pt>
                <c:pt idx="763">
                  <c:v>222.87986799999999</c:v>
                </c:pt>
                <c:pt idx="764">
                  <c:v>225.807602</c:v>
                </c:pt>
                <c:pt idx="765">
                  <c:v>226.89726300000001</c:v>
                </c:pt>
                <c:pt idx="766">
                  <c:v>227.90891999999999</c:v>
                </c:pt>
                <c:pt idx="767">
                  <c:v>229.13896199999999</c:v>
                </c:pt>
                <c:pt idx="768">
                  <c:v>230.27293399999999</c:v>
                </c:pt>
                <c:pt idx="769">
                  <c:v>231.48294100000001</c:v>
                </c:pt>
                <c:pt idx="770">
                  <c:v>232.49681100000001</c:v>
                </c:pt>
                <c:pt idx="771">
                  <c:v>233.741333</c:v>
                </c:pt>
                <c:pt idx="772">
                  <c:v>234.66806</c:v>
                </c:pt>
                <c:pt idx="773">
                  <c:v>236.054688</c:v>
                </c:pt>
                <c:pt idx="774">
                  <c:v>236.975449</c:v>
                </c:pt>
                <c:pt idx="775">
                  <c:v>238.163422</c:v>
                </c:pt>
                <c:pt idx="776">
                  <c:v>239.33857699999999</c:v>
                </c:pt>
                <c:pt idx="777">
                  <c:v>240.39692700000001</c:v>
                </c:pt>
                <c:pt idx="778">
                  <c:v>241.52815200000001</c:v>
                </c:pt>
                <c:pt idx="779">
                  <c:v>242.73963900000001</c:v>
                </c:pt>
                <c:pt idx="780">
                  <c:v>243.76930200000001</c:v>
                </c:pt>
                <c:pt idx="781">
                  <c:v>244.969742</c:v>
                </c:pt>
                <c:pt idx="782">
                  <c:v>246.123932</c:v>
                </c:pt>
                <c:pt idx="783">
                  <c:v>247.18571499999999</c:v>
                </c:pt>
                <c:pt idx="784">
                  <c:v>248.35661300000001</c:v>
                </c:pt>
                <c:pt idx="785">
                  <c:v>249.512451</c:v>
                </c:pt>
                <c:pt idx="786">
                  <c:v>250.58578499999999</c:v>
                </c:pt>
                <c:pt idx="787">
                  <c:v>251.88372799999999</c:v>
                </c:pt>
                <c:pt idx="788">
                  <c:v>252.958923</c:v>
                </c:pt>
                <c:pt idx="789">
                  <c:v>254.15777600000001</c:v>
                </c:pt>
                <c:pt idx="790">
                  <c:v>255.47015400000001</c:v>
                </c:pt>
                <c:pt idx="791">
                  <c:v>256.63738999999998</c:v>
                </c:pt>
                <c:pt idx="792">
                  <c:v>257.72744799999998</c:v>
                </c:pt>
                <c:pt idx="793">
                  <c:v>258.79330399999998</c:v>
                </c:pt>
                <c:pt idx="794">
                  <c:v>260.12887599999999</c:v>
                </c:pt>
                <c:pt idx="795">
                  <c:v>261.363495</c:v>
                </c:pt>
                <c:pt idx="796">
                  <c:v>262.57369999999997</c:v>
                </c:pt>
                <c:pt idx="797">
                  <c:v>263.80075099999999</c:v>
                </c:pt>
                <c:pt idx="798">
                  <c:v>264.92224099999999</c:v>
                </c:pt>
                <c:pt idx="799">
                  <c:v>266.145172</c:v>
                </c:pt>
                <c:pt idx="800">
                  <c:v>267.63793900000002</c:v>
                </c:pt>
                <c:pt idx="801">
                  <c:v>269.202271</c:v>
                </c:pt>
                <c:pt idx="802">
                  <c:v>270.386414</c:v>
                </c:pt>
                <c:pt idx="803">
                  <c:v>271.53320300000001</c:v>
                </c:pt>
                <c:pt idx="804">
                  <c:v>272.59698500000002</c:v>
                </c:pt>
                <c:pt idx="805">
                  <c:v>273.68182400000001</c:v>
                </c:pt>
                <c:pt idx="806">
                  <c:v>275.141571</c:v>
                </c:pt>
                <c:pt idx="807">
                  <c:v>276.41821299999998</c:v>
                </c:pt>
                <c:pt idx="808">
                  <c:v>277.94418300000001</c:v>
                </c:pt>
                <c:pt idx="809">
                  <c:v>279.21081500000003</c:v>
                </c:pt>
                <c:pt idx="810">
                  <c:v>280.57830799999999</c:v>
                </c:pt>
                <c:pt idx="811">
                  <c:v>281.81497200000001</c:v>
                </c:pt>
                <c:pt idx="812">
                  <c:v>283.26535000000001</c:v>
                </c:pt>
                <c:pt idx="813">
                  <c:v>284.70584100000002</c:v>
                </c:pt>
                <c:pt idx="814">
                  <c:v>285.92895499999997</c:v>
                </c:pt>
                <c:pt idx="815">
                  <c:v>287.43057299999998</c:v>
                </c:pt>
                <c:pt idx="816">
                  <c:v>288.71167000000003</c:v>
                </c:pt>
                <c:pt idx="817">
                  <c:v>289.78277600000001</c:v>
                </c:pt>
                <c:pt idx="818">
                  <c:v>291.83819599999998</c:v>
                </c:pt>
                <c:pt idx="819">
                  <c:v>293.34698500000002</c:v>
                </c:pt>
                <c:pt idx="820">
                  <c:v>294.72302200000001</c:v>
                </c:pt>
                <c:pt idx="821">
                  <c:v>296.01248199999998</c:v>
                </c:pt>
                <c:pt idx="822">
                  <c:v>297.624146</c:v>
                </c:pt>
                <c:pt idx="823">
                  <c:v>299.37832600000002</c:v>
                </c:pt>
                <c:pt idx="824">
                  <c:v>301.07135</c:v>
                </c:pt>
                <c:pt idx="825">
                  <c:v>302.51641799999999</c:v>
                </c:pt>
                <c:pt idx="826">
                  <c:v>303.74444599999998</c:v>
                </c:pt>
                <c:pt idx="827">
                  <c:v>305.67907700000001</c:v>
                </c:pt>
                <c:pt idx="828">
                  <c:v>307.49371300000001</c:v>
                </c:pt>
                <c:pt idx="829">
                  <c:v>310.13809199999997</c:v>
                </c:pt>
                <c:pt idx="830">
                  <c:v>311.82519500000001</c:v>
                </c:pt>
                <c:pt idx="831">
                  <c:v>313.53018200000002</c:v>
                </c:pt>
                <c:pt idx="832">
                  <c:v>315.99191300000001</c:v>
                </c:pt>
                <c:pt idx="833">
                  <c:v>317.99154700000003</c:v>
                </c:pt>
                <c:pt idx="834">
                  <c:v>320.21630900000002</c:v>
                </c:pt>
                <c:pt idx="835">
                  <c:v>322.92730699999998</c:v>
                </c:pt>
                <c:pt idx="836">
                  <c:v>325.15637199999998</c:v>
                </c:pt>
                <c:pt idx="837">
                  <c:v>328.10253899999998</c:v>
                </c:pt>
                <c:pt idx="838">
                  <c:v>329.80868500000003</c:v>
                </c:pt>
                <c:pt idx="839">
                  <c:v>330.28533900000002</c:v>
                </c:pt>
                <c:pt idx="840">
                  <c:v>329.84030200000001</c:v>
                </c:pt>
                <c:pt idx="841">
                  <c:v>330.27713</c:v>
                </c:pt>
                <c:pt idx="842">
                  <c:v>330.277557</c:v>
                </c:pt>
                <c:pt idx="843">
                  <c:v>326.92987099999999</c:v>
                </c:pt>
                <c:pt idx="844">
                  <c:v>325.60931399999998</c:v>
                </c:pt>
                <c:pt idx="845">
                  <c:v>321.63079800000003</c:v>
                </c:pt>
                <c:pt idx="846">
                  <c:v>319.17852800000003</c:v>
                </c:pt>
                <c:pt idx="847">
                  <c:v>319.98086499999999</c:v>
                </c:pt>
                <c:pt idx="848">
                  <c:v>312.112122</c:v>
                </c:pt>
                <c:pt idx="849">
                  <c:v>310.735748</c:v>
                </c:pt>
                <c:pt idx="850">
                  <c:v>313.28472900000003</c:v>
                </c:pt>
                <c:pt idx="851">
                  <c:v>310.55902099999997</c:v>
                </c:pt>
                <c:pt idx="852">
                  <c:v>303.35882600000002</c:v>
                </c:pt>
                <c:pt idx="853">
                  <c:v>303.76208500000001</c:v>
                </c:pt>
                <c:pt idx="854">
                  <c:v>299.44970699999999</c:v>
                </c:pt>
                <c:pt idx="855">
                  <c:v>291.01754799999998</c:v>
                </c:pt>
                <c:pt idx="856">
                  <c:v>294.06308000000001</c:v>
                </c:pt>
                <c:pt idx="857">
                  <c:v>291.071594</c:v>
                </c:pt>
                <c:pt idx="858">
                  <c:v>286.70959499999998</c:v>
                </c:pt>
                <c:pt idx="859">
                  <c:v>286.365723</c:v>
                </c:pt>
                <c:pt idx="860">
                  <c:v>285.56015000000002</c:v>
                </c:pt>
                <c:pt idx="861">
                  <c:v>278.42712399999999</c:v>
                </c:pt>
                <c:pt idx="862">
                  <c:v>276.10873400000003</c:v>
                </c:pt>
                <c:pt idx="863">
                  <c:v>278.37966899999998</c:v>
                </c:pt>
                <c:pt idx="864">
                  <c:v>274.84728999999999</c:v>
                </c:pt>
                <c:pt idx="865">
                  <c:v>271.17147799999998</c:v>
                </c:pt>
                <c:pt idx="866">
                  <c:v>265.07699600000001</c:v>
                </c:pt>
                <c:pt idx="867">
                  <c:v>265.75289900000001</c:v>
                </c:pt>
                <c:pt idx="868">
                  <c:v>262.507385</c:v>
                </c:pt>
                <c:pt idx="869">
                  <c:v>260.14721700000001</c:v>
                </c:pt>
                <c:pt idx="870">
                  <c:v>256.44784499999997</c:v>
                </c:pt>
                <c:pt idx="871">
                  <c:v>252.855728</c:v>
                </c:pt>
                <c:pt idx="872">
                  <c:v>252.75820899999999</c:v>
                </c:pt>
                <c:pt idx="873">
                  <c:v>250.81759600000001</c:v>
                </c:pt>
                <c:pt idx="874">
                  <c:v>245.15812700000001</c:v>
                </c:pt>
                <c:pt idx="875">
                  <c:v>242.486557</c:v>
                </c:pt>
                <c:pt idx="876">
                  <c:v>239.478027</c:v>
                </c:pt>
                <c:pt idx="877">
                  <c:v>236.159256</c:v>
                </c:pt>
                <c:pt idx="878">
                  <c:v>235.00938400000001</c:v>
                </c:pt>
                <c:pt idx="879">
                  <c:v>231.21542400000001</c:v>
                </c:pt>
                <c:pt idx="880">
                  <c:v>228.91673299999999</c:v>
                </c:pt>
                <c:pt idx="881">
                  <c:v>226.02955600000001</c:v>
                </c:pt>
                <c:pt idx="882">
                  <c:v>225.06781000000001</c:v>
                </c:pt>
                <c:pt idx="883">
                  <c:v>221.54544100000001</c:v>
                </c:pt>
                <c:pt idx="884">
                  <c:v>218.125137</c:v>
                </c:pt>
                <c:pt idx="885">
                  <c:v>214.991623</c:v>
                </c:pt>
                <c:pt idx="886">
                  <c:v>212.16326900000001</c:v>
                </c:pt>
                <c:pt idx="887">
                  <c:v>209.006866</c:v>
                </c:pt>
                <c:pt idx="888">
                  <c:v>207.10420199999999</c:v>
                </c:pt>
                <c:pt idx="889">
                  <c:v>202.81440699999999</c:v>
                </c:pt>
                <c:pt idx="890">
                  <c:v>200.38696300000001</c:v>
                </c:pt>
                <c:pt idx="891">
                  <c:v>197.930893</c:v>
                </c:pt>
                <c:pt idx="892">
                  <c:v>195.61225899999999</c:v>
                </c:pt>
                <c:pt idx="893">
                  <c:v>191.668488</c:v>
                </c:pt>
                <c:pt idx="894">
                  <c:v>189.82948300000001</c:v>
                </c:pt>
                <c:pt idx="895">
                  <c:v>186.65656999999999</c:v>
                </c:pt>
                <c:pt idx="896">
                  <c:v>184.68838500000001</c:v>
                </c:pt>
                <c:pt idx="897">
                  <c:v>182.509109</c:v>
                </c:pt>
                <c:pt idx="898">
                  <c:v>180.767349</c:v>
                </c:pt>
                <c:pt idx="899">
                  <c:v>177.01812699999999</c:v>
                </c:pt>
                <c:pt idx="900">
                  <c:v>174.17845199999999</c:v>
                </c:pt>
                <c:pt idx="901">
                  <c:v>172.46713299999999</c:v>
                </c:pt>
                <c:pt idx="902">
                  <c:v>168.92218</c:v>
                </c:pt>
                <c:pt idx="903">
                  <c:v>167.710983</c:v>
                </c:pt>
                <c:pt idx="904">
                  <c:v>164.457626</c:v>
                </c:pt>
                <c:pt idx="905">
                  <c:v>162.55474899999999</c:v>
                </c:pt>
                <c:pt idx="906">
                  <c:v>160.38536099999999</c:v>
                </c:pt>
                <c:pt idx="907">
                  <c:v>158.48211699999999</c:v>
                </c:pt>
                <c:pt idx="908">
                  <c:v>155.73066700000001</c:v>
                </c:pt>
                <c:pt idx="909">
                  <c:v>153.83221399999999</c:v>
                </c:pt>
                <c:pt idx="910">
                  <c:v>151.18289200000001</c:v>
                </c:pt>
                <c:pt idx="911">
                  <c:v>149.79435699999999</c:v>
                </c:pt>
                <c:pt idx="912">
                  <c:v>146.59303299999999</c:v>
                </c:pt>
                <c:pt idx="913">
                  <c:v>144.82836900000001</c:v>
                </c:pt>
                <c:pt idx="914">
                  <c:v>143.13244599999999</c:v>
                </c:pt>
                <c:pt idx="915">
                  <c:v>140.90568500000001</c:v>
                </c:pt>
                <c:pt idx="916">
                  <c:v>139.50582900000001</c:v>
                </c:pt>
                <c:pt idx="917">
                  <c:v>137.429169</c:v>
                </c:pt>
                <c:pt idx="918">
                  <c:v>135.70004299999999</c:v>
                </c:pt>
                <c:pt idx="919">
                  <c:v>133.958145</c:v>
                </c:pt>
                <c:pt idx="920">
                  <c:v>132.28005999999999</c:v>
                </c:pt>
                <c:pt idx="921">
                  <c:v>131.15051299999999</c:v>
                </c:pt>
                <c:pt idx="922">
                  <c:v>128.52384900000001</c:v>
                </c:pt>
                <c:pt idx="923">
                  <c:v>126.69560199999999</c:v>
                </c:pt>
                <c:pt idx="924">
                  <c:v>125.205353</c:v>
                </c:pt>
                <c:pt idx="925">
                  <c:v>123.540581</c:v>
                </c:pt>
                <c:pt idx="926">
                  <c:v>121.80426799999999</c:v>
                </c:pt>
                <c:pt idx="927">
                  <c:v>120.51713599999999</c:v>
                </c:pt>
                <c:pt idx="928">
                  <c:v>119.119606</c:v>
                </c:pt>
                <c:pt idx="929">
                  <c:v>117.66892199999999</c:v>
                </c:pt>
                <c:pt idx="930">
                  <c:v>116.164108</c:v>
                </c:pt>
                <c:pt idx="931">
                  <c:v>114.624886</c:v>
                </c:pt>
                <c:pt idx="932">
                  <c:v>113.479637</c:v>
                </c:pt>
                <c:pt idx="933">
                  <c:v>112.286179</c:v>
                </c:pt>
                <c:pt idx="934">
                  <c:v>110.14630099999999</c:v>
                </c:pt>
                <c:pt idx="935">
                  <c:v>109.08414500000001</c:v>
                </c:pt>
                <c:pt idx="936">
                  <c:v>107.86093099999999</c:v>
                </c:pt>
                <c:pt idx="937">
                  <c:v>106.694992</c:v>
                </c:pt>
                <c:pt idx="938">
                  <c:v>105.880196</c:v>
                </c:pt>
                <c:pt idx="939">
                  <c:v>104.299995</c:v>
                </c:pt>
                <c:pt idx="940">
                  <c:v>103.24163799999999</c:v>
                </c:pt>
                <c:pt idx="941">
                  <c:v>102.03967299999999</c:v>
                </c:pt>
                <c:pt idx="942">
                  <c:v>100.959839</c:v>
                </c:pt>
                <c:pt idx="943">
                  <c:v>99.605049100000002</c:v>
                </c:pt>
                <c:pt idx="944">
                  <c:v>98.535903899999994</c:v>
                </c:pt>
                <c:pt idx="945">
                  <c:v>97.582321199999996</c:v>
                </c:pt>
                <c:pt idx="946">
                  <c:v>96.474876399999999</c:v>
                </c:pt>
                <c:pt idx="947">
                  <c:v>95.3400879</c:v>
                </c:pt>
                <c:pt idx="948">
                  <c:v>94.348335300000002</c:v>
                </c:pt>
                <c:pt idx="949">
                  <c:v>93.246566799999997</c:v>
                </c:pt>
                <c:pt idx="950">
                  <c:v>92.256950399999994</c:v>
                </c:pt>
                <c:pt idx="951">
                  <c:v>91.252151499999997</c:v>
                </c:pt>
                <c:pt idx="952">
                  <c:v>90.267272899999995</c:v>
                </c:pt>
                <c:pt idx="953">
                  <c:v>89.253540000000001</c:v>
                </c:pt>
                <c:pt idx="954">
                  <c:v>88.385017399999995</c:v>
                </c:pt>
                <c:pt idx="955">
                  <c:v>87.319809000000006</c:v>
                </c:pt>
                <c:pt idx="956">
                  <c:v>86.289237999999997</c:v>
                </c:pt>
                <c:pt idx="957">
                  <c:v>85.352447499999997</c:v>
                </c:pt>
                <c:pt idx="958">
                  <c:v>84.240562400000002</c:v>
                </c:pt>
                <c:pt idx="959">
                  <c:v>83.382919299999998</c:v>
                </c:pt>
                <c:pt idx="960">
                  <c:v>82.189331100000004</c:v>
                </c:pt>
                <c:pt idx="961">
                  <c:v>80.998184199999997</c:v>
                </c:pt>
                <c:pt idx="962">
                  <c:v>79.940948500000005</c:v>
                </c:pt>
                <c:pt idx="963">
                  <c:v>78.514495800000006</c:v>
                </c:pt>
                <c:pt idx="964">
                  <c:v>77.312850999999995</c:v>
                </c:pt>
                <c:pt idx="965">
                  <c:v>75.924514799999997</c:v>
                </c:pt>
                <c:pt idx="966">
                  <c:v>74.514541600000001</c:v>
                </c:pt>
                <c:pt idx="967">
                  <c:v>72.9150925</c:v>
                </c:pt>
                <c:pt idx="968">
                  <c:v>71.371543900000006</c:v>
                </c:pt>
                <c:pt idx="969">
                  <c:v>69.472221399999995</c:v>
                </c:pt>
                <c:pt idx="970">
                  <c:v>67.810112000000004</c:v>
                </c:pt>
                <c:pt idx="971">
                  <c:v>65.775856000000005</c:v>
                </c:pt>
                <c:pt idx="972">
                  <c:v>63.2291679</c:v>
                </c:pt>
                <c:pt idx="973">
                  <c:v>60.982044199999997</c:v>
                </c:pt>
                <c:pt idx="974">
                  <c:v>57.911579099999997</c:v>
                </c:pt>
                <c:pt idx="975">
                  <c:v>54.906272899999998</c:v>
                </c:pt>
                <c:pt idx="976">
                  <c:v>51.367298099999999</c:v>
                </c:pt>
                <c:pt idx="977">
                  <c:v>47.457801799999999</c:v>
                </c:pt>
                <c:pt idx="978">
                  <c:v>43.341209399999997</c:v>
                </c:pt>
                <c:pt idx="979">
                  <c:v>38.481929800000003</c:v>
                </c:pt>
                <c:pt idx="980">
                  <c:v>32.274818400000001</c:v>
                </c:pt>
                <c:pt idx="981">
                  <c:v>27.258848199999999</c:v>
                </c:pt>
                <c:pt idx="982">
                  <c:v>19.523454699999998</c:v>
                </c:pt>
                <c:pt idx="983">
                  <c:v>12.097997700000001</c:v>
                </c:pt>
                <c:pt idx="984">
                  <c:v>4.9144148799999998</c:v>
                </c:pt>
              </c:numCache>
            </c:numRef>
          </c:yVal>
          <c:smooth val="0"/>
          <c:extLst>
            <c:ext xmlns:c16="http://schemas.microsoft.com/office/drawing/2014/chart" uri="{C3380CC4-5D6E-409C-BE32-E72D297353CC}">
              <c16:uniqueId val="{00000002-047F-420B-A498-A4CFBD80BB09}"/>
            </c:ext>
          </c:extLst>
        </c:ser>
        <c:dLbls>
          <c:showLegendKey val="0"/>
          <c:showVal val="0"/>
          <c:showCatName val="0"/>
          <c:showSerName val="0"/>
          <c:showPercent val="0"/>
          <c:showBubbleSize val="0"/>
        </c:dLbls>
        <c:axId val="166029328"/>
        <c:axId val="166035568"/>
        <c:extLst>
          <c:ext xmlns:c15="http://schemas.microsoft.com/office/drawing/2012/chart" uri="{02D57815-91ED-43cb-92C2-25804820EDAC}">
            <c15:filteredScatterSeries>
              <c15:ser>
                <c:idx val="2"/>
                <c:order val="3"/>
                <c:tx>
                  <c:v>3mm</c:v>
                </c:tx>
                <c:spPr>
                  <a:ln w="25400" cap="rnd">
                    <a:noFill/>
                    <a:round/>
                  </a:ln>
                  <a:effectLst/>
                </c:spPr>
                <c:marker>
                  <c:symbol val="circle"/>
                  <c:size val="5"/>
                  <c:spPr>
                    <a:solidFill>
                      <a:schemeClr val="accent3"/>
                    </a:solidFill>
                    <a:ln w="9525">
                      <a:solidFill>
                        <a:schemeClr val="accent3"/>
                      </a:solidFill>
                    </a:ln>
                    <a:effectLst/>
                  </c:spPr>
                </c:marker>
                <c:xVal>
                  <c:numRef>
                    <c:extLst>
                      <c:ext uri="{02D57815-91ED-43cb-92C2-25804820EDAC}">
                        <c15:formulaRef>
                          <c15:sqref>'Experiment results(y-velocity)'!$H$3:$H$987</c15:sqref>
                        </c15:formulaRef>
                      </c:ext>
                    </c:extLst>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extLst>
                      <c:ext uri="{02D57815-91ED-43cb-92C2-25804820EDAC}">
                        <c15:formulaRef>
                          <c15:sqref>'Experiment results(y-velocity)'!$M$3:$M$987</c15:sqref>
                        </c15:formulaRef>
                      </c:ext>
                    </c:extLst>
                    <c:numCache>
                      <c:formatCode>General</c:formatCode>
                      <c:ptCount val="985"/>
                      <c:pt idx="0">
                        <c:v>-9.8384637799999997</c:v>
                      </c:pt>
                      <c:pt idx="1">
                        <c:v>-10.785450000000001</c:v>
                      </c:pt>
                      <c:pt idx="2">
                        <c:v>-11.4227571</c:v>
                      </c:pt>
                      <c:pt idx="3">
                        <c:v>-12.2515049</c:v>
                      </c:pt>
                      <c:pt idx="4">
                        <c:v>-12.725631699999999</c:v>
                      </c:pt>
                      <c:pt idx="5">
                        <c:v>-13.6091614</c:v>
                      </c:pt>
                      <c:pt idx="6">
                        <c:v>-14.2493801</c:v>
                      </c:pt>
                      <c:pt idx="7">
                        <c:v>-14.8489141</c:v>
                      </c:pt>
                      <c:pt idx="8">
                        <c:v>-15.1934013</c:v>
                      </c:pt>
                      <c:pt idx="9">
                        <c:v>-16.040323300000001</c:v>
                      </c:pt>
                      <c:pt idx="10">
                        <c:v>-16.3753624</c:v>
                      </c:pt>
                      <c:pt idx="11">
                        <c:v>-16.642770800000001</c:v>
                      </c:pt>
                      <c:pt idx="12">
                        <c:v>-17.239606899999998</c:v>
                      </c:pt>
                      <c:pt idx="13">
                        <c:v>-18.066352800000001</c:v>
                      </c:pt>
                      <c:pt idx="14">
                        <c:v>-19.297992700000002</c:v>
                      </c:pt>
                      <c:pt idx="15">
                        <c:v>-19.889345200000001</c:v>
                      </c:pt>
                      <c:pt idx="16">
                        <c:v>-20.236114499999999</c:v>
                      </c:pt>
                      <c:pt idx="17">
                        <c:v>-21.462942099999999</c:v>
                      </c:pt>
                      <c:pt idx="18">
                        <c:v>-22.4261971</c:v>
                      </c:pt>
                      <c:pt idx="19">
                        <c:v>-23.431835199999998</c:v>
                      </c:pt>
                      <c:pt idx="20">
                        <c:v>-23.7542744</c:v>
                      </c:pt>
                      <c:pt idx="21">
                        <c:v>-24.201618199999999</c:v>
                      </c:pt>
                      <c:pt idx="22">
                        <c:v>-23.979942300000001</c:v>
                      </c:pt>
                      <c:pt idx="23">
                        <c:v>-23.396120100000001</c:v>
                      </c:pt>
                      <c:pt idx="24">
                        <c:v>-22.677175500000001</c:v>
                      </c:pt>
                      <c:pt idx="25">
                        <c:v>-22.028572100000002</c:v>
                      </c:pt>
                      <c:pt idx="26">
                        <c:v>-21.5163689</c:v>
                      </c:pt>
                      <c:pt idx="27">
                        <c:v>-20.577648199999999</c:v>
                      </c:pt>
                      <c:pt idx="28">
                        <c:v>-19.864261599999999</c:v>
                      </c:pt>
                      <c:pt idx="29">
                        <c:v>-18.999223700000002</c:v>
                      </c:pt>
                      <c:pt idx="30">
                        <c:v>-18.457449</c:v>
                      </c:pt>
                      <c:pt idx="31">
                        <c:v>-17.834343000000001</c:v>
                      </c:pt>
                      <c:pt idx="32">
                        <c:v>-17.189655299999998</c:v>
                      </c:pt>
                      <c:pt idx="33">
                        <c:v>-16.5753384</c:v>
                      </c:pt>
                      <c:pt idx="34">
                        <c:v>-15.6768017</c:v>
                      </c:pt>
                      <c:pt idx="35">
                        <c:v>-15.3621874</c:v>
                      </c:pt>
                      <c:pt idx="36">
                        <c:v>-14.419672</c:v>
                      </c:pt>
                      <c:pt idx="37">
                        <c:v>-13.9838009</c:v>
                      </c:pt>
                      <c:pt idx="38">
                        <c:v>-13.432922400000001</c:v>
                      </c:pt>
                      <c:pt idx="39">
                        <c:v>-12.901740999999999</c:v>
                      </c:pt>
                      <c:pt idx="40">
                        <c:v>-11.918704</c:v>
                      </c:pt>
                      <c:pt idx="41">
                        <c:v>-10.558438300000001</c:v>
                      </c:pt>
                      <c:pt idx="42">
                        <c:v>-10.008238800000001</c:v>
                      </c:pt>
                      <c:pt idx="43">
                        <c:v>-9.0032119799999997</c:v>
                      </c:pt>
                      <c:pt idx="44">
                        <c:v>-7.6172857299999999</c:v>
                      </c:pt>
                      <c:pt idx="45">
                        <c:v>-6.9074993100000004</c:v>
                      </c:pt>
                      <c:pt idx="46">
                        <c:v>-6.01894712</c:v>
                      </c:pt>
                      <c:pt idx="47">
                        <c:v>-5.04603672</c:v>
                      </c:pt>
                      <c:pt idx="48">
                        <c:v>-4.4088115700000001</c:v>
                      </c:pt>
                      <c:pt idx="49">
                        <c:v>-3.8059949899999999</c:v>
                      </c:pt>
                      <c:pt idx="50">
                        <c:v>-3.39387083</c:v>
                      </c:pt>
                      <c:pt idx="51">
                        <c:v>-3.1031777900000002</c:v>
                      </c:pt>
                      <c:pt idx="52">
                        <c:v>-2.9121146200000001</c:v>
                      </c:pt>
                      <c:pt idx="53">
                        <c:v>-3.11759019</c:v>
                      </c:pt>
                      <c:pt idx="54">
                        <c:v>-3.3882629899999999</c:v>
                      </c:pt>
                      <c:pt idx="55">
                        <c:v>-3.6344089500000001</c:v>
                      </c:pt>
                      <c:pt idx="56">
                        <c:v>-3.8365876700000001</c:v>
                      </c:pt>
                      <c:pt idx="57">
                        <c:v>-4.73299789</c:v>
                      </c:pt>
                      <c:pt idx="58">
                        <c:v>-5.2624654800000004</c:v>
                      </c:pt>
                      <c:pt idx="59">
                        <c:v>-5.8449411400000004</c:v>
                      </c:pt>
                      <c:pt idx="60">
                        <c:v>-6.3196802099999996</c:v>
                      </c:pt>
                      <c:pt idx="61">
                        <c:v>-6.2680816699999999</c:v>
                      </c:pt>
                      <c:pt idx="62">
                        <c:v>-6.6113843900000004</c:v>
                      </c:pt>
                      <c:pt idx="63">
                        <c:v>-7.3046555499999997</c:v>
                      </c:pt>
                      <c:pt idx="64">
                        <c:v>-6.7758264500000003</c:v>
                      </c:pt>
                      <c:pt idx="65">
                        <c:v>-6.3377857200000003</c:v>
                      </c:pt>
                      <c:pt idx="66">
                        <c:v>-5.9925961499999998</c:v>
                      </c:pt>
                      <c:pt idx="67">
                        <c:v>-5.4972462699999998</c:v>
                      </c:pt>
                      <c:pt idx="68">
                        <c:v>-4.8210463499999996</c:v>
                      </c:pt>
                      <c:pt idx="69">
                        <c:v>-4.2681803699999996</c:v>
                      </c:pt>
                      <c:pt idx="70">
                        <c:v>-3.6348552700000001</c:v>
                      </c:pt>
                      <c:pt idx="71">
                        <c:v>-3.2419147499999998</c:v>
                      </c:pt>
                      <c:pt idx="72">
                        <c:v>-2.9147829999999999</c:v>
                      </c:pt>
                      <c:pt idx="73">
                        <c:v>-2.75554013</c:v>
                      </c:pt>
                      <c:pt idx="74">
                        <c:v>-2.4433400600000001</c:v>
                      </c:pt>
                      <c:pt idx="75">
                        <c:v>-1.6902709</c:v>
                      </c:pt>
                      <c:pt idx="76">
                        <c:v>-1.5546814200000001</c:v>
                      </c:pt>
                      <c:pt idx="77">
                        <c:v>-1.1165936000000001</c:v>
                      </c:pt>
                      <c:pt idx="78">
                        <c:v>-0.83440703199999999</c:v>
                      </c:pt>
                      <c:pt idx="79">
                        <c:v>-1.25834274</c:v>
                      </c:pt>
                      <c:pt idx="80">
                        <c:v>-0.84683626899999997</c:v>
                      </c:pt>
                      <c:pt idx="81">
                        <c:v>-1.1087890899999999</c:v>
                      </c:pt>
                      <c:pt idx="82">
                        <c:v>-1.4131505499999999</c:v>
                      </c:pt>
                      <c:pt idx="83">
                        <c:v>-1.4388333600000001</c:v>
                      </c:pt>
                      <c:pt idx="84">
                        <c:v>-1.38233769</c:v>
                      </c:pt>
                      <c:pt idx="85">
                        <c:v>-1.2052367900000001</c:v>
                      </c:pt>
                      <c:pt idx="86">
                        <c:v>-1.1919375699999999</c:v>
                      </c:pt>
                      <c:pt idx="87">
                        <c:v>-1.0747571</c:v>
                      </c:pt>
                      <c:pt idx="88">
                        <c:v>-0.61393135799999998</c:v>
                      </c:pt>
                      <c:pt idx="89">
                        <c:v>-0.383357316</c:v>
                      </c:pt>
                      <c:pt idx="90">
                        <c:v>-0.44767183100000002</c:v>
                      </c:pt>
                      <c:pt idx="91">
                        <c:v>-1.5739837699999999E-2</c:v>
                      </c:pt>
                      <c:pt idx="92">
                        <c:v>5.62219843E-2</c:v>
                      </c:pt>
                      <c:pt idx="93">
                        <c:v>8.55889767E-2</c:v>
                      </c:pt>
                      <c:pt idx="94">
                        <c:v>0.21387456399999999</c:v>
                      </c:pt>
                      <c:pt idx="95">
                        <c:v>0.21745708599999999</c:v>
                      </c:pt>
                      <c:pt idx="96">
                        <c:v>0.44042119400000002</c:v>
                      </c:pt>
                      <c:pt idx="97">
                        <c:v>0.66763544100000005</c:v>
                      </c:pt>
                      <c:pt idx="98">
                        <c:v>0.899182975</c:v>
                      </c:pt>
                      <c:pt idx="99">
                        <c:v>1.0656058799999999</c:v>
                      </c:pt>
                      <c:pt idx="100">
                        <c:v>1.4341392500000001</c:v>
                      </c:pt>
                      <c:pt idx="101">
                        <c:v>1.5793459400000001</c:v>
                      </c:pt>
                      <c:pt idx="102">
                        <c:v>1.81995094</c:v>
                      </c:pt>
                      <c:pt idx="103">
                        <c:v>2.2975838199999998</c:v>
                      </c:pt>
                      <c:pt idx="104">
                        <c:v>2.65366101</c:v>
                      </c:pt>
                      <c:pt idx="105">
                        <c:v>2.9972477</c:v>
                      </c:pt>
                      <c:pt idx="106">
                        <c:v>3.4257986499999999</c:v>
                      </c:pt>
                      <c:pt idx="107">
                        <c:v>3.9706969299999999</c:v>
                      </c:pt>
                      <c:pt idx="108">
                        <c:v>4.2389349899999997</c:v>
                      </c:pt>
                      <c:pt idx="109">
                        <c:v>4.5764489199999998</c:v>
                      </c:pt>
                      <c:pt idx="110">
                        <c:v>4.7128782300000003</c:v>
                      </c:pt>
                      <c:pt idx="111">
                        <c:v>5.1376061399999999</c:v>
                      </c:pt>
                      <c:pt idx="112">
                        <c:v>5.3234615300000003</c:v>
                      </c:pt>
                      <c:pt idx="113">
                        <c:v>5.5019912700000004</c:v>
                      </c:pt>
                      <c:pt idx="114">
                        <c:v>5.7639932600000003</c:v>
                      </c:pt>
                      <c:pt idx="115">
                        <c:v>6.1599955599999996</c:v>
                      </c:pt>
                      <c:pt idx="116">
                        <c:v>6.1440238999999996</c:v>
                      </c:pt>
                      <c:pt idx="117">
                        <c:v>6.1052417800000001</c:v>
                      </c:pt>
                      <c:pt idx="118">
                        <c:v>6.0764513000000004</c:v>
                      </c:pt>
                      <c:pt idx="119">
                        <c:v>6.01556683</c:v>
                      </c:pt>
                      <c:pt idx="120">
                        <c:v>5.91640663</c:v>
                      </c:pt>
                      <c:pt idx="121">
                        <c:v>5.6247091300000003</c:v>
                      </c:pt>
                      <c:pt idx="122">
                        <c:v>5.5588827099999998</c:v>
                      </c:pt>
                      <c:pt idx="123">
                        <c:v>5.34021378</c:v>
                      </c:pt>
                      <c:pt idx="124">
                        <c:v>5.07764959</c:v>
                      </c:pt>
                      <c:pt idx="125">
                        <c:v>4.7585153599999996</c:v>
                      </c:pt>
                      <c:pt idx="126">
                        <c:v>4.5660457599999997</c:v>
                      </c:pt>
                      <c:pt idx="127">
                        <c:v>4.1919670099999999</c:v>
                      </c:pt>
                      <c:pt idx="128">
                        <c:v>3.8439939000000001</c:v>
                      </c:pt>
                      <c:pt idx="129">
                        <c:v>3.57427406</c:v>
                      </c:pt>
                      <c:pt idx="130">
                        <c:v>3.3732986500000002</c:v>
                      </c:pt>
                      <c:pt idx="131">
                        <c:v>3.1727108999999998</c:v>
                      </c:pt>
                      <c:pt idx="132">
                        <c:v>3.0319972000000002</c:v>
                      </c:pt>
                      <c:pt idx="133">
                        <c:v>2.7298922499999998</c:v>
                      </c:pt>
                      <c:pt idx="134">
                        <c:v>2.7220091800000001</c:v>
                      </c:pt>
                      <c:pt idx="135">
                        <c:v>2.4929330300000001</c:v>
                      </c:pt>
                      <c:pt idx="136">
                        <c:v>2.3542444699999998</c:v>
                      </c:pt>
                      <c:pt idx="137">
                        <c:v>2.3430948300000001</c:v>
                      </c:pt>
                      <c:pt idx="138">
                        <c:v>2.2335879799999998</c:v>
                      </c:pt>
                      <c:pt idx="139">
                        <c:v>1.96529055</c:v>
                      </c:pt>
                      <c:pt idx="140">
                        <c:v>1.87965798</c:v>
                      </c:pt>
                      <c:pt idx="141">
                        <c:v>1.5957166</c:v>
                      </c:pt>
                      <c:pt idx="142">
                        <c:v>1.41427708</c:v>
                      </c:pt>
                      <c:pt idx="143">
                        <c:v>0.89820831999999995</c:v>
                      </c:pt>
                      <c:pt idx="144">
                        <c:v>0.49856603100000002</c:v>
                      </c:pt>
                      <c:pt idx="145">
                        <c:v>0.181246504</c:v>
                      </c:pt>
                      <c:pt idx="146">
                        <c:v>-8.7736591700000005E-2</c:v>
                      </c:pt>
                      <c:pt idx="147">
                        <c:v>-0.435513437</c:v>
                      </c:pt>
                      <c:pt idx="148">
                        <c:v>-0.564880669</c:v>
                      </c:pt>
                      <c:pt idx="149">
                        <c:v>-0.59396874899999996</c:v>
                      </c:pt>
                      <c:pt idx="150">
                        <c:v>-0.54232114600000003</c:v>
                      </c:pt>
                      <c:pt idx="151">
                        <c:v>-0.455781251</c:v>
                      </c:pt>
                      <c:pt idx="152">
                        <c:v>-0.25187861900000003</c:v>
                      </c:pt>
                      <c:pt idx="153">
                        <c:v>-4.9731925099999998E-2</c:v>
                      </c:pt>
                      <c:pt idx="154">
                        <c:v>0.19272016</c:v>
                      </c:pt>
                      <c:pt idx="155">
                        <c:v>0.45561766599999998</c:v>
                      </c:pt>
                      <c:pt idx="156">
                        <c:v>0.62263518600000001</c:v>
                      </c:pt>
                      <c:pt idx="157">
                        <c:v>0.87763547900000005</c:v>
                      </c:pt>
                      <c:pt idx="158">
                        <c:v>1.03133655</c:v>
                      </c:pt>
                      <c:pt idx="159">
                        <c:v>1.1990566300000001</c:v>
                      </c:pt>
                      <c:pt idx="160">
                        <c:v>1.3448485100000001</c:v>
                      </c:pt>
                      <c:pt idx="161">
                        <c:v>1.4542180300000001</c:v>
                      </c:pt>
                      <c:pt idx="162">
                        <c:v>1.55624008</c:v>
                      </c:pt>
                      <c:pt idx="163">
                        <c:v>1.7072750299999999</c:v>
                      </c:pt>
                      <c:pt idx="164">
                        <c:v>1.8128068399999999</c:v>
                      </c:pt>
                      <c:pt idx="165">
                        <c:v>1.89179063</c:v>
                      </c:pt>
                      <c:pt idx="166">
                        <c:v>1.98135602</c:v>
                      </c:pt>
                      <c:pt idx="167">
                        <c:v>2.0357778099999999</c:v>
                      </c:pt>
                      <c:pt idx="168">
                        <c:v>2.1541442900000001</c:v>
                      </c:pt>
                      <c:pt idx="169">
                        <c:v>2.2354621899999998</c:v>
                      </c:pt>
                      <c:pt idx="170">
                        <c:v>2.2606215500000002</c:v>
                      </c:pt>
                      <c:pt idx="171">
                        <c:v>2.32281256</c:v>
                      </c:pt>
                      <c:pt idx="172">
                        <c:v>2.3869199800000001</c:v>
                      </c:pt>
                      <c:pt idx="173">
                        <c:v>2.4390873900000001</c:v>
                      </c:pt>
                      <c:pt idx="174">
                        <c:v>2.4610381100000001</c:v>
                      </c:pt>
                      <c:pt idx="175">
                        <c:v>2.4823346100000001</c:v>
                      </c:pt>
                      <c:pt idx="176">
                        <c:v>2.5214359800000001</c:v>
                      </c:pt>
                      <c:pt idx="177">
                        <c:v>2.5826919099999999</c:v>
                      </c:pt>
                      <c:pt idx="178">
                        <c:v>2.59521961</c:v>
                      </c:pt>
                      <c:pt idx="179">
                        <c:v>2.5773115199999999</c:v>
                      </c:pt>
                      <c:pt idx="180">
                        <c:v>2.6469359400000001</c:v>
                      </c:pt>
                      <c:pt idx="181">
                        <c:v>2.7123503699999998</c:v>
                      </c:pt>
                      <c:pt idx="182">
                        <c:v>2.7787356399999998</c:v>
                      </c:pt>
                      <c:pt idx="183">
                        <c:v>2.8314146999999998</c:v>
                      </c:pt>
                      <c:pt idx="184">
                        <c:v>2.9079539799999998</c:v>
                      </c:pt>
                      <c:pt idx="185">
                        <c:v>3.0098402499999999</c:v>
                      </c:pt>
                      <c:pt idx="186">
                        <c:v>3.0746180999999999</c:v>
                      </c:pt>
                      <c:pt idx="187">
                        <c:v>3.1504159</c:v>
                      </c:pt>
                      <c:pt idx="188">
                        <c:v>3.20955133</c:v>
                      </c:pt>
                      <c:pt idx="189">
                        <c:v>3.2698235499999999</c:v>
                      </c:pt>
                      <c:pt idx="190">
                        <c:v>3.3214430799999999</c:v>
                      </c:pt>
                      <c:pt idx="191">
                        <c:v>3.36012149</c:v>
                      </c:pt>
                      <c:pt idx="192">
                        <c:v>3.3685741400000002</c:v>
                      </c:pt>
                      <c:pt idx="193">
                        <c:v>3.4274466000000001</c:v>
                      </c:pt>
                      <c:pt idx="194">
                        <c:v>3.47708035</c:v>
                      </c:pt>
                      <c:pt idx="195">
                        <c:v>3.4908416299999998</c:v>
                      </c:pt>
                      <c:pt idx="196">
                        <c:v>3.5548374699999998</c:v>
                      </c:pt>
                      <c:pt idx="197">
                        <c:v>3.6213624499999999</c:v>
                      </c:pt>
                      <c:pt idx="198">
                        <c:v>3.6680207299999998</c:v>
                      </c:pt>
                      <c:pt idx="199">
                        <c:v>3.7473762000000002</c:v>
                      </c:pt>
                      <c:pt idx="200">
                        <c:v>3.7859289600000001</c:v>
                      </c:pt>
                      <c:pt idx="201">
                        <c:v>3.83216548</c:v>
                      </c:pt>
                      <c:pt idx="202">
                        <c:v>3.9436154399999999</c:v>
                      </c:pt>
                      <c:pt idx="203">
                        <c:v>3.95046878</c:v>
                      </c:pt>
                      <c:pt idx="204">
                        <c:v>4.0277676600000003</c:v>
                      </c:pt>
                      <c:pt idx="205">
                        <c:v>4.0744671800000001</c:v>
                      </c:pt>
                      <c:pt idx="206">
                        <c:v>4.1120700799999996</c:v>
                      </c:pt>
                      <c:pt idx="207">
                        <c:v>4.1785745600000004</c:v>
                      </c:pt>
                      <c:pt idx="208">
                        <c:v>4.2569007900000004</c:v>
                      </c:pt>
                      <c:pt idx="209">
                        <c:v>4.2480831099999996</c:v>
                      </c:pt>
                      <c:pt idx="210">
                        <c:v>4.3311896299999999</c:v>
                      </c:pt>
                      <c:pt idx="211">
                        <c:v>4.2896561599999998</c:v>
                      </c:pt>
                      <c:pt idx="212">
                        <c:v>4.34994602</c:v>
                      </c:pt>
                      <c:pt idx="213">
                        <c:v>4.3164315200000001</c:v>
                      </c:pt>
                      <c:pt idx="214">
                        <c:v>4.3781256700000002</c:v>
                      </c:pt>
                      <c:pt idx="215">
                        <c:v>4.3642315900000002</c:v>
                      </c:pt>
                      <c:pt idx="216">
                        <c:v>4.3420872700000004</c:v>
                      </c:pt>
                      <c:pt idx="217">
                        <c:v>4.4011392599999999</c:v>
                      </c:pt>
                      <c:pt idx="218">
                        <c:v>4.39053249</c:v>
                      </c:pt>
                      <c:pt idx="219">
                        <c:v>4.39895105</c:v>
                      </c:pt>
                      <c:pt idx="220">
                        <c:v>4.4378089899999997</c:v>
                      </c:pt>
                      <c:pt idx="221">
                        <c:v>4.4275798799999997</c:v>
                      </c:pt>
                      <c:pt idx="222">
                        <c:v>4.4734754600000004</c:v>
                      </c:pt>
                      <c:pt idx="223">
                        <c:v>4.4393882800000002</c:v>
                      </c:pt>
                      <c:pt idx="224">
                        <c:v>4.5073313700000002</c:v>
                      </c:pt>
                      <c:pt idx="225">
                        <c:v>4.5285634999999997</c:v>
                      </c:pt>
                      <c:pt idx="226">
                        <c:v>4.5469894399999999</c:v>
                      </c:pt>
                      <c:pt idx="227">
                        <c:v>4.6077375399999996</c:v>
                      </c:pt>
                      <c:pt idx="228">
                        <c:v>4.6514773399999996</c:v>
                      </c:pt>
                      <c:pt idx="229">
                        <c:v>4.6966981900000002</c:v>
                      </c:pt>
                      <c:pt idx="230">
                        <c:v>4.7653489100000002</c:v>
                      </c:pt>
                      <c:pt idx="231">
                        <c:v>4.7890839600000001</c:v>
                      </c:pt>
                      <c:pt idx="232">
                        <c:v>4.8280968700000004</c:v>
                      </c:pt>
                      <c:pt idx="233">
                        <c:v>4.9163241400000004</c:v>
                      </c:pt>
                      <c:pt idx="234">
                        <c:v>4.9711170200000003</c:v>
                      </c:pt>
                      <c:pt idx="235">
                        <c:v>4.9979147900000003</c:v>
                      </c:pt>
                      <c:pt idx="236">
                        <c:v>5.0558204699999996</c:v>
                      </c:pt>
                      <c:pt idx="237">
                        <c:v>5.0802402500000001</c:v>
                      </c:pt>
                      <c:pt idx="238">
                        <c:v>5.1480588899999997</c:v>
                      </c:pt>
                      <c:pt idx="239">
                        <c:v>5.21421051</c:v>
                      </c:pt>
                      <c:pt idx="240">
                        <c:v>5.2601265899999996</c:v>
                      </c:pt>
                      <c:pt idx="241">
                        <c:v>5.3005304300000002</c:v>
                      </c:pt>
                      <c:pt idx="242">
                        <c:v>5.3629822699999998</c:v>
                      </c:pt>
                      <c:pt idx="243">
                        <c:v>5.4637389199999999</c:v>
                      </c:pt>
                      <c:pt idx="244">
                        <c:v>5.3894476899999999</c:v>
                      </c:pt>
                      <c:pt idx="245">
                        <c:v>5.4577989599999999</c:v>
                      </c:pt>
                      <c:pt idx="246">
                        <c:v>5.5141248699999998</c:v>
                      </c:pt>
                      <c:pt idx="247">
                        <c:v>5.5363035199999997</c:v>
                      </c:pt>
                      <c:pt idx="248">
                        <c:v>5.5393323900000002</c:v>
                      </c:pt>
                      <c:pt idx="249">
                        <c:v>5.5576367400000004</c:v>
                      </c:pt>
                      <c:pt idx="250">
                        <c:v>5.5884017899999998</c:v>
                      </c:pt>
                      <c:pt idx="251">
                        <c:v>5.5898637799999999</c:v>
                      </c:pt>
                      <c:pt idx="252">
                        <c:v>5.6269197499999999</c:v>
                      </c:pt>
                      <c:pt idx="253">
                        <c:v>5.6711006199999998</c:v>
                      </c:pt>
                      <c:pt idx="254">
                        <c:v>5.6469740899999996</c:v>
                      </c:pt>
                      <c:pt idx="255">
                        <c:v>5.6587600699999996</c:v>
                      </c:pt>
                      <c:pt idx="256">
                        <c:v>5.6676654800000001</c:v>
                      </c:pt>
                      <c:pt idx="257">
                        <c:v>5.6787280999999998</c:v>
                      </c:pt>
                      <c:pt idx="258">
                        <c:v>5.6963019399999997</c:v>
                      </c:pt>
                      <c:pt idx="259">
                        <c:v>5.6785912500000002</c:v>
                      </c:pt>
                      <c:pt idx="260">
                        <c:v>5.68713713</c:v>
                      </c:pt>
                      <c:pt idx="261">
                        <c:v>5.6705536800000003</c:v>
                      </c:pt>
                      <c:pt idx="262">
                        <c:v>5.6556067499999996</c:v>
                      </c:pt>
                      <c:pt idx="263">
                        <c:v>5.6367526100000003</c:v>
                      </c:pt>
                      <c:pt idx="264">
                        <c:v>5.6138257999999999</c:v>
                      </c:pt>
                      <c:pt idx="265">
                        <c:v>5.5980119699999999</c:v>
                      </c:pt>
                      <c:pt idx="266">
                        <c:v>5.5753912899999998</c:v>
                      </c:pt>
                      <c:pt idx="267">
                        <c:v>5.5479950899999997</c:v>
                      </c:pt>
                      <c:pt idx="268">
                        <c:v>5.5270085299999998</c:v>
                      </c:pt>
                      <c:pt idx="269">
                        <c:v>5.5010852799999999</c:v>
                      </c:pt>
                      <c:pt idx="270">
                        <c:v>5.4605197900000002</c:v>
                      </c:pt>
                      <c:pt idx="271">
                        <c:v>5.43586349</c:v>
                      </c:pt>
                      <c:pt idx="272">
                        <c:v>5.4056997300000003</c:v>
                      </c:pt>
                      <c:pt idx="273">
                        <c:v>5.3778481500000002</c:v>
                      </c:pt>
                      <c:pt idx="274">
                        <c:v>5.3472080200000001</c:v>
                      </c:pt>
                      <c:pt idx="275">
                        <c:v>5.3199577299999996</c:v>
                      </c:pt>
                      <c:pt idx="276">
                        <c:v>5.2897276900000003</c:v>
                      </c:pt>
                      <c:pt idx="277">
                        <c:v>5.2611589399999996</c:v>
                      </c:pt>
                      <c:pt idx="278">
                        <c:v>5.2380113599999998</c:v>
                      </c:pt>
                      <c:pt idx="279">
                        <c:v>5.2206287400000004</c:v>
                      </c:pt>
                      <c:pt idx="280">
                        <c:v>5.2124714900000004</c:v>
                      </c:pt>
                      <c:pt idx="281">
                        <c:v>5.1996569600000004</c:v>
                      </c:pt>
                      <c:pt idx="282">
                        <c:v>5.1946144099999998</c:v>
                      </c:pt>
                      <c:pt idx="283">
                        <c:v>5.19728279</c:v>
                      </c:pt>
                      <c:pt idx="284">
                        <c:v>5.20108747</c:v>
                      </c:pt>
                      <c:pt idx="285">
                        <c:v>5.2094187700000001</c:v>
                      </c:pt>
                      <c:pt idx="286">
                        <c:v>5.2296147299999998</c:v>
                      </c:pt>
                      <c:pt idx="287">
                        <c:v>5.2549548100000001</c:v>
                      </c:pt>
                      <c:pt idx="288">
                        <c:v>5.2905278200000003</c:v>
                      </c:pt>
                      <c:pt idx="289">
                        <c:v>5.3334417299999997</c:v>
                      </c:pt>
                      <c:pt idx="290">
                        <c:v>5.3728327800000004</c:v>
                      </c:pt>
                      <c:pt idx="291">
                        <c:v>5.4183530800000002</c:v>
                      </c:pt>
                      <c:pt idx="292">
                        <c:v>5.4383335099999996</c:v>
                      </c:pt>
                      <c:pt idx="293">
                        <c:v>5.4526958499999996</c:v>
                      </c:pt>
                      <c:pt idx="294">
                        <c:v>5.4798598299999997</c:v>
                      </c:pt>
                      <c:pt idx="295">
                        <c:v>5.4995732300000002</c:v>
                      </c:pt>
                      <c:pt idx="296">
                        <c:v>5.49324894</c:v>
                      </c:pt>
                      <c:pt idx="297">
                        <c:v>5.4806671099999997</c:v>
                      </c:pt>
                      <c:pt idx="298">
                        <c:v>5.47963238</c:v>
                      </c:pt>
                      <c:pt idx="299">
                        <c:v>5.4726748499999998</c:v>
                      </c:pt>
                      <c:pt idx="300">
                        <c:v>5.4467387199999999</c:v>
                      </c:pt>
                      <c:pt idx="301">
                        <c:v>5.4355754899999997</c:v>
                      </c:pt>
                      <c:pt idx="302">
                        <c:v>5.3867516499999999</c:v>
                      </c:pt>
                      <c:pt idx="303">
                        <c:v>5.3443927799999997</c:v>
                      </c:pt>
                      <c:pt idx="304">
                        <c:v>5.3099627500000004</c:v>
                      </c:pt>
                      <c:pt idx="305">
                        <c:v>5.2387743000000002</c:v>
                      </c:pt>
                      <c:pt idx="306">
                        <c:v>5.1962332699999996</c:v>
                      </c:pt>
                      <c:pt idx="307">
                        <c:v>5.16832972</c:v>
                      </c:pt>
                      <c:pt idx="308">
                        <c:v>5.1451978699999996</c:v>
                      </c:pt>
                      <c:pt idx="309">
                        <c:v>5.1165356600000003</c:v>
                      </c:pt>
                      <c:pt idx="310">
                        <c:v>5.0721001599999997</c:v>
                      </c:pt>
                      <c:pt idx="311">
                        <c:v>5.0151815400000004</c:v>
                      </c:pt>
                      <c:pt idx="312">
                        <c:v>4.9707093200000001</c:v>
                      </c:pt>
                      <c:pt idx="313">
                        <c:v>4.9194784199999999</c:v>
                      </c:pt>
                      <c:pt idx="314">
                        <c:v>4.8814950000000001</c:v>
                      </c:pt>
                      <c:pt idx="315">
                        <c:v>4.8203859299999996</c:v>
                      </c:pt>
                      <c:pt idx="316">
                        <c:v>4.7843151099999996</c:v>
                      </c:pt>
                      <c:pt idx="317">
                        <c:v>4.7749223699999996</c:v>
                      </c:pt>
                      <c:pt idx="318">
                        <c:v>4.7080693199999999</c:v>
                      </c:pt>
                      <c:pt idx="319">
                        <c:v>4.6868519800000001</c:v>
                      </c:pt>
                      <c:pt idx="320">
                        <c:v>4.6400866499999998</c:v>
                      </c:pt>
                      <c:pt idx="321">
                        <c:v>4.66771841</c:v>
                      </c:pt>
                      <c:pt idx="322">
                        <c:v>4.6648964900000003</c:v>
                      </c:pt>
                      <c:pt idx="323">
                        <c:v>4.67929935</c:v>
                      </c:pt>
                      <c:pt idx="324">
                        <c:v>4.7253933000000004</c:v>
                      </c:pt>
                      <c:pt idx="325">
                        <c:v>4.7153177299999998</c:v>
                      </c:pt>
                      <c:pt idx="326">
                        <c:v>4.8096880899999999</c:v>
                      </c:pt>
                      <c:pt idx="327">
                        <c:v>4.8339314499999997</c:v>
                      </c:pt>
                      <c:pt idx="328">
                        <c:v>4.8883605000000001</c:v>
                      </c:pt>
                      <c:pt idx="329">
                        <c:v>4.9465594299999998</c:v>
                      </c:pt>
                      <c:pt idx="330">
                        <c:v>5.0428113899999998</c:v>
                      </c:pt>
                      <c:pt idx="331">
                        <c:v>5.1457567199999996</c:v>
                      </c:pt>
                      <c:pt idx="332">
                        <c:v>5.2313818899999998</c:v>
                      </c:pt>
                      <c:pt idx="333">
                        <c:v>5.2674384099999996</c:v>
                      </c:pt>
                      <c:pt idx="334">
                        <c:v>5.3389592199999996</c:v>
                      </c:pt>
                      <c:pt idx="335">
                        <c:v>5.3973922700000001</c:v>
                      </c:pt>
                      <c:pt idx="336">
                        <c:v>5.4233026500000001</c:v>
                      </c:pt>
                      <c:pt idx="337">
                        <c:v>5.4743647600000003</c:v>
                      </c:pt>
                      <c:pt idx="338">
                        <c:v>5.5018029200000003</c:v>
                      </c:pt>
                      <c:pt idx="339">
                        <c:v>5.5262155499999999</c:v>
                      </c:pt>
                      <c:pt idx="340">
                        <c:v>5.5237917899999998</c:v>
                      </c:pt>
                      <c:pt idx="341">
                        <c:v>5.5286965400000003</c:v>
                      </c:pt>
                      <c:pt idx="342">
                        <c:v>5.4916048000000002</c:v>
                      </c:pt>
                      <c:pt idx="343">
                        <c:v>5.4527392399999997</c:v>
                      </c:pt>
                      <c:pt idx="344">
                        <c:v>5.4057931899999998</c:v>
                      </c:pt>
                      <c:pt idx="345">
                        <c:v>5.3536386499999997</c:v>
                      </c:pt>
                      <c:pt idx="346">
                        <c:v>5.2526254699999999</c:v>
                      </c:pt>
                      <c:pt idx="347">
                        <c:v>5.1770439100000001</c:v>
                      </c:pt>
                      <c:pt idx="348">
                        <c:v>5.0874080700000004</c:v>
                      </c:pt>
                      <c:pt idx="349">
                        <c:v>5.0183649099999998</c:v>
                      </c:pt>
                      <c:pt idx="350">
                        <c:v>4.8963885300000003</c:v>
                      </c:pt>
                      <c:pt idx="351">
                        <c:v>4.8084959999999999</c:v>
                      </c:pt>
                      <c:pt idx="352">
                        <c:v>4.7143287699999998</c:v>
                      </c:pt>
                      <c:pt idx="353">
                        <c:v>4.6302557000000002</c:v>
                      </c:pt>
                      <c:pt idx="354">
                        <c:v>4.5530467000000003</c:v>
                      </c:pt>
                      <c:pt idx="355">
                        <c:v>4.48233557</c:v>
                      </c:pt>
                      <c:pt idx="356">
                        <c:v>4.4142866100000004</c:v>
                      </c:pt>
                      <c:pt idx="357">
                        <c:v>4.3612570799999997</c:v>
                      </c:pt>
                      <c:pt idx="358">
                        <c:v>4.28623581</c:v>
                      </c:pt>
                      <c:pt idx="359">
                        <c:v>4.2274336799999999</c:v>
                      </c:pt>
                      <c:pt idx="360">
                        <c:v>4.1742291500000004</c:v>
                      </c:pt>
                      <c:pt idx="361">
                        <c:v>4.1171002400000001</c:v>
                      </c:pt>
                      <c:pt idx="362">
                        <c:v>4.0694451300000001</c:v>
                      </c:pt>
                      <c:pt idx="363">
                        <c:v>4.0258636499999998</c:v>
                      </c:pt>
                      <c:pt idx="364">
                        <c:v>3.9710838800000001</c:v>
                      </c:pt>
                      <c:pt idx="365">
                        <c:v>3.92679095</c:v>
                      </c:pt>
                      <c:pt idx="366">
                        <c:v>3.87786031</c:v>
                      </c:pt>
                      <c:pt idx="367">
                        <c:v>3.8518440699999998</c:v>
                      </c:pt>
                      <c:pt idx="368">
                        <c:v>3.8180995000000002</c:v>
                      </c:pt>
                      <c:pt idx="369">
                        <c:v>3.7867236100000001</c:v>
                      </c:pt>
                      <c:pt idx="370">
                        <c:v>3.7628648299999998</c:v>
                      </c:pt>
                      <c:pt idx="371">
                        <c:v>3.7562511000000001</c:v>
                      </c:pt>
                      <c:pt idx="372">
                        <c:v>3.7366781200000001</c:v>
                      </c:pt>
                      <c:pt idx="373">
                        <c:v>3.72286034</c:v>
                      </c:pt>
                      <c:pt idx="374">
                        <c:v>3.7136130299999999</c:v>
                      </c:pt>
                      <c:pt idx="375">
                        <c:v>3.7006590400000001</c:v>
                      </c:pt>
                      <c:pt idx="376">
                        <c:v>3.70565963</c:v>
                      </c:pt>
                      <c:pt idx="377">
                        <c:v>3.7096192800000001</c:v>
                      </c:pt>
                      <c:pt idx="378">
                        <c:v>3.7119751000000001</c:v>
                      </c:pt>
                      <c:pt idx="379">
                        <c:v>3.7139785299999999</c:v>
                      </c:pt>
                      <c:pt idx="380">
                        <c:v>3.72744608</c:v>
                      </c:pt>
                      <c:pt idx="381">
                        <c:v>3.7318024599999999</c:v>
                      </c:pt>
                      <c:pt idx="382">
                        <c:v>3.7427730600000002</c:v>
                      </c:pt>
                      <c:pt idx="383">
                        <c:v>3.7508907300000001</c:v>
                      </c:pt>
                      <c:pt idx="384">
                        <c:v>3.77082133</c:v>
                      </c:pt>
                      <c:pt idx="385">
                        <c:v>3.7793376400000001</c:v>
                      </c:pt>
                      <c:pt idx="386">
                        <c:v>3.7976253</c:v>
                      </c:pt>
                      <c:pt idx="387">
                        <c:v>3.7975866800000002</c:v>
                      </c:pt>
                      <c:pt idx="388">
                        <c:v>3.82012916</c:v>
                      </c:pt>
                      <c:pt idx="389">
                        <c:v>3.83035207</c:v>
                      </c:pt>
                      <c:pt idx="390">
                        <c:v>3.8593900200000002</c:v>
                      </c:pt>
                      <c:pt idx="391">
                        <c:v>3.87832022</c:v>
                      </c:pt>
                      <c:pt idx="392">
                        <c:v>3.88782001</c:v>
                      </c:pt>
                      <c:pt idx="393">
                        <c:v>3.9113216400000002</c:v>
                      </c:pt>
                      <c:pt idx="394">
                        <c:v>3.9205782400000002</c:v>
                      </c:pt>
                      <c:pt idx="395">
                        <c:v>3.94669509</c:v>
                      </c:pt>
                      <c:pt idx="396">
                        <c:v>3.9705853499999999</c:v>
                      </c:pt>
                      <c:pt idx="397">
                        <c:v>3.9740219099999998</c:v>
                      </c:pt>
                      <c:pt idx="398">
                        <c:v>4.0037021599999996</c:v>
                      </c:pt>
                      <c:pt idx="399">
                        <c:v>4.0187654500000001</c:v>
                      </c:pt>
                      <c:pt idx="400">
                        <c:v>4.02468395</c:v>
                      </c:pt>
                      <c:pt idx="401">
                        <c:v>4.0355968500000001</c:v>
                      </c:pt>
                      <c:pt idx="402">
                        <c:v>4.0563178100000004</c:v>
                      </c:pt>
                      <c:pt idx="403">
                        <c:v>4.0649218600000001</c:v>
                      </c:pt>
                      <c:pt idx="404">
                        <c:v>4.07038498</c:v>
                      </c:pt>
                      <c:pt idx="405">
                        <c:v>4.10906649</c:v>
                      </c:pt>
                      <c:pt idx="406">
                        <c:v>4.0947074900000002</c:v>
                      </c:pt>
                      <c:pt idx="407">
                        <c:v>4.0892705899999999</c:v>
                      </c:pt>
                      <c:pt idx="408">
                        <c:v>4.0898079899999997</c:v>
                      </c:pt>
                      <c:pt idx="409">
                        <c:v>4.1082472799999996</c:v>
                      </c:pt>
                      <c:pt idx="410">
                        <c:v>4.1063737900000001</c:v>
                      </c:pt>
                      <c:pt idx="411">
                        <c:v>4.1051855100000001</c:v>
                      </c:pt>
                      <c:pt idx="412">
                        <c:v>4.09654045</c:v>
                      </c:pt>
                      <c:pt idx="413">
                        <c:v>4.0651135399999996</c:v>
                      </c:pt>
                      <c:pt idx="414">
                        <c:v>4.08830881</c:v>
                      </c:pt>
                      <c:pt idx="415">
                        <c:v>4.0749330500000003</c:v>
                      </c:pt>
                      <c:pt idx="416">
                        <c:v>4.0619616499999998</c:v>
                      </c:pt>
                      <c:pt idx="417">
                        <c:v>4.0648870500000003</c:v>
                      </c:pt>
                      <c:pt idx="418">
                        <c:v>4.0501337099999999</c:v>
                      </c:pt>
                      <c:pt idx="419">
                        <c:v>4.0359616300000001</c:v>
                      </c:pt>
                      <c:pt idx="420">
                        <c:v>4.0053081500000003</c:v>
                      </c:pt>
                      <c:pt idx="421">
                        <c:v>3.9960658599999999</c:v>
                      </c:pt>
                      <c:pt idx="422">
                        <c:v>3.97337031</c:v>
                      </c:pt>
                      <c:pt idx="423">
                        <c:v>3.95430708</c:v>
                      </c:pt>
                      <c:pt idx="424">
                        <c:v>3.92484856</c:v>
                      </c:pt>
                      <c:pt idx="425">
                        <c:v>3.90162539</c:v>
                      </c:pt>
                      <c:pt idx="426">
                        <c:v>3.86998606</c:v>
                      </c:pt>
                      <c:pt idx="427">
                        <c:v>3.84250808</c:v>
                      </c:pt>
                      <c:pt idx="428">
                        <c:v>3.8293311600000002</c:v>
                      </c:pt>
                      <c:pt idx="429">
                        <c:v>3.8154678299999998</c:v>
                      </c:pt>
                      <c:pt idx="430">
                        <c:v>3.78999424</c:v>
                      </c:pt>
                      <c:pt idx="431">
                        <c:v>3.7731955099999999</c:v>
                      </c:pt>
                      <c:pt idx="432">
                        <c:v>3.7479619999999998</c:v>
                      </c:pt>
                      <c:pt idx="433">
                        <c:v>3.7374091100000002</c:v>
                      </c:pt>
                      <c:pt idx="434">
                        <c:v>3.7315571300000001</c:v>
                      </c:pt>
                      <c:pt idx="435">
                        <c:v>3.7104570899999998</c:v>
                      </c:pt>
                      <c:pt idx="436">
                        <c:v>3.6908571700000001</c:v>
                      </c:pt>
                      <c:pt idx="437">
                        <c:v>3.66614795</c:v>
                      </c:pt>
                      <c:pt idx="438">
                        <c:v>3.6549587200000002</c:v>
                      </c:pt>
                      <c:pt idx="439">
                        <c:v>3.6543986799999999</c:v>
                      </c:pt>
                      <c:pt idx="440">
                        <c:v>3.6518681000000002</c:v>
                      </c:pt>
                      <c:pt idx="441">
                        <c:v>3.64047074</c:v>
                      </c:pt>
                      <c:pt idx="442">
                        <c:v>3.6385741199999999</c:v>
                      </c:pt>
                      <c:pt idx="443">
                        <c:v>3.6370608799999999</c:v>
                      </c:pt>
                      <c:pt idx="444">
                        <c:v>3.636415</c:v>
                      </c:pt>
                      <c:pt idx="445">
                        <c:v>3.6395106300000002</c:v>
                      </c:pt>
                      <c:pt idx="446">
                        <c:v>3.6459879900000001</c:v>
                      </c:pt>
                      <c:pt idx="447">
                        <c:v>3.64666128</c:v>
                      </c:pt>
                      <c:pt idx="448">
                        <c:v>3.64749956</c:v>
                      </c:pt>
                      <c:pt idx="449">
                        <c:v>3.6498675299999999</c:v>
                      </c:pt>
                      <c:pt idx="450">
                        <c:v>3.6578066300000001</c:v>
                      </c:pt>
                      <c:pt idx="451">
                        <c:v>3.6546518799999999</c:v>
                      </c:pt>
                      <c:pt idx="452">
                        <c:v>3.6572513600000001</c:v>
                      </c:pt>
                      <c:pt idx="453">
                        <c:v>3.6785683599999999</c:v>
                      </c:pt>
                      <c:pt idx="454">
                        <c:v>3.6793787500000001</c:v>
                      </c:pt>
                      <c:pt idx="455">
                        <c:v>3.6886849399999999</c:v>
                      </c:pt>
                      <c:pt idx="456">
                        <c:v>3.7021331800000001</c:v>
                      </c:pt>
                      <c:pt idx="457">
                        <c:v>3.7082889099999998</c:v>
                      </c:pt>
                      <c:pt idx="458">
                        <c:v>3.7152662300000001</c:v>
                      </c:pt>
                      <c:pt idx="459">
                        <c:v>3.7212779500000002</c:v>
                      </c:pt>
                      <c:pt idx="460">
                        <c:v>3.73386621</c:v>
                      </c:pt>
                      <c:pt idx="461">
                        <c:v>3.73859882</c:v>
                      </c:pt>
                      <c:pt idx="462">
                        <c:v>3.74259925</c:v>
                      </c:pt>
                      <c:pt idx="463">
                        <c:v>3.7519898399999998</c:v>
                      </c:pt>
                      <c:pt idx="464">
                        <c:v>3.76479959</c:v>
                      </c:pt>
                      <c:pt idx="465">
                        <c:v>3.7825424700000001</c:v>
                      </c:pt>
                      <c:pt idx="466">
                        <c:v>3.7887404</c:v>
                      </c:pt>
                      <c:pt idx="467">
                        <c:v>3.7926616700000002</c:v>
                      </c:pt>
                      <c:pt idx="468">
                        <c:v>3.7992360600000001</c:v>
                      </c:pt>
                      <c:pt idx="469">
                        <c:v>3.8128371200000002</c:v>
                      </c:pt>
                      <c:pt idx="470">
                        <c:v>3.8161656900000001</c:v>
                      </c:pt>
                      <c:pt idx="471">
                        <c:v>3.8323257000000002</c:v>
                      </c:pt>
                      <c:pt idx="472">
                        <c:v>3.8433587600000001</c:v>
                      </c:pt>
                      <c:pt idx="473">
                        <c:v>3.8569216700000002</c:v>
                      </c:pt>
                      <c:pt idx="474">
                        <c:v>3.87761998</c:v>
                      </c:pt>
                      <c:pt idx="475">
                        <c:v>3.8976502399999999</c:v>
                      </c:pt>
                      <c:pt idx="476">
                        <c:v>3.9016737899999998</c:v>
                      </c:pt>
                      <c:pt idx="477">
                        <c:v>3.8995544899999999</c:v>
                      </c:pt>
                      <c:pt idx="478">
                        <c:v>3.9155445100000001</c:v>
                      </c:pt>
                      <c:pt idx="479">
                        <c:v>3.93307662</c:v>
                      </c:pt>
                      <c:pt idx="480">
                        <c:v>3.9503586300000002</c:v>
                      </c:pt>
                      <c:pt idx="481">
                        <c:v>3.9666337999999999</c:v>
                      </c:pt>
                      <c:pt idx="482">
                        <c:v>3.9815602299999999</c:v>
                      </c:pt>
                      <c:pt idx="483">
                        <c:v>3.9859492799999998</c:v>
                      </c:pt>
                      <c:pt idx="484">
                        <c:v>4.0040831600000004</c:v>
                      </c:pt>
                      <c:pt idx="485">
                        <c:v>4.01623821</c:v>
                      </c:pt>
                      <c:pt idx="486">
                        <c:v>4.0294551800000002</c:v>
                      </c:pt>
                      <c:pt idx="487">
                        <c:v>4.0436410900000004</c:v>
                      </c:pt>
                      <c:pt idx="488">
                        <c:v>4.0601162899999999</c:v>
                      </c:pt>
                      <c:pt idx="489">
                        <c:v>4.0724148800000002</c:v>
                      </c:pt>
                      <c:pt idx="490">
                        <c:v>4.0864839599999998</c:v>
                      </c:pt>
                      <c:pt idx="491">
                        <c:v>4.11427736</c:v>
                      </c:pt>
                      <c:pt idx="492">
                        <c:v>4.13749886</c:v>
                      </c:pt>
                      <c:pt idx="493">
                        <c:v>4.1528811499999998</c:v>
                      </c:pt>
                      <c:pt idx="494">
                        <c:v>4.16615248</c:v>
                      </c:pt>
                      <c:pt idx="495">
                        <c:v>4.1987242699999996</c:v>
                      </c:pt>
                      <c:pt idx="496">
                        <c:v>4.2013101600000002</c:v>
                      </c:pt>
                      <c:pt idx="497">
                        <c:v>4.2243256599999999</c:v>
                      </c:pt>
                      <c:pt idx="498">
                        <c:v>4.2461552600000001</c:v>
                      </c:pt>
                      <c:pt idx="499">
                        <c:v>4.2622432699999999</c:v>
                      </c:pt>
                      <c:pt idx="500">
                        <c:v>4.2705492999999999</c:v>
                      </c:pt>
                      <c:pt idx="501">
                        <c:v>4.2891941100000004</c:v>
                      </c:pt>
                      <c:pt idx="502">
                        <c:v>4.3111414899999998</c:v>
                      </c:pt>
                      <c:pt idx="503">
                        <c:v>4.3291406600000002</c:v>
                      </c:pt>
                      <c:pt idx="504">
                        <c:v>4.3428888299999997</c:v>
                      </c:pt>
                      <c:pt idx="505">
                        <c:v>4.3604602799999999</c:v>
                      </c:pt>
                      <c:pt idx="506">
                        <c:v>4.3753299700000001</c:v>
                      </c:pt>
                      <c:pt idx="507">
                        <c:v>4.3927383400000002</c:v>
                      </c:pt>
                      <c:pt idx="508">
                        <c:v>4.4065980900000001</c:v>
                      </c:pt>
                      <c:pt idx="509">
                        <c:v>4.4223260900000003</c:v>
                      </c:pt>
                      <c:pt idx="510">
                        <c:v>4.4351210600000002</c:v>
                      </c:pt>
                      <c:pt idx="511">
                        <c:v>4.4497494700000004</c:v>
                      </c:pt>
                      <c:pt idx="512">
                        <c:v>4.4685597399999999</c:v>
                      </c:pt>
                      <c:pt idx="513">
                        <c:v>4.4869117699999999</c:v>
                      </c:pt>
                      <c:pt idx="514">
                        <c:v>4.4996771799999999</c:v>
                      </c:pt>
                      <c:pt idx="515">
                        <c:v>4.5153703700000003</c:v>
                      </c:pt>
                      <c:pt idx="516">
                        <c:v>4.5331378000000004</c:v>
                      </c:pt>
                      <c:pt idx="517">
                        <c:v>4.5493559799999996</c:v>
                      </c:pt>
                      <c:pt idx="518">
                        <c:v>4.56576395</c:v>
                      </c:pt>
                      <c:pt idx="519">
                        <c:v>4.5830106700000002</c:v>
                      </c:pt>
                      <c:pt idx="520">
                        <c:v>4.5977745099999998</c:v>
                      </c:pt>
                      <c:pt idx="521">
                        <c:v>4.6131148299999998</c:v>
                      </c:pt>
                      <c:pt idx="522">
                        <c:v>4.6399702999999999</c:v>
                      </c:pt>
                      <c:pt idx="523">
                        <c:v>4.65593243</c:v>
                      </c:pt>
                      <c:pt idx="524">
                        <c:v>4.6709680599999999</c:v>
                      </c:pt>
                      <c:pt idx="525">
                        <c:v>4.6883802399999999</c:v>
                      </c:pt>
                      <c:pt idx="526">
                        <c:v>4.70489216</c:v>
                      </c:pt>
                      <c:pt idx="527">
                        <c:v>4.7252602599999998</c:v>
                      </c:pt>
                      <c:pt idx="528">
                        <c:v>4.7434363399999997</c:v>
                      </c:pt>
                      <c:pt idx="529">
                        <c:v>4.7621793700000001</c:v>
                      </c:pt>
                      <c:pt idx="530">
                        <c:v>4.7812662100000001</c:v>
                      </c:pt>
                      <c:pt idx="531">
                        <c:v>4.7956876800000003</c:v>
                      </c:pt>
                      <c:pt idx="532">
                        <c:v>4.8131666199999996</c:v>
                      </c:pt>
                      <c:pt idx="533">
                        <c:v>4.8225464799999997</c:v>
                      </c:pt>
                      <c:pt idx="534">
                        <c:v>4.8416948299999998</c:v>
                      </c:pt>
                      <c:pt idx="535">
                        <c:v>4.8532867399999997</c:v>
                      </c:pt>
                      <c:pt idx="536">
                        <c:v>4.8720464699999999</c:v>
                      </c:pt>
                      <c:pt idx="537">
                        <c:v>4.88654995</c:v>
                      </c:pt>
                      <c:pt idx="538">
                        <c:v>4.90073252</c:v>
                      </c:pt>
                      <c:pt idx="539">
                        <c:v>4.9157276200000002</c:v>
                      </c:pt>
                      <c:pt idx="540">
                        <c:v>4.9239654499999999</c:v>
                      </c:pt>
                      <c:pt idx="541">
                        <c:v>4.9342255599999998</c:v>
                      </c:pt>
                      <c:pt idx="542">
                        <c:v>4.9475035700000003</c:v>
                      </c:pt>
                      <c:pt idx="543">
                        <c:v>4.9524617199999996</c:v>
                      </c:pt>
                      <c:pt idx="544">
                        <c:v>4.9647684099999996</c:v>
                      </c:pt>
                      <c:pt idx="545">
                        <c:v>4.9694728899999996</c:v>
                      </c:pt>
                      <c:pt idx="546">
                        <c:v>4.9776291800000001</c:v>
                      </c:pt>
                      <c:pt idx="547">
                        <c:v>4.98374557</c:v>
                      </c:pt>
                      <c:pt idx="548">
                        <c:v>4.9942445800000002</c:v>
                      </c:pt>
                      <c:pt idx="549">
                        <c:v>4.9971242</c:v>
                      </c:pt>
                      <c:pt idx="550">
                        <c:v>4.9981937399999996</c:v>
                      </c:pt>
                      <c:pt idx="551">
                        <c:v>5.0048289300000004</c:v>
                      </c:pt>
                      <c:pt idx="552">
                        <c:v>5.0061159100000001</c:v>
                      </c:pt>
                      <c:pt idx="553">
                        <c:v>5.0091018700000003</c:v>
                      </c:pt>
                      <c:pt idx="554">
                        <c:v>5.0086145399999999</c:v>
                      </c:pt>
                      <c:pt idx="555">
                        <c:v>5.0095195800000001</c:v>
                      </c:pt>
                      <c:pt idx="556">
                        <c:v>5.0064039200000003</c:v>
                      </c:pt>
                      <c:pt idx="557">
                        <c:v>5.0114693600000004</c:v>
                      </c:pt>
                      <c:pt idx="558">
                        <c:v>5.0129084600000002</c:v>
                      </c:pt>
                      <c:pt idx="559">
                        <c:v>5.0155477499999996</c:v>
                      </c:pt>
                      <c:pt idx="560">
                        <c:v>5.0120668400000001</c:v>
                      </c:pt>
                      <c:pt idx="561">
                        <c:v>5.0171713799999997</c:v>
                      </c:pt>
                      <c:pt idx="562">
                        <c:v>5.0154795600000002</c:v>
                      </c:pt>
                      <c:pt idx="563">
                        <c:v>5.0150127400000004</c:v>
                      </c:pt>
                      <c:pt idx="564">
                        <c:v>5.0087318400000003</c:v>
                      </c:pt>
                      <c:pt idx="565">
                        <c:v>5.0182237599999997</c:v>
                      </c:pt>
                      <c:pt idx="566">
                        <c:v>5.0114307399999998</c:v>
                      </c:pt>
                      <c:pt idx="567">
                        <c:v>5.0172548299999997</c:v>
                      </c:pt>
                      <c:pt idx="568">
                        <c:v>5.0171089200000001</c:v>
                      </c:pt>
                      <c:pt idx="569">
                        <c:v>5.0098385800000003</c:v>
                      </c:pt>
                      <c:pt idx="570">
                        <c:v>5.0112919800000002</c:v>
                      </c:pt>
                      <c:pt idx="571">
                        <c:v>5.0146269800000001</c:v>
                      </c:pt>
                      <c:pt idx="572">
                        <c:v>5.01952219</c:v>
                      </c:pt>
                      <c:pt idx="573">
                        <c:v>5.0063076000000004</c:v>
                      </c:pt>
                      <c:pt idx="574">
                        <c:v>5.0130934700000003</c:v>
                      </c:pt>
                      <c:pt idx="575">
                        <c:v>5.0131878900000002</c:v>
                      </c:pt>
                      <c:pt idx="576">
                        <c:v>5.0163373900000003</c:v>
                      </c:pt>
                      <c:pt idx="577">
                        <c:v>5.03510904</c:v>
                      </c:pt>
                      <c:pt idx="578">
                        <c:v>5.0351557700000003</c:v>
                      </c:pt>
                      <c:pt idx="579">
                        <c:v>5.0317320800000003</c:v>
                      </c:pt>
                      <c:pt idx="580">
                        <c:v>5.0300297699999996</c:v>
                      </c:pt>
                      <c:pt idx="581">
                        <c:v>5.03878117</c:v>
                      </c:pt>
                      <c:pt idx="582">
                        <c:v>5.0375118299999997</c:v>
                      </c:pt>
                      <c:pt idx="583">
                        <c:v>5.0488281300000004</c:v>
                      </c:pt>
                      <c:pt idx="584">
                        <c:v>5.0567474399999996</c:v>
                      </c:pt>
                      <c:pt idx="585">
                        <c:v>5.0601353600000003</c:v>
                      </c:pt>
                      <c:pt idx="586">
                        <c:v>5.0636663400000002</c:v>
                      </c:pt>
                      <c:pt idx="587">
                        <c:v>5.0624012900000004</c:v>
                      </c:pt>
                      <c:pt idx="588">
                        <c:v>5.0771169699999996</c:v>
                      </c:pt>
                      <c:pt idx="589">
                        <c:v>5.0871467600000004</c:v>
                      </c:pt>
                      <c:pt idx="590">
                        <c:v>5.0724983200000002</c:v>
                      </c:pt>
                      <c:pt idx="591">
                        <c:v>5.0906720200000004</c:v>
                      </c:pt>
                      <c:pt idx="592">
                        <c:v>5.0968356100000003</c:v>
                      </c:pt>
                      <c:pt idx="593">
                        <c:v>5.1082549100000003</c:v>
                      </c:pt>
                      <c:pt idx="594">
                        <c:v>5.1196727800000001</c:v>
                      </c:pt>
                      <c:pt idx="595">
                        <c:v>5.1138167399999999</c:v>
                      </c:pt>
                      <c:pt idx="596">
                        <c:v>5.1168389300000001</c:v>
                      </c:pt>
                      <c:pt idx="597">
                        <c:v>5.14729071</c:v>
                      </c:pt>
                      <c:pt idx="598">
                        <c:v>5.1357436200000004</c:v>
                      </c:pt>
                      <c:pt idx="599">
                        <c:v>5.14445686</c:v>
                      </c:pt>
                      <c:pt idx="600">
                        <c:v>5.1538209899999998</c:v>
                      </c:pt>
                      <c:pt idx="601">
                        <c:v>5.1597156499999999</c:v>
                      </c:pt>
                      <c:pt idx="602">
                        <c:v>5.1606807699999999</c:v>
                      </c:pt>
                      <c:pt idx="603">
                        <c:v>5.1665077200000002</c:v>
                      </c:pt>
                      <c:pt idx="604">
                        <c:v>5.1723365799999996</c:v>
                      </c:pt>
                      <c:pt idx="605">
                        <c:v>5.1804871600000002</c:v>
                      </c:pt>
                      <c:pt idx="606">
                        <c:v>5.1863384200000002</c:v>
                      </c:pt>
                      <c:pt idx="607">
                        <c:v>5.1945991500000002</c:v>
                      </c:pt>
                      <c:pt idx="608">
                        <c:v>5.2026286099999997</c:v>
                      </c:pt>
                      <c:pt idx="609">
                        <c:v>5.2061681699999998</c:v>
                      </c:pt>
                      <c:pt idx="610">
                        <c:v>5.2123765899999999</c:v>
                      </c:pt>
                      <c:pt idx="611">
                        <c:v>5.2117328599999997</c:v>
                      </c:pt>
                      <c:pt idx="612">
                        <c:v>5.2198853500000002</c:v>
                      </c:pt>
                      <c:pt idx="613">
                        <c:v>5.2261028300000003</c:v>
                      </c:pt>
                      <c:pt idx="614">
                        <c:v>5.23462534</c:v>
                      </c:pt>
                      <c:pt idx="615">
                        <c:v>5.2398629200000002</c:v>
                      </c:pt>
                      <c:pt idx="616">
                        <c:v>5.24101543</c:v>
                      </c:pt>
                      <c:pt idx="617">
                        <c:v>5.2462115300000001</c:v>
                      </c:pt>
                      <c:pt idx="618">
                        <c:v>5.25295544</c:v>
                      </c:pt>
                      <c:pt idx="619">
                        <c:v>5.2563738799999999</c:v>
                      </c:pt>
                      <c:pt idx="620">
                        <c:v>5.2620306000000001</c:v>
                      </c:pt>
                      <c:pt idx="621">
                        <c:v>5.2658343299999997</c:v>
                      </c:pt>
                      <c:pt idx="622">
                        <c:v>5.2718787200000001</c:v>
                      </c:pt>
                      <c:pt idx="623">
                        <c:v>5.2775793100000001</c:v>
                      </c:pt>
                      <c:pt idx="624">
                        <c:v>5.27727652</c:v>
                      </c:pt>
                      <c:pt idx="625">
                        <c:v>5.2852406500000004</c:v>
                      </c:pt>
                      <c:pt idx="626">
                        <c:v>5.2908215500000004</c:v>
                      </c:pt>
                      <c:pt idx="627">
                        <c:v>5.2933244699999999</c:v>
                      </c:pt>
                      <c:pt idx="628">
                        <c:v>5.2984762200000004</c:v>
                      </c:pt>
                      <c:pt idx="629">
                        <c:v>5.3029193899999996</c:v>
                      </c:pt>
                      <c:pt idx="630">
                        <c:v>5.3076677300000004</c:v>
                      </c:pt>
                      <c:pt idx="631">
                        <c:v>5.3105964700000001</c:v>
                      </c:pt>
                      <c:pt idx="632">
                        <c:v>5.3144059199999996</c:v>
                      </c:pt>
                      <c:pt idx="633">
                        <c:v>5.3140597300000003</c:v>
                      </c:pt>
                      <c:pt idx="634">
                        <c:v>5.3207984000000002</c:v>
                      </c:pt>
                      <c:pt idx="635">
                        <c:v>5.3230152100000003</c:v>
                      </c:pt>
                      <c:pt idx="636">
                        <c:v>5.33502674</c:v>
                      </c:pt>
                      <c:pt idx="637">
                        <c:v>5.3310456300000002</c:v>
                      </c:pt>
                      <c:pt idx="638">
                        <c:v>5.3368358599999999</c:v>
                      </c:pt>
                      <c:pt idx="639">
                        <c:v>5.3385558099999999</c:v>
                      </c:pt>
                      <c:pt idx="640">
                        <c:v>5.3453307199999998</c:v>
                      </c:pt>
                      <c:pt idx="641">
                        <c:v>5.3443040799999997</c:v>
                      </c:pt>
                      <c:pt idx="642">
                        <c:v>5.3489384700000002</c:v>
                      </c:pt>
                      <c:pt idx="643">
                        <c:v>5.3518843699999996</c:v>
                      </c:pt>
                      <c:pt idx="644">
                        <c:v>5.3553986499999997</c:v>
                      </c:pt>
                      <c:pt idx="645">
                        <c:v>5.3592390999999999</c:v>
                      </c:pt>
                      <c:pt idx="646">
                        <c:v>5.3628468500000004</c:v>
                      </c:pt>
                      <c:pt idx="647">
                        <c:v>5.3608612999999998</c:v>
                      </c:pt>
                      <c:pt idx="648">
                        <c:v>5.3711710000000004</c:v>
                      </c:pt>
                      <c:pt idx="649">
                        <c:v>5.3733053200000001</c:v>
                      </c:pt>
                      <c:pt idx="650">
                        <c:v>5.3723621399999999</c:v>
                      </c:pt>
                      <c:pt idx="651">
                        <c:v>5.3742260899999996</c:v>
                      </c:pt>
                      <c:pt idx="652">
                        <c:v>5.3772282599999999</c:v>
                      </c:pt>
                      <c:pt idx="653">
                        <c:v>5.3817262599999998</c:v>
                      </c:pt>
                      <c:pt idx="654">
                        <c:v>5.3839302099999999</c:v>
                      </c:pt>
                      <c:pt idx="655">
                        <c:v>5.3868274700000001</c:v>
                      </c:pt>
                      <c:pt idx="656">
                        <c:v>5.3902120599999996</c:v>
                      </c:pt>
                      <c:pt idx="657">
                        <c:v>5.3935499199999999</c:v>
                      </c:pt>
                      <c:pt idx="658">
                        <c:v>5.3940100700000002</c:v>
                      </c:pt>
                      <c:pt idx="659">
                        <c:v>5.3940076799999996</c:v>
                      </c:pt>
                      <c:pt idx="660">
                        <c:v>5.3923354100000003</c:v>
                      </c:pt>
                      <c:pt idx="661">
                        <c:v>5.3938226699999996</c:v>
                      </c:pt>
                      <c:pt idx="662">
                        <c:v>5.39904165</c:v>
                      </c:pt>
                      <c:pt idx="663">
                        <c:v>5.3989982599999999</c:v>
                      </c:pt>
                      <c:pt idx="664">
                        <c:v>5.4031386399999999</c:v>
                      </c:pt>
                      <c:pt idx="665">
                        <c:v>5.4031853700000001</c:v>
                      </c:pt>
                      <c:pt idx="666">
                        <c:v>5.4047799100000002</c:v>
                      </c:pt>
                      <c:pt idx="667">
                        <c:v>5.4074172999999996</c:v>
                      </c:pt>
                      <c:pt idx="668">
                        <c:v>5.40394211</c:v>
                      </c:pt>
                      <c:pt idx="669">
                        <c:v>5.4093356100000003</c:v>
                      </c:pt>
                      <c:pt idx="670">
                        <c:v>5.40759802</c:v>
                      </c:pt>
                      <c:pt idx="671">
                        <c:v>5.4146733300000003</c:v>
                      </c:pt>
                      <c:pt idx="672">
                        <c:v>5.4161505700000001</c:v>
                      </c:pt>
                      <c:pt idx="673">
                        <c:v>5.4129729299999996</c:v>
                      </c:pt>
                      <c:pt idx="674">
                        <c:v>5.4143033000000003</c:v>
                      </c:pt>
                      <c:pt idx="675">
                        <c:v>5.4124217000000003</c:v>
                      </c:pt>
                      <c:pt idx="676">
                        <c:v>5.4162302000000002</c:v>
                      </c:pt>
                      <c:pt idx="677">
                        <c:v>5.4165687599999996</c:v>
                      </c:pt>
                      <c:pt idx="678">
                        <c:v>5.4171247500000002</c:v>
                      </c:pt>
                      <c:pt idx="679">
                        <c:v>5.4169383</c:v>
                      </c:pt>
                      <c:pt idx="680">
                        <c:v>5.4150033000000004</c:v>
                      </c:pt>
                      <c:pt idx="681">
                        <c:v>5.4162755000000002</c:v>
                      </c:pt>
                      <c:pt idx="682">
                        <c:v>5.4179205899999996</c:v>
                      </c:pt>
                      <c:pt idx="683">
                        <c:v>5.4211053800000002</c:v>
                      </c:pt>
                      <c:pt idx="684">
                        <c:v>5.41781282</c:v>
                      </c:pt>
                      <c:pt idx="685">
                        <c:v>5.4190158799999999</c:v>
                      </c:pt>
                      <c:pt idx="686">
                        <c:v>5.4183402100000002</c:v>
                      </c:pt>
                      <c:pt idx="687">
                        <c:v>5.41914797</c:v>
                      </c:pt>
                      <c:pt idx="688">
                        <c:v>5.4188651999999999</c:v>
                      </c:pt>
                      <c:pt idx="689">
                        <c:v>5.4180726999999997</c:v>
                      </c:pt>
                      <c:pt idx="690">
                        <c:v>5.4196357700000002</c:v>
                      </c:pt>
                      <c:pt idx="691">
                        <c:v>5.41946554</c:v>
                      </c:pt>
                      <c:pt idx="692">
                        <c:v>5.4192590699999998</c:v>
                      </c:pt>
                      <c:pt idx="693">
                        <c:v>5.4177799200000001</c:v>
                      </c:pt>
                      <c:pt idx="694">
                        <c:v>5.4177422499999999</c:v>
                      </c:pt>
                      <c:pt idx="695">
                        <c:v>5.4164376299999999</c:v>
                      </c:pt>
                      <c:pt idx="696">
                        <c:v>5.4195313499999997</c:v>
                      </c:pt>
                      <c:pt idx="697">
                        <c:v>5.41942024</c:v>
                      </c:pt>
                      <c:pt idx="698">
                        <c:v>5.4197187400000004</c:v>
                      </c:pt>
                      <c:pt idx="699">
                        <c:v>5.41869259</c:v>
                      </c:pt>
                      <c:pt idx="700">
                        <c:v>5.4186205899999997</c:v>
                      </c:pt>
                      <c:pt idx="701">
                        <c:v>5.4185142500000003</c:v>
                      </c:pt>
                      <c:pt idx="702">
                        <c:v>5.4202933299999998</c:v>
                      </c:pt>
                      <c:pt idx="703">
                        <c:v>5.4231271699999999</c:v>
                      </c:pt>
                      <c:pt idx="704">
                        <c:v>5.4259362199999996</c:v>
                      </c:pt>
                      <c:pt idx="705">
                        <c:v>5.4276900299999999</c:v>
                      </c:pt>
                      <c:pt idx="706">
                        <c:v>5.4310283699999999</c:v>
                      </c:pt>
                      <c:pt idx="707">
                        <c:v>5.4362726200000004</c:v>
                      </c:pt>
                      <c:pt idx="708">
                        <c:v>5.4391470000000002</c:v>
                      </c:pt>
                      <c:pt idx="709">
                        <c:v>5.4452428800000003</c:v>
                      </c:pt>
                      <c:pt idx="710">
                        <c:v>5.45274401</c:v>
                      </c:pt>
                      <c:pt idx="711">
                        <c:v>5.4636754999999999</c:v>
                      </c:pt>
                      <c:pt idx="712">
                        <c:v>5.4746151000000003</c:v>
                      </c:pt>
                      <c:pt idx="713">
                        <c:v>5.4922118199999996</c:v>
                      </c:pt>
                      <c:pt idx="714">
                        <c:v>5.5135121299999996</c:v>
                      </c:pt>
                      <c:pt idx="715">
                        <c:v>5.5349841099999999</c:v>
                      </c:pt>
                      <c:pt idx="716">
                        <c:v>5.5624122600000003</c:v>
                      </c:pt>
                      <c:pt idx="717">
                        <c:v>5.5978589100000002</c:v>
                      </c:pt>
                      <c:pt idx="718">
                        <c:v>5.64836502</c:v>
                      </c:pt>
                      <c:pt idx="719">
                        <c:v>5.7062697399999998</c:v>
                      </c:pt>
                      <c:pt idx="720">
                        <c:v>5.76645041</c:v>
                      </c:pt>
                      <c:pt idx="721">
                        <c:v>5.8415207899999997</c:v>
                      </c:pt>
                      <c:pt idx="722">
                        <c:v>5.9267468499999998</c:v>
                      </c:pt>
                      <c:pt idx="723">
                        <c:v>6.0344452899999999</c:v>
                      </c:pt>
                      <c:pt idx="724">
                        <c:v>6.1551647200000001</c:v>
                      </c:pt>
                      <c:pt idx="725">
                        <c:v>6.2699952100000003</c:v>
                      </c:pt>
                      <c:pt idx="726">
                        <c:v>6.4751334199999997</c:v>
                      </c:pt>
                      <c:pt idx="727">
                        <c:v>6.6299986799999999</c:v>
                      </c:pt>
                      <c:pt idx="728">
                        <c:v>6.8130631399999997</c:v>
                      </c:pt>
                      <c:pt idx="729">
                        <c:v>7.0565261799999996</c:v>
                      </c:pt>
                      <c:pt idx="730">
                        <c:v>7.3047161100000002</c:v>
                      </c:pt>
                      <c:pt idx="731">
                        <c:v>7.5791149100000004</c:v>
                      </c:pt>
                      <c:pt idx="732">
                        <c:v>7.9166040400000002</c:v>
                      </c:pt>
                      <c:pt idx="733">
                        <c:v>8.2727203399999993</c:v>
                      </c:pt>
                      <c:pt idx="734">
                        <c:v>8.6094799000000002</c:v>
                      </c:pt>
                      <c:pt idx="735">
                        <c:v>9.0741291000000004</c:v>
                      </c:pt>
                      <c:pt idx="736">
                        <c:v>9.5281524700000002</c:v>
                      </c:pt>
                      <c:pt idx="737">
                        <c:v>10.112175000000001</c:v>
                      </c:pt>
                      <c:pt idx="738">
                        <c:v>10.7013397</c:v>
                      </c:pt>
                      <c:pt idx="739">
                        <c:v>11.2804375</c:v>
                      </c:pt>
                      <c:pt idx="740">
                        <c:v>11.9914284</c:v>
                      </c:pt>
                      <c:pt idx="741">
                        <c:v>12.8542013</c:v>
                      </c:pt>
                      <c:pt idx="742">
                        <c:v>13.785258300000001</c:v>
                      </c:pt>
                      <c:pt idx="743">
                        <c:v>14.772031800000001</c:v>
                      </c:pt>
                      <c:pt idx="744">
                        <c:v>16.034095799999999</c:v>
                      </c:pt>
                      <c:pt idx="745">
                        <c:v>17.285694100000001</c:v>
                      </c:pt>
                      <c:pt idx="746">
                        <c:v>18.8662128</c:v>
                      </c:pt>
                      <c:pt idx="747">
                        <c:v>20.460376700000001</c:v>
                      </c:pt>
                      <c:pt idx="748">
                        <c:v>22.5214119</c:v>
                      </c:pt>
                      <c:pt idx="749">
                        <c:v>25.1242409</c:v>
                      </c:pt>
                      <c:pt idx="750">
                        <c:v>27.688888500000001</c:v>
                      </c:pt>
                      <c:pt idx="751">
                        <c:v>30.937147100000001</c:v>
                      </c:pt>
                      <c:pt idx="752">
                        <c:v>35.2082367</c:v>
                      </c:pt>
                      <c:pt idx="753">
                        <c:v>39.749816899999999</c:v>
                      </c:pt>
                      <c:pt idx="754">
                        <c:v>45.977340699999999</c:v>
                      </c:pt>
                      <c:pt idx="755">
                        <c:v>53.267425500000002</c:v>
                      </c:pt>
                      <c:pt idx="756">
                        <c:v>61.274944300000001</c:v>
                      </c:pt>
                      <c:pt idx="757">
                        <c:v>74.4069061</c:v>
                      </c:pt>
                      <c:pt idx="758">
                        <c:v>89.483665500000001</c:v>
                      </c:pt>
                      <c:pt idx="759">
                        <c:v>113.59773300000001</c:v>
                      </c:pt>
                      <c:pt idx="760">
                        <c:v>144.39987199999999</c:v>
                      </c:pt>
                      <c:pt idx="761">
                        <c:v>176.881439</c:v>
                      </c:pt>
                      <c:pt idx="762">
                        <c:v>201.851471</c:v>
                      </c:pt>
                      <c:pt idx="763">
                        <c:v>210.63088999999999</c:v>
                      </c:pt>
                      <c:pt idx="764">
                        <c:v>212.560562</c:v>
                      </c:pt>
                      <c:pt idx="765">
                        <c:v>213.75593599999999</c:v>
                      </c:pt>
                      <c:pt idx="766">
                        <c:v>215.125473</c:v>
                      </c:pt>
                      <c:pt idx="767">
                        <c:v>216.45716899999999</c:v>
                      </c:pt>
                      <c:pt idx="768">
                        <c:v>217.87048300000001</c:v>
                      </c:pt>
                      <c:pt idx="769">
                        <c:v>219.13734400000001</c:v>
                      </c:pt>
                      <c:pt idx="770">
                        <c:v>220.65675400000001</c:v>
                      </c:pt>
                      <c:pt idx="771">
                        <c:v>222.129974</c:v>
                      </c:pt>
                      <c:pt idx="772">
                        <c:v>223.56495699999999</c:v>
                      </c:pt>
                      <c:pt idx="773">
                        <c:v>224.61854600000001</c:v>
                      </c:pt>
                      <c:pt idx="774">
                        <c:v>225.84465</c:v>
                      </c:pt>
                      <c:pt idx="775">
                        <c:v>227.15966800000001</c:v>
                      </c:pt>
                      <c:pt idx="776">
                        <c:v>228.481842</c:v>
                      </c:pt>
                      <c:pt idx="777">
                        <c:v>229.88357500000001</c:v>
                      </c:pt>
                      <c:pt idx="778">
                        <c:v>231.23048399999999</c:v>
                      </c:pt>
                      <c:pt idx="779">
                        <c:v>232.404495</c:v>
                      </c:pt>
                      <c:pt idx="780">
                        <c:v>233.45336900000001</c:v>
                      </c:pt>
                      <c:pt idx="781">
                        <c:v>234.83386200000001</c:v>
                      </c:pt>
                      <c:pt idx="782">
                        <c:v>236.69010900000001</c:v>
                      </c:pt>
                      <c:pt idx="783">
                        <c:v>238.32531700000001</c:v>
                      </c:pt>
                      <c:pt idx="784">
                        <c:v>239.659561</c:v>
                      </c:pt>
                      <c:pt idx="785">
                        <c:v>240.648743</c:v>
                      </c:pt>
                      <c:pt idx="786">
                        <c:v>241.64944499999999</c:v>
                      </c:pt>
                      <c:pt idx="787">
                        <c:v>242.908691</c:v>
                      </c:pt>
                      <c:pt idx="788">
                        <c:v>244.317474</c:v>
                      </c:pt>
                      <c:pt idx="789">
                        <c:v>246.052536</c:v>
                      </c:pt>
                      <c:pt idx="790">
                        <c:v>247.468063</c:v>
                      </c:pt>
                      <c:pt idx="791">
                        <c:v>248.14253199999999</c:v>
                      </c:pt>
                      <c:pt idx="792">
                        <c:v>249.084656</c:v>
                      </c:pt>
                      <c:pt idx="793">
                        <c:v>250.30779999999999</c:v>
                      </c:pt>
                      <c:pt idx="794">
                        <c:v>252.16641200000001</c:v>
                      </c:pt>
                      <c:pt idx="795">
                        <c:v>253.66218599999999</c:v>
                      </c:pt>
                      <c:pt idx="796">
                        <c:v>254.590836</c:v>
                      </c:pt>
                      <c:pt idx="797">
                        <c:v>255.32626300000001</c:v>
                      </c:pt>
                      <c:pt idx="798">
                        <c:v>256.72457900000001</c:v>
                      </c:pt>
                      <c:pt idx="799">
                        <c:v>258.111267</c:v>
                      </c:pt>
                      <c:pt idx="800">
                        <c:v>259.98086499999999</c:v>
                      </c:pt>
                      <c:pt idx="801">
                        <c:v>261.11660799999999</c:v>
                      </c:pt>
                      <c:pt idx="802">
                        <c:v>261.57107500000001</c:v>
                      </c:pt>
                      <c:pt idx="803">
                        <c:v>261.98553500000003</c:v>
                      </c:pt>
                      <c:pt idx="804">
                        <c:v>263.84268200000002</c:v>
                      </c:pt>
                      <c:pt idx="805">
                        <c:v>265.845978</c:v>
                      </c:pt>
                      <c:pt idx="806">
                        <c:v>267.70584100000002</c:v>
                      </c:pt>
                      <c:pt idx="807">
                        <c:v>269.10543799999999</c:v>
                      </c:pt>
                      <c:pt idx="808">
                        <c:v>270.55337500000002</c:v>
                      </c:pt>
                      <c:pt idx="809">
                        <c:v>271.63302599999997</c:v>
                      </c:pt>
                      <c:pt idx="810">
                        <c:v>272.56402600000001</c:v>
                      </c:pt>
                      <c:pt idx="811">
                        <c:v>274.42453</c:v>
                      </c:pt>
                      <c:pt idx="812">
                        <c:v>275.335083</c:v>
                      </c:pt>
                      <c:pt idx="813">
                        <c:v>275.35906999999997</c:v>
                      </c:pt>
                      <c:pt idx="814">
                        <c:v>275.96212800000001</c:v>
                      </c:pt>
                      <c:pt idx="815">
                        <c:v>277.28234900000001</c:v>
                      </c:pt>
                      <c:pt idx="816">
                        <c:v>278.13552900000002</c:v>
                      </c:pt>
                      <c:pt idx="817">
                        <c:v>279.38021900000001</c:v>
                      </c:pt>
                      <c:pt idx="818">
                        <c:v>281.24688700000002</c:v>
                      </c:pt>
                      <c:pt idx="819">
                        <c:v>282.92016599999999</c:v>
                      </c:pt>
                      <c:pt idx="820">
                        <c:v>285.37838699999998</c:v>
                      </c:pt>
                      <c:pt idx="821">
                        <c:v>286.86157200000002</c:v>
                      </c:pt>
                      <c:pt idx="822">
                        <c:v>287.23931900000002</c:v>
                      </c:pt>
                      <c:pt idx="823">
                        <c:v>288.28698700000001</c:v>
                      </c:pt>
                      <c:pt idx="824">
                        <c:v>290.07327299999997</c:v>
                      </c:pt>
                      <c:pt idx="825">
                        <c:v>291.44073500000002</c:v>
                      </c:pt>
                      <c:pt idx="826">
                        <c:v>293.49325599999997</c:v>
                      </c:pt>
                      <c:pt idx="827">
                        <c:v>295.30633499999999</c:v>
                      </c:pt>
                      <c:pt idx="828">
                        <c:v>296.70883199999997</c:v>
                      </c:pt>
                      <c:pt idx="829">
                        <c:v>298.23150600000002</c:v>
                      </c:pt>
                      <c:pt idx="830">
                        <c:v>299.66107199999999</c:v>
                      </c:pt>
                      <c:pt idx="831">
                        <c:v>301.91812099999999</c:v>
                      </c:pt>
                      <c:pt idx="832">
                        <c:v>303.803741</c:v>
                      </c:pt>
                      <c:pt idx="833">
                        <c:v>305.860229</c:v>
                      </c:pt>
                      <c:pt idx="834">
                        <c:v>307.57904100000002</c:v>
                      </c:pt>
                      <c:pt idx="835">
                        <c:v>310.37789900000001</c:v>
                      </c:pt>
                      <c:pt idx="836">
                        <c:v>313.23507699999999</c:v>
                      </c:pt>
                      <c:pt idx="837">
                        <c:v>316.191956</c:v>
                      </c:pt>
                      <c:pt idx="838">
                        <c:v>318.11144999999999</c:v>
                      </c:pt>
                      <c:pt idx="839">
                        <c:v>319.08251999999999</c:v>
                      </c:pt>
                      <c:pt idx="840">
                        <c:v>318.51538099999999</c:v>
                      </c:pt>
                      <c:pt idx="841">
                        <c:v>319.31457499999999</c:v>
                      </c:pt>
                      <c:pt idx="842">
                        <c:v>317.71118200000001</c:v>
                      </c:pt>
                      <c:pt idx="843">
                        <c:v>311.83007800000001</c:v>
                      </c:pt>
                      <c:pt idx="844">
                        <c:v>301.72143599999998</c:v>
                      </c:pt>
                      <c:pt idx="845">
                        <c:v>287.84411599999999</c:v>
                      </c:pt>
                      <c:pt idx="846">
                        <c:v>283.16836499999999</c:v>
                      </c:pt>
                      <c:pt idx="847">
                        <c:v>276.40698200000003</c:v>
                      </c:pt>
                      <c:pt idx="848">
                        <c:v>272.91052200000001</c:v>
                      </c:pt>
                      <c:pt idx="849">
                        <c:v>271.246216</c:v>
                      </c:pt>
                      <c:pt idx="850">
                        <c:v>262.44863900000001</c:v>
                      </c:pt>
                      <c:pt idx="851">
                        <c:v>261.15811200000002</c:v>
                      </c:pt>
                      <c:pt idx="852">
                        <c:v>250.619293</c:v>
                      </c:pt>
                      <c:pt idx="853">
                        <c:v>252.00952100000001</c:v>
                      </c:pt>
                      <c:pt idx="854">
                        <c:v>248.51196300000001</c:v>
                      </c:pt>
                      <c:pt idx="855">
                        <c:v>242.197464</c:v>
                      </c:pt>
                      <c:pt idx="856">
                        <c:v>240.02693199999999</c:v>
                      </c:pt>
                      <c:pt idx="857">
                        <c:v>231.067566</c:v>
                      </c:pt>
                      <c:pt idx="858">
                        <c:v>233.60279800000001</c:v>
                      </c:pt>
                      <c:pt idx="859">
                        <c:v>230.89492799999999</c:v>
                      </c:pt>
                      <c:pt idx="860">
                        <c:v>227.326965</c:v>
                      </c:pt>
                      <c:pt idx="861">
                        <c:v>224.792282</c:v>
                      </c:pt>
                      <c:pt idx="862">
                        <c:v>222.69824199999999</c:v>
                      </c:pt>
                      <c:pt idx="863">
                        <c:v>218.788803</c:v>
                      </c:pt>
                      <c:pt idx="864">
                        <c:v>217.53903199999999</c:v>
                      </c:pt>
                      <c:pt idx="865">
                        <c:v>210.10836800000001</c:v>
                      </c:pt>
                      <c:pt idx="866">
                        <c:v>209.02676400000001</c:v>
                      </c:pt>
                      <c:pt idx="867">
                        <c:v>207.74252300000001</c:v>
                      </c:pt>
                      <c:pt idx="868">
                        <c:v>203.64814799999999</c:v>
                      </c:pt>
                      <c:pt idx="869">
                        <c:v>198.45794699999999</c:v>
                      </c:pt>
                      <c:pt idx="870">
                        <c:v>197.06634500000001</c:v>
                      </c:pt>
                      <c:pt idx="871">
                        <c:v>195.16824299999999</c:v>
                      </c:pt>
                      <c:pt idx="872">
                        <c:v>192.790604</c:v>
                      </c:pt>
                      <c:pt idx="873">
                        <c:v>189.36823999999999</c:v>
                      </c:pt>
                      <c:pt idx="874">
                        <c:v>186.65718100000001</c:v>
                      </c:pt>
                      <c:pt idx="875">
                        <c:v>182.54652400000001</c:v>
                      </c:pt>
                      <c:pt idx="876">
                        <c:v>180.936218</c:v>
                      </c:pt>
                      <c:pt idx="877">
                        <c:v>178.56144699999999</c:v>
                      </c:pt>
                      <c:pt idx="878">
                        <c:v>175.29791299999999</c:v>
                      </c:pt>
                      <c:pt idx="879">
                        <c:v>174.388611</c:v>
                      </c:pt>
                      <c:pt idx="880">
                        <c:v>171.29626500000001</c:v>
                      </c:pt>
                      <c:pt idx="881">
                        <c:v>166.17085299999999</c:v>
                      </c:pt>
                      <c:pt idx="882">
                        <c:v>166.10844399999999</c:v>
                      </c:pt>
                      <c:pt idx="883">
                        <c:v>162.79155</c:v>
                      </c:pt>
                      <c:pt idx="884">
                        <c:v>160.736908</c:v>
                      </c:pt>
                      <c:pt idx="885">
                        <c:v>158.60337799999999</c:v>
                      </c:pt>
                      <c:pt idx="886">
                        <c:v>156.89584400000001</c:v>
                      </c:pt>
                      <c:pt idx="887">
                        <c:v>153.66542100000001</c:v>
                      </c:pt>
                      <c:pt idx="888">
                        <c:v>151.489655</c:v>
                      </c:pt>
                      <c:pt idx="889">
                        <c:v>148.49960300000001</c:v>
                      </c:pt>
                      <c:pt idx="890">
                        <c:v>146.51767000000001</c:v>
                      </c:pt>
                      <c:pt idx="891">
                        <c:v>144.78529399999999</c:v>
                      </c:pt>
                      <c:pt idx="892">
                        <c:v>143.51899700000001</c:v>
                      </c:pt>
                      <c:pt idx="893">
                        <c:v>140.06286600000001</c:v>
                      </c:pt>
                      <c:pt idx="894">
                        <c:v>138.489914</c:v>
                      </c:pt>
                      <c:pt idx="895">
                        <c:v>137.18768299999999</c:v>
                      </c:pt>
                      <c:pt idx="896">
                        <c:v>134.121826</c:v>
                      </c:pt>
                      <c:pt idx="897">
                        <c:v>131.941788</c:v>
                      </c:pt>
                      <c:pt idx="898">
                        <c:v>130.12825000000001</c:v>
                      </c:pt>
                      <c:pt idx="899">
                        <c:v>128.67794799999999</c:v>
                      </c:pt>
                      <c:pt idx="900">
                        <c:v>126.675308</c:v>
                      </c:pt>
                      <c:pt idx="901">
                        <c:v>124.332756</c:v>
                      </c:pt>
                      <c:pt idx="902">
                        <c:v>123.040108</c:v>
                      </c:pt>
                      <c:pt idx="903">
                        <c:v>120.673912</c:v>
                      </c:pt>
                      <c:pt idx="904">
                        <c:v>118.57514999999999</c:v>
                      </c:pt>
                      <c:pt idx="905">
                        <c:v>116.90818</c:v>
                      </c:pt>
                      <c:pt idx="906">
                        <c:v>115.104156</c:v>
                      </c:pt>
                      <c:pt idx="907">
                        <c:v>114.243813</c:v>
                      </c:pt>
                      <c:pt idx="908">
                        <c:v>111.436211</c:v>
                      </c:pt>
                      <c:pt idx="909">
                        <c:v>110.31738300000001</c:v>
                      </c:pt>
                      <c:pt idx="910">
                        <c:v>108.64437100000001</c:v>
                      </c:pt>
                      <c:pt idx="911">
                        <c:v>107.312881</c:v>
                      </c:pt>
                      <c:pt idx="912">
                        <c:v>105.664581</c:v>
                      </c:pt>
                      <c:pt idx="913">
                        <c:v>103.64155599999999</c:v>
                      </c:pt>
                      <c:pt idx="914">
                        <c:v>102.500862</c:v>
                      </c:pt>
                      <c:pt idx="915">
                        <c:v>101.438248</c:v>
                      </c:pt>
                      <c:pt idx="916">
                        <c:v>99.338455199999999</c:v>
                      </c:pt>
                      <c:pt idx="917">
                        <c:v>98.164451600000007</c:v>
                      </c:pt>
                      <c:pt idx="918">
                        <c:v>96.898040800000004</c:v>
                      </c:pt>
                      <c:pt idx="919">
                        <c:v>95.642334000000005</c:v>
                      </c:pt>
                      <c:pt idx="920">
                        <c:v>94.6138306</c:v>
                      </c:pt>
                      <c:pt idx="921">
                        <c:v>92.9790955</c:v>
                      </c:pt>
                      <c:pt idx="922">
                        <c:v>92.081756600000006</c:v>
                      </c:pt>
                      <c:pt idx="923">
                        <c:v>90.718780499999994</c:v>
                      </c:pt>
                      <c:pt idx="924">
                        <c:v>89.086875899999995</c:v>
                      </c:pt>
                      <c:pt idx="925">
                        <c:v>88.562629700000002</c:v>
                      </c:pt>
                      <c:pt idx="926">
                        <c:v>87.176574700000003</c:v>
                      </c:pt>
                      <c:pt idx="927">
                        <c:v>86.152244600000003</c:v>
                      </c:pt>
                      <c:pt idx="928">
                        <c:v>84.707450899999998</c:v>
                      </c:pt>
                      <c:pt idx="929">
                        <c:v>84.077461200000002</c:v>
                      </c:pt>
                      <c:pt idx="930">
                        <c:v>82.966217</c:v>
                      </c:pt>
                      <c:pt idx="931">
                        <c:v>81.863945000000001</c:v>
                      </c:pt>
                      <c:pt idx="932">
                        <c:v>80.833435100000003</c:v>
                      </c:pt>
                      <c:pt idx="933">
                        <c:v>79.725723299999999</c:v>
                      </c:pt>
                      <c:pt idx="934">
                        <c:v>78.978118899999998</c:v>
                      </c:pt>
                      <c:pt idx="935">
                        <c:v>78.290527299999994</c:v>
                      </c:pt>
                      <c:pt idx="936">
                        <c:v>77.019828799999999</c:v>
                      </c:pt>
                      <c:pt idx="937">
                        <c:v>76.272834799999998</c:v>
                      </c:pt>
                      <c:pt idx="938">
                        <c:v>75.410613999999995</c:v>
                      </c:pt>
                      <c:pt idx="939">
                        <c:v>74.639640799999995</c:v>
                      </c:pt>
                      <c:pt idx="940">
                        <c:v>73.746986399999997</c:v>
                      </c:pt>
                      <c:pt idx="941">
                        <c:v>72.878967299999999</c:v>
                      </c:pt>
                      <c:pt idx="942">
                        <c:v>72.205429100000003</c:v>
                      </c:pt>
                      <c:pt idx="943">
                        <c:v>71.216323900000006</c:v>
                      </c:pt>
                      <c:pt idx="944">
                        <c:v>70.430892900000003</c:v>
                      </c:pt>
                      <c:pt idx="945">
                        <c:v>69.773345899999995</c:v>
                      </c:pt>
                      <c:pt idx="946">
                        <c:v>69.021980299999996</c:v>
                      </c:pt>
                      <c:pt idx="947">
                        <c:v>68.251167300000006</c:v>
                      </c:pt>
                      <c:pt idx="948">
                        <c:v>67.604576100000003</c:v>
                      </c:pt>
                      <c:pt idx="949">
                        <c:v>66.623763999999994</c:v>
                      </c:pt>
                      <c:pt idx="950">
                        <c:v>66.101074199999999</c:v>
                      </c:pt>
                      <c:pt idx="951">
                        <c:v>65.373260500000001</c:v>
                      </c:pt>
                      <c:pt idx="952">
                        <c:v>64.553817699999996</c:v>
                      </c:pt>
                      <c:pt idx="953">
                        <c:v>63.801551799999999</c:v>
                      </c:pt>
                      <c:pt idx="954">
                        <c:v>63.310672799999999</c:v>
                      </c:pt>
                      <c:pt idx="955">
                        <c:v>62.417633100000003</c:v>
                      </c:pt>
                      <c:pt idx="956">
                        <c:v>61.788501699999998</c:v>
                      </c:pt>
                      <c:pt idx="957">
                        <c:v>60.997467</c:v>
                      </c:pt>
                      <c:pt idx="958">
                        <c:v>60.3445854</c:v>
                      </c:pt>
                      <c:pt idx="959">
                        <c:v>59.580936399999999</c:v>
                      </c:pt>
                      <c:pt idx="960">
                        <c:v>58.771198300000002</c:v>
                      </c:pt>
                      <c:pt idx="961">
                        <c:v>57.9915199</c:v>
                      </c:pt>
                      <c:pt idx="962">
                        <c:v>57.050277700000002</c:v>
                      </c:pt>
                      <c:pt idx="963">
                        <c:v>56.134903000000001</c:v>
                      </c:pt>
                      <c:pt idx="964">
                        <c:v>55.260265400000002</c:v>
                      </c:pt>
                      <c:pt idx="965">
                        <c:v>54.384376500000002</c:v>
                      </c:pt>
                      <c:pt idx="966">
                        <c:v>53.146431</c:v>
                      </c:pt>
                      <c:pt idx="967">
                        <c:v>52.104393000000002</c:v>
                      </c:pt>
                      <c:pt idx="968">
                        <c:v>50.772109999999998</c:v>
                      </c:pt>
                      <c:pt idx="969">
                        <c:v>49.573238400000001</c:v>
                      </c:pt>
                      <c:pt idx="970">
                        <c:v>48.107028999999997</c:v>
                      </c:pt>
                      <c:pt idx="971">
                        <c:v>46.707378400000003</c:v>
                      </c:pt>
                      <c:pt idx="972">
                        <c:v>45.129188499999998</c:v>
                      </c:pt>
                      <c:pt idx="973">
                        <c:v>43.356109600000003</c:v>
                      </c:pt>
                      <c:pt idx="974">
                        <c:v>41.218135799999999</c:v>
                      </c:pt>
                      <c:pt idx="975">
                        <c:v>39.0638924</c:v>
                      </c:pt>
                      <c:pt idx="976">
                        <c:v>36.809440600000002</c:v>
                      </c:pt>
                      <c:pt idx="977">
                        <c:v>33.544220000000003</c:v>
                      </c:pt>
                      <c:pt idx="978">
                        <c:v>30.782775900000001</c:v>
                      </c:pt>
                      <c:pt idx="979">
                        <c:v>26.9297638</c:v>
                      </c:pt>
                      <c:pt idx="980">
                        <c:v>22.931062699999998</c:v>
                      </c:pt>
                      <c:pt idx="981">
                        <c:v>18.6779385</c:v>
                      </c:pt>
                      <c:pt idx="982">
                        <c:v>13.9929743</c:v>
                      </c:pt>
                      <c:pt idx="983">
                        <c:v>8.3925208999999992</c:v>
                      </c:pt>
                      <c:pt idx="984">
                        <c:v>3.4792160999999999</c:v>
                      </c:pt>
                    </c:numCache>
                  </c:numRef>
                </c:yVal>
                <c:smooth val="0"/>
                <c:extLst>
                  <c:ext xmlns:c16="http://schemas.microsoft.com/office/drawing/2014/chart" uri="{C3380CC4-5D6E-409C-BE32-E72D297353CC}">
                    <c16:uniqueId val="{00000003-047F-420B-A498-A4CFBD80BB09}"/>
                  </c:ext>
                </c:extLst>
              </c15:ser>
            </c15:filteredScatterSeries>
          </c:ext>
        </c:extLst>
      </c:scatterChart>
      <c:valAx>
        <c:axId val="166029328"/>
        <c:scaling>
          <c:orientation val="minMax"/>
          <c:max val="150"/>
          <c:min val="-15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r>
                  <a:rPr lang="en-US"/>
                  <a:t>y [mm]</a:t>
                </a:r>
                <a:endParaRPr lang="ja-JP"/>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endParaRPr lang="ja-JP"/>
            </a:p>
          </c:txPr>
        </c:title>
        <c:numFmt formatCode="General" sourceLinked="1"/>
        <c:majorTickMark val="cross"/>
        <c:minorTickMark val="cross"/>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endParaRPr lang="ja-JP"/>
          </a:p>
        </c:txPr>
        <c:crossAx val="166035568"/>
        <c:crosses val="autoZero"/>
        <c:crossBetween val="midCat"/>
        <c:minorUnit val="50"/>
      </c:valAx>
      <c:valAx>
        <c:axId val="166035568"/>
        <c:scaling>
          <c:orientation val="minMax"/>
          <c:max val="35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r>
                  <a:rPr lang="en-US"/>
                  <a:t>Velocity in y-direction [m/s]</a:t>
                </a:r>
                <a:endParaRPr lang="ja-JP"/>
              </a:p>
            </c:rich>
          </c:tx>
          <c:layout>
            <c:manualLayout>
              <c:xMode val="edge"/>
              <c:yMode val="edge"/>
              <c:x val="2.7777777777777783E-3"/>
              <c:y val="3.0847222222222235E-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endParaRPr lang="ja-JP"/>
            </a:p>
          </c:txPr>
        </c:title>
        <c:numFmt formatCode="General"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endParaRPr lang="ja-JP"/>
          </a:p>
        </c:txPr>
        <c:crossAx val="166029328"/>
        <c:crosses val="autoZero"/>
        <c:crossBetween val="midCat"/>
      </c:valAx>
      <c:spPr>
        <a:solidFill>
          <a:sysClr val="window" lastClr="FFFFFF"/>
        </a:solidFill>
        <a:ln>
          <a:solidFill>
            <a:sysClr val="windowText" lastClr="000000"/>
          </a:solidFill>
        </a:ln>
        <a:effectLst/>
      </c:spPr>
    </c:plotArea>
    <c:legend>
      <c:legendPos val="tr"/>
      <c:layout>
        <c:manualLayout>
          <c:xMode val="edge"/>
          <c:yMode val="edge"/>
          <c:x val="0.76536526684164474"/>
          <c:y val="0.12037037037037036"/>
          <c:w val="0.14296806649168853"/>
          <c:h val="0.28367129629629634"/>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Arial" panose="020B0604020202020204" pitchFamily="34" charset="0"/>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Arial" panose="020B0604020202020204" pitchFamily="34" charset="0"/>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'Experiment results(y-velocity)'!$O$3:$O$988</c:f>
              <c:numCache>
                <c:formatCode>General</c:formatCode>
                <c:ptCount val="986"/>
                <c:pt idx="0">
                  <c:v>-583.00000900000009</c:v>
                </c:pt>
                <c:pt idx="1">
                  <c:v>-582.25626199999999</c:v>
                </c:pt>
                <c:pt idx="2">
                  <c:v>-581.51251600000001</c:v>
                </c:pt>
                <c:pt idx="3">
                  <c:v>-580.76876899999991</c:v>
                </c:pt>
                <c:pt idx="4">
                  <c:v>-580.02502200000004</c:v>
                </c:pt>
                <c:pt idx="5">
                  <c:v>-579.28127500000005</c:v>
                </c:pt>
                <c:pt idx="6">
                  <c:v>-578.53752899999995</c:v>
                </c:pt>
                <c:pt idx="7">
                  <c:v>-577.79378199999996</c:v>
                </c:pt>
                <c:pt idx="8">
                  <c:v>-577.05003499999998</c:v>
                </c:pt>
                <c:pt idx="9">
                  <c:v>-576.306288</c:v>
                </c:pt>
                <c:pt idx="10">
                  <c:v>-575.56254100000001</c:v>
                </c:pt>
                <c:pt idx="11">
                  <c:v>-574.81879500000002</c:v>
                </c:pt>
                <c:pt idx="12">
                  <c:v>-574.07504799999992</c:v>
                </c:pt>
                <c:pt idx="13">
                  <c:v>-573.33130099999994</c:v>
                </c:pt>
                <c:pt idx="14">
                  <c:v>-572.58755400000007</c:v>
                </c:pt>
                <c:pt idx="15">
                  <c:v>-571.84380799999997</c:v>
                </c:pt>
                <c:pt idx="16">
                  <c:v>-571.10006099999998</c:v>
                </c:pt>
                <c:pt idx="17">
                  <c:v>-570.356314</c:v>
                </c:pt>
                <c:pt idx="18">
                  <c:v>-569.6125669999999</c:v>
                </c:pt>
                <c:pt idx="19">
                  <c:v>-568.86882100000003</c:v>
                </c:pt>
                <c:pt idx="20">
                  <c:v>-568.12507400000004</c:v>
                </c:pt>
                <c:pt idx="21">
                  <c:v>-567.38132699999994</c:v>
                </c:pt>
                <c:pt idx="22">
                  <c:v>-566.63757999999996</c:v>
                </c:pt>
                <c:pt idx="23">
                  <c:v>-565.89383400000008</c:v>
                </c:pt>
                <c:pt idx="24">
                  <c:v>-565.15008699999998</c:v>
                </c:pt>
                <c:pt idx="25">
                  <c:v>-564.40634</c:v>
                </c:pt>
                <c:pt idx="26">
                  <c:v>-563.66259300000002</c:v>
                </c:pt>
                <c:pt idx="27">
                  <c:v>-562.91884700000003</c:v>
                </c:pt>
                <c:pt idx="28">
                  <c:v>-562.17510000000004</c:v>
                </c:pt>
                <c:pt idx="29">
                  <c:v>-561.43135300000006</c:v>
                </c:pt>
                <c:pt idx="30">
                  <c:v>-560.68760599999996</c:v>
                </c:pt>
                <c:pt idx="31">
                  <c:v>-559.94385999999997</c:v>
                </c:pt>
                <c:pt idx="32">
                  <c:v>-559.2001130000001</c:v>
                </c:pt>
                <c:pt idx="33">
                  <c:v>-558.456366</c:v>
                </c:pt>
                <c:pt idx="34">
                  <c:v>-557.71261900000002</c:v>
                </c:pt>
                <c:pt idx="35">
                  <c:v>-556.96887299999992</c:v>
                </c:pt>
                <c:pt idx="36">
                  <c:v>-556.22512599999993</c:v>
                </c:pt>
                <c:pt idx="37">
                  <c:v>-555.48137900000006</c:v>
                </c:pt>
                <c:pt idx="38">
                  <c:v>-554.73763200000008</c:v>
                </c:pt>
                <c:pt idx="39">
                  <c:v>-553.99388599999997</c:v>
                </c:pt>
                <c:pt idx="40">
                  <c:v>-553.25013899999999</c:v>
                </c:pt>
                <c:pt idx="41">
                  <c:v>-552.50639200000001</c:v>
                </c:pt>
                <c:pt idx="42">
                  <c:v>-551.76264500000002</c:v>
                </c:pt>
                <c:pt idx="43">
                  <c:v>-551.01889800000004</c:v>
                </c:pt>
                <c:pt idx="44">
                  <c:v>-550.27515199999993</c:v>
                </c:pt>
                <c:pt idx="45">
                  <c:v>-549.53140499999995</c:v>
                </c:pt>
                <c:pt idx="46">
                  <c:v>-548.78765799999996</c:v>
                </c:pt>
                <c:pt idx="47">
                  <c:v>-548.04391100000009</c:v>
                </c:pt>
                <c:pt idx="48">
                  <c:v>-547.30016499999999</c:v>
                </c:pt>
                <c:pt idx="49">
                  <c:v>-546.55641800000001</c:v>
                </c:pt>
                <c:pt idx="50">
                  <c:v>-545.81267100000002</c:v>
                </c:pt>
                <c:pt idx="51">
                  <c:v>-545.06892399999992</c:v>
                </c:pt>
                <c:pt idx="52">
                  <c:v>-544.32517800000005</c:v>
                </c:pt>
                <c:pt idx="53">
                  <c:v>-543.58143099999995</c:v>
                </c:pt>
                <c:pt idx="54">
                  <c:v>-542.83768399999997</c:v>
                </c:pt>
                <c:pt idx="55">
                  <c:v>-542.09393699999998</c:v>
                </c:pt>
                <c:pt idx="56">
                  <c:v>-541.350191</c:v>
                </c:pt>
                <c:pt idx="57">
                  <c:v>-540.60644400000001</c:v>
                </c:pt>
                <c:pt idx="58">
                  <c:v>-539.86269700000003</c:v>
                </c:pt>
                <c:pt idx="59">
                  <c:v>-539.11894999999993</c:v>
                </c:pt>
                <c:pt idx="60">
                  <c:v>-538.37520400000005</c:v>
                </c:pt>
                <c:pt idx="61">
                  <c:v>-537.63145700000007</c:v>
                </c:pt>
                <c:pt idx="62">
                  <c:v>-536.88770999999997</c:v>
                </c:pt>
                <c:pt idx="63">
                  <c:v>-536.14396299999999</c:v>
                </c:pt>
                <c:pt idx="64">
                  <c:v>-535.400217</c:v>
                </c:pt>
                <c:pt idx="65">
                  <c:v>-534.65647000000001</c:v>
                </c:pt>
                <c:pt idx="66">
                  <c:v>-533.91272300000003</c:v>
                </c:pt>
                <c:pt idx="67">
                  <c:v>-533.16897600000004</c:v>
                </c:pt>
                <c:pt idx="68">
                  <c:v>-532.42522999999994</c:v>
                </c:pt>
                <c:pt idx="69">
                  <c:v>-531.68148299999996</c:v>
                </c:pt>
                <c:pt idx="70">
                  <c:v>-530.93773600000009</c:v>
                </c:pt>
                <c:pt idx="71">
                  <c:v>-530.19398899999999</c:v>
                </c:pt>
                <c:pt idx="72">
                  <c:v>-529.450243</c:v>
                </c:pt>
                <c:pt idx="73">
                  <c:v>-528.70649600000002</c:v>
                </c:pt>
                <c:pt idx="74">
                  <c:v>-527.96274899999992</c:v>
                </c:pt>
                <c:pt idx="75">
                  <c:v>-527.21900200000005</c:v>
                </c:pt>
                <c:pt idx="76">
                  <c:v>-526.47525500000006</c:v>
                </c:pt>
                <c:pt idx="77">
                  <c:v>-525.73150899999996</c:v>
                </c:pt>
                <c:pt idx="78">
                  <c:v>-524.98776199999998</c:v>
                </c:pt>
                <c:pt idx="79">
                  <c:v>-524.24401499999999</c:v>
                </c:pt>
                <c:pt idx="80">
                  <c:v>-523.50026800000001</c:v>
                </c:pt>
                <c:pt idx="81">
                  <c:v>-522.75652200000002</c:v>
                </c:pt>
                <c:pt idx="82">
                  <c:v>-522.01277500000003</c:v>
                </c:pt>
                <c:pt idx="83">
                  <c:v>-521.26902799999993</c:v>
                </c:pt>
                <c:pt idx="84">
                  <c:v>-520.52528099999995</c:v>
                </c:pt>
                <c:pt idx="85">
                  <c:v>-519.78153499999996</c:v>
                </c:pt>
                <c:pt idx="86">
                  <c:v>-519.03778799999998</c:v>
                </c:pt>
                <c:pt idx="87">
                  <c:v>-518.29404099999999</c:v>
                </c:pt>
                <c:pt idx="88">
                  <c:v>-517.55029400000001</c:v>
                </c:pt>
                <c:pt idx="89">
                  <c:v>-516.80654800000002</c:v>
                </c:pt>
                <c:pt idx="90">
                  <c:v>-516.06280100000004</c:v>
                </c:pt>
                <c:pt idx="91">
                  <c:v>-515.31905400000005</c:v>
                </c:pt>
                <c:pt idx="92">
                  <c:v>-514.57530699999995</c:v>
                </c:pt>
                <c:pt idx="93">
                  <c:v>-513.83156099999997</c:v>
                </c:pt>
                <c:pt idx="94">
                  <c:v>-513.08781399999998</c:v>
                </c:pt>
                <c:pt idx="95">
                  <c:v>-512.344067</c:v>
                </c:pt>
                <c:pt idx="96">
                  <c:v>-511.60032000000001</c:v>
                </c:pt>
                <c:pt idx="97">
                  <c:v>-510.85657399999997</c:v>
                </c:pt>
                <c:pt idx="98">
                  <c:v>-510.11282700000004</c:v>
                </c:pt>
                <c:pt idx="99">
                  <c:v>-509.36908000000005</c:v>
                </c:pt>
                <c:pt idx="100">
                  <c:v>-508.62533300000001</c:v>
                </c:pt>
                <c:pt idx="101">
                  <c:v>-507.88158699999997</c:v>
                </c:pt>
                <c:pt idx="102">
                  <c:v>-507.13783999999993</c:v>
                </c:pt>
                <c:pt idx="103">
                  <c:v>-506.39409300000005</c:v>
                </c:pt>
                <c:pt idx="104">
                  <c:v>-505.65034600000001</c:v>
                </c:pt>
                <c:pt idx="105">
                  <c:v>-504.90659999999997</c:v>
                </c:pt>
                <c:pt idx="106">
                  <c:v>-504.16285300000004</c:v>
                </c:pt>
                <c:pt idx="107">
                  <c:v>-503.419106</c:v>
                </c:pt>
                <c:pt idx="108">
                  <c:v>-502.67535899999996</c:v>
                </c:pt>
                <c:pt idx="109">
                  <c:v>-501.93161200000003</c:v>
                </c:pt>
                <c:pt idx="110">
                  <c:v>-501.18786599999999</c:v>
                </c:pt>
                <c:pt idx="111">
                  <c:v>-500.444119</c:v>
                </c:pt>
                <c:pt idx="112">
                  <c:v>-499.70037200000002</c:v>
                </c:pt>
                <c:pt idx="113">
                  <c:v>-498.95662499999997</c:v>
                </c:pt>
                <c:pt idx="114">
                  <c:v>-498.21287899999999</c:v>
                </c:pt>
                <c:pt idx="115">
                  <c:v>-497.469132</c:v>
                </c:pt>
                <c:pt idx="116">
                  <c:v>-496.72538500000002</c:v>
                </c:pt>
                <c:pt idx="117">
                  <c:v>-495.98163799999998</c:v>
                </c:pt>
                <c:pt idx="118">
                  <c:v>-495.23789199999999</c:v>
                </c:pt>
                <c:pt idx="119">
                  <c:v>-494.494145</c:v>
                </c:pt>
                <c:pt idx="120">
                  <c:v>-493.75039799999996</c:v>
                </c:pt>
                <c:pt idx="121">
                  <c:v>-493.00665100000003</c:v>
                </c:pt>
                <c:pt idx="122">
                  <c:v>-492.26290500000005</c:v>
                </c:pt>
                <c:pt idx="123">
                  <c:v>-491.519158</c:v>
                </c:pt>
                <c:pt idx="124">
                  <c:v>-490.77541099999996</c:v>
                </c:pt>
                <c:pt idx="125">
                  <c:v>-490.03166399999998</c:v>
                </c:pt>
                <c:pt idx="126">
                  <c:v>-489.28791799999999</c:v>
                </c:pt>
                <c:pt idx="127">
                  <c:v>-488.54417100000001</c:v>
                </c:pt>
                <c:pt idx="128">
                  <c:v>-487.80042400000002</c:v>
                </c:pt>
                <c:pt idx="129">
                  <c:v>-487.05667699999998</c:v>
                </c:pt>
                <c:pt idx="130">
                  <c:v>-486.31293099999999</c:v>
                </c:pt>
                <c:pt idx="131">
                  <c:v>-485.56918400000001</c:v>
                </c:pt>
                <c:pt idx="132">
                  <c:v>-484.82543700000002</c:v>
                </c:pt>
                <c:pt idx="133">
                  <c:v>-484.08168999999998</c:v>
                </c:pt>
                <c:pt idx="134">
                  <c:v>-483.33794399999999</c:v>
                </c:pt>
                <c:pt idx="135">
                  <c:v>-482.59419700000001</c:v>
                </c:pt>
                <c:pt idx="136">
                  <c:v>-481.85044999999997</c:v>
                </c:pt>
                <c:pt idx="137">
                  <c:v>-481.10670300000004</c:v>
                </c:pt>
                <c:pt idx="138">
                  <c:v>-480.36295699999999</c:v>
                </c:pt>
                <c:pt idx="139">
                  <c:v>-479.61921000000001</c:v>
                </c:pt>
                <c:pt idx="140">
                  <c:v>-478.87546300000002</c:v>
                </c:pt>
                <c:pt idx="141">
                  <c:v>-478.13171599999998</c:v>
                </c:pt>
                <c:pt idx="142">
                  <c:v>-477.387969</c:v>
                </c:pt>
                <c:pt idx="143">
                  <c:v>-476.64422299999995</c:v>
                </c:pt>
                <c:pt idx="144">
                  <c:v>-475.90047600000003</c:v>
                </c:pt>
                <c:pt idx="145">
                  <c:v>-475.15672899999998</c:v>
                </c:pt>
                <c:pt idx="146">
                  <c:v>-474.412982</c:v>
                </c:pt>
                <c:pt idx="147">
                  <c:v>-473.66923600000001</c:v>
                </c:pt>
                <c:pt idx="148">
                  <c:v>-472.92548899999997</c:v>
                </c:pt>
                <c:pt idx="149">
                  <c:v>-472.18174199999999</c:v>
                </c:pt>
                <c:pt idx="150">
                  <c:v>-471.437995</c:v>
                </c:pt>
                <c:pt idx="151">
                  <c:v>-470.69424900000001</c:v>
                </c:pt>
                <c:pt idx="152">
                  <c:v>-469.95050199999997</c:v>
                </c:pt>
                <c:pt idx="153">
                  <c:v>-469.20675500000004</c:v>
                </c:pt>
                <c:pt idx="154">
                  <c:v>-468.463008</c:v>
                </c:pt>
                <c:pt idx="155">
                  <c:v>-467.71926200000001</c:v>
                </c:pt>
                <c:pt idx="156">
                  <c:v>-466.97551500000003</c:v>
                </c:pt>
                <c:pt idx="157">
                  <c:v>-466.23176799999999</c:v>
                </c:pt>
                <c:pt idx="158">
                  <c:v>-465.488021</c:v>
                </c:pt>
                <c:pt idx="159">
                  <c:v>-464.74427499999996</c:v>
                </c:pt>
                <c:pt idx="160">
                  <c:v>-464.00052800000003</c:v>
                </c:pt>
                <c:pt idx="161">
                  <c:v>-463.25678099999999</c:v>
                </c:pt>
                <c:pt idx="162">
                  <c:v>-462.513034</c:v>
                </c:pt>
                <c:pt idx="163">
                  <c:v>-461.76928800000002</c:v>
                </c:pt>
                <c:pt idx="164">
                  <c:v>-461.02554099999998</c:v>
                </c:pt>
                <c:pt idx="165">
                  <c:v>-460.28179399999999</c:v>
                </c:pt>
                <c:pt idx="166">
                  <c:v>-459.53804700000001</c:v>
                </c:pt>
                <c:pt idx="167">
                  <c:v>-458.79430100000002</c:v>
                </c:pt>
                <c:pt idx="168">
                  <c:v>-458.05055399999998</c:v>
                </c:pt>
                <c:pt idx="169">
                  <c:v>-457.30680699999999</c:v>
                </c:pt>
                <c:pt idx="170">
                  <c:v>-456.56306000000001</c:v>
                </c:pt>
                <c:pt idx="171">
                  <c:v>-455.81931400000002</c:v>
                </c:pt>
                <c:pt idx="172">
                  <c:v>-455.07556700000004</c:v>
                </c:pt>
                <c:pt idx="173">
                  <c:v>-454.33181999999999</c:v>
                </c:pt>
                <c:pt idx="174">
                  <c:v>-453.58807299999995</c:v>
                </c:pt>
                <c:pt idx="175">
                  <c:v>-452.84432600000002</c:v>
                </c:pt>
                <c:pt idx="176">
                  <c:v>-452.10058000000004</c:v>
                </c:pt>
                <c:pt idx="177">
                  <c:v>-451.35683299999999</c:v>
                </c:pt>
                <c:pt idx="178">
                  <c:v>-450.61308600000001</c:v>
                </c:pt>
                <c:pt idx="179">
                  <c:v>-449.86933899999997</c:v>
                </c:pt>
                <c:pt idx="180">
                  <c:v>-449.12559299999998</c:v>
                </c:pt>
                <c:pt idx="181">
                  <c:v>-448.381846</c:v>
                </c:pt>
                <c:pt idx="182">
                  <c:v>-447.63809900000001</c:v>
                </c:pt>
                <c:pt idx="183">
                  <c:v>-446.89435199999997</c:v>
                </c:pt>
                <c:pt idx="184">
                  <c:v>-446.15060599999998</c:v>
                </c:pt>
                <c:pt idx="185">
                  <c:v>-445.406859</c:v>
                </c:pt>
                <c:pt idx="186">
                  <c:v>-444.66311200000001</c:v>
                </c:pt>
                <c:pt idx="187">
                  <c:v>-443.91936500000003</c:v>
                </c:pt>
                <c:pt idx="188">
                  <c:v>-443.17561900000004</c:v>
                </c:pt>
                <c:pt idx="189">
                  <c:v>-442.431872</c:v>
                </c:pt>
                <c:pt idx="190">
                  <c:v>-441.68812499999996</c:v>
                </c:pt>
                <c:pt idx="191">
                  <c:v>-440.94437800000003</c:v>
                </c:pt>
                <c:pt idx="192">
                  <c:v>-440.20063199999998</c:v>
                </c:pt>
                <c:pt idx="193">
                  <c:v>-439.456885</c:v>
                </c:pt>
                <c:pt idx="194">
                  <c:v>-438.71313800000001</c:v>
                </c:pt>
                <c:pt idx="195">
                  <c:v>-437.96939099999997</c:v>
                </c:pt>
                <c:pt idx="196">
                  <c:v>-437.22564499999999</c:v>
                </c:pt>
                <c:pt idx="197">
                  <c:v>-436.481898</c:v>
                </c:pt>
                <c:pt idx="198">
                  <c:v>-435.73815100000002</c:v>
                </c:pt>
                <c:pt idx="199">
                  <c:v>-434.99440399999997</c:v>
                </c:pt>
                <c:pt idx="200">
                  <c:v>-434.25065799999999</c:v>
                </c:pt>
                <c:pt idx="201">
                  <c:v>-433.506911</c:v>
                </c:pt>
                <c:pt idx="202">
                  <c:v>-432.76316399999996</c:v>
                </c:pt>
                <c:pt idx="203">
                  <c:v>-432.01941700000003</c:v>
                </c:pt>
                <c:pt idx="204">
                  <c:v>-431.27567100000005</c:v>
                </c:pt>
                <c:pt idx="205">
                  <c:v>-430.531924</c:v>
                </c:pt>
                <c:pt idx="206">
                  <c:v>-429.78817699999996</c:v>
                </c:pt>
                <c:pt idx="207">
                  <c:v>-429.04443000000003</c:v>
                </c:pt>
                <c:pt idx="208">
                  <c:v>-428.30068299999999</c:v>
                </c:pt>
                <c:pt idx="209">
                  <c:v>-427.556937</c:v>
                </c:pt>
                <c:pt idx="210">
                  <c:v>-426.81319000000002</c:v>
                </c:pt>
                <c:pt idx="211">
                  <c:v>-426.06944299999998</c:v>
                </c:pt>
                <c:pt idx="212">
                  <c:v>-425.32569600000005</c:v>
                </c:pt>
                <c:pt idx="213">
                  <c:v>-424.58195000000001</c:v>
                </c:pt>
                <c:pt idx="214">
                  <c:v>-423.83820300000002</c:v>
                </c:pt>
                <c:pt idx="215">
                  <c:v>-423.09445599999998</c:v>
                </c:pt>
                <c:pt idx="216">
                  <c:v>-422.35070899999999</c:v>
                </c:pt>
                <c:pt idx="217">
                  <c:v>-421.60696300000001</c:v>
                </c:pt>
                <c:pt idx="218">
                  <c:v>-420.86321599999997</c:v>
                </c:pt>
                <c:pt idx="219">
                  <c:v>-420.11946900000004</c:v>
                </c:pt>
                <c:pt idx="220">
                  <c:v>-419.375722</c:v>
                </c:pt>
                <c:pt idx="221">
                  <c:v>-418.63197600000001</c:v>
                </c:pt>
                <c:pt idx="222">
                  <c:v>-417.88822900000002</c:v>
                </c:pt>
                <c:pt idx="223">
                  <c:v>-417.14448199999998</c:v>
                </c:pt>
                <c:pt idx="224">
                  <c:v>-416.400735</c:v>
                </c:pt>
                <c:pt idx="225">
                  <c:v>-415.65698899999995</c:v>
                </c:pt>
                <c:pt idx="226">
                  <c:v>-414.91324200000003</c:v>
                </c:pt>
                <c:pt idx="227">
                  <c:v>-414.16949499999998</c:v>
                </c:pt>
                <c:pt idx="228">
                  <c:v>-413.425748</c:v>
                </c:pt>
                <c:pt idx="229">
                  <c:v>-412.68200200000001</c:v>
                </c:pt>
                <c:pt idx="230">
                  <c:v>-411.93825500000003</c:v>
                </c:pt>
                <c:pt idx="231">
                  <c:v>-411.19450799999998</c:v>
                </c:pt>
                <c:pt idx="232">
                  <c:v>-410.450761</c:v>
                </c:pt>
                <c:pt idx="233">
                  <c:v>-409.70701500000001</c:v>
                </c:pt>
                <c:pt idx="234">
                  <c:v>-408.96326799999997</c:v>
                </c:pt>
                <c:pt idx="235">
                  <c:v>-408.21952100000004</c:v>
                </c:pt>
                <c:pt idx="236">
                  <c:v>-407.475774</c:v>
                </c:pt>
                <c:pt idx="237">
                  <c:v>-406.73202800000001</c:v>
                </c:pt>
                <c:pt idx="238">
                  <c:v>-405.98828100000003</c:v>
                </c:pt>
                <c:pt idx="239">
                  <c:v>-405.24453399999999</c:v>
                </c:pt>
                <c:pt idx="240">
                  <c:v>-404.500787</c:v>
                </c:pt>
                <c:pt idx="241">
                  <c:v>-403.75704099999996</c:v>
                </c:pt>
                <c:pt idx="242">
                  <c:v>-403.01329400000003</c:v>
                </c:pt>
                <c:pt idx="243">
                  <c:v>-402.26954699999999</c:v>
                </c:pt>
                <c:pt idx="244">
                  <c:v>-401.5258</c:v>
                </c:pt>
                <c:pt idx="245">
                  <c:v>-400.78205300000002</c:v>
                </c:pt>
                <c:pt idx="246">
                  <c:v>-400.03830699999997</c:v>
                </c:pt>
                <c:pt idx="247">
                  <c:v>-399.29455999999999</c:v>
                </c:pt>
                <c:pt idx="248">
                  <c:v>-398.55081300000001</c:v>
                </c:pt>
                <c:pt idx="249">
                  <c:v>-397.80706599999996</c:v>
                </c:pt>
                <c:pt idx="250">
                  <c:v>-397.06331999999998</c:v>
                </c:pt>
                <c:pt idx="251">
                  <c:v>-396.31957299999999</c:v>
                </c:pt>
                <c:pt idx="252">
                  <c:v>-395.57582600000001</c:v>
                </c:pt>
                <c:pt idx="253">
                  <c:v>-394.83207900000002</c:v>
                </c:pt>
                <c:pt idx="254">
                  <c:v>-394.08833300000003</c:v>
                </c:pt>
                <c:pt idx="255">
                  <c:v>-393.34458599999999</c:v>
                </c:pt>
                <c:pt idx="256">
                  <c:v>-392.60083899999995</c:v>
                </c:pt>
                <c:pt idx="257">
                  <c:v>-391.85709200000002</c:v>
                </c:pt>
                <c:pt idx="258">
                  <c:v>-391.11334600000004</c:v>
                </c:pt>
                <c:pt idx="259">
                  <c:v>-390.36959899999999</c:v>
                </c:pt>
                <c:pt idx="260">
                  <c:v>-389.62585200000001</c:v>
                </c:pt>
                <c:pt idx="261">
                  <c:v>-388.88210499999997</c:v>
                </c:pt>
                <c:pt idx="262">
                  <c:v>-388.13835899999998</c:v>
                </c:pt>
                <c:pt idx="263">
                  <c:v>-387.394612</c:v>
                </c:pt>
                <c:pt idx="264">
                  <c:v>-386.65086500000001</c:v>
                </c:pt>
                <c:pt idx="265">
                  <c:v>-385.90711799999997</c:v>
                </c:pt>
                <c:pt idx="266">
                  <c:v>-385.16337199999998</c:v>
                </c:pt>
                <c:pt idx="267">
                  <c:v>-384.419625</c:v>
                </c:pt>
                <c:pt idx="268">
                  <c:v>-383.67587800000001</c:v>
                </c:pt>
                <c:pt idx="269">
                  <c:v>-382.93213100000003</c:v>
                </c:pt>
                <c:pt idx="270">
                  <c:v>-382.18838500000004</c:v>
                </c:pt>
                <c:pt idx="271">
                  <c:v>-381.444638</c:v>
                </c:pt>
                <c:pt idx="272">
                  <c:v>-380.70089099999996</c:v>
                </c:pt>
                <c:pt idx="273">
                  <c:v>-379.95714400000003</c:v>
                </c:pt>
                <c:pt idx="274">
                  <c:v>-379.21339799999998</c:v>
                </c:pt>
                <c:pt idx="275">
                  <c:v>-378.469651</c:v>
                </c:pt>
                <c:pt idx="276">
                  <c:v>-377.72590400000001</c:v>
                </c:pt>
                <c:pt idx="277">
                  <c:v>-376.98215699999997</c:v>
                </c:pt>
                <c:pt idx="278">
                  <c:v>-376.23841000000004</c:v>
                </c:pt>
                <c:pt idx="279">
                  <c:v>-375.494664</c:v>
                </c:pt>
                <c:pt idx="280">
                  <c:v>-374.75091700000002</c:v>
                </c:pt>
                <c:pt idx="281">
                  <c:v>-374.00716999999997</c:v>
                </c:pt>
                <c:pt idx="282">
                  <c:v>-373.26342299999999</c:v>
                </c:pt>
                <c:pt idx="283">
                  <c:v>-372.519677</c:v>
                </c:pt>
                <c:pt idx="284">
                  <c:v>-371.77592999999996</c:v>
                </c:pt>
                <c:pt idx="285">
                  <c:v>-371.03218300000003</c:v>
                </c:pt>
                <c:pt idx="286">
                  <c:v>-370.28843599999999</c:v>
                </c:pt>
                <c:pt idx="287">
                  <c:v>-369.54469</c:v>
                </c:pt>
                <c:pt idx="288">
                  <c:v>-368.80094299999996</c:v>
                </c:pt>
                <c:pt idx="289">
                  <c:v>-368.05719600000003</c:v>
                </c:pt>
                <c:pt idx="290">
                  <c:v>-367.31344899999999</c:v>
                </c:pt>
                <c:pt idx="291">
                  <c:v>-366.569703</c:v>
                </c:pt>
                <c:pt idx="292">
                  <c:v>-365.82595600000002</c:v>
                </c:pt>
                <c:pt idx="293">
                  <c:v>-365.08220899999998</c:v>
                </c:pt>
                <c:pt idx="294">
                  <c:v>-364.33846200000005</c:v>
                </c:pt>
                <c:pt idx="295">
                  <c:v>-363.59471600000001</c:v>
                </c:pt>
                <c:pt idx="296">
                  <c:v>-362.85096900000002</c:v>
                </c:pt>
                <c:pt idx="297">
                  <c:v>-362.10722199999998</c:v>
                </c:pt>
                <c:pt idx="298">
                  <c:v>-361.36347499999999</c:v>
                </c:pt>
                <c:pt idx="299">
                  <c:v>-360.61972900000001</c:v>
                </c:pt>
                <c:pt idx="300">
                  <c:v>-359.87598199999996</c:v>
                </c:pt>
                <c:pt idx="301">
                  <c:v>-359.13223500000004</c:v>
                </c:pt>
                <c:pt idx="302">
                  <c:v>-358.388488</c:v>
                </c:pt>
                <c:pt idx="303">
                  <c:v>-357.64474200000001</c:v>
                </c:pt>
                <c:pt idx="304">
                  <c:v>-356.90099499999997</c:v>
                </c:pt>
                <c:pt idx="305">
                  <c:v>-356.15724799999998</c:v>
                </c:pt>
                <c:pt idx="306">
                  <c:v>-355.413501</c:v>
                </c:pt>
                <c:pt idx="307">
                  <c:v>-354.66975500000001</c:v>
                </c:pt>
                <c:pt idx="308">
                  <c:v>-353.92600800000002</c:v>
                </c:pt>
                <c:pt idx="309">
                  <c:v>-353.18226099999998</c:v>
                </c:pt>
                <c:pt idx="310">
                  <c:v>-352.438514</c:v>
                </c:pt>
                <c:pt idx="311">
                  <c:v>-351.69476700000001</c:v>
                </c:pt>
                <c:pt idx="312">
                  <c:v>-350.95102100000003</c:v>
                </c:pt>
                <c:pt idx="313">
                  <c:v>-350.20727399999998</c:v>
                </c:pt>
                <c:pt idx="314">
                  <c:v>-349.463527</c:v>
                </c:pt>
                <c:pt idx="315">
                  <c:v>-348.71977999999996</c:v>
                </c:pt>
                <c:pt idx="316">
                  <c:v>-347.97603399999997</c:v>
                </c:pt>
                <c:pt idx="317">
                  <c:v>-347.23228700000004</c:v>
                </c:pt>
                <c:pt idx="318">
                  <c:v>-346.48854</c:v>
                </c:pt>
                <c:pt idx="319">
                  <c:v>-345.74479300000002</c:v>
                </c:pt>
                <c:pt idx="320">
                  <c:v>-345.00104700000003</c:v>
                </c:pt>
                <c:pt idx="321">
                  <c:v>-344.25729999999999</c:v>
                </c:pt>
                <c:pt idx="322">
                  <c:v>-343.513553</c:v>
                </c:pt>
                <c:pt idx="323">
                  <c:v>-342.76980600000002</c:v>
                </c:pt>
                <c:pt idx="324">
                  <c:v>-342.02606000000003</c:v>
                </c:pt>
                <c:pt idx="325">
                  <c:v>-341.28231299999999</c:v>
                </c:pt>
                <c:pt idx="326">
                  <c:v>-340.538566</c:v>
                </c:pt>
                <c:pt idx="327">
                  <c:v>-339.79481900000002</c:v>
                </c:pt>
                <c:pt idx="328">
                  <c:v>-339.05107299999997</c:v>
                </c:pt>
                <c:pt idx="329">
                  <c:v>-338.30732599999999</c:v>
                </c:pt>
                <c:pt idx="330">
                  <c:v>-337.563579</c:v>
                </c:pt>
                <c:pt idx="331">
                  <c:v>-336.81983199999996</c:v>
                </c:pt>
                <c:pt idx="332">
                  <c:v>-336.07608599999998</c:v>
                </c:pt>
                <c:pt idx="333">
                  <c:v>-335.33233899999999</c:v>
                </c:pt>
                <c:pt idx="334">
                  <c:v>-334.58859200000001</c:v>
                </c:pt>
                <c:pt idx="335">
                  <c:v>-333.84484500000002</c:v>
                </c:pt>
                <c:pt idx="336">
                  <c:v>-333.10109900000003</c:v>
                </c:pt>
                <c:pt idx="337">
                  <c:v>-332.35735199999999</c:v>
                </c:pt>
                <c:pt idx="338">
                  <c:v>-331.61360499999995</c:v>
                </c:pt>
                <c:pt idx="339">
                  <c:v>-330.86985800000002</c:v>
                </c:pt>
                <c:pt idx="340">
                  <c:v>-330.12611200000003</c:v>
                </c:pt>
                <c:pt idx="341">
                  <c:v>-329.38236499999999</c:v>
                </c:pt>
                <c:pt idx="342">
                  <c:v>-328.63861800000001</c:v>
                </c:pt>
                <c:pt idx="343">
                  <c:v>-327.89487100000002</c:v>
                </c:pt>
                <c:pt idx="344">
                  <c:v>-327.15112400000004</c:v>
                </c:pt>
                <c:pt idx="345">
                  <c:v>-326.40737799999999</c:v>
                </c:pt>
                <c:pt idx="346">
                  <c:v>-325.66363100000001</c:v>
                </c:pt>
                <c:pt idx="347">
                  <c:v>-324.91988399999997</c:v>
                </c:pt>
                <c:pt idx="348">
                  <c:v>-324.17613700000004</c:v>
                </c:pt>
                <c:pt idx="349">
                  <c:v>-323.432391</c:v>
                </c:pt>
                <c:pt idx="350">
                  <c:v>-322.68864400000001</c:v>
                </c:pt>
                <c:pt idx="351">
                  <c:v>-321.94489700000003</c:v>
                </c:pt>
                <c:pt idx="352">
                  <c:v>-321.20114999999998</c:v>
                </c:pt>
                <c:pt idx="353">
                  <c:v>-320.457404</c:v>
                </c:pt>
                <c:pt idx="354">
                  <c:v>-319.71365699999996</c:v>
                </c:pt>
                <c:pt idx="355">
                  <c:v>-318.96991000000003</c:v>
                </c:pt>
                <c:pt idx="356">
                  <c:v>-318.22616299999999</c:v>
                </c:pt>
                <c:pt idx="357">
                  <c:v>-317.482417</c:v>
                </c:pt>
                <c:pt idx="358">
                  <c:v>-316.73867000000001</c:v>
                </c:pt>
                <c:pt idx="359">
                  <c:v>-315.99492299999997</c:v>
                </c:pt>
                <c:pt idx="360">
                  <c:v>-315.25117600000004</c:v>
                </c:pt>
                <c:pt idx="361">
                  <c:v>-314.50743</c:v>
                </c:pt>
                <c:pt idx="362">
                  <c:v>-313.76368300000001</c:v>
                </c:pt>
                <c:pt idx="363">
                  <c:v>-313.01993599999997</c:v>
                </c:pt>
                <c:pt idx="364">
                  <c:v>-312.27618899999999</c:v>
                </c:pt>
                <c:pt idx="365">
                  <c:v>-311.532443</c:v>
                </c:pt>
                <c:pt idx="366">
                  <c:v>-310.78869600000002</c:v>
                </c:pt>
                <c:pt idx="367">
                  <c:v>-310.04494900000003</c:v>
                </c:pt>
                <c:pt idx="368">
                  <c:v>-309.30120199999999</c:v>
                </c:pt>
                <c:pt idx="369">
                  <c:v>-308.557456</c:v>
                </c:pt>
                <c:pt idx="370">
                  <c:v>-307.81370899999996</c:v>
                </c:pt>
                <c:pt idx="371">
                  <c:v>-307.06996200000003</c:v>
                </c:pt>
                <c:pt idx="372">
                  <c:v>-306.32621499999999</c:v>
                </c:pt>
                <c:pt idx="373">
                  <c:v>-305.582469</c:v>
                </c:pt>
                <c:pt idx="374">
                  <c:v>-304.83872200000002</c:v>
                </c:pt>
                <c:pt idx="375">
                  <c:v>-304.09497499999998</c:v>
                </c:pt>
                <c:pt idx="376">
                  <c:v>-303.35122800000005</c:v>
                </c:pt>
                <c:pt idx="377">
                  <c:v>-302.60748100000001</c:v>
                </c:pt>
                <c:pt idx="378">
                  <c:v>-301.86373500000002</c:v>
                </c:pt>
                <c:pt idx="379">
                  <c:v>-301.11998799999998</c:v>
                </c:pt>
                <c:pt idx="380">
                  <c:v>-300.37624099999999</c:v>
                </c:pt>
                <c:pt idx="381">
                  <c:v>-299.63249400000001</c:v>
                </c:pt>
                <c:pt idx="382">
                  <c:v>-298.88874799999996</c:v>
                </c:pt>
                <c:pt idx="383">
                  <c:v>-298.14500100000004</c:v>
                </c:pt>
                <c:pt idx="384">
                  <c:v>-297.40125399999999</c:v>
                </c:pt>
                <c:pt idx="385">
                  <c:v>-296.65750700000001</c:v>
                </c:pt>
                <c:pt idx="386">
                  <c:v>-295.91376099999997</c:v>
                </c:pt>
                <c:pt idx="387">
                  <c:v>-295.17001399999998</c:v>
                </c:pt>
                <c:pt idx="388">
                  <c:v>-294.426267</c:v>
                </c:pt>
                <c:pt idx="389">
                  <c:v>-293.68252000000001</c:v>
                </c:pt>
                <c:pt idx="390">
                  <c:v>-292.93877400000002</c:v>
                </c:pt>
                <c:pt idx="391">
                  <c:v>-292.19502699999998</c:v>
                </c:pt>
                <c:pt idx="392">
                  <c:v>-291.45128</c:v>
                </c:pt>
                <c:pt idx="393">
                  <c:v>-290.70753300000001</c:v>
                </c:pt>
                <c:pt idx="394">
                  <c:v>-289.96378700000002</c:v>
                </c:pt>
                <c:pt idx="395">
                  <c:v>-289.22003999999998</c:v>
                </c:pt>
                <c:pt idx="396">
                  <c:v>-288.476293</c:v>
                </c:pt>
                <c:pt idx="397">
                  <c:v>-287.73254599999996</c:v>
                </c:pt>
                <c:pt idx="398">
                  <c:v>-286.98879999999997</c:v>
                </c:pt>
                <c:pt idx="399">
                  <c:v>-286.24505300000004</c:v>
                </c:pt>
                <c:pt idx="400">
                  <c:v>-285.501306</c:v>
                </c:pt>
                <c:pt idx="401">
                  <c:v>-284.75755900000001</c:v>
                </c:pt>
                <c:pt idx="402">
                  <c:v>-284.01381300000003</c:v>
                </c:pt>
                <c:pt idx="403">
                  <c:v>-283.27006599999999</c:v>
                </c:pt>
                <c:pt idx="404">
                  <c:v>-282.526319</c:v>
                </c:pt>
                <c:pt idx="405">
                  <c:v>-281.78257200000002</c:v>
                </c:pt>
                <c:pt idx="406">
                  <c:v>-281.03882600000003</c:v>
                </c:pt>
                <c:pt idx="407">
                  <c:v>-280.29507899999999</c:v>
                </c:pt>
                <c:pt idx="408">
                  <c:v>-279.551332</c:v>
                </c:pt>
                <c:pt idx="409">
                  <c:v>-278.80758500000002</c:v>
                </c:pt>
                <c:pt idx="410">
                  <c:v>-278.06383799999998</c:v>
                </c:pt>
                <c:pt idx="411">
                  <c:v>-277.32009199999999</c:v>
                </c:pt>
                <c:pt idx="412">
                  <c:v>-276.576345</c:v>
                </c:pt>
                <c:pt idx="413">
                  <c:v>-275.83259799999996</c:v>
                </c:pt>
                <c:pt idx="414">
                  <c:v>-275.08885100000003</c:v>
                </c:pt>
                <c:pt idx="415">
                  <c:v>-274.34510499999999</c:v>
                </c:pt>
                <c:pt idx="416">
                  <c:v>-273.601358</c:v>
                </c:pt>
                <c:pt idx="417">
                  <c:v>-272.85761100000002</c:v>
                </c:pt>
                <c:pt idx="418">
                  <c:v>-272.11386399999998</c:v>
                </c:pt>
                <c:pt idx="419">
                  <c:v>-271.37011799999999</c:v>
                </c:pt>
                <c:pt idx="420">
                  <c:v>-270.62637099999995</c:v>
                </c:pt>
                <c:pt idx="421">
                  <c:v>-269.88262400000002</c:v>
                </c:pt>
                <c:pt idx="422">
                  <c:v>-269.13887699999998</c:v>
                </c:pt>
                <c:pt idx="423">
                  <c:v>-268.39513099999999</c:v>
                </c:pt>
                <c:pt idx="424">
                  <c:v>-267.65138400000001</c:v>
                </c:pt>
                <c:pt idx="425">
                  <c:v>-266.90763700000002</c:v>
                </c:pt>
                <c:pt idx="426">
                  <c:v>-266.16389000000004</c:v>
                </c:pt>
                <c:pt idx="427">
                  <c:v>-265.42014399999999</c:v>
                </c:pt>
                <c:pt idx="428">
                  <c:v>-264.67639700000001</c:v>
                </c:pt>
                <c:pt idx="429">
                  <c:v>-263.93264999999997</c:v>
                </c:pt>
                <c:pt idx="430">
                  <c:v>-263.18890300000004</c:v>
                </c:pt>
                <c:pt idx="431">
                  <c:v>-262.44515699999999</c:v>
                </c:pt>
                <c:pt idx="432">
                  <c:v>-261.70141000000001</c:v>
                </c:pt>
                <c:pt idx="433">
                  <c:v>-260.95766300000003</c:v>
                </c:pt>
                <c:pt idx="434">
                  <c:v>-260.21391599999998</c:v>
                </c:pt>
                <c:pt idx="435">
                  <c:v>-259.47017</c:v>
                </c:pt>
                <c:pt idx="436">
                  <c:v>-258.72642299999995</c:v>
                </c:pt>
                <c:pt idx="437">
                  <c:v>-257.98267600000003</c:v>
                </c:pt>
                <c:pt idx="438">
                  <c:v>-257.23892899999998</c:v>
                </c:pt>
                <c:pt idx="439">
                  <c:v>-256.495183</c:v>
                </c:pt>
                <c:pt idx="440">
                  <c:v>-255.75143599999998</c:v>
                </c:pt>
                <c:pt idx="441">
                  <c:v>-255.00768899999997</c:v>
                </c:pt>
                <c:pt idx="442">
                  <c:v>-254.26394199999999</c:v>
                </c:pt>
                <c:pt idx="443">
                  <c:v>-253.520195</c:v>
                </c:pt>
                <c:pt idx="444">
                  <c:v>-252.77644900000001</c:v>
                </c:pt>
                <c:pt idx="445">
                  <c:v>-252.032702</c:v>
                </c:pt>
                <c:pt idx="446">
                  <c:v>-251.28895500000002</c:v>
                </c:pt>
                <c:pt idx="447">
                  <c:v>-250.54520799999997</c:v>
                </c:pt>
                <c:pt idx="448">
                  <c:v>-249.80146199999999</c:v>
                </c:pt>
                <c:pt idx="449">
                  <c:v>-249.057715</c:v>
                </c:pt>
                <c:pt idx="450">
                  <c:v>-248.31396799999999</c:v>
                </c:pt>
                <c:pt idx="451">
                  <c:v>-247.570221</c:v>
                </c:pt>
                <c:pt idx="452">
                  <c:v>-246.82647500000002</c:v>
                </c:pt>
                <c:pt idx="453">
                  <c:v>-246.082728</c:v>
                </c:pt>
                <c:pt idx="454">
                  <c:v>-245.33898100000002</c:v>
                </c:pt>
                <c:pt idx="455">
                  <c:v>-244.59523399999998</c:v>
                </c:pt>
                <c:pt idx="456">
                  <c:v>-243.85148799999999</c:v>
                </c:pt>
                <c:pt idx="457">
                  <c:v>-243.107741</c:v>
                </c:pt>
                <c:pt idx="458">
                  <c:v>-242.36399399999999</c:v>
                </c:pt>
                <c:pt idx="459">
                  <c:v>-241.62024700000001</c:v>
                </c:pt>
                <c:pt idx="460">
                  <c:v>-240.87650099999999</c:v>
                </c:pt>
                <c:pt idx="461">
                  <c:v>-240.13275400000001</c:v>
                </c:pt>
                <c:pt idx="462">
                  <c:v>-239.38900700000002</c:v>
                </c:pt>
                <c:pt idx="463">
                  <c:v>-238.64526000000001</c:v>
                </c:pt>
                <c:pt idx="464">
                  <c:v>-237.90151399999999</c:v>
                </c:pt>
                <c:pt idx="465">
                  <c:v>-237.15776699999998</c:v>
                </c:pt>
                <c:pt idx="466">
                  <c:v>-236.41401999999999</c:v>
                </c:pt>
                <c:pt idx="467">
                  <c:v>-235.67027300000001</c:v>
                </c:pt>
                <c:pt idx="468">
                  <c:v>-234.92652699999999</c:v>
                </c:pt>
                <c:pt idx="469">
                  <c:v>-234.18278000000001</c:v>
                </c:pt>
                <c:pt idx="470">
                  <c:v>-233.43903300000002</c:v>
                </c:pt>
                <c:pt idx="471">
                  <c:v>-232.69528600000001</c:v>
                </c:pt>
                <c:pt idx="472">
                  <c:v>-231.95153999999999</c:v>
                </c:pt>
                <c:pt idx="473">
                  <c:v>-231.20779299999998</c:v>
                </c:pt>
                <c:pt idx="474">
                  <c:v>-230.464046</c:v>
                </c:pt>
                <c:pt idx="475">
                  <c:v>-229.72029900000001</c:v>
                </c:pt>
                <c:pt idx="476">
                  <c:v>-228.976552</c:v>
                </c:pt>
                <c:pt idx="477">
                  <c:v>-228.23280600000001</c:v>
                </c:pt>
                <c:pt idx="478">
                  <c:v>-227.489059</c:v>
                </c:pt>
                <c:pt idx="479">
                  <c:v>-226.74531200000001</c:v>
                </c:pt>
                <c:pt idx="480">
                  <c:v>-226.001565</c:v>
                </c:pt>
                <c:pt idx="481">
                  <c:v>-225.25781899999998</c:v>
                </c:pt>
                <c:pt idx="482">
                  <c:v>-224.514072</c:v>
                </c:pt>
                <c:pt idx="483">
                  <c:v>-223.77032499999999</c:v>
                </c:pt>
                <c:pt idx="484">
                  <c:v>-223.026578</c:v>
                </c:pt>
                <c:pt idx="485">
                  <c:v>-222.28283200000001</c:v>
                </c:pt>
                <c:pt idx="486">
                  <c:v>-221.539085</c:v>
                </c:pt>
                <c:pt idx="487">
                  <c:v>-220.79533800000002</c:v>
                </c:pt>
                <c:pt idx="488">
                  <c:v>-220.05159099999997</c:v>
                </c:pt>
                <c:pt idx="489">
                  <c:v>-219.30784499999999</c:v>
                </c:pt>
                <c:pt idx="490">
                  <c:v>-218.564098</c:v>
                </c:pt>
                <c:pt idx="491">
                  <c:v>-217.82035099999999</c:v>
                </c:pt>
                <c:pt idx="492">
                  <c:v>-217.076604</c:v>
                </c:pt>
                <c:pt idx="493">
                  <c:v>-216.33285800000002</c:v>
                </c:pt>
                <c:pt idx="494">
                  <c:v>-215.589111</c:v>
                </c:pt>
                <c:pt idx="495">
                  <c:v>-214.84536400000002</c:v>
                </c:pt>
                <c:pt idx="496">
                  <c:v>-214.10161699999998</c:v>
                </c:pt>
                <c:pt idx="497">
                  <c:v>-213.35787099999999</c:v>
                </c:pt>
                <c:pt idx="498">
                  <c:v>-212.614124</c:v>
                </c:pt>
                <c:pt idx="499">
                  <c:v>-211.87037699999999</c:v>
                </c:pt>
                <c:pt idx="500">
                  <c:v>-211.12663000000001</c:v>
                </c:pt>
                <c:pt idx="501">
                  <c:v>-210.38288399999999</c:v>
                </c:pt>
                <c:pt idx="502">
                  <c:v>-209.63913700000001</c:v>
                </c:pt>
                <c:pt idx="503">
                  <c:v>-208.89539000000002</c:v>
                </c:pt>
                <c:pt idx="504">
                  <c:v>-208.15164299999998</c:v>
                </c:pt>
                <c:pt idx="505">
                  <c:v>-207.40789699999999</c:v>
                </c:pt>
                <c:pt idx="506">
                  <c:v>-206.66414999999998</c:v>
                </c:pt>
                <c:pt idx="507">
                  <c:v>-205.92040299999999</c:v>
                </c:pt>
                <c:pt idx="508">
                  <c:v>-205.17665600000001</c:v>
                </c:pt>
                <c:pt idx="509">
                  <c:v>-204.432909</c:v>
                </c:pt>
                <c:pt idx="510">
                  <c:v>-203.68916300000001</c:v>
                </c:pt>
                <c:pt idx="511">
                  <c:v>-202.94541600000002</c:v>
                </c:pt>
                <c:pt idx="512">
                  <c:v>-202.20166900000001</c:v>
                </c:pt>
                <c:pt idx="513">
                  <c:v>-201.457922</c:v>
                </c:pt>
                <c:pt idx="514">
                  <c:v>-200.71417599999998</c:v>
                </c:pt>
                <c:pt idx="515">
                  <c:v>-199.970429</c:v>
                </c:pt>
                <c:pt idx="516">
                  <c:v>-199.22668200000001</c:v>
                </c:pt>
                <c:pt idx="517">
                  <c:v>-198.482935</c:v>
                </c:pt>
                <c:pt idx="518">
                  <c:v>-197.73918900000001</c:v>
                </c:pt>
                <c:pt idx="519">
                  <c:v>-196.995442</c:v>
                </c:pt>
                <c:pt idx="520">
                  <c:v>-196.25169500000001</c:v>
                </c:pt>
                <c:pt idx="521">
                  <c:v>-195.507948</c:v>
                </c:pt>
                <c:pt idx="522">
                  <c:v>-194.76420199999998</c:v>
                </c:pt>
                <c:pt idx="523">
                  <c:v>-194.020455</c:v>
                </c:pt>
                <c:pt idx="524">
                  <c:v>-193.27670799999999</c:v>
                </c:pt>
                <c:pt idx="525">
                  <c:v>-192.532961</c:v>
                </c:pt>
                <c:pt idx="526">
                  <c:v>-191.78921500000001</c:v>
                </c:pt>
                <c:pt idx="527">
                  <c:v>-191.045468</c:v>
                </c:pt>
                <c:pt idx="528">
                  <c:v>-190.30172100000001</c:v>
                </c:pt>
                <c:pt idx="529">
                  <c:v>-189.557974</c:v>
                </c:pt>
                <c:pt idx="530">
                  <c:v>-188.81422799999999</c:v>
                </c:pt>
                <c:pt idx="531">
                  <c:v>-188.070481</c:v>
                </c:pt>
                <c:pt idx="532">
                  <c:v>-187.32673399999999</c:v>
                </c:pt>
                <c:pt idx="533">
                  <c:v>-186.582987</c:v>
                </c:pt>
                <c:pt idx="534">
                  <c:v>-185.83924100000002</c:v>
                </c:pt>
                <c:pt idx="535">
                  <c:v>-185.095494</c:v>
                </c:pt>
                <c:pt idx="536">
                  <c:v>-184.35174700000002</c:v>
                </c:pt>
                <c:pt idx="537">
                  <c:v>-183.60799999999998</c:v>
                </c:pt>
                <c:pt idx="538">
                  <c:v>-182.86425399999999</c:v>
                </c:pt>
                <c:pt idx="539">
                  <c:v>-182.120507</c:v>
                </c:pt>
                <c:pt idx="540">
                  <c:v>-181.37675999999999</c:v>
                </c:pt>
                <c:pt idx="541">
                  <c:v>-180.63301300000001</c:v>
                </c:pt>
                <c:pt idx="542">
                  <c:v>-179.88926599999999</c:v>
                </c:pt>
                <c:pt idx="543">
                  <c:v>-179.14552</c:v>
                </c:pt>
                <c:pt idx="544">
                  <c:v>-178.40177300000002</c:v>
                </c:pt>
                <c:pt idx="545">
                  <c:v>-177.65802599999998</c:v>
                </c:pt>
                <c:pt idx="546">
                  <c:v>-176.91427899999999</c:v>
                </c:pt>
                <c:pt idx="547">
                  <c:v>-176.17053300000001</c:v>
                </c:pt>
                <c:pt idx="548">
                  <c:v>-175.42678599999999</c:v>
                </c:pt>
                <c:pt idx="549">
                  <c:v>-174.68303900000001</c:v>
                </c:pt>
                <c:pt idx="550">
                  <c:v>-173.93929199999999</c:v>
                </c:pt>
                <c:pt idx="551">
                  <c:v>-173.19554600000001</c:v>
                </c:pt>
                <c:pt idx="552">
                  <c:v>-172.45179900000002</c:v>
                </c:pt>
                <c:pt idx="553">
                  <c:v>-171.70805200000001</c:v>
                </c:pt>
                <c:pt idx="554">
                  <c:v>-170.964305</c:v>
                </c:pt>
                <c:pt idx="555">
                  <c:v>-170.22055899999998</c:v>
                </c:pt>
                <c:pt idx="556">
                  <c:v>-169.476812</c:v>
                </c:pt>
                <c:pt idx="557">
                  <c:v>-168.73306500000001</c:v>
                </c:pt>
                <c:pt idx="558">
                  <c:v>-167.989318</c:v>
                </c:pt>
                <c:pt idx="559">
                  <c:v>-167.24557200000001</c:v>
                </c:pt>
                <c:pt idx="560">
                  <c:v>-166.501825</c:v>
                </c:pt>
                <c:pt idx="561">
                  <c:v>-165.75807800000001</c:v>
                </c:pt>
                <c:pt idx="562">
                  <c:v>-165.014331</c:v>
                </c:pt>
                <c:pt idx="563">
                  <c:v>-164.27058499999998</c:v>
                </c:pt>
                <c:pt idx="564">
                  <c:v>-163.526838</c:v>
                </c:pt>
                <c:pt idx="565">
                  <c:v>-162.78309099999998</c:v>
                </c:pt>
                <c:pt idx="566">
                  <c:v>-162.039344</c:v>
                </c:pt>
                <c:pt idx="567">
                  <c:v>-161.29559800000001</c:v>
                </c:pt>
                <c:pt idx="568">
                  <c:v>-160.551851</c:v>
                </c:pt>
                <c:pt idx="569">
                  <c:v>-159.80810400000001</c:v>
                </c:pt>
                <c:pt idx="570">
                  <c:v>-159.064357</c:v>
                </c:pt>
                <c:pt idx="571">
                  <c:v>-158.32061099999999</c:v>
                </c:pt>
                <c:pt idx="572">
                  <c:v>-157.576864</c:v>
                </c:pt>
                <c:pt idx="573">
                  <c:v>-156.83311699999999</c:v>
                </c:pt>
                <c:pt idx="574">
                  <c:v>-156.08937</c:v>
                </c:pt>
                <c:pt idx="575">
                  <c:v>-155.34562300000002</c:v>
                </c:pt>
                <c:pt idx="576">
                  <c:v>-154.601877</c:v>
                </c:pt>
                <c:pt idx="577">
                  <c:v>-153.85813000000002</c:v>
                </c:pt>
                <c:pt idx="578">
                  <c:v>-153.11438299999998</c:v>
                </c:pt>
                <c:pt idx="579">
                  <c:v>-152.37063599999999</c:v>
                </c:pt>
                <c:pt idx="580">
                  <c:v>-151.62689</c:v>
                </c:pt>
                <c:pt idx="581">
                  <c:v>-150.88314299999999</c:v>
                </c:pt>
                <c:pt idx="582">
                  <c:v>-150.139396</c:v>
                </c:pt>
                <c:pt idx="583">
                  <c:v>-149.39564899999999</c:v>
                </c:pt>
                <c:pt idx="584">
                  <c:v>-148.651903</c:v>
                </c:pt>
                <c:pt idx="585">
                  <c:v>-147.90815600000002</c:v>
                </c:pt>
                <c:pt idx="586">
                  <c:v>-147.16440899999998</c:v>
                </c:pt>
                <c:pt idx="587">
                  <c:v>-146.42066199999999</c:v>
                </c:pt>
                <c:pt idx="588">
                  <c:v>-145.67691600000001</c:v>
                </c:pt>
                <c:pt idx="589">
                  <c:v>-144.93316899999999</c:v>
                </c:pt>
                <c:pt idx="590">
                  <c:v>-144.18942200000001</c:v>
                </c:pt>
                <c:pt idx="591">
                  <c:v>-143.44567499999999</c:v>
                </c:pt>
                <c:pt idx="592">
                  <c:v>-142.70192900000001</c:v>
                </c:pt>
                <c:pt idx="593">
                  <c:v>-141.95818200000002</c:v>
                </c:pt>
                <c:pt idx="594">
                  <c:v>-141.21443500000001</c:v>
                </c:pt>
                <c:pt idx="595">
                  <c:v>-140.470688</c:v>
                </c:pt>
                <c:pt idx="596">
                  <c:v>-139.72694199999998</c:v>
                </c:pt>
                <c:pt idx="597">
                  <c:v>-138.98319499999999</c:v>
                </c:pt>
                <c:pt idx="598">
                  <c:v>-138.23944800000001</c:v>
                </c:pt>
                <c:pt idx="599">
                  <c:v>-137.495701</c:v>
                </c:pt>
                <c:pt idx="600">
                  <c:v>-136.75195500000001</c:v>
                </c:pt>
                <c:pt idx="601">
                  <c:v>-136.008208</c:v>
                </c:pt>
                <c:pt idx="602">
                  <c:v>-135.26446100000001</c:v>
                </c:pt>
                <c:pt idx="603">
                  <c:v>-134.520714</c:v>
                </c:pt>
                <c:pt idx="604">
                  <c:v>-133.77696799999998</c:v>
                </c:pt>
                <c:pt idx="605">
                  <c:v>-133.033221</c:v>
                </c:pt>
                <c:pt idx="606">
                  <c:v>-132.28947400000001</c:v>
                </c:pt>
                <c:pt idx="607">
                  <c:v>-131.545727</c:v>
                </c:pt>
                <c:pt idx="608">
                  <c:v>-130.80198000000001</c:v>
                </c:pt>
                <c:pt idx="609">
                  <c:v>-130.05823399999997</c:v>
                </c:pt>
                <c:pt idx="610">
                  <c:v>-129.31448699999999</c:v>
                </c:pt>
                <c:pt idx="611">
                  <c:v>-128.57074</c:v>
                </c:pt>
                <c:pt idx="612">
                  <c:v>-127.826993</c:v>
                </c:pt>
                <c:pt idx="613">
                  <c:v>-127.083247</c:v>
                </c:pt>
                <c:pt idx="614">
                  <c:v>-126.3395</c:v>
                </c:pt>
                <c:pt idx="615">
                  <c:v>-125.595753</c:v>
                </c:pt>
                <c:pt idx="616">
                  <c:v>-124.852006</c:v>
                </c:pt>
                <c:pt idx="617">
                  <c:v>-124.10825999999999</c:v>
                </c:pt>
                <c:pt idx="618">
                  <c:v>-123.364513</c:v>
                </c:pt>
                <c:pt idx="619">
                  <c:v>-122.620766</c:v>
                </c:pt>
                <c:pt idx="620">
                  <c:v>-121.877019</c:v>
                </c:pt>
                <c:pt idx="621">
                  <c:v>-121.13327299999999</c:v>
                </c:pt>
                <c:pt idx="622">
                  <c:v>-120.389526</c:v>
                </c:pt>
                <c:pt idx="623">
                  <c:v>-119.645779</c:v>
                </c:pt>
                <c:pt idx="624">
                  <c:v>-118.90203200000001</c:v>
                </c:pt>
                <c:pt idx="625">
                  <c:v>-118.158286</c:v>
                </c:pt>
                <c:pt idx="626">
                  <c:v>-117.41453899999999</c:v>
                </c:pt>
                <c:pt idx="627">
                  <c:v>-116.67079200000001</c:v>
                </c:pt>
                <c:pt idx="628">
                  <c:v>-115.92704500000001</c:v>
                </c:pt>
                <c:pt idx="629">
                  <c:v>-115.18329900000001</c:v>
                </c:pt>
                <c:pt idx="630">
                  <c:v>-114.43955199999999</c:v>
                </c:pt>
                <c:pt idx="631">
                  <c:v>-113.69580500000001</c:v>
                </c:pt>
                <c:pt idx="632">
                  <c:v>-112.95205800000001</c:v>
                </c:pt>
                <c:pt idx="633">
                  <c:v>-112.20831200000001</c:v>
                </c:pt>
                <c:pt idx="634">
                  <c:v>-111.46456499999999</c:v>
                </c:pt>
                <c:pt idx="635">
                  <c:v>-110.72081799999999</c:v>
                </c:pt>
                <c:pt idx="636">
                  <c:v>-109.97707100000001</c:v>
                </c:pt>
                <c:pt idx="637">
                  <c:v>-109.23332500000001</c:v>
                </c:pt>
                <c:pt idx="638">
                  <c:v>-108.48957799999999</c:v>
                </c:pt>
                <c:pt idx="639">
                  <c:v>-107.745831</c:v>
                </c:pt>
                <c:pt idx="640">
                  <c:v>-107.00208400000001</c:v>
                </c:pt>
                <c:pt idx="641">
                  <c:v>-106.258337</c:v>
                </c:pt>
                <c:pt idx="642">
                  <c:v>-105.514591</c:v>
                </c:pt>
                <c:pt idx="643">
                  <c:v>-104.770844</c:v>
                </c:pt>
                <c:pt idx="644">
                  <c:v>-104.0270972</c:v>
                </c:pt>
                <c:pt idx="645">
                  <c:v>-103.28335050000001</c:v>
                </c:pt>
                <c:pt idx="646">
                  <c:v>-102.5396037</c:v>
                </c:pt>
                <c:pt idx="647">
                  <c:v>-101.795857</c:v>
                </c:pt>
                <c:pt idx="648">
                  <c:v>-101.0521102</c:v>
                </c:pt>
                <c:pt idx="649">
                  <c:v>-100.3083634</c:v>
                </c:pt>
                <c:pt idx="650">
                  <c:v>-99.564616700000002</c:v>
                </c:pt>
                <c:pt idx="651">
                  <c:v>-98.820869900000005</c:v>
                </c:pt>
                <c:pt idx="652">
                  <c:v>-98.077123200000003</c:v>
                </c:pt>
                <c:pt idx="653">
                  <c:v>-97.333376400000006</c:v>
                </c:pt>
                <c:pt idx="654">
                  <c:v>-96.589629699999989</c:v>
                </c:pt>
                <c:pt idx="655">
                  <c:v>-95.845882899999992</c:v>
                </c:pt>
                <c:pt idx="656">
                  <c:v>-95.102136099999996</c:v>
                </c:pt>
                <c:pt idx="657">
                  <c:v>-94.358389400000007</c:v>
                </c:pt>
                <c:pt idx="658">
                  <c:v>-93.614642599999996</c:v>
                </c:pt>
                <c:pt idx="659">
                  <c:v>-92.870895899999994</c:v>
                </c:pt>
                <c:pt idx="660">
                  <c:v>-92.127149099999997</c:v>
                </c:pt>
                <c:pt idx="661">
                  <c:v>-91.3834023</c:v>
                </c:pt>
                <c:pt idx="662">
                  <c:v>-90.639655599999998</c:v>
                </c:pt>
                <c:pt idx="663">
                  <c:v>-89.895908800000001</c:v>
                </c:pt>
                <c:pt idx="664">
                  <c:v>-89.152162099999998</c:v>
                </c:pt>
                <c:pt idx="665">
                  <c:v>-88.408415300000001</c:v>
                </c:pt>
                <c:pt idx="666">
                  <c:v>-87.664668599999999</c:v>
                </c:pt>
                <c:pt idx="667">
                  <c:v>-86.920921800000002</c:v>
                </c:pt>
                <c:pt idx="668">
                  <c:v>-86.177175000000005</c:v>
                </c:pt>
                <c:pt idx="669">
                  <c:v>-85.433428300000003</c:v>
                </c:pt>
                <c:pt idx="670">
                  <c:v>-84.689681499999992</c:v>
                </c:pt>
                <c:pt idx="671">
                  <c:v>-83.945934800000003</c:v>
                </c:pt>
                <c:pt idx="672">
                  <c:v>-83.202188000000007</c:v>
                </c:pt>
                <c:pt idx="673">
                  <c:v>-82.458441300000004</c:v>
                </c:pt>
                <c:pt idx="674">
                  <c:v>-81.714694499999993</c:v>
                </c:pt>
                <c:pt idx="675">
                  <c:v>-80.970947699999996</c:v>
                </c:pt>
                <c:pt idx="676">
                  <c:v>-80.227200999999994</c:v>
                </c:pt>
                <c:pt idx="677">
                  <c:v>-79.483454199999997</c:v>
                </c:pt>
                <c:pt idx="678">
                  <c:v>-78.739707499999994</c:v>
                </c:pt>
                <c:pt idx="679">
                  <c:v>-77.995960699999998</c:v>
                </c:pt>
                <c:pt idx="680">
                  <c:v>-77.252213999999995</c:v>
                </c:pt>
                <c:pt idx="681">
                  <c:v>-76.508467199999998</c:v>
                </c:pt>
                <c:pt idx="682">
                  <c:v>-75.764720400000002</c:v>
                </c:pt>
                <c:pt idx="683">
                  <c:v>-75.020973699999999</c:v>
                </c:pt>
                <c:pt idx="684">
                  <c:v>-74.277226900000002</c:v>
                </c:pt>
                <c:pt idx="685">
                  <c:v>-73.5334802</c:v>
                </c:pt>
                <c:pt idx="686">
                  <c:v>-72.789733400000003</c:v>
                </c:pt>
                <c:pt idx="687">
                  <c:v>-72.0459867</c:v>
                </c:pt>
                <c:pt idx="688">
                  <c:v>-71.302239900000004</c:v>
                </c:pt>
                <c:pt idx="689">
                  <c:v>-70.558493100000007</c:v>
                </c:pt>
                <c:pt idx="690">
                  <c:v>-69.814746400000004</c:v>
                </c:pt>
                <c:pt idx="691">
                  <c:v>-69.070999599999993</c:v>
                </c:pt>
                <c:pt idx="692">
                  <c:v>-68.327252900000005</c:v>
                </c:pt>
                <c:pt idx="693">
                  <c:v>-67.583506100000008</c:v>
                </c:pt>
                <c:pt idx="694">
                  <c:v>-66.839763099999999</c:v>
                </c:pt>
                <c:pt idx="695">
                  <c:v>-66.09602000000001</c:v>
                </c:pt>
                <c:pt idx="696">
                  <c:v>-65.352277000000001</c:v>
                </c:pt>
                <c:pt idx="697">
                  <c:v>-64.608533999999992</c:v>
                </c:pt>
                <c:pt idx="698">
                  <c:v>-63.864790899999996</c:v>
                </c:pt>
                <c:pt idx="699">
                  <c:v>-63.121047900000001</c:v>
                </c:pt>
                <c:pt idx="700">
                  <c:v>-62.377304899999999</c:v>
                </c:pt>
                <c:pt idx="701">
                  <c:v>-61.633561800000003</c:v>
                </c:pt>
                <c:pt idx="702">
                  <c:v>-60.8898188</c:v>
                </c:pt>
                <c:pt idx="703">
                  <c:v>-60.146075799999998</c:v>
                </c:pt>
                <c:pt idx="704">
                  <c:v>-59.402332800000003</c:v>
                </c:pt>
                <c:pt idx="705">
                  <c:v>-58.6585897</c:v>
                </c:pt>
                <c:pt idx="706">
                  <c:v>-57.914846699999998</c:v>
                </c:pt>
                <c:pt idx="707">
                  <c:v>-57.171103699999996</c:v>
                </c:pt>
                <c:pt idx="708">
                  <c:v>-56.4273606</c:v>
                </c:pt>
                <c:pt idx="709">
                  <c:v>-55.683617599999998</c:v>
                </c:pt>
                <c:pt idx="710">
                  <c:v>-54.939874600000003</c:v>
                </c:pt>
                <c:pt idx="711">
                  <c:v>-54.1961315</c:v>
                </c:pt>
                <c:pt idx="712">
                  <c:v>-53.452388499999998</c:v>
                </c:pt>
                <c:pt idx="713">
                  <c:v>-52.708645500000003</c:v>
                </c:pt>
                <c:pt idx="714">
                  <c:v>-51.9649024</c:v>
                </c:pt>
                <c:pt idx="715">
                  <c:v>-51.221159400000005</c:v>
                </c:pt>
                <c:pt idx="716">
                  <c:v>-50.477416399999996</c:v>
                </c:pt>
                <c:pt idx="717">
                  <c:v>-49.7336733</c:v>
                </c:pt>
                <c:pt idx="718">
                  <c:v>-48.989930299999997</c:v>
                </c:pt>
                <c:pt idx="719">
                  <c:v>-48.246187300000003</c:v>
                </c:pt>
                <c:pt idx="720">
                  <c:v>-47.502444200000006</c:v>
                </c:pt>
                <c:pt idx="721">
                  <c:v>-46.758701199999997</c:v>
                </c:pt>
                <c:pt idx="722">
                  <c:v>-46.014958200000002</c:v>
                </c:pt>
                <c:pt idx="723">
                  <c:v>-45.271215099999999</c:v>
                </c:pt>
                <c:pt idx="724">
                  <c:v>-44.527472100000004</c:v>
                </c:pt>
                <c:pt idx="725">
                  <c:v>-43.783729099999995</c:v>
                </c:pt>
                <c:pt idx="726">
                  <c:v>-43.039985999999999</c:v>
                </c:pt>
                <c:pt idx="727">
                  <c:v>-42.296242999999997</c:v>
                </c:pt>
                <c:pt idx="728">
                  <c:v>-41.552500000000002</c:v>
                </c:pt>
                <c:pt idx="729">
                  <c:v>-40.808756899999999</c:v>
                </c:pt>
                <c:pt idx="730">
                  <c:v>-40.065013899999997</c:v>
                </c:pt>
                <c:pt idx="731">
                  <c:v>-39.321270900000002</c:v>
                </c:pt>
                <c:pt idx="732">
                  <c:v>-38.5775279</c:v>
                </c:pt>
                <c:pt idx="733">
                  <c:v>-37.833784800000004</c:v>
                </c:pt>
                <c:pt idx="734">
                  <c:v>-37.090041800000002</c:v>
                </c:pt>
                <c:pt idx="735">
                  <c:v>-36.3462988</c:v>
                </c:pt>
                <c:pt idx="736">
                  <c:v>-35.602555699999996</c:v>
                </c:pt>
                <c:pt idx="737">
                  <c:v>-34.858812700000001</c:v>
                </c:pt>
                <c:pt idx="738">
                  <c:v>-34.115069699999999</c:v>
                </c:pt>
                <c:pt idx="739">
                  <c:v>-33.371326600000003</c:v>
                </c:pt>
                <c:pt idx="740">
                  <c:v>-32.627583599999994</c:v>
                </c:pt>
                <c:pt idx="741">
                  <c:v>-31.883840599999999</c:v>
                </c:pt>
                <c:pt idx="742">
                  <c:v>-31.1400975</c:v>
                </c:pt>
                <c:pt idx="743">
                  <c:v>-30.396354499999998</c:v>
                </c:pt>
                <c:pt idx="744">
                  <c:v>-29.652611500000003</c:v>
                </c:pt>
                <c:pt idx="745">
                  <c:v>-28.908868400000003</c:v>
                </c:pt>
                <c:pt idx="746">
                  <c:v>-28.165125400000001</c:v>
                </c:pt>
                <c:pt idx="747">
                  <c:v>-27.421382399999999</c:v>
                </c:pt>
                <c:pt idx="748">
                  <c:v>-26.677639299999999</c:v>
                </c:pt>
                <c:pt idx="749">
                  <c:v>-25.933896300000001</c:v>
                </c:pt>
                <c:pt idx="750">
                  <c:v>-25.190153299999999</c:v>
                </c:pt>
                <c:pt idx="751">
                  <c:v>-24.446410199999999</c:v>
                </c:pt>
                <c:pt idx="752">
                  <c:v>-23.702667199999997</c:v>
                </c:pt>
                <c:pt idx="753">
                  <c:v>-22.958924200000002</c:v>
                </c:pt>
                <c:pt idx="754">
                  <c:v>-22.215181100000002</c:v>
                </c:pt>
                <c:pt idx="755">
                  <c:v>-21.4714381</c:v>
                </c:pt>
                <c:pt idx="756">
                  <c:v>-20.727695100000002</c:v>
                </c:pt>
                <c:pt idx="757">
                  <c:v>-19.983951099999999</c:v>
                </c:pt>
                <c:pt idx="758">
                  <c:v>-19.2402072</c:v>
                </c:pt>
                <c:pt idx="759">
                  <c:v>-18.496463200000001</c:v>
                </c:pt>
                <c:pt idx="760">
                  <c:v>-17.752719200000001</c:v>
                </c:pt>
                <c:pt idx="761">
                  <c:v>-17.008975300000003</c:v>
                </c:pt>
                <c:pt idx="762">
                  <c:v>-16.2652313</c:v>
                </c:pt>
                <c:pt idx="763">
                  <c:v>-15.5214873</c:v>
                </c:pt>
                <c:pt idx="764">
                  <c:v>-14.77774337</c:v>
                </c:pt>
                <c:pt idx="765">
                  <c:v>-14.03399941</c:v>
                </c:pt>
                <c:pt idx="766">
                  <c:v>-13.290255439999999</c:v>
                </c:pt>
                <c:pt idx="767">
                  <c:v>-12.546511479999999</c:v>
                </c:pt>
                <c:pt idx="768">
                  <c:v>-11.80276752</c:v>
                </c:pt>
                <c:pt idx="769">
                  <c:v>-11.059023549999999</c:v>
                </c:pt>
                <c:pt idx="770">
                  <c:v>-10.315279589999999</c:v>
                </c:pt>
                <c:pt idx="771">
                  <c:v>-9.5715356199999988</c:v>
                </c:pt>
                <c:pt idx="772">
                  <c:v>-8.8277918900000003</c:v>
                </c:pt>
                <c:pt idx="773">
                  <c:v>-8.08404816</c:v>
                </c:pt>
                <c:pt idx="774">
                  <c:v>-7.3403044299999998</c:v>
                </c:pt>
                <c:pt idx="775">
                  <c:v>-6.5965606999999995</c:v>
                </c:pt>
                <c:pt idx="776">
                  <c:v>-5.8528169129999998</c:v>
                </c:pt>
                <c:pt idx="777">
                  <c:v>-5.109073124</c:v>
                </c:pt>
                <c:pt idx="778">
                  <c:v>-4.3653293350000002</c:v>
                </c:pt>
                <c:pt idx="779">
                  <c:v>-3.6215855499999998</c:v>
                </c:pt>
                <c:pt idx="780">
                  <c:v>-2.87784182</c:v>
                </c:pt>
                <c:pt idx="781">
                  <c:v>-2.1340980800000002</c:v>
                </c:pt>
                <c:pt idx="782">
                  <c:v>-1.39035435</c:v>
                </c:pt>
                <c:pt idx="783">
                  <c:v>-0.6466103900000002</c:v>
                </c:pt>
                <c:pt idx="784">
                  <c:v>9.7133569999999558E-2</c:v>
                </c:pt>
                <c:pt idx="785">
                  <c:v>0.84087754000000015</c:v>
                </c:pt>
                <c:pt idx="786">
                  <c:v>1.5846214999999999</c:v>
                </c:pt>
                <c:pt idx="787">
                  <c:v>2.3283654599999997</c:v>
                </c:pt>
                <c:pt idx="788">
                  <c:v>3.0721089599999996</c:v>
                </c:pt>
                <c:pt idx="789">
                  <c:v>3.8158529300000001</c:v>
                </c:pt>
                <c:pt idx="790">
                  <c:v>4.5595968900000017</c:v>
                </c:pt>
                <c:pt idx="791">
                  <c:v>5.3033408999999985</c:v>
                </c:pt>
                <c:pt idx="792">
                  <c:v>6.0470848000000004</c:v>
                </c:pt>
                <c:pt idx="793">
                  <c:v>6.7908287999999999</c:v>
                </c:pt>
                <c:pt idx="794">
                  <c:v>7.5345727</c:v>
                </c:pt>
                <c:pt idx="795">
                  <c:v>8.2783167000000013</c:v>
                </c:pt>
                <c:pt idx="796">
                  <c:v>9.0220607000000008</c:v>
                </c:pt>
                <c:pt idx="797">
                  <c:v>9.7658045999999992</c:v>
                </c:pt>
                <c:pt idx="798">
                  <c:v>10.5095486</c:v>
                </c:pt>
                <c:pt idx="799">
                  <c:v>11.253292600000002</c:v>
                </c:pt>
                <c:pt idx="800">
                  <c:v>11.9970356</c:v>
                </c:pt>
                <c:pt idx="801">
                  <c:v>12.740778599999999</c:v>
                </c:pt>
                <c:pt idx="802">
                  <c:v>13.484521699999998</c:v>
                </c:pt>
                <c:pt idx="803">
                  <c:v>14.2282647</c:v>
                </c:pt>
                <c:pt idx="804">
                  <c:v>14.972007699999999</c:v>
                </c:pt>
                <c:pt idx="805">
                  <c:v>15.715750799999999</c:v>
                </c:pt>
                <c:pt idx="806">
                  <c:v>16.459493800000001</c:v>
                </c:pt>
                <c:pt idx="807">
                  <c:v>17.203236800000003</c:v>
                </c:pt>
                <c:pt idx="808">
                  <c:v>17.946979900000002</c:v>
                </c:pt>
                <c:pt idx="809">
                  <c:v>18.690722899999997</c:v>
                </c:pt>
                <c:pt idx="810">
                  <c:v>19.434465899999999</c:v>
                </c:pt>
                <c:pt idx="811">
                  <c:v>20.178208899999998</c:v>
                </c:pt>
                <c:pt idx="812">
                  <c:v>20.921952000000001</c:v>
                </c:pt>
                <c:pt idx="813">
                  <c:v>21.665694999999999</c:v>
                </c:pt>
                <c:pt idx="814">
                  <c:v>22.409438000000002</c:v>
                </c:pt>
                <c:pt idx="815">
                  <c:v>23.153181100000001</c:v>
                </c:pt>
                <c:pt idx="816">
                  <c:v>23.8969241</c:v>
                </c:pt>
                <c:pt idx="817">
                  <c:v>24.640667100000002</c:v>
                </c:pt>
                <c:pt idx="818">
                  <c:v>25.384410200000001</c:v>
                </c:pt>
                <c:pt idx="819">
                  <c:v>26.1281532</c:v>
                </c:pt>
                <c:pt idx="820">
                  <c:v>26.871896199999998</c:v>
                </c:pt>
                <c:pt idx="821">
                  <c:v>27.615639299999998</c:v>
                </c:pt>
                <c:pt idx="822">
                  <c:v>28.3593823</c:v>
                </c:pt>
                <c:pt idx="823">
                  <c:v>29.103125300000002</c:v>
                </c:pt>
                <c:pt idx="824">
                  <c:v>29.846868399999998</c:v>
                </c:pt>
                <c:pt idx="825">
                  <c:v>30.5906114</c:v>
                </c:pt>
                <c:pt idx="826">
                  <c:v>31.334354399999995</c:v>
                </c:pt>
                <c:pt idx="827">
                  <c:v>32.078097499999998</c:v>
                </c:pt>
                <c:pt idx="828">
                  <c:v>32.8218405</c:v>
                </c:pt>
                <c:pt idx="829">
                  <c:v>33.565583500000002</c:v>
                </c:pt>
                <c:pt idx="830">
                  <c:v>34.309326599999999</c:v>
                </c:pt>
                <c:pt idx="831">
                  <c:v>35.053069600000001</c:v>
                </c:pt>
                <c:pt idx="832">
                  <c:v>35.796812600000003</c:v>
                </c:pt>
                <c:pt idx="833">
                  <c:v>36.540555699999999</c:v>
                </c:pt>
                <c:pt idx="834">
                  <c:v>37.284298700000001</c:v>
                </c:pt>
                <c:pt idx="835">
                  <c:v>38.028041699999996</c:v>
                </c:pt>
                <c:pt idx="836">
                  <c:v>38.771784799999999</c:v>
                </c:pt>
                <c:pt idx="837">
                  <c:v>39.515527800000001</c:v>
                </c:pt>
                <c:pt idx="838">
                  <c:v>40.259270800000003</c:v>
                </c:pt>
                <c:pt idx="839">
                  <c:v>41.003013799999998</c:v>
                </c:pt>
                <c:pt idx="840">
                  <c:v>41.746756900000001</c:v>
                </c:pt>
                <c:pt idx="841">
                  <c:v>42.490499899999996</c:v>
                </c:pt>
                <c:pt idx="842">
                  <c:v>43.234242899999998</c:v>
                </c:pt>
                <c:pt idx="843">
                  <c:v>43.977986000000001</c:v>
                </c:pt>
                <c:pt idx="844">
                  <c:v>44.721728999999996</c:v>
                </c:pt>
                <c:pt idx="845">
                  <c:v>45.465471999999998</c:v>
                </c:pt>
                <c:pt idx="846">
                  <c:v>46.209215099999994</c:v>
                </c:pt>
                <c:pt idx="847">
                  <c:v>46.952958100000004</c:v>
                </c:pt>
                <c:pt idx="848">
                  <c:v>47.696701099999999</c:v>
                </c:pt>
                <c:pt idx="849">
                  <c:v>48.440444200000002</c:v>
                </c:pt>
                <c:pt idx="850">
                  <c:v>49.184187199999997</c:v>
                </c:pt>
                <c:pt idx="851">
                  <c:v>49.927930200000006</c:v>
                </c:pt>
                <c:pt idx="852">
                  <c:v>50.671673300000002</c:v>
                </c:pt>
                <c:pt idx="853">
                  <c:v>51.415416299999997</c:v>
                </c:pt>
                <c:pt idx="854">
                  <c:v>52.159159299999999</c:v>
                </c:pt>
                <c:pt idx="855">
                  <c:v>52.902902399999995</c:v>
                </c:pt>
                <c:pt idx="856">
                  <c:v>53.646645400000004</c:v>
                </c:pt>
                <c:pt idx="857">
                  <c:v>54.390388399999999</c:v>
                </c:pt>
                <c:pt idx="858">
                  <c:v>55.134131500000002</c:v>
                </c:pt>
                <c:pt idx="859">
                  <c:v>55.877874499999997</c:v>
                </c:pt>
                <c:pt idx="860">
                  <c:v>56.621617500000006</c:v>
                </c:pt>
                <c:pt idx="861">
                  <c:v>57.365360600000002</c:v>
                </c:pt>
                <c:pt idx="862">
                  <c:v>58.109107299999998</c:v>
                </c:pt>
                <c:pt idx="863">
                  <c:v>58.852854099999995</c:v>
                </c:pt>
                <c:pt idx="864">
                  <c:v>59.596600800000004</c:v>
                </c:pt>
                <c:pt idx="865">
                  <c:v>60.340347600000001</c:v>
                </c:pt>
                <c:pt idx="866">
                  <c:v>61.08409429999999</c:v>
                </c:pt>
                <c:pt idx="867">
                  <c:v>61.827841099999986</c:v>
                </c:pt>
                <c:pt idx="868">
                  <c:v>62.571587899999997</c:v>
                </c:pt>
                <c:pt idx="869">
                  <c:v>63.3153346</c:v>
                </c:pt>
                <c:pt idx="870">
                  <c:v>64.059081399999997</c:v>
                </c:pt>
                <c:pt idx="871">
                  <c:v>64.802828099999999</c:v>
                </c:pt>
                <c:pt idx="872">
                  <c:v>65.54657490000001</c:v>
                </c:pt>
                <c:pt idx="873">
                  <c:v>66.290321599999999</c:v>
                </c:pt>
                <c:pt idx="874">
                  <c:v>67.034068399999995</c:v>
                </c:pt>
                <c:pt idx="875">
                  <c:v>67.777815199999992</c:v>
                </c:pt>
                <c:pt idx="876">
                  <c:v>68.521561900000009</c:v>
                </c:pt>
                <c:pt idx="877">
                  <c:v>69.265308700000006</c:v>
                </c:pt>
                <c:pt idx="878">
                  <c:v>70.009055399999994</c:v>
                </c:pt>
                <c:pt idx="879">
                  <c:v>70.752802199999991</c:v>
                </c:pt>
                <c:pt idx="880">
                  <c:v>71.496549000000002</c:v>
                </c:pt>
                <c:pt idx="881">
                  <c:v>72.240295700000004</c:v>
                </c:pt>
                <c:pt idx="882">
                  <c:v>72.984042500000001</c:v>
                </c:pt>
                <c:pt idx="883">
                  <c:v>73.727789199999989</c:v>
                </c:pt>
                <c:pt idx="884">
                  <c:v>74.471536</c:v>
                </c:pt>
                <c:pt idx="885">
                  <c:v>75.215282700000003</c:v>
                </c:pt>
                <c:pt idx="886">
                  <c:v>75.9590295</c:v>
                </c:pt>
                <c:pt idx="887">
                  <c:v>76.702776299999996</c:v>
                </c:pt>
                <c:pt idx="888">
                  <c:v>77.446522999999999</c:v>
                </c:pt>
                <c:pt idx="889">
                  <c:v>78.190269799999996</c:v>
                </c:pt>
                <c:pt idx="890">
                  <c:v>78.934016499999998</c:v>
                </c:pt>
                <c:pt idx="891">
                  <c:v>79.677763299999995</c:v>
                </c:pt>
                <c:pt idx="892">
                  <c:v>80.421510000000012</c:v>
                </c:pt>
                <c:pt idx="893">
                  <c:v>81.165256800000009</c:v>
                </c:pt>
                <c:pt idx="894">
                  <c:v>81.909003600000005</c:v>
                </c:pt>
                <c:pt idx="895">
                  <c:v>82.652750299999994</c:v>
                </c:pt>
                <c:pt idx="896">
                  <c:v>83.396497100000005</c:v>
                </c:pt>
                <c:pt idx="897">
                  <c:v>84.140243800000007</c:v>
                </c:pt>
                <c:pt idx="898">
                  <c:v>84.883990600000004</c:v>
                </c:pt>
                <c:pt idx="899">
                  <c:v>85.627737299999993</c:v>
                </c:pt>
                <c:pt idx="900">
                  <c:v>86.371484100000004</c:v>
                </c:pt>
                <c:pt idx="901">
                  <c:v>87.1152309</c:v>
                </c:pt>
                <c:pt idx="902">
                  <c:v>87.858977600000003</c:v>
                </c:pt>
                <c:pt idx="903">
                  <c:v>88.6027244</c:v>
                </c:pt>
                <c:pt idx="904">
                  <c:v>89.346471100000002</c:v>
                </c:pt>
                <c:pt idx="905">
                  <c:v>90.090217899999999</c:v>
                </c:pt>
                <c:pt idx="906">
                  <c:v>90.833964600000002</c:v>
                </c:pt>
                <c:pt idx="907">
                  <c:v>91.577711399999998</c:v>
                </c:pt>
                <c:pt idx="908">
                  <c:v>92.321458200000009</c:v>
                </c:pt>
                <c:pt idx="909">
                  <c:v>93.065204899999998</c:v>
                </c:pt>
                <c:pt idx="910">
                  <c:v>93.808951699999994</c:v>
                </c:pt>
                <c:pt idx="911">
                  <c:v>94.552698399999997</c:v>
                </c:pt>
                <c:pt idx="912">
                  <c:v>95.296444999999991</c:v>
                </c:pt>
                <c:pt idx="913">
                  <c:v>96.040192000000005</c:v>
                </c:pt>
                <c:pt idx="914">
                  <c:v>96.783939000000004</c:v>
                </c:pt>
                <c:pt idx="915">
                  <c:v>97.527684999999991</c:v>
                </c:pt>
                <c:pt idx="916">
                  <c:v>98.27143199999999</c:v>
                </c:pt>
                <c:pt idx="917">
                  <c:v>99.015179000000003</c:v>
                </c:pt>
                <c:pt idx="918">
                  <c:v>99.758926000000002</c:v>
                </c:pt>
                <c:pt idx="919">
                  <c:v>100.502672</c:v>
                </c:pt>
                <c:pt idx="920">
                  <c:v>101.24641899999999</c:v>
                </c:pt>
                <c:pt idx="921">
                  <c:v>101.990166</c:v>
                </c:pt>
                <c:pt idx="922">
                  <c:v>102.733913</c:v>
                </c:pt>
                <c:pt idx="923">
                  <c:v>103.47766</c:v>
                </c:pt>
                <c:pt idx="924">
                  <c:v>104.22140599999999</c:v>
                </c:pt>
                <c:pt idx="925">
                  <c:v>104.965153</c:v>
                </c:pt>
                <c:pt idx="926">
                  <c:v>105.7089</c:v>
                </c:pt>
                <c:pt idx="927">
                  <c:v>106.452647</c:v>
                </c:pt>
                <c:pt idx="928">
                  <c:v>107.196393</c:v>
                </c:pt>
                <c:pt idx="929">
                  <c:v>107.94014</c:v>
                </c:pt>
                <c:pt idx="930">
                  <c:v>108.683887</c:v>
                </c:pt>
                <c:pt idx="931">
                  <c:v>109.427634</c:v>
                </c:pt>
                <c:pt idx="932">
                  <c:v>110.17138</c:v>
                </c:pt>
                <c:pt idx="933">
                  <c:v>110.91512700000001</c:v>
                </c:pt>
                <c:pt idx="934">
                  <c:v>111.658874</c:v>
                </c:pt>
                <c:pt idx="935">
                  <c:v>112.402621</c:v>
                </c:pt>
                <c:pt idx="936">
                  <c:v>113.146367</c:v>
                </c:pt>
                <c:pt idx="937">
                  <c:v>113.89011400000001</c:v>
                </c:pt>
                <c:pt idx="938">
                  <c:v>114.633861</c:v>
                </c:pt>
                <c:pt idx="939">
                  <c:v>115.377608</c:v>
                </c:pt>
                <c:pt idx="940">
                  <c:v>116.121354</c:v>
                </c:pt>
                <c:pt idx="941">
                  <c:v>116.86510100000001</c:v>
                </c:pt>
                <c:pt idx="942">
                  <c:v>117.60884800000001</c:v>
                </c:pt>
                <c:pt idx="943">
                  <c:v>118.35259499999999</c:v>
                </c:pt>
                <c:pt idx="944">
                  <c:v>119.096341</c:v>
                </c:pt>
                <c:pt idx="945">
                  <c:v>119.84008800000001</c:v>
                </c:pt>
                <c:pt idx="946">
                  <c:v>120.58382700000001</c:v>
                </c:pt>
                <c:pt idx="947">
                  <c:v>121.327574</c:v>
                </c:pt>
                <c:pt idx="948">
                  <c:v>122.07132099999998</c:v>
                </c:pt>
                <c:pt idx="949">
                  <c:v>122.81506800000001</c:v>
                </c:pt>
                <c:pt idx="950">
                  <c:v>123.55881499999998</c:v>
                </c:pt>
                <c:pt idx="951">
                  <c:v>124.302561</c:v>
                </c:pt>
                <c:pt idx="952">
                  <c:v>125.04630800000001</c:v>
                </c:pt>
                <c:pt idx="953">
                  <c:v>125.790055</c:v>
                </c:pt>
                <c:pt idx="954">
                  <c:v>126.53380200000001</c:v>
                </c:pt>
                <c:pt idx="955">
                  <c:v>127.277548</c:v>
                </c:pt>
                <c:pt idx="956">
                  <c:v>128.02129500000001</c:v>
                </c:pt>
                <c:pt idx="957">
                  <c:v>128.76504199999999</c:v>
                </c:pt>
                <c:pt idx="958">
                  <c:v>129.50878899999998</c:v>
                </c:pt>
                <c:pt idx="959">
                  <c:v>130.25253499999999</c:v>
                </c:pt>
                <c:pt idx="960">
                  <c:v>130.99628200000001</c:v>
                </c:pt>
                <c:pt idx="961">
                  <c:v>131.74002900000002</c:v>
                </c:pt>
                <c:pt idx="962">
                  <c:v>132.48377600000001</c:v>
                </c:pt>
                <c:pt idx="963">
                  <c:v>133.22752199999999</c:v>
                </c:pt>
                <c:pt idx="964">
                  <c:v>133.97126900000001</c:v>
                </c:pt>
                <c:pt idx="965">
                  <c:v>134.71501599999999</c:v>
                </c:pt>
                <c:pt idx="966">
                  <c:v>135.45876299999998</c:v>
                </c:pt>
                <c:pt idx="967">
                  <c:v>136.20250899999999</c:v>
                </c:pt>
                <c:pt idx="968">
                  <c:v>136.94625600000001</c:v>
                </c:pt>
                <c:pt idx="969">
                  <c:v>137.69000300000002</c:v>
                </c:pt>
                <c:pt idx="970">
                  <c:v>138.43375</c:v>
                </c:pt>
                <c:pt idx="971">
                  <c:v>139.17749599999999</c:v>
                </c:pt>
                <c:pt idx="972">
                  <c:v>139.921243</c:v>
                </c:pt>
                <c:pt idx="973">
                  <c:v>140.66498999999999</c:v>
                </c:pt>
                <c:pt idx="974">
                  <c:v>141.408737</c:v>
                </c:pt>
                <c:pt idx="975">
                  <c:v>142.15248299999999</c:v>
                </c:pt>
                <c:pt idx="976">
                  <c:v>142.89623</c:v>
                </c:pt>
                <c:pt idx="977">
                  <c:v>143.63997700000002</c:v>
                </c:pt>
                <c:pt idx="978">
                  <c:v>144.383724</c:v>
                </c:pt>
                <c:pt idx="979">
                  <c:v>145.12747000000002</c:v>
                </c:pt>
                <c:pt idx="980">
                  <c:v>145.871217</c:v>
                </c:pt>
                <c:pt idx="981">
                  <c:v>146.61496399999999</c:v>
                </c:pt>
                <c:pt idx="982">
                  <c:v>147.358711</c:v>
                </c:pt>
                <c:pt idx="983">
                  <c:v>148.10245799999998</c:v>
                </c:pt>
                <c:pt idx="984">
                  <c:v>148.846204</c:v>
                </c:pt>
                <c:pt idx="985">
                  <c:v>149.58995100000001</c:v>
                </c:pt>
              </c:numCache>
            </c:numRef>
          </c:xVal>
          <c:yVal>
            <c:numRef>
              <c:f>'Experiment results(y-velocity)'!$R$3:$R$988</c:f>
              <c:numCache>
                <c:formatCode>General</c:formatCode>
                <c:ptCount val="986"/>
                <c:pt idx="0">
                  <c:v>-3.6686446699999999</c:v>
                </c:pt>
                <c:pt idx="1">
                  <c:v>-4.6741051699999998</c:v>
                </c:pt>
                <c:pt idx="2">
                  <c:v>-4.8867974299999997</c:v>
                </c:pt>
                <c:pt idx="3">
                  <c:v>-4.6028799999999999</c:v>
                </c:pt>
                <c:pt idx="4">
                  <c:v>-1.8836644899999999</c:v>
                </c:pt>
                <c:pt idx="5">
                  <c:v>-0.76629471800000004</c:v>
                </c:pt>
                <c:pt idx="6">
                  <c:v>2.0582957300000002</c:v>
                </c:pt>
                <c:pt idx="7">
                  <c:v>3.8974638000000001</c:v>
                </c:pt>
                <c:pt idx="8">
                  <c:v>6.1115837099999997</c:v>
                </c:pt>
                <c:pt idx="9">
                  <c:v>8.0028686499999999</c:v>
                </c:pt>
                <c:pt idx="10">
                  <c:v>11.0058823</c:v>
                </c:pt>
                <c:pt idx="11">
                  <c:v>10.894902200000001</c:v>
                </c:pt>
                <c:pt idx="12">
                  <c:v>12.412487</c:v>
                </c:pt>
                <c:pt idx="13">
                  <c:v>12.898637799999999</c:v>
                </c:pt>
                <c:pt idx="14">
                  <c:v>11.39921</c:v>
                </c:pt>
                <c:pt idx="15">
                  <c:v>15.3794842</c:v>
                </c:pt>
                <c:pt idx="16">
                  <c:v>11.8361597</c:v>
                </c:pt>
                <c:pt idx="17">
                  <c:v>12.229394900000001</c:v>
                </c:pt>
                <c:pt idx="18">
                  <c:v>10.9074192</c:v>
                </c:pt>
                <c:pt idx="19">
                  <c:v>9.5757484399999999</c:v>
                </c:pt>
                <c:pt idx="20">
                  <c:v>8.6682834599999996</c:v>
                </c:pt>
                <c:pt idx="21">
                  <c:v>6.99846697</c:v>
                </c:pt>
                <c:pt idx="22">
                  <c:v>3.9857671300000002</c:v>
                </c:pt>
                <c:pt idx="23">
                  <c:v>1.4904327399999999</c:v>
                </c:pt>
                <c:pt idx="24">
                  <c:v>-1.6164936999999999</c:v>
                </c:pt>
                <c:pt idx="25">
                  <c:v>-6.0187125200000002</c:v>
                </c:pt>
                <c:pt idx="26">
                  <c:v>-6.8529663100000002</c:v>
                </c:pt>
                <c:pt idx="27">
                  <c:v>-10.0430937</c:v>
                </c:pt>
                <c:pt idx="28">
                  <c:v>-11.7210302</c:v>
                </c:pt>
                <c:pt idx="29">
                  <c:v>-13.303070099999999</c:v>
                </c:pt>
                <c:pt idx="30">
                  <c:v>-14.5049458</c:v>
                </c:pt>
                <c:pt idx="31">
                  <c:v>-14.9149361</c:v>
                </c:pt>
                <c:pt idx="32">
                  <c:v>-15.7661724</c:v>
                </c:pt>
                <c:pt idx="33">
                  <c:v>-16.1662502</c:v>
                </c:pt>
                <c:pt idx="34">
                  <c:v>-16.480590800000002</c:v>
                </c:pt>
                <c:pt idx="35">
                  <c:v>-16.8130779</c:v>
                </c:pt>
                <c:pt idx="36">
                  <c:v>-17.091238000000001</c:v>
                </c:pt>
                <c:pt idx="37">
                  <c:v>-17.129239999999999</c:v>
                </c:pt>
                <c:pt idx="38">
                  <c:v>-17.307090800000001</c:v>
                </c:pt>
                <c:pt idx="39">
                  <c:v>-17.347297699999999</c:v>
                </c:pt>
                <c:pt idx="40">
                  <c:v>-17.202589</c:v>
                </c:pt>
                <c:pt idx="41">
                  <c:v>-17.321239500000001</c:v>
                </c:pt>
                <c:pt idx="42">
                  <c:v>-17.480590800000002</c:v>
                </c:pt>
                <c:pt idx="43">
                  <c:v>-17.285453799999999</c:v>
                </c:pt>
                <c:pt idx="44">
                  <c:v>-17.138565100000001</c:v>
                </c:pt>
                <c:pt idx="45">
                  <c:v>-17.072582199999999</c:v>
                </c:pt>
                <c:pt idx="46">
                  <c:v>-16.958116499999999</c:v>
                </c:pt>
                <c:pt idx="47">
                  <c:v>-16.781446500000001</c:v>
                </c:pt>
                <c:pt idx="48">
                  <c:v>-16.6457558</c:v>
                </c:pt>
                <c:pt idx="49">
                  <c:v>-16.423006099999998</c:v>
                </c:pt>
                <c:pt idx="50">
                  <c:v>-16.109642000000001</c:v>
                </c:pt>
                <c:pt idx="51">
                  <c:v>-15.8248281</c:v>
                </c:pt>
                <c:pt idx="52">
                  <c:v>-15.7388744</c:v>
                </c:pt>
                <c:pt idx="53">
                  <c:v>-15.431249599999999</c:v>
                </c:pt>
                <c:pt idx="54">
                  <c:v>-15.188003500000001</c:v>
                </c:pt>
                <c:pt idx="55">
                  <c:v>-14.4520693</c:v>
                </c:pt>
                <c:pt idx="56">
                  <c:v>-14.445205700000001</c:v>
                </c:pt>
                <c:pt idx="57">
                  <c:v>-14.020130200000001</c:v>
                </c:pt>
                <c:pt idx="58">
                  <c:v>-13.9619389</c:v>
                </c:pt>
                <c:pt idx="59">
                  <c:v>-13.2657261</c:v>
                </c:pt>
                <c:pt idx="60">
                  <c:v>-13.0551195</c:v>
                </c:pt>
                <c:pt idx="61">
                  <c:v>-12.6856937</c:v>
                </c:pt>
                <c:pt idx="62">
                  <c:v>-12.161209100000001</c:v>
                </c:pt>
                <c:pt idx="63">
                  <c:v>-11.6976643</c:v>
                </c:pt>
                <c:pt idx="64">
                  <c:v>-11.6486912</c:v>
                </c:pt>
                <c:pt idx="65">
                  <c:v>-10.8528862</c:v>
                </c:pt>
                <c:pt idx="66">
                  <c:v>-10.5489864</c:v>
                </c:pt>
                <c:pt idx="67">
                  <c:v>-10.2577076</c:v>
                </c:pt>
                <c:pt idx="68">
                  <c:v>-9.8680248299999995</c:v>
                </c:pt>
                <c:pt idx="69">
                  <c:v>-9.3961677600000009</c:v>
                </c:pt>
                <c:pt idx="70">
                  <c:v>-9.4587812400000004</c:v>
                </c:pt>
                <c:pt idx="71">
                  <c:v>-8.5870485300000006</c:v>
                </c:pt>
                <c:pt idx="72">
                  <c:v>-8.2995367099999999</c:v>
                </c:pt>
                <c:pt idx="73">
                  <c:v>-7.7767362599999998</c:v>
                </c:pt>
                <c:pt idx="74">
                  <c:v>-7.4772839500000003</c:v>
                </c:pt>
                <c:pt idx="75">
                  <c:v>-6.9923009900000004</c:v>
                </c:pt>
                <c:pt idx="76">
                  <c:v>-6.5339231499999997</c:v>
                </c:pt>
                <c:pt idx="77">
                  <c:v>-6.1779093700000001</c:v>
                </c:pt>
                <c:pt idx="78">
                  <c:v>-5.7307267199999998</c:v>
                </c:pt>
                <c:pt idx="79">
                  <c:v>-5.2070360200000003</c:v>
                </c:pt>
                <c:pt idx="80">
                  <c:v>-4.7164516399999998</c:v>
                </c:pt>
                <c:pt idx="81">
                  <c:v>-4.3308444000000001</c:v>
                </c:pt>
                <c:pt idx="82">
                  <c:v>-3.6240739799999999</c:v>
                </c:pt>
                <c:pt idx="83">
                  <c:v>-3.3463683099999999</c:v>
                </c:pt>
                <c:pt idx="84">
                  <c:v>-2.8769102100000001</c:v>
                </c:pt>
                <c:pt idx="85">
                  <c:v>-2.2114357899999999</c:v>
                </c:pt>
                <c:pt idx="86">
                  <c:v>-1.79087508</c:v>
                </c:pt>
                <c:pt idx="87">
                  <c:v>-1.2852176399999999</c:v>
                </c:pt>
                <c:pt idx="88">
                  <c:v>-0.96180355500000003</c:v>
                </c:pt>
                <c:pt idx="89">
                  <c:v>-0.92681580799999996</c:v>
                </c:pt>
                <c:pt idx="90">
                  <c:v>-0.77769398700000003</c:v>
                </c:pt>
                <c:pt idx="91">
                  <c:v>-0.48549455400000002</c:v>
                </c:pt>
                <c:pt idx="92">
                  <c:v>-2.19977461E-4</c:v>
                </c:pt>
                <c:pt idx="93">
                  <c:v>0.53433275199999997</c:v>
                </c:pt>
                <c:pt idx="94">
                  <c:v>0.56737047399999996</c:v>
                </c:pt>
                <c:pt idx="95">
                  <c:v>0.79040443900000001</c:v>
                </c:pt>
                <c:pt idx="96">
                  <c:v>1.0854722299999999</c:v>
                </c:pt>
                <c:pt idx="97">
                  <c:v>1.2532475000000001</c:v>
                </c:pt>
                <c:pt idx="98">
                  <c:v>1.54753757</c:v>
                </c:pt>
                <c:pt idx="99">
                  <c:v>2.0531010599999999</c:v>
                </c:pt>
                <c:pt idx="100">
                  <c:v>2.5908803900000001</c:v>
                </c:pt>
                <c:pt idx="101">
                  <c:v>2.8878002199999999</c:v>
                </c:pt>
                <c:pt idx="102">
                  <c:v>3.5052793000000002</c:v>
                </c:pt>
                <c:pt idx="103">
                  <c:v>3.8960826399999999</c:v>
                </c:pt>
                <c:pt idx="104">
                  <c:v>4.5249619499999998</c:v>
                </c:pt>
                <c:pt idx="105">
                  <c:v>5.0493140199999997</c:v>
                </c:pt>
                <c:pt idx="106">
                  <c:v>5.4281377800000001</c:v>
                </c:pt>
                <c:pt idx="107">
                  <c:v>6.2091283800000001</c:v>
                </c:pt>
                <c:pt idx="108">
                  <c:v>6.8013935099999996</c:v>
                </c:pt>
                <c:pt idx="109">
                  <c:v>7.1994423899999997</c:v>
                </c:pt>
                <c:pt idx="110">
                  <c:v>7.5133695600000001</c:v>
                </c:pt>
                <c:pt idx="111">
                  <c:v>8.0403490099999999</c:v>
                </c:pt>
                <c:pt idx="112">
                  <c:v>8.5202322000000006</c:v>
                </c:pt>
                <c:pt idx="113">
                  <c:v>8.8011016800000004</c:v>
                </c:pt>
                <c:pt idx="114">
                  <c:v>8.8563022599999996</c:v>
                </c:pt>
                <c:pt idx="115">
                  <c:v>8.7935705199999994</c:v>
                </c:pt>
                <c:pt idx="116">
                  <c:v>8.9106369000000001</c:v>
                </c:pt>
                <c:pt idx="117">
                  <c:v>8.9448013300000007</c:v>
                </c:pt>
                <c:pt idx="118">
                  <c:v>8.9688701599999998</c:v>
                </c:pt>
                <c:pt idx="119">
                  <c:v>8.9866561899999997</c:v>
                </c:pt>
                <c:pt idx="120">
                  <c:v>8.8509111399999991</c:v>
                </c:pt>
                <c:pt idx="121">
                  <c:v>8.6083183299999995</c:v>
                </c:pt>
                <c:pt idx="122">
                  <c:v>8.3915691399999996</c:v>
                </c:pt>
                <c:pt idx="123">
                  <c:v>8.5703716300000004</c:v>
                </c:pt>
                <c:pt idx="124">
                  <c:v>8.35364532</c:v>
                </c:pt>
                <c:pt idx="125">
                  <c:v>8.2553682300000002</c:v>
                </c:pt>
                <c:pt idx="126">
                  <c:v>8.0338974000000007</c:v>
                </c:pt>
                <c:pt idx="127">
                  <c:v>7.9305295899999999</c:v>
                </c:pt>
                <c:pt idx="128">
                  <c:v>7.7978715899999997</c:v>
                </c:pt>
                <c:pt idx="129">
                  <c:v>7.8818697899999997</c:v>
                </c:pt>
                <c:pt idx="130">
                  <c:v>7.6755280499999996</c:v>
                </c:pt>
                <c:pt idx="131">
                  <c:v>7.5038552300000001</c:v>
                </c:pt>
                <c:pt idx="132">
                  <c:v>7.5308647200000003</c:v>
                </c:pt>
                <c:pt idx="133">
                  <c:v>7.4786949199999997</c:v>
                </c:pt>
                <c:pt idx="134">
                  <c:v>7.4345116600000001</c:v>
                </c:pt>
                <c:pt idx="135">
                  <c:v>7.4693622599999996</c:v>
                </c:pt>
                <c:pt idx="136">
                  <c:v>7.2849836300000002</c:v>
                </c:pt>
                <c:pt idx="137">
                  <c:v>7.4628033599999997</c:v>
                </c:pt>
                <c:pt idx="138">
                  <c:v>7.4497304</c:v>
                </c:pt>
                <c:pt idx="139">
                  <c:v>7.5440716700000001</c:v>
                </c:pt>
                <c:pt idx="140">
                  <c:v>7.5650982899999999</c:v>
                </c:pt>
                <c:pt idx="141">
                  <c:v>7.6430544899999999</c:v>
                </c:pt>
                <c:pt idx="142">
                  <c:v>7.7791595500000001</c:v>
                </c:pt>
                <c:pt idx="143">
                  <c:v>7.8944268199999996</c:v>
                </c:pt>
                <c:pt idx="144">
                  <c:v>7.8840212799999998</c:v>
                </c:pt>
                <c:pt idx="145">
                  <c:v>8.0770158799999994</c:v>
                </c:pt>
                <c:pt idx="146">
                  <c:v>8.4514493900000005</c:v>
                </c:pt>
                <c:pt idx="147">
                  <c:v>8.6808195099999992</c:v>
                </c:pt>
                <c:pt idx="148">
                  <c:v>8.8894939399999995</c:v>
                </c:pt>
                <c:pt idx="149">
                  <c:v>9.2222871800000004</c:v>
                </c:pt>
                <c:pt idx="150">
                  <c:v>9.3805189099999993</c:v>
                </c:pt>
                <c:pt idx="151">
                  <c:v>9.7060213100000006</c:v>
                </c:pt>
                <c:pt idx="152">
                  <c:v>10.059059100000001</c:v>
                </c:pt>
                <c:pt idx="153">
                  <c:v>10.371715500000001</c:v>
                </c:pt>
                <c:pt idx="154">
                  <c:v>10.662293399999999</c:v>
                </c:pt>
                <c:pt idx="155">
                  <c:v>11.06427</c:v>
                </c:pt>
                <c:pt idx="156">
                  <c:v>11.218359</c:v>
                </c:pt>
                <c:pt idx="157">
                  <c:v>11.559326199999999</c:v>
                </c:pt>
                <c:pt idx="158">
                  <c:v>11.758130100000001</c:v>
                </c:pt>
                <c:pt idx="159">
                  <c:v>11.877439499999999</c:v>
                </c:pt>
                <c:pt idx="160">
                  <c:v>12.1229792</c:v>
                </c:pt>
                <c:pt idx="161">
                  <c:v>12.310640299999999</c:v>
                </c:pt>
                <c:pt idx="162">
                  <c:v>12.2802372</c:v>
                </c:pt>
                <c:pt idx="163">
                  <c:v>12.3013067</c:v>
                </c:pt>
                <c:pt idx="164">
                  <c:v>12.3494844</c:v>
                </c:pt>
                <c:pt idx="165">
                  <c:v>12.422704700000001</c:v>
                </c:pt>
                <c:pt idx="166">
                  <c:v>12.4252901</c:v>
                </c:pt>
                <c:pt idx="167">
                  <c:v>12.462270699999999</c:v>
                </c:pt>
                <c:pt idx="168">
                  <c:v>12.3665743</c:v>
                </c:pt>
                <c:pt idx="169">
                  <c:v>12.388398199999999</c:v>
                </c:pt>
                <c:pt idx="170">
                  <c:v>12.4033756</c:v>
                </c:pt>
                <c:pt idx="171">
                  <c:v>12.4278374</c:v>
                </c:pt>
                <c:pt idx="172">
                  <c:v>12.388483000000001</c:v>
                </c:pt>
                <c:pt idx="173">
                  <c:v>12.399682</c:v>
                </c:pt>
                <c:pt idx="174">
                  <c:v>12.433012</c:v>
                </c:pt>
                <c:pt idx="175">
                  <c:v>12.436438600000001</c:v>
                </c:pt>
                <c:pt idx="176">
                  <c:v>12.407299999999999</c:v>
                </c:pt>
                <c:pt idx="177">
                  <c:v>12.325234399999999</c:v>
                </c:pt>
                <c:pt idx="178">
                  <c:v>12.199332200000001</c:v>
                </c:pt>
                <c:pt idx="179">
                  <c:v>12.181081799999999</c:v>
                </c:pt>
                <c:pt idx="180">
                  <c:v>12.031461699999999</c:v>
                </c:pt>
                <c:pt idx="181">
                  <c:v>12.017542799999999</c:v>
                </c:pt>
                <c:pt idx="182">
                  <c:v>11.9492197</c:v>
                </c:pt>
                <c:pt idx="183">
                  <c:v>11.852789899999999</c:v>
                </c:pt>
                <c:pt idx="184">
                  <c:v>11.751304599999999</c:v>
                </c:pt>
                <c:pt idx="185">
                  <c:v>11.6726055</c:v>
                </c:pt>
                <c:pt idx="186">
                  <c:v>11.588748900000001</c:v>
                </c:pt>
                <c:pt idx="187">
                  <c:v>11.4598789</c:v>
                </c:pt>
                <c:pt idx="188">
                  <c:v>11.2790499</c:v>
                </c:pt>
                <c:pt idx="189">
                  <c:v>11.2046194</c:v>
                </c:pt>
                <c:pt idx="190">
                  <c:v>11.0718517</c:v>
                </c:pt>
                <c:pt idx="191">
                  <c:v>10.9892588</c:v>
                </c:pt>
                <c:pt idx="192">
                  <c:v>10.9378633</c:v>
                </c:pt>
                <c:pt idx="193">
                  <c:v>10.7656803</c:v>
                </c:pt>
                <c:pt idx="194">
                  <c:v>10.7824364</c:v>
                </c:pt>
                <c:pt idx="195">
                  <c:v>10.7125149</c:v>
                </c:pt>
                <c:pt idx="196">
                  <c:v>10.6008453</c:v>
                </c:pt>
                <c:pt idx="197">
                  <c:v>10.620286</c:v>
                </c:pt>
                <c:pt idx="198">
                  <c:v>10.589159</c:v>
                </c:pt>
                <c:pt idx="199">
                  <c:v>10.529438000000001</c:v>
                </c:pt>
                <c:pt idx="200">
                  <c:v>10.5000477</c:v>
                </c:pt>
                <c:pt idx="201">
                  <c:v>10.5013752</c:v>
                </c:pt>
                <c:pt idx="202">
                  <c:v>10.593560200000001</c:v>
                </c:pt>
                <c:pt idx="203">
                  <c:v>10.573967</c:v>
                </c:pt>
                <c:pt idx="204">
                  <c:v>10.6508865</c:v>
                </c:pt>
                <c:pt idx="205">
                  <c:v>10.6534815</c:v>
                </c:pt>
                <c:pt idx="206">
                  <c:v>10.7188816</c:v>
                </c:pt>
                <c:pt idx="207">
                  <c:v>10.9174433</c:v>
                </c:pt>
                <c:pt idx="208">
                  <c:v>10.9240294</c:v>
                </c:pt>
                <c:pt idx="209">
                  <c:v>10.9903698</c:v>
                </c:pt>
                <c:pt idx="210">
                  <c:v>11.103450799999999</c:v>
                </c:pt>
                <c:pt idx="211">
                  <c:v>11.2019386</c:v>
                </c:pt>
                <c:pt idx="212">
                  <c:v>11.2374191</c:v>
                </c:pt>
                <c:pt idx="213">
                  <c:v>11.4178677</c:v>
                </c:pt>
                <c:pt idx="214">
                  <c:v>11.531945199999999</c:v>
                </c:pt>
                <c:pt idx="215">
                  <c:v>11.6583509</c:v>
                </c:pt>
                <c:pt idx="216">
                  <c:v>11.7158661</c:v>
                </c:pt>
                <c:pt idx="217">
                  <c:v>11.7728596</c:v>
                </c:pt>
                <c:pt idx="218">
                  <c:v>11.8954906</c:v>
                </c:pt>
                <c:pt idx="219">
                  <c:v>11.910819099999999</c:v>
                </c:pt>
                <c:pt idx="220">
                  <c:v>12.0197582</c:v>
                </c:pt>
                <c:pt idx="221">
                  <c:v>12.005909000000001</c:v>
                </c:pt>
                <c:pt idx="222">
                  <c:v>12.0085354</c:v>
                </c:pt>
                <c:pt idx="223">
                  <c:v>12.055664999999999</c:v>
                </c:pt>
                <c:pt idx="224">
                  <c:v>12.003176699999999</c:v>
                </c:pt>
                <c:pt idx="225">
                  <c:v>11.964365000000001</c:v>
                </c:pt>
                <c:pt idx="226">
                  <c:v>12.001141499999999</c:v>
                </c:pt>
                <c:pt idx="227">
                  <c:v>11.8865614</c:v>
                </c:pt>
                <c:pt idx="228">
                  <c:v>11.8939705</c:v>
                </c:pt>
                <c:pt idx="229">
                  <c:v>11.8417282</c:v>
                </c:pt>
                <c:pt idx="230">
                  <c:v>11.8063164</c:v>
                </c:pt>
                <c:pt idx="231">
                  <c:v>11.850961699999999</c:v>
                </c:pt>
                <c:pt idx="232">
                  <c:v>11.8242159</c:v>
                </c:pt>
                <c:pt idx="233">
                  <c:v>11.775130300000001</c:v>
                </c:pt>
                <c:pt idx="234">
                  <c:v>11.727762200000001</c:v>
                </c:pt>
                <c:pt idx="235">
                  <c:v>11.8059406</c:v>
                </c:pt>
                <c:pt idx="236">
                  <c:v>11.7860966</c:v>
                </c:pt>
                <c:pt idx="237">
                  <c:v>11.7714167</c:v>
                </c:pt>
                <c:pt idx="238">
                  <c:v>11.806064599999999</c:v>
                </c:pt>
                <c:pt idx="239">
                  <c:v>11.9732685</c:v>
                </c:pt>
                <c:pt idx="240">
                  <c:v>11.865197200000001</c:v>
                </c:pt>
                <c:pt idx="241">
                  <c:v>11.8249636</c:v>
                </c:pt>
                <c:pt idx="242">
                  <c:v>11.9320307</c:v>
                </c:pt>
                <c:pt idx="243">
                  <c:v>11.991539</c:v>
                </c:pt>
                <c:pt idx="244">
                  <c:v>11.957222</c:v>
                </c:pt>
                <c:pt idx="245">
                  <c:v>12.056245799999999</c:v>
                </c:pt>
                <c:pt idx="246">
                  <c:v>12.066718099999999</c:v>
                </c:pt>
                <c:pt idx="247">
                  <c:v>12.0258751</c:v>
                </c:pt>
                <c:pt idx="248">
                  <c:v>12.190857899999999</c:v>
                </c:pt>
                <c:pt idx="249">
                  <c:v>12.2225456</c:v>
                </c:pt>
                <c:pt idx="250">
                  <c:v>12.2248039</c:v>
                </c:pt>
                <c:pt idx="251">
                  <c:v>12.179725599999999</c:v>
                </c:pt>
                <c:pt idx="252">
                  <c:v>12.204230300000001</c:v>
                </c:pt>
                <c:pt idx="253">
                  <c:v>12.288084</c:v>
                </c:pt>
                <c:pt idx="254">
                  <c:v>12.193333600000001</c:v>
                </c:pt>
                <c:pt idx="255">
                  <c:v>12.222842200000001</c:v>
                </c:pt>
                <c:pt idx="256">
                  <c:v>12.162921900000001</c:v>
                </c:pt>
                <c:pt idx="257">
                  <c:v>12.231691400000001</c:v>
                </c:pt>
                <c:pt idx="258">
                  <c:v>12.190244699999999</c:v>
                </c:pt>
                <c:pt idx="259">
                  <c:v>12.296751</c:v>
                </c:pt>
                <c:pt idx="260">
                  <c:v>12.2492733</c:v>
                </c:pt>
                <c:pt idx="261">
                  <c:v>12.212942099999999</c:v>
                </c:pt>
                <c:pt idx="262">
                  <c:v>12.1533031</c:v>
                </c:pt>
                <c:pt idx="263">
                  <c:v>12.2397642</c:v>
                </c:pt>
                <c:pt idx="264">
                  <c:v>12.231895400000001</c:v>
                </c:pt>
                <c:pt idx="265">
                  <c:v>12.258717499999999</c:v>
                </c:pt>
                <c:pt idx="266">
                  <c:v>12.2434969</c:v>
                </c:pt>
                <c:pt idx="267">
                  <c:v>12.3299732</c:v>
                </c:pt>
                <c:pt idx="268">
                  <c:v>12.299609200000001</c:v>
                </c:pt>
                <c:pt idx="269">
                  <c:v>12.3758268</c:v>
                </c:pt>
                <c:pt idx="270">
                  <c:v>12.3176422</c:v>
                </c:pt>
                <c:pt idx="271">
                  <c:v>12.3770361</c:v>
                </c:pt>
                <c:pt idx="272">
                  <c:v>12.4293776</c:v>
                </c:pt>
                <c:pt idx="273">
                  <c:v>12.5152044</c:v>
                </c:pt>
                <c:pt idx="274">
                  <c:v>12.5343266</c:v>
                </c:pt>
                <c:pt idx="275">
                  <c:v>12.569498100000001</c:v>
                </c:pt>
                <c:pt idx="276">
                  <c:v>12.648642499999999</c:v>
                </c:pt>
                <c:pt idx="277">
                  <c:v>12.7416363</c:v>
                </c:pt>
                <c:pt idx="278">
                  <c:v>12.7927351</c:v>
                </c:pt>
                <c:pt idx="279">
                  <c:v>12.8492956</c:v>
                </c:pt>
                <c:pt idx="280">
                  <c:v>12.850762400000001</c:v>
                </c:pt>
                <c:pt idx="281">
                  <c:v>12.9079237</c:v>
                </c:pt>
                <c:pt idx="282">
                  <c:v>12.959396399999999</c:v>
                </c:pt>
                <c:pt idx="283">
                  <c:v>13.035791400000001</c:v>
                </c:pt>
                <c:pt idx="284">
                  <c:v>13.057126999999999</c:v>
                </c:pt>
                <c:pt idx="285">
                  <c:v>13.0744104</c:v>
                </c:pt>
                <c:pt idx="286">
                  <c:v>13.117004400000001</c:v>
                </c:pt>
                <c:pt idx="287">
                  <c:v>13.087645500000001</c:v>
                </c:pt>
                <c:pt idx="288">
                  <c:v>13.071878399999999</c:v>
                </c:pt>
                <c:pt idx="289">
                  <c:v>13.0413084</c:v>
                </c:pt>
                <c:pt idx="290">
                  <c:v>13.001968400000001</c:v>
                </c:pt>
                <c:pt idx="291">
                  <c:v>12.923478100000001</c:v>
                </c:pt>
                <c:pt idx="292">
                  <c:v>12.846467000000001</c:v>
                </c:pt>
                <c:pt idx="293">
                  <c:v>12.775730100000001</c:v>
                </c:pt>
                <c:pt idx="294">
                  <c:v>12.6750364</c:v>
                </c:pt>
                <c:pt idx="295">
                  <c:v>12.547945</c:v>
                </c:pt>
                <c:pt idx="296">
                  <c:v>12.435708</c:v>
                </c:pt>
                <c:pt idx="297">
                  <c:v>12.2978668</c:v>
                </c:pt>
                <c:pt idx="298">
                  <c:v>12.213233000000001</c:v>
                </c:pt>
                <c:pt idx="299">
                  <c:v>12.0922909</c:v>
                </c:pt>
                <c:pt idx="300">
                  <c:v>11.9503851</c:v>
                </c:pt>
                <c:pt idx="301">
                  <c:v>11.860523199999999</c:v>
                </c:pt>
                <c:pt idx="302">
                  <c:v>11.7603455</c:v>
                </c:pt>
                <c:pt idx="303">
                  <c:v>11.6842203</c:v>
                </c:pt>
                <c:pt idx="304">
                  <c:v>11.6246157</c:v>
                </c:pt>
                <c:pt idx="305">
                  <c:v>11.572753000000001</c:v>
                </c:pt>
                <c:pt idx="306">
                  <c:v>11.467104900000001</c:v>
                </c:pt>
                <c:pt idx="307">
                  <c:v>11.429782899999999</c:v>
                </c:pt>
                <c:pt idx="308">
                  <c:v>11.378597299999999</c:v>
                </c:pt>
                <c:pt idx="309">
                  <c:v>11.318305000000001</c:v>
                </c:pt>
                <c:pt idx="310">
                  <c:v>11.275834100000001</c:v>
                </c:pt>
                <c:pt idx="311">
                  <c:v>11.303156899999999</c:v>
                </c:pt>
                <c:pt idx="312">
                  <c:v>11.3425665</c:v>
                </c:pt>
                <c:pt idx="313">
                  <c:v>11.3823042</c:v>
                </c:pt>
                <c:pt idx="314">
                  <c:v>11.3598433</c:v>
                </c:pt>
                <c:pt idx="315">
                  <c:v>11.364533399999999</c:v>
                </c:pt>
                <c:pt idx="316">
                  <c:v>11.3480968</c:v>
                </c:pt>
                <c:pt idx="317">
                  <c:v>11.470769900000001</c:v>
                </c:pt>
                <c:pt idx="318">
                  <c:v>11.3961153</c:v>
                </c:pt>
                <c:pt idx="319">
                  <c:v>11.444809899999999</c:v>
                </c:pt>
                <c:pt idx="320">
                  <c:v>11.483036999999999</c:v>
                </c:pt>
                <c:pt idx="321">
                  <c:v>11.526063000000001</c:v>
                </c:pt>
                <c:pt idx="322">
                  <c:v>11.560102499999999</c:v>
                </c:pt>
                <c:pt idx="323">
                  <c:v>11.585952799999999</c:v>
                </c:pt>
                <c:pt idx="324">
                  <c:v>11.6041784</c:v>
                </c:pt>
                <c:pt idx="325">
                  <c:v>11.643794099999999</c:v>
                </c:pt>
                <c:pt idx="326">
                  <c:v>11.6663952</c:v>
                </c:pt>
                <c:pt idx="327">
                  <c:v>11.6901321</c:v>
                </c:pt>
                <c:pt idx="328">
                  <c:v>11.718472500000001</c:v>
                </c:pt>
                <c:pt idx="329">
                  <c:v>11.7512054</c:v>
                </c:pt>
                <c:pt idx="330">
                  <c:v>11.782609900000001</c:v>
                </c:pt>
                <c:pt idx="331">
                  <c:v>11.781433099999999</c:v>
                </c:pt>
                <c:pt idx="332">
                  <c:v>11.7866611</c:v>
                </c:pt>
                <c:pt idx="333">
                  <c:v>11.835441599999999</c:v>
                </c:pt>
                <c:pt idx="334">
                  <c:v>11.8261805</c:v>
                </c:pt>
                <c:pt idx="335">
                  <c:v>11.8500681</c:v>
                </c:pt>
                <c:pt idx="336">
                  <c:v>11.8529272</c:v>
                </c:pt>
                <c:pt idx="337">
                  <c:v>11.8783779</c:v>
                </c:pt>
                <c:pt idx="338">
                  <c:v>11.8725471</c:v>
                </c:pt>
                <c:pt idx="339">
                  <c:v>11.8983183</c:v>
                </c:pt>
                <c:pt idx="340">
                  <c:v>11.9121819</c:v>
                </c:pt>
                <c:pt idx="341">
                  <c:v>11.932824099999999</c:v>
                </c:pt>
                <c:pt idx="342">
                  <c:v>11.945859</c:v>
                </c:pt>
                <c:pt idx="343">
                  <c:v>11.9602413</c:v>
                </c:pt>
                <c:pt idx="344">
                  <c:v>11.974757200000001</c:v>
                </c:pt>
                <c:pt idx="345">
                  <c:v>11.9963427</c:v>
                </c:pt>
                <c:pt idx="346">
                  <c:v>12.015143399999999</c:v>
                </c:pt>
                <c:pt idx="347">
                  <c:v>12.0483761</c:v>
                </c:pt>
                <c:pt idx="348">
                  <c:v>12.082943</c:v>
                </c:pt>
                <c:pt idx="349">
                  <c:v>12.0980854</c:v>
                </c:pt>
                <c:pt idx="350">
                  <c:v>12.134453799999999</c:v>
                </c:pt>
                <c:pt idx="351">
                  <c:v>12.1647377</c:v>
                </c:pt>
                <c:pt idx="352">
                  <c:v>12.195778799999999</c:v>
                </c:pt>
                <c:pt idx="353">
                  <c:v>12.2316141</c:v>
                </c:pt>
                <c:pt idx="354">
                  <c:v>12.2712936</c:v>
                </c:pt>
                <c:pt idx="355">
                  <c:v>12.3089323</c:v>
                </c:pt>
                <c:pt idx="356">
                  <c:v>12.345533400000001</c:v>
                </c:pt>
                <c:pt idx="357">
                  <c:v>12.3809834</c:v>
                </c:pt>
                <c:pt idx="358">
                  <c:v>12.4160919</c:v>
                </c:pt>
                <c:pt idx="359">
                  <c:v>12.4467192</c:v>
                </c:pt>
                <c:pt idx="360">
                  <c:v>12.485034000000001</c:v>
                </c:pt>
                <c:pt idx="361">
                  <c:v>12.5122576</c:v>
                </c:pt>
                <c:pt idx="362">
                  <c:v>12.537077</c:v>
                </c:pt>
                <c:pt idx="363">
                  <c:v>12.5595503</c:v>
                </c:pt>
                <c:pt idx="364">
                  <c:v>12.5765104</c:v>
                </c:pt>
                <c:pt idx="365">
                  <c:v>12.591534599999999</c:v>
                </c:pt>
                <c:pt idx="366">
                  <c:v>12.598409699999999</c:v>
                </c:pt>
                <c:pt idx="367">
                  <c:v>12.5942364</c:v>
                </c:pt>
                <c:pt idx="368">
                  <c:v>12.5846882</c:v>
                </c:pt>
                <c:pt idx="369">
                  <c:v>12.5968657</c:v>
                </c:pt>
                <c:pt idx="370">
                  <c:v>12.5455217</c:v>
                </c:pt>
                <c:pt idx="371">
                  <c:v>12.5429783</c:v>
                </c:pt>
                <c:pt idx="372">
                  <c:v>12.530635800000001</c:v>
                </c:pt>
                <c:pt idx="373">
                  <c:v>12.479321499999999</c:v>
                </c:pt>
                <c:pt idx="374">
                  <c:v>12.4339046</c:v>
                </c:pt>
                <c:pt idx="375">
                  <c:v>12.386438399999999</c:v>
                </c:pt>
                <c:pt idx="376">
                  <c:v>12.3144817</c:v>
                </c:pt>
                <c:pt idx="377">
                  <c:v>12.293073700000001</c:v>
                </c:pt>
                <c:pt idx="378">
                  <c:v>12.2311201</c:v>
                </c:pt>
                <c:pt idx="379">
                  <c:v>12.207346899999999</c:v>
                </c:pt>
                <c:pt idx="380">
                  <c:v>12.1353092</c:v>
                </c:pt>
                <c:pt idx="381">
                  <c:v>12.138206500000001</c:v>
                </c:pt>
                <c:pt idx="382">
                  <c:v>12.0666142</c:v>
                </c:pt>
                <c:pt idx="383">
                  <c:v>12.014782</c:v>
                </c:pt>
                <c:pt idx="384">
                  <c:v>11.9770994</c:v>
                </c:pt>
                <c:pt idx="385">
                  <c:v>11.961011900000001</c:v>
                </c:pt>
                <c:pt idx="386">
                  <c:v>11.925981500000001</c:v>
                </c:pt>
                <c:pt idx="387">
                  <c:v>11.9106646</c:v>
                </c:pt>
                <c:pt idx="388">
                  <c:v>11.8815765</c:v>
                </c:pt>
                <c:pt idx="389">
                  <c:v>11.8229208</c:v>
                </c:pt>
                <c:pt idx="390">
                  <c:v>11.936742799999999</c:v>
                </c:pt>
                <c:pt idx="391">
                  <c:v>11.8718615</c:v>
                </c:pt>
                <c:pt idx="392">
                  <c:v>11.8438549</c:v>
                </c:pt>
                <c:pt idx="393">
                  <c:v>11.8315859</c:v>
                </c:pt>
                <c:pt idx="394">
                  <c:v>11.8691063</c:v>
                </c:pt>
                <c:pt idx="395">
                  <c:v>11.8839483</c:v>
                </c:pt>
                <c:pt idx="396">
                  <c:v>11.9311399</c:v>
                </c:pt>
                <c:pt idx="397">
                  <c:v>11.9505243</c:v>
                </c:pt>
                <c:pt idx="398">
                  <c:v>11.9526033</c:v>
                </c:pt>
                <c:pt idx="399">
                  <c:v>11.9446697</c:v>
                </c:pt>
                <c:pt idx="400">
                  <c:v>11.978450799999999</c:v>
                </c:pt>
                <c:pt idx="401">
                  <c:v>11.9858475</c:v>
                </c:pt>
                <c:pt idx="402">
                  <c:v>12.005895600000001</c:v>
                </c:pt>
                <c:pt idx="403">
                  <c:v>12.019031500000001</c:v>
                </c:pt>
                <c:pt idx="404">
                  <c:v>12.0816841</c:v>
                </c:pt>
                <c:pt idx="405">
                  <c:v>12.091840700000001</c:v>
                </c:pt>
                <c:pt idx="406">
                  <c:v>12.1244373</c:v>
                </c:pt>
                <c:pt idx="407">
                  <c:v>12.110962900000001</c:v>
                </c:pt>
                <c:pt idx="408">
                  <c:v>12.156320600000001</c:v>
                </c:pt>
                <c:pt idx="409">
                  <c:v>12.172841999999999</c:v>
                </c:pt>
                <c:pt idx="410">
                  <c:v>12.2054758</c:v>
                </c:pt>
                <c:pt idx="411">
                  <c:v>12.241346399999999</c:v>
                </c:pt>
                <c:pt idx="412">
                  <c:v>12.257308999999999</c:v>
                </c:pt>
                <c:pt idx="413">
                  <c:v>12.2701607</c:v>
                </c:pt>
                <c:pt idx="414">
                  <c:v>12.289985700000001</c:v>
                </c:pt>
                <c:pt idx="415">
                  <c:v>12.3351088</c:v>
                </c:pt>
                <c:pt idx="416">
                  <c:v>12.3398542</c:v>
                </c:pt>
                <c:pt idx="417">
                  <c:v>12.3652096</c:v>
                </c:pt>
                <c:pt idx="418">
                  <c:v>12.4045486</c:v>
                </c:pt>
                <c:pt idx="419">
                  <c:v>12.428035700000001</c:v>
                </c:pt>
                <c:pt idx="420">
                  <c:v>12.453351</c:v>
                </c:pt>
                <c:pt idx="421">
                  <c:v>12.468330399999999</c:v>
                </c:pt>
                <c:pt idx="422">
                  <c:v>12.491045</c:v>
                </c:pt>
                <c:pt idx="423">
                  <c:v>12.5095749</c:v>
                </c:pt>
                <c:pt idx="424">
                  <c:v>12.532314299999999</c:v>
                </c:pt>
                <c:pt idx="425">
                  <c:v>12.530443200000001</c:v>
                </c:pt>
                <c:pt idx="426">
                  <c:v>12.5669355</c:v>
                </c:pt>
                <c:pt idx="427">
                  <c:v>12.587456700000001</c:v>
                </c:pt>
                <c:pt idx="428">
                  <c:v>12.5929327</c:v>
                </c:pt>
                <c:pt idx="429">
                  <c:v>12.611695299999999</c:v>
                </c:pt>
                <c:pt idx="430">
                  <c:v>12.625227900000001</c:v>
                </c:pt>
                <c:pt idx="431">
                  <c:v>12.627324099999999</c:v>
                </c:pt>
                <c:pt idx="432">
                  <c:v>12.637865100000001</c:v>
                </c:pt>
                <c:pt idx="433">
                  <c:v>12.6449032</c:v>
                </c:pt>
                <c:pt idx="434">
                  <c:v>12.6360397</c:v>
                </c:pt>
                <c:pt idx="435">
                  <c:v>12.6556759</c:v>
                </c:pt>
                <c:pt idx="436">
                  <c:v>12.650191299999999</c:v>
                </c:pt>
                <c:pt idx="437">
                  <c:v>12.643903699999999</c:v>
                </c:pt>
                <c:pt idx="438">
                  <c:v>12.6333208</c:v>
                </c:pt>
                <c:pt idx="439">
                  <c:v>12.6234913</c:v>
                </c:pt>
                <c:pt idx="440">
                  <c:v>12.614049</c:v>
                </c:pt>
                <c:pt idx="441">
                  <c:v>12.588131000000001</c:v>
                </c:pt>
                <c:pt idx="442">
                  <c:v>12.5659752</c:v>
                </c:pt>
                <c:pt idx="443">
                  <c:v>12.5357018</c:v>
                </c:pt>
                <c:pt idx="444">
                  <c:v>12.5082769</c:v>
                </c:pt>
                <c:pt idx="445">
                  <c:v>12.492676700000001</c:v>
                </c:pt>
                <c:pt idx="446">
                  <c:v>12.4458675</c:v>
                </c:pt>
                <c:pt idx="447">
                  <c:v>12.4206848</c:v>
                </c:pt>
                <c:pt idx="448">
                  <c:v>12.3856354</c:v>
                </c:pt>
                <c:pt idx="449">
                  <c:v>12.351634000000001</c:v>
                </c:pt>
                <c:pt idx="450">
                  <c:v>12.312023200000001</c:v>
                </c:pt>
                <c:pt idx="451">
                  <c:v>12.2348795</c:v>
                </c:pt>
                <c:pt idx="452">
                  <c:v>12.2293682</c:v>
                </c:pt>
                <c:pt idx="453">
                  <c:v>12.1662769</c:v>
                </c:pt>
                <c:pt idx="454">
                  <c:v>12.1407223</c:v>
                </c:pt>
                <c:pt idx="455">
                  <c:v>12.098631900000001</c:v>
                </c:pt>
                <c:pt idx="456">
                  <c:v>12.0530901</c:v>
                </c:pt>
                <c:pt idx="457">
                  <c:v>11.984539</c:v>
                </c:pt>
                <c:pt idx="458">
                  <c:v>11.962586399999999</c:v>
                </c:pt>
                <c:pt idx="459">
                  <c:v>11.938177100000001</c:v>
                </c:pt>
                <c:pt idx="460">
                  <c:v>11.906567600000001</c:v>
                </c:pt>
                <c:pt idx="461">
                  <c:v>11.863561600000001</c:v>
                </c:pt>
                <c:pt idx="462">
                  <c:v>11.819933900000001</c:v>
                </c:pt>
                <c:pt idx="463">
                  <c:v>11.783856399999999</c:v>
                </c:pt>
                <c:pt idx="464">
                  <c:v>11.79181</c:v>
                </c:pt>
                <c:pt idx="465">
                  <c:v>11.752080899999999</c:v>
                </c:pt>
                <c:pt idx="466">
                  <c:v>11.714632999999999</c:v>
                </c:pt>
                <c:pt idx="467">
                  <c:v>11.6889515</c:v>
                </c:pt>
                <c:pt idx="468">
                  <c:v>11.687628699999999</c:v>
                </c:pt>
                <c:pt idx="469">
                  <c:v>11.6683722</c:v>
                </c:pt>
                <c:pt idx="470">
                  <c:v>11.623271000000001</c:v>
                </c:pt>
                <c:pt idx="471">
                  <c:v>11.580347099999999</c:v>
                </c:pt>
                <c:pt idx="472">
                  <c:v>11.5837059</c:v>
                </c:pt>
                <c:pt idx="473">
                  <c:v>11.601111400000001</c:v>
                </c:pt>
                <c:pt idx="474">
                  <c:v>11.591360099999999</c:v>
                </c:pt>
                <c:pt idx="475">
                  <c:v>11.5781355</c:v>
                </c:pt>
                <c:pt idx="476">
                  <c:v>11.5564499</c:v>
                </c:pt>
                <c:pt idx="477">
                  <c:v>11.5544043</c:v>
                </c:pt>
                <c:pt idx="478">
                  <c:v>11.543346400000001</c:v>
                </c:pt>
                <c:pt idx="479">
                  <c:v>11.540461499999999</c:v>
                </c:pt>
                <c:pt idx="480">
                  <c:v>11.534359</c:v>
                </c:pt>
                <c:pt idx="481">
                  <c:v>11.521493</c:v>
                </c:pt>
                <c:pt idx="482">
                  <c:v>11.5371857</c:v>
                </c:pt>
                <c:pt idx="483">
                  <c:v>11.542038</c:v>
                </c:pt>
                <c:pt idx="484">
                  <c:v>11.5329552</c:v>
                </c:pt>
                <c:pt idx="485">
                  <c:v>11.5398598</c:v>
                </c:pt>
                <c:pt idx="486">
                  <c:v>11.550110800000001</c:v>
                </c:pt>
                <c:pt idx="487">
                  <c:v>11.5487232</c:v>
                </c:pt>
                <c:pt idx="488">
                  <c:v>11.5556517</c:v>
                </c:pt>
                <c:pt idx="489">
                  <c:v>11.5554562</c:v>
                </c:pt>
                <c:pt idx="490">
                  <c:v>11.566428200000001</c:v>
                </c:pt>
                <c:pt idx="491">
                  <c:v>11.5722103</c:v>
                </c:pt>
                <c:pt idx="492">
                  <c:v>11.5779295</c:v>
                </c:pt>
                <c:pt idx="493">
                  <c:v>11.596063600000001</c:v>
                </c:pt>
                <c:pt idx="494">
                  <c:v>11.602274899999999</c:v>
                </c:pt>
                <c:pt idx="495">
                  <c:v>11.6113415</c:v>
                </c:pt>
                <c:pt idx="496">
                  <c:v>11.6329498</c:v>
                </c:pt>
                <c:pt idx="497">
                  <c:v>11.6461048</c:v>
                </c:pt>
                <c:pt idx="498">
                  <c:v>11.6497812</c:v>
                </c:pt>
                <c:pt idx="499">
                  <c:v>11.6861324</c:v>
                </c:pt>
                <c:pt idx="500">
                  <c:v>11.678031000000001</c:v>
                </c:pt>
                <c:pt idx="501">
                  <c:v>11.707568200000001</c:v>
                </c:pt>
                <c:pt idx="502">
                  <c:v>11.7471371</c:v>
                </c:pt>
                <c:pt idx="503">
                  <c:v>11.724089599999999</c:v>
                </c:pt>
                <c:pt idx="504">
                  <c:v>11.7553883</c:v>
                </c:pt>
                <c:pt idx="505">
                  <c:v>11.788187000000001</c:v>
                </c:pt>
                <c:pt idx="506">
                  <c:v>11.815492600000001</c:v>
                </c:pt>
                <c:pt idx="507">
                  <c:v>11.8325453</c:v>
                </c:pt>
                <c:pt idx="508">
                  <c:v>11.851509999999999</c:v>
                </c:pt>
                <c:pt idx="509">
                  <c:v>11.8730745</c:v>
                </c:pt>
                <c:pt idx="510">
                  <c:v>11.9078751</c:v>
                </c:pt>
                <c:pt idx="511">
                  <c:v>11.918524700000001</c:v>
                </c:pt>
                <c:pt idx="512">
                  <c:v>11.9347248</c:v>
                </c:pt>
                <c:pt idx="513">
                  <c:v>11.984061199999999</c:v>
                </c:pt>
                <c:pt idx="514">
                  <c:v>11.999548000000001</c:v>
                </c:pt>
                <c:pt idx="515">
                  <c:v>12.046173100000001</c:v>
                </c:pt>
                <c:pt idx="516">
                  <c:v>12.047079999999999</c:v>
                </c:pt>
                <c:pt idx="517">
                  <c:v>12.066645599999999</c:v>
                </c:pt>
                <c:pt idx="518">
                  <c:v>12.068293600000001</c:v>
                </c:pt>
                <c:pt idx="519">
                  <c:v>12.1231279</c:v>
                </c:pt>
                <c:pt idx="520">
                  <c:v>12.1272602</c:v>
                </c:pt>
                <c:pt idx="521">
                  <c:v>12.1436396</c:v>
                </c:pt>
                <c:pt idx="522">
                  <c:v>12.1548195</c:v>
                </c:pt>
                <c:pt idx="523">
                  <c:v>12.1790237</c:v>
                </c:pt>
                <c:pt idx="524">
                  <c:v>12.2004967</c:v>
                </c:pt>
                <c:pt idx="525">
                  <c:v>12.2234573</c:v>
                </c:pt>
                <c:pt idx="526">
                  <c:v>12.2277021</c:v>
                </c:pt>
                <c:pt idx="527">
                  <c:v>12.274926199999999</c:v>
                </c:pt>
                <c:pt idx="528">
                  <c:v>12.2580414</c:v>
                </c:pt>
                <c:pt idx="529">
                  <c:v>12.2568541</c:v>
                </c:pt>
                <c:pt idx="530">
                  <c:v>12.261995300000001</c:v>
                </c:pt>
                <c:pt idx="531">
                  <c:v>12.2734241</c:v>
                </c:pt>
                <c:pt idx="532">
                  <c:v>12.285554899999999</c:v>
                </c:pt>
                <c:pt idx="533">
                  <c:v>12.2740679</c:v>
                </c:pt>
                <c:pt idx="534">
                  <c:v>12.291397999999999</c:v>
                </c:pt>
                <c:pt idx="535">
                  <c:v>12.280882800000001</c:v>
                </c:pt>
                <c:pt idx="536">
                  <c:v>12.2567863</c:v>
                </c:pt>
                <c:pt idx="537">
                  <c:v>12.2705593</c:v>
                </c:pt>
                <c:pt idx="538">
                  <c:v>12.2360048</c:v>
                </c:pt>
                <c:pt idx="539">
                  <c:v>12.2599897</c:v>
                </c:pt>
                <c:pt idx="540">
                  <c:v>12.230316200000001</c:v>
                </c:pt>
                <c:pt idx="541">
                  <c:v>12.187560100000001</c:v>
                </c:pt>
                <c:pt idx="542">
                  <c:v>12.185640299999999</c:v>
                </c:pt>
                <c:pt idx="543">
                  <c:v>12.149086</c:v>
                </c:pt>
                <c:pt idx="544">
                  <c:v>12.1182537</c:v>
                </c:pt>
                <c:pt idx="545">
                  <c:v>12.110364000000001</c:v>
                </c:pt>
                <c:pt idx="546">
                  <c:v>12.0964689</c:v>
                </c:pt>
                <c:pt idx="547">
                  <c:v>12.071278599999999</c:v>
                </c:pt>
                <c:pt idx="548">
                  <c:v>12.0729036</c:v>
                </c:pt>
                <c:pt idx="549">
                  <c:v>12.0145006</c:v>
                </c:pt>
                <c:pt idx="550">
                  <c:v>11.9945621</c:v>
                </c:pt>
                <c:pt idx="551">
                  <c:v>11.986531299999999</c:v>
                </c:pt>
                <c:pt idx="552">
                  <c:v>11.955413800000001</c:v>
                </c:pt>
                <c:pt idx="553">
                  <c:v>11.957317400000001</c:v>
                </c:pt>
                <c:pt idx="554">
                  <c:v>11.942595499999999</c:v>
                </c:pt>
                <c:pt idx="555">
                  <c:v>11.919522300000001</c:v>
                </c:pt>
                <c:pt idx="556">
                  <c:v>11.8816004</c:v>
                </c:pt>
                <c:pt idx="557">
                  <c:v>11.8538332</c:v>
                </c:pt>
                <c:pt idx="558">
                  <c:v>11.8628044</c:v>
                </c:pt>
                <c:pt idx="559">
                  <c:v>11.859184300000001</c:v>
                </c:pt>
                <c:pt idx="560">
                  <c:v>11.843135800000001</c:v>
                </c:pt>
                <c:pt idx="561">
                  <c:v>11.821512200000001</c:v>
                </c:pt>
                <c:pt idx="562">
                  <c:v>11.8429108</c:v>
                </c:pt>
                <c:pt idx="563">
                  <c:v>11.807107</c:v>
                </c:pt>
                <c:pt idx="564">
                  <c:v>11.801364899999999</c:v>
                </c:pt>
                <c:pt idx="565">
                  <c:v>11.767066</c:v>
                </c:pt>
                <c:pt idx="566">
                  <c:v>11.770079600000001</c:v>
                </c:pt>
                <c:pt idx="567">
                  <c:v>11.7624207</c:v>
                </c:pt>
                <c:pt idx="568">
                  <c:v>11.7369366</c:v>
                </c:pt>
                <c:pt idx="569">
                  <c:v>11.750470200000001</c:v>
                </c:pt>
                <c:pt idx="570">
                  <c:v>11.7230206</c:v>
                </c:pt>
                <c:pt idx="571">
                  <c:v>11.7384357</c:v>
                </c:pt>
                <c:pt idx="572">
                  <c:v>11.7208586</c:v>
                </c:pt>
                <c:pt idx="573">
                  <c:v>11.716900799999999</c:v>
                </c:pt>
                <c:pt idx="574">
                  <c:v>11.729692500000001</c:v>
                </c:pt>
                <c:pt idx="575">
                  <c:v>11.718065299999999</c:v>
                </c:pt>
                <c:pt idx="576">
                  <c:v>11.716157900000001</c:v>
                </c:pt>
                <c:pt idx="577">
                  <c:v>11.709824599999999</c:v>
                </c:pt>
                <c:pt idx="578">
                  <c:v>11.725926400000001</c:v>
                </c:pt>
                <c:pt idx="579">
                  <c:v>11.710096399999999</c:v>
                </c:pt>
                <c:pt idx="580">
                  <c:v>11.717703800000001</c:v>
                </c:pt>
                <c:pt idx="581">
                  <c:v>11.7230759</c:v>
                </c:pt>
                <c:pt idx="582">
                  <c:v>11.715552300000001</c:v>
                </c:pt>
                <c:pt idx="583">
                  <c:v>11.7253027</c:v>
                </c:pt>
                <c:pt idx="584">
                  <c:v>11.7377234</c:v>
                </c:pt>
                <c:pt idx="585">
                  <c:v>11.733516699999999</c:v>
                </c:pt>
                <c:pt idx="586">
                  <c:v>11.7363281</c:v>
                </c:pt>
                <c:pt idx="587">
                  <c:v>11.7380114</c:v>
                </c:pt>
                <c:pt idx="588">
                  <c:v>11.745854400000001</c:v>
                </c:pt>
                <c:pt idx="589">
                  <c:v>11.742896999999999</c:v>
                </c:pt>
                <c:pt idx="590">
                  <c:v>11.7498703</c:v>
                </c:pt>
                <c:pt idx="591">
                  <c:v>11.7520676</c:v>
                </c:pt>
                <c:pt idx="592">
                  <c:v>11.7572317</c:v>
                </c:pt>
                <c:pt idx="593">
                  <c:v>11.754896199999999</c:v>
                </c:pt>
                <c:pt idx="594">
                  <c:v>11.7759342</c:v>
                </c:pt>
                <c:pt idx="595">
                  <c:v>11.7806511</c:v>
                </c:pt>
                <c:pt idx="596">
                  <c:v>11.779669800000001</c:v>
                </c:pt>
                <c:pt idx="597">
                  <c:v>11.791563999999999</c:v>
                </c:pt>
                <c:pt idx="598">
                  <c:v>11.787522299999999</c:v>
                </c:pt>
                <c:pt idx="599">
                  <c:v>11.793777499999999</c:v>
                </c:pt>
                <c:pt idx="600">
                  <c:v>11.802240400000001</c:v>
                </c:pt>
                <c:pt idx="601">
                  <c:v>11.811220199999999</c:v>
                </c:pt>
                <c:pt idx="602">
                  <c:v>11.7890406</c:v>
                </c:pt>
                <c:pt idx="603">
                  <c:v>11.8354616</c:v>
                </c:pt>
                <c:pt idx="604">
                  <c:v>11.8215237</c:v>
                </c:pt>
                <c:pt idx="605">
                  <c:v>11.8450899</c:v>
                </c:pt>
                <c:pt idx="606">
                  <c:v>11.841722499999999</c:v>
                </c:pt>
                <c:pt idx="607">
                  <c:v>11.8525524</c:v>
                </c:pt>
                <c:pt idx="608">
                  <c:v>11.827204699999999</c:v>
                </c:pt>
                <c:pt idx="609">
                  <c:v>11.862322799999999</c:v>
                </c:pt>
                <c:pt idx="610">
                  <c:v>11.837531999999999</c:v>
                </c:pt>
                <c:pt idx="611">
                  <c:v>11.880144100000001</c:v>
                </c:pt>
                <c:pt idx="612">
                  <c:v>11.8984814</c:v>
                </c:pt>
                <c:pt idx="613">
                  <c:v>11.8937016</c:v>
                </c:pt>
                <c:pt idx="614">
                  <c:v>11.8997583</c:v>
                </c:pt>
                <c:pt idx="615">
                  <c:v>11.9479942</c:v>
                </c:pt>
                <c:pt idx="616">
                  <c:v>11.918354000000001</c:v>
                </c:pt>
                <c:pt idx="617">
                  <c:v>11.935455299999999</c:v>
                </c:pt>
                <c:pt idx="618">
                  <c:v>11.9817324</c:v>
                </c:pt>
                <c:pt idx="619">
                  <c:v>12.011656800000001</c:v>
                </c:pt>
                <c:pt idx="620">
                  <c:v>12.002697</c:v>
                </c:pt>
                <c:pt idx="621">
                  <c:v>11.963930100000001</c:v>
                </c:pt>
                <c:pt idx="622">
                  <c:v>12.017106999999999</c:v>
                </c:pt>
                <c:pt idx="623">
                  <c:v>12.0488672</c:v>
                </c:pt>
                <c:pt idx="624">
                  <c:v>12.011932399999999</c:v>
                </c:pt>
                <c:pt idx="625">
                  <c:v>12.0435266</c:v>
                </c:pt>
                <c:pt idx="626">
                  <c:v>12.084055899999999</c:v>
                </c:pt>
                <c:pt idx="627">
                  <c:v>12.068009399999999</c:v>
                </c:pt>
                <c:pt idx="628">
                  <c:v>12.054267899999999</c:v>
                </c:pt>
                <c:pt idx="629">
                  <c:v>12.076381700000001</c:v>
                </c:pt>
                <c:pt idx="630">
                  <c:v>12.0848379</c:v>
                </c:pt>
                <c:pt idx="631">
                  <c:v>12.1121368</c:v>
                </c:pt>
                <c:pt idx="632">
                  <c:v>12.060719499999999</c:v>
                </c:pt>
                <c:pt idx="633">
                  <c:v>12.055971100000001</c:v>
                </c:pt>
                <c:pt idx="634">
                  <c:v>12.078042999999999</c:v>
                </c:pt>
                <c:pt idx="635">
                  <c:v>12.084076899999999</c:v>
                </c:pt>
                <c:pt idx="636">
                  <c:v>12.075321199999999</c:v>
                </c:pt>
                <c:pt idx="637">
                  <c:v>12.1019478</c:v>
                </c:pt>
                <c:pt idx="638">
                  <c:v>12.1198187</c:v>
                </c:pt>
                <c:pt idx="639">
                  <c:v>12.104691499999999</c:v>
                </c:pt>
                <c:pt idx="640">
                  <c:v>12.093240700000001</c:v>
                </c:pt>
                <c:pt idx="641">
                  <c:v>12.101181</c:v>
                </c:pt>
                <c:pt idx="642">
                  <c:v>12.0880489</c:v>
                </c:pt>
                <c:pt idx="643">
                  <c:v>12.035512000000001</c:v>
                </c:pt>
                <c:pt idx="644">
                  <c:v>12.0507946</c:v>
                </c:pt>
                <c:pt idx="645">
                  <c:v>12.083623899999999</c:v>
                </c:pt>
                <c:pt idx="646">
                  <c:v>12.035050399999999</c:v>
                </c:pt>
                <c:pt idx="647">
                  <c:v>12.061196300000001</c:v>
                </c:pt>
                <c:pt idx="648">
                  <c:v>12.005621</c:v>
                </c:pt>
                <c:pt idx="649">
                  <c:v>11.983836200000001</c:v>
                </c:pt>
                <c:pt idx="650">
                  <c:v>12.055730799999999</c:v>
                </c:pt>
                <c:pt idx="651">
                  <c:v>12.093549700000001</c:v>
                </c:pt>
                <c:pt idx="652">
                  <c:v>12.0501194</c:v>
                </c:pt>
                <c:pt idx="653">
                  <c:v>12.0311308</c:v>
                </c:pt>
                <c:pt idx="654">
                  <c:v>12.031182299999999</c:v>
                </c:pt>
                <c:pt idx="655">
                  <c:v>12.024581899999999</c:v>
                </c:pt>
                <c:pt idx="656">
                  <c:v>12.029923399999999</c:v>
                </c:pt>
                <c:pt idx="657">
                  <c:v>12.0704575</c:v>
                </c:pt>
                <c:pt idx="658">
                  <c:v>12.090461700000001</c:v>
                </c:pt>
                <c:pt idx="659">
                  <c:v>12.0942135</c:v>
                </c:pt>
                <c:pt idx="660">
                  <c:v>12.0789785</c:v>
                </c:pt>
                <c:pt idx="661">
                  <c:v>12.099673299999999</c:v>
                </c:pt>
                <c:pt idx="662">
                  <c:v>12.136076900000001</c:v>
                </c:pt>
                <c:pt idx="663">
                  <c:v>12.147767999999999</c:v>
                </c:pt>
                <c:pt idx="664">
                  <c:v>12.2015476</c:v>
                </c:pt>
                <c:pt idx="665">
                  <c:v>12.2733603</c:v>
                </c:pt>
                <c:pt idx="666">
                  <c:v>12.326998700000001</c:v>
                </c:pt>
                <c:pt idx="667">
                  <c:v>12.456701300000001</c:v>
                </c:pt>
                <c:pt idx="668">
                  <c:v>12.564468400000001</c:v>
                </c:pt>
                <c:pt idx="669">
                  <c:v>12.700673099999999</c:v>
                </c:pt>
                <c:pt idx="670">
                  <c:v>12.872091299999999</c:v>
                </c:pt>
                <c:pt idx="671">
                  <c:v>13.0925198</c:v>
                </c:pt>
                <c:pt idx="672">
                  <c:v>13.321093599999999</c:v>
                </c:pt>
                <c:pt idx="673">
                  <c:v>13.612258000000001</c:v>
                </c:pt>
                <c:pt idx="674">
                  <c:v>13.921103499999999</c:v>
                </c:pt>
                <c:pt idx="675">
                  <c:v>14.3398371</c:v>
                </c:pt>
                <c:pt idx="676">
                  <c:v>14.738277399999999</c:v>
                </c:pt>
                <c:pt idx="677">
                  <c:v>15.2512627</c:v>
                </c:pt>
                <c:pt idx="678">
                  <c:v>15.777285600000001</c:v>
                </c:pt>
                <c:pt idx="679">
                  <c:v>16.4240341</c:v>
                </c:pt>
                <c:pt idx="680">
                  <c:v>17.0939999</c:v>
                </c:pt>
                <c:pt idx="681">
                  <c:v>17.7833252</c:v>
                </c:pt>
                <c:pt idx="682">
                  <c:v>18.647523899999999</c:v>
                </c:pt>
                <c:pt idx="683">
                  <c:v>19.448827699999999</c:v>
                </c:pt>
                <c:pt idx="684">
                  <c:v>20.451967199999999</c:v>
                </c:pt>
                <c:pt idx="685">
                  <c:v>21.546974200000001</c:v>
                </c:pt>
                <c:pt idx="686">
                  <c:v>22.6378193</c:v>
                </c:pt>
                <c:pt idx="687">
                  <c:v>23.8427544</c:v>
                </c:pt>
                <c:pt idx="688">
                  <c:v>25.262899399999998</c:v>
                </c:pt>
                <c:pt idx="689">
                  <c:v>26.8988476</c:v>
                </c:pt>
                <c:pt idx="690">
                  <c:v>28.5577717</c:v>
                </c:pt>
                <c:pt idx="691">
                  <c:v>30.3673611</c:v>
                </c:pt>
                <c:pt idx="692">
                  <c:v>32.605018600000001</c:v>
                </c:pt>
                <c:pt idx="693">
                  <c:v>34.634323100000003</c:v>
                </c:pt>
                <c:pt idx="694">
                  <c:v>37.188373599999998</c:v>
                </c:pt>
                <c:pt idx="695">
                  <c:v>39.876388499999997</c:v>
                </c:pt>
                <c:pt idx="696">
                  <c:v>43.019367199999998</c:v>
                </c:pt>
                <c:pt idx="697">
                  <c:v>46.578453099999997</c:v>
                </c:pt>
                <c:pt idx="698">
                  <c:v>50.181140900000003</c:v>
                </c:pt>
                <c:pt idx="699">
                  <c:v>55.200084699999998</c:v>
                </c:pt>
                <c:pt idx="700">
                  <c:v>59.945861800000003</c:v>
                </c:pt>
                <c:pt idx="701">
                  <c:v>66.137764000000004</c:v>
                </c:pt>
                <c:pt idx="702">
                  <c:v>73.461761499999994</c:v>
                </c:pt>
                <c:pt idx="703">
                  <c:v>80.246398900000003</c:v>
                </c:pt>
                <c:pt idx="704">
                  <c:v>90.749496500000006</c:v>
                </c:pt>
                <c:pt idx="705">
                  <c:v>104.299927</c:v>
                </c:pt>
                <c:pt idx="706">
                  <c:v>118.980148</c:v>
                </c:pt>
                <c:pt idx="707">
                  <c:v>136.56658899999999</c:v>
                </c:pt>
                <c:pt idx="708">
                  <c:v>156.94244399999999</c:v>
                </c:pt>
                <c:pt idx="709">
                  <c:v>180.372986</c:v>
                </c:pt>
                <c:pt idx="710">
                  <c:v>204.097824</c:v>
                </c:pt>
                <c:pt idx="711">
                  <c:v>220.99801600000001</c:v>
                </c:pt>
                <c:pt idx="712">
                  <c:v>232.689514</c:v>
                </c:pt>
                <c:pt idx="713">
                  <c:v>235.021851</c:v>
                </c:pt>
                <c:pt idx="714">
                  <c:v>235.89961199999999</c:v>
                </c:pt>
                <c:pt idx="715">
                  <c:v>236.54248000000001</c:v>
                </c:pt>
                <c:pt idx="716">
                  <c:v>237.59097299999999</c:v>
                </c:pt>
                <c:pt idx="717">
                  <c:v>238.698578</c:v>
                </c:pt>
                <c:pt idx="718">
                  <c:v>239.80555699999999</c:v>
                </c:pt>
                <c:pt idx="719">
                  <c:v>240.89645400000001</c:v>
                </c:pt>
                <c:pt idx="720">
                  <c:v>241.843323</c:v>
                </c:pt>
                <c:pt idx="721">
                  <c:v>242.906586</c:v>
                </c:pt>
                <c:pt idx="722">
                  <c:v>244.05123900000001</c:v>
                </c:pt>
                <c:pt idx="723">
                  <c:v>245.04110700000001</c:v>
                </c:pt>
                <c:pt idx="724">
                  <c:v>246.010132</c:v>
                </c:pt>
                <c:pt idx="725">
                  <c:v>246.97946200000001</c:v>
                </c:pt>
                <c:pt idx="726">
                  <c:v>248.075974</c:v>
                </c:pt>
                <c:pt idx="727">
                  <c:v>249.14378400000001</c:v>
                </c:pt>
                <c:pt idx="728">
                  <c:v>250.304642</c:v>
                </c:pt>
                <c:pt idx="729">
                  <c:v>251.46038799999999</c:v>
                </c:pt>
                <c:pt idx="730">
                  <c:v>252.33088699999999</c:v>
                </c:pt>
                <c:pt idx="731">
                  <c:v>253.452652</c:v>
                </c:pt>
                <c:pt idx="732">
                  <c:v>254.50276199999999</c:v>
                </c:pt>
                <c:pt idx="733">
                  <c:v>255.68838500000001</c:v>
                </c:pt>
                <c:pt idx="734">
                  <c:v>256.62176499999998</c:v>
                </c:pt>
                <c:pt idx="735">
                  <c:v>257.76211499999999</c:v>
                </c:pt>
                <c:pt idx="736">
                  <c:v>259.17819200000002</c:v>
                </c:pt>
                <c:pt idx="737">
                  <c:v>260.083191</c:v>
                </c:pt>
                <c:pt idx="738">
                  <c:v>261.12795999999997</c:v>
                </c:pt>
                <c:pt idx="739">
                  <c:v>262.23525999999998</c:v>
                </c:pt>
                <c:pt idx="740">
                  <c:v>263.31732199999999</c:v>
                </c:pt>
                <c:pt idx="741">
                  <c:v>264.52682499999997</c:v>
                </c:pt>
                <c:pt idx="742">
                  <c:v>265.742096</c:v>
                </c:pt>
                <c:pt idx="743">
                  <c:v>266.99481200000002</c:v>
                </c:pt>
                <c:pt idx="744">
                  <c:v>268.14575200000002</c:v>
                </c:pt>
                <c:pt idx="745">
                  <c:v>269.64675899999997</c:v>
                </c:pt>
                <c:pt idx="746">
                  <c:v>271.23254400000002</c:v>
                </c:pt>
                <c:pt idx="747">
                  <c:v>272.58990499999999</c:v>
                </c:pt>
                <c:pt idx="748">
                  <c:v>273.81912199999999</c:v>
                </c:pt>
                <c:pt idx="749">
                  <c:v>274.69714399999998</c:v>
                </c:pt>
                <c:pt idx="750">
                  <c:v>275.50891100000001</c:v>
                </c:pt>
                <c:pt idx="751">
                  <c:v>276.76464800000002</c:v>
                </c:pt>
                <c:pt idx="752">
                  <c:v>278.14761399999998</c:v>
                </c:pt>
                <c:pt idx="753">
                  <c:v>279.44976800000001</c:v>
                </c:pt>
                <c:pt idx="754">
                  <c:v>280.63311800000002</c:v>
                </c:pt>
                <c:pt idx="755">
                  <c:v>282.13571200000001</c:v>
                </c:pt>
                <c:pt idx="756">
                  <c:v>283.21792599999998</c:v>
                </c:pt>
                <c:pt idx="757">
                  <c:v>284.67724600000003</c:v>
                </c:pt>
                <c:pt idx="758">
                  <c:v>285.79351800000001</c:v>
                </c:pt>
                <c:pt idx="759">
                  <c:v>287.37847900000003</c:v>
                </c:pt>
                <c:pt idx="760">
                  <c:v>288.778595</c:v>
                </c:pt>
                <c:pt idx="761">
                  <c:v>290.31662</c:v>
                </c:pt>
                <c:pt idx="762">
                  <c:v>291.63754299999999</c:v>
                </c:pt>
                <c:pt idx="763">
                  <c:v>293.042664</c:v>
                </c:pt>
                <c:pt idx="764">
                  <c:v>294.693085</c:v>
                </c:pt>
                <c:pt idx="765">
                  <c:v>296.281158</c:v>
                </c:pt>
                <c:pt idx="766">
                  <c:v>297.79849200000001</c:v>
                </c:pt>
                <c:pt idx="767">
                  <c:v>299.35977200000002</c:v>
                </c:pt>
                <c:pt idx="768">
                  <c:v>300.89434799999998</c:v>
                </c:pt>
                <c:pt idx="769">
                  <c:v>302.72582999999997</c:v>
                </c:pt>
                <c:pt idx="770">
                  <c:v>304.075806</c:v>
                </c:pt>
                <c:pt idx="771">
                  <c:v>306.283142</c:v>
                </c:pt>
                <c:pt idx="772">
                  <c:v>308.19372600000003</c:v>
                </c:pt>
                <c:pt idx="773">
                  <c:v>309.88937399999998</c:v>
                </c:pt>
                <c:pt idx="774">
                  <c:v>311.85031099999998</c:v>
                </c:pt>
                <c:pt idx="775">
                  <c:v>313.93365499999999</c:v>
                </c:pt>
                <c:pt idx="776">
                  <c:v>316.58123799999998</c:v>
                </c:pt>
                <c:pt idx="777">
                  <c:v>319.37738000000002</c:v>
                </c:pt>
                <c:pt idx="778">
                  <c:v>320.97650099999998</c:v>
                </c:pt>
                <c:pt idx="779">
                  <c:v>323.73828099999997</c:v>
                </c:pt>
                <c:pt idx="780">
                  <c:v>326.63232399999998</c:v>
                </c:pt>
                <c:pt idx="781">
                  <c:v>328.336029</c:v>
                </c:pt>
                <c:pt idx="782">
                  <c:v>329.29650900000001</c:v>
                </c:pt>
                <c:pt idx="783">
                  <c:v>330.06143200000002</c:v>
                </c:pt>
                <c:pt idx="784">
                  <c:v>330.84402499999999</c:v>
                </c:pt>
                <c:pt idx="785">
                  <c:v>332.710846</c:v>
                </c:pt>
                <c:pt idx="786">
                  <c:v>333.94937099999999</c:v>
                </c:pt>
                <c:pt idx="787">
                  <c:v>334.86917099999999</c:v>
                </c:pt>
                <c:pt idx="788">
                  <c:v>335.213348</c:v>
                </c:pt>
                <c:pt idx="789">
                  <c:v>332.59664900000001</c:v>
                </c:pt>
                <c:pt idx="790">
                  <c:v>330.29754600000001</c:v>
                </c:pt>
                <c:pt idx="791">
                  <c:v>327.06924400000003</c:v>
                </c:pt>
                <c:pt idx="792">
                  <c:v>329.84011800000002</c:v>
                </c:pt>
                <c:pt idx="793">
                  <c:v>326.95697000000001</c:v>
                </c:pt>
                <c:pt idx="794">
                  <c:v>325.446594</c:v>
                </c:pt>
                <c:pt idx="795">
                  <c:v>323.60607900000002</c:v>
                </c:pt>
                <c:pt idx="796">
                  <c:v>322.69574</c:v>
                </c:pt>
                <c:pt idx="797">
                  <c:v>320.96911599999999</c:v>
                </c:pt>
                <c:pt idx="798">
                  <c:v>318.11767600000002</c:v>
                </c:pt>
                <c:pt idx="799">
                  <c:v>315.33218399999998</c:v>
                </c:pt>
                <c:pt idx="800">
                  <c:v>316.28164700000002</c:v>
                </c:pt>
                <c:pt idx="801">
                  <c:v>314.66793799999999</c:v>
                </c:pt>
                <c:pt idx="802">
                  <c:v>312.21075400000001</c:v>
                </c:pt>
                <c:pt idx="803">
                  <c:v>310.99713100000002</c:v>
                </c:pt>
                <c:pt idx="804">
                  <c:v>307.60034200000001</c:v>
                </c:pt>
                <c:pt idx="805">
                  <c:v>305.02981599999998</c:v>
                </c:pt>
                <c:pt idx="806">
                  <c:v>305.93310500000001</c:v>
                </c:pt>
                <c:pt idx="807">
                  <c:v>303.20056199999999</c:v>
                </c:pt>
                <c:pt idx="808">
                  <c:v>302.50692700000002</c:v>
                </c:pt>
                <c:pt idx="809">
                  <c:v>299.518036</c:v>
                </c:pt>
                <c:pt idx="810">
                  <c:v>297.67297400000001</c:v>
                </c:pt>
                <c:pt idx="811">
                  <c:v>295.134186</c:v>
                </c:pt>
                <c:pt idx="812">
                  <c:v>291.601044</c:v>
                </c:pt>
                <c:pt idx="813">
                  <c:v>290.40802000000002</c:v>
                </c:pt>
                <c:pt idx="814">
                  <c:v>288.53198200000003</c:v>
                </c:pt>
                <c:pt idx="815">
                  <c:v>287.58017000000001</c:v>
                </c:pt>
                <c:pt idx="816">
                  <c:v>283.326324</c:v>
                </c:pt>
                <c:pt idx="817">
                  <c:v>282.83917200000002</c:v>
                </c:pt>
                <c:pt idx="818">
                  <c:v>279.53378300000003</c:v>
                </c:pt>
                <c:pt idx="819">
                  <c:v>277.968414</c:v>
                </c:pt>
                <c:pt idx="820">
                  <c:v>276.040863</c:v>
                </c:pt>
                <c:pt idx="821">
                  <c:v>270.65588400000001</c:v>
                </c:pt>
                <c:pt idx="822">
                  <c:v>269.13815299999999</c:v>
                </c:pt>
                <c:pt idx="823">
                  <c:v>268.38137799999998</c:v>
                </c:pt>
                <c:pt idx="824">
                  <c:v>264.79226699999998</c:v>
                </c:pt>
                <c:pt idx="825">
                  <c:v>263.35821499999997</c:v>
                </c:pt>
                <c:pt idx="826">
                  <c:v>259.56427000000002</c:v>
                </c:pt>
                <c:pt idx="827">
                  <c:v>255.286652</c:v>
                </c:pt>
                <c:pt idx="828">
                  <c:v>253.504807</c:v>
                </c:pt>
                <c:pt idx="829">
                  <c:v>250.68272400000001</c:v>
                </c:pt>
                <c:pt idx="830">
                  <c:v>248.85545300000001</c:v>
                </c:pt>
                <c:pt idx="831">
                  <c:v>245.18945299999999</c:v>
                </c:pt>
                <c:pt idx="832">
                  <c:v>242.96691899999999</c:v>
                </c:pt>
                <c:pt idx="833">
                  <c:v>239.445694</c:v>
                </c:pt>
                <c:pt idx="834">
                  <c:v>237.91748000000001</c:v>
                </c:pt>
                <c:pt idx="835">
                  <c:v>235.30688499999999</c:v>
                </c:pt>
                <c:pt idx="836">
                  <c:v>232.139816</c:v>
                </c:pt>
                <c:pt idx="837">
                  <c:v>229.82780500000001</c:v>
                </c:pt>
                <c:pt idx="838">
                  <c:v>224.66847200000001</c:v>
                </c:pt>
                <c:pt idx="839">
                  <c:v>223.172821</c:v>
                </c:pt>
                <c:pt idx="840">
                  <c:v>218.479782</c:v>
                </c:pt>
                <c:pt idx="841">
                  <c:v>216.737244</c:v>
                </c:pt>
                <c:pt idx="842">
                  <c:v>214.17746</c:v>
                </c:pt>
                <c:pt idx="843">
                  <c:v>211.816101</c:v>
                </c:pt>
                <c:pt idx="844">
                  <c:v>208.88722200000001</c:v>
                </c:pt>
                <c:pt idx="845">
                  <c:v>204.97674599999999</c:v>
                </c:pt>
                <c:pt idx="846">
                  <c:v>202.57429500000001</c:v>
                </c:pt>
                <c:pt idx="847">
                  <c:v>199.58004800000001</c:v>
                </c:pt>
                <c:pt idx="848">
                  <c:v>196.32934599999999</c:v>
                </c:pt>
                <c:pt idx="849">
                  <c:v>195.372849</c:v>
                </c:pt>
                <c:pt idx="850">
                  <c:v>192.54650899999999</c:v>
                </c:pt>
                <c:pt idx="851">
                  <c:v>190.52323899999999</c:v>
                </c:pt>
                <c:pt idx="852">
                  <c:v>186.514847</c:v>
                </c:pt>
                <c:pt idx="853">
                  <c:v>184.381958</c:v>
                </c:pt>
                <c:pt idx="854">
                  <c:v>182.20027200000001</c:v>
                </c:pt>
                <c:pt idx="855">
                  <c:v>179.296188</c:v>
                </c:pt>
                <c:pt idx="856">
                  <c:v>177.54890399999999</c:v>
                </c:pt>
                <c:pt idx="857">
                  <c:v>174.93180799999999</c:v>
                </c:pt>
                <c:pt idx="858">
                  <c:v>172.18919399999999</c:v>
                </c:pt>
                <c:pt idx="859">
                  <c:v>170.033051</c:v>
                </c:pt>
                <c:pt idx="860">
                  <c:v>167.158524</c:v>
                </c:pt>
                <c:pt idx="861">
                  <c:v>165.01516699999999</c:v>
                </c:pt>
                <c:pt idx="862">
                  <c:v>163.339325</c:v>
                </c:pt>
                <c:pt idx="863">
                  <c:v>161.00512699999999</c:v>
                </c:pt>
                <c:pt idx="864">
                  <c:v>158.98593099999999</c:v>
                </c:pt>
                <c:pt idx="865">
                  <c:v>156.81501800000001</c:v>
                </c:pt>
                <c:pt idx="866">
                  <c:v>154.824051</c:v>
                </c:pt>
                <c:pt idx="867">
                  <c:v>152.74217200000001</c:v>
                </c:pt>
                <c:pt idx="868">
                  <c:v>150.87957800000001</c:v>
                </c:pt>
                <c:pt idx="869">
                  <c:v>148.72740200000001</c:v>
                </c:pt>
                <c:pt idx="870">
                  <c:v>146.59942599999999</c:v>
                </c:pt>
                <c:pt idx="871">
                  <c:v>145.39677399999999</c:v>
                </c:pt>
                <c:pt idx="872">
                  <c:v>142.993179</c:v>
                </c:pt>
                <c:pt idx="873">
                  <c:v>141.093658</c:v>
                </c:pt>
                <c:pt idx="874">
                  <c:v>139.701752</c:v>
                </c:pt>
                <c:pt idx="875">
                  <c:v>138.30413799999999</c:v>
                </c:pt>
                <c:pt idx="876">
                  <c:v>136.450073</c:v>
                </c:pt>
                <c:pt idx="877">
                  <c:v>134.94248999999999</c:v>
                </c:pt>
                <c:pt idx="878">
                  <c:v>133.182312</c:v>
                </c:pt>
                <c:pt idx="879">
                  <c:v>131.67569</c:v>
                </c:pt>
                <c:pt idx="880">
                  <c:v>130.09996000000001</c:v>
                </c:pt>
                <c:pt idx="881">
                  <c:v>128.510437</c:v>
                </c:pt>
                <c:pt idx="882">
                  <c:v>126.84584</c:v>
                </c:pt>
                <c:pt idx="883">
                  <c:v>125.52478000000001</c:v>
                </c:pt>
                <c:pt idx="884">
                  <c:v>124.134552</c:v>
                </c:pt>
                <c:pt idx="885">
                  <c:v>122.83221399999999</c:v>
                </c:pt>
                <c:pt idx="886">
                  <c:v>121.285538</c:v>
                </c:pt>
                <c:pt idx="887">
                  <c:v>120.09922</c:v>
                </c:pt>
                <c:pt idx="888">
                  <c:v>118.882431</c:v>
                </c:pt>
                <c:pt idx="889">
                  <c:v>117.642387</c:v>
                </c:pt>
                <c:pt idx="890">
                  <c:v>116.116524</c:v>
                </c:pt>
                <c:pt idx="891">
                  <c:v>114.92395</c:v>
                </c:pt>
                <c:pt idx="892">
                  <c:v>113.77375000000001</c:v>
                </c:pt>
                <c:pt idx="893">
                  <c:v>112.628922</c:v>
                </c:pt>
                <c:pt idx="894">
                  <c:v>111.380791</c:v>
                </c:pt>
                <c:pt idx="895">
                  <c:v>110.221497</c:v>
                </c:pt>
                <c:pt idx="896">
                  <c:v>109.216522</c:v>
                </c:pt>
                <c:pt idx="897">
                  <c:v>107.893585</c:v>
                </c:pt>
                <c:pt idx="898">
                  <c:v>107.031189</c:v>
                </c:pt>
                <c:pt idx="899">
                  <c:v>105.57862900000001</c:v>
                </c:pt>
                <c:pt idx="900">
                  <c:v>104.95143899999999</c:v>
                </c:pt>
                <c:pt idx="901">
                  <c:v>103.405884</c:v>
                </c:pt>
                <c:pt idx="902">
                  <c:v>102.750885</c:v>
                </c:pt>
                <c:pt idx="903">
                  <c:v>101.810135</c:v>
                </c:pt>
                <c:pt idx="904">
                  <c:v>100.81733699999999</c:v>
                </c:pt>
                <c:pt idx="905">
                  <c:v>99.824760400000002</c:v>
                </c:pt>
                <c:pt idx="906">
                  <c:v>98.961067200000002</c:v>
                </c:pt>
                <c:pt idx="907">
                  <c:v>97.862487799999997</c:v>
                </c:pt>
                <c:pt idx="908">
                  <c:v>97.084404000000006</c:v>
                </c:pt>
                <c:pt idx="909">
                  <c:v>96.190101600000006</c:v>
                </c:pt>
                <c:pt idx="910">
                  <c:v>95.424301099999994</c:v>
                </c:pt>
                <c:pt idx="911">
                  <c:v>94.475234999999998</c:v>
                </c:pt>
                <c:pt idx="912">
                  <c:v>93.677162199999998</c:v>
                </c:pt>
                <c:pt idx="913">
                  <c:v>92.801147499999999</c:v>
                </c:pt>
                <c:pt idx="914">
                  <c:v>91.998840299999998</c:v>
                </c:pt>
                <c:pt idx="915">
                  <c:v>91.0644226</c:v>
                </c:pt>
                <c:pt idx="916">
                  <c:v>90.270843499999998</c:v>
                </c:pt>
                <c:pt idx="917">
                  <c:v>89.625297500000002</c:v>
                </c:pt>
                <c:pt idx="918">
                  <c:v>88.903984100000002</c:v>
                </c:pt>
                <c:pt idx="919">
                  <c:v>87.993865999999997</c:v>
                </c:pt>
                <c:pt idx="920">
                  <c:v>87.246955900000003</c:v>
                </c:pt>
                <c:pt idx="921">
                  <c:v>86.638252300000005</c:v>
                </c:pt>
                <c:pt idx="922">
                  <c:v>85.938133199999996</c:v>
                </c:pt>
                <c:pt idx="923">
                  <c:v>85.239013700000001</c:v>
                </c:pt>
                <c:pt idx="924">
                  <c:v>84.584930400000005</c:v>
                </c:pt>
                <c:pt idx="925">
                  <c:v>83.882659899999993</c:v>
                </c:pt>
                <c:pt idx="926">
                  <c:v>83.144310000000004</c:v>
                </c:pt>
                <c:pt idx="927">
                  <c:v>82.403121900000002</c:v>
                </c:pt>
                <c:pt idx="928">
                  <c:v>81.874847399999993</c:v>
                </c:pt>
                <c:pt idx="929">
                  <c:v>81.295433000000003</c:v>
                </c:pt>
                <c:pt idx="930">
                  <c:v>80.587394700000004</c:v>
                </c:pt>
                <c:pt idx="931">
                  <c:v>79.802436799999995</c:v>
                </c:pt>
                <c:pt idx="932">
                  <c:v>79.419776900000002</c:v>
                </c:pt>
                <c:pt idx="933">
                  <c:v>78.609817500000005</c:v>
                </c:pt>
                <c:pt idx="934">
                  <c:v>78.040000899999995</c:v>
                </c:pt>
                <c:pt idx="935">
                  <c:v>77.434593199999995</c:v>
                </c:pt>
                <c:pt idx="936">
                  <c:v>76.842773399999999</c:v>
                </c:pt>
                <c:pt idx="937">
                  <c:v>76.228179900000001</c:v>
                </c:pt>
                <c:pt idx="938">
                  <c:v>75.586296099999998</c:v>
                </c:pt>
                <c:pt idx="939">
                  <c:v>74.983886699999999</c:v>
                </c:pt>
                <c:pt idx="940">
                  <c:v>74.457870499999999</c:v>
                </c:pt>
                <c:pt idx="941">
                  <c:v>73.920730599999999</c:v>
                </c:pt>
                <c:pt idx="942">
                  <c:v>73.319557200000006</c:v>
                </c:pt>
                <c:pt idx="943">
                  <c:v>72.649406400000004</c:v>
                </c:pt>
                <c:pt idx="944">
                  <c:v>72.100013700000005</c:v>
                </c:pt>
                <c:pt idx="945">
                  <c:v>71.364166299999994</c:v>
                </c:pt>
                <c:pt idx="946">
                  <c:v>70.896400499999999</c:v>
                </c:pt>
                <c:pt idx="947">
                  <c:v>70.261451699999995</c:v>
                </c:pt>
                <c:pt idx="948">
                  <c:v>69.650947599999995</c:v>
                </c:pt>
                <c:pt idx="949">
                  <c:v>68.968399000000005</c:v>
                </c:pt>
                <c:pt idx="950">
                  <c:v>68.415588400000004</c:v>
                </c:pt>
                <c:pt idx="951">
                  <c:v>67.735183699999993</c:v>
                </c:pt>
                <c:pt idx="952">
                  <c:v>67.073463399999994</c:v>
                </c:pt>
                <c:pt idx="953">
                  <c:v>66.398124699999997</c:v>
                </c:pt>
                <c:pt idx="954">
                  <c:v>65.701492299999998</c:v>
                </c:pt>
                <c:pt idx="955">
                  <c:v>64.943992600000001</c:v>
                </c:pt>
                <c:pt idx="956">
                  <c:v>64.207222000000002</c:v>
                </c:pt>
                <c:pt idx="957">
                  <c:v>63.326793700000003</c:v>
                </c:pt>
                <c:pt idx="958">
                  <c:v>62.538322399999998</c:v>
                </c:pt>
                <c:pt idx="959">
                  <c:v>61.718463900000003</c:v>
                </c:pt>
                <c:pt idx="960">
                  <c:v>60.9346161</c:v>
                </c:pt>
                <c:pt idx="961">
                  <c:v>59.925449399999998</c:v>
                </c:pt>
                <c:pt idx="962">
                  <c:v>58.829708099999998</c:v>
                </c:pt>
                <c:pt idx="963">
                  <c:v>57.8340721</c:v>
                </c:pt>
                <c:pt idx="964">
                  <c:v>56.8354797</c:v>
                </c:pt>
                <c:pt idx="965">
                  <c:v>55.6976662</c:v>
                </c:pt>
                <c:pt idx="966">
                  <c:v>54.255184200000002</c:v>
                </c:pt>
                <c:pt idx="967">
                  <c:v>53.258430500000003</c:v>
                </c:pt>
                <c:pt idx="968">
                  <c:v>51.770713800000003</c:v>
                </c:pt>
                <c:pt idx="969">
                  <c:v>50.234981500000004</c:v>
                </c:pt>
                <c:pt idx="970">
                  <c:v>48.721984900000002</c:v>
                </c:pt>
                <c:pt idx="971">
                  <c:v>46.910377500000003</c:v>
                </c:pt>
                <c:pt idx="972">
                  <c:v>45.182628600000001</c:v>
                </c:pt>
                <c:pt idx="973">
                  <c:v>43.191726699999997</c:v>
                </c:pt>
                <c:pt idx="974">
                  <c:v>40.889625500000001</c:v>
                </c:pt>
                <c:pt idx="975">
                  <c:v>38.601787600000002</c:v>
                </c:pt>
                <c:pt idx="976">
                  <c:v>35.638958000000002</c:v>
                </c:pt>
                <c:pt idx="977">
                  <c:v>33.2760429</c:v>
                </c:pt>
                <c:pt idx="978">
                  <c:v>30.4203644</c:v>
                </c:pt>
                <c:pt idx="979">
                  <c:v>26.970579099999998</c:v>
                </c:pt>
                <c:pt idx="980">
                  <c:v>23.669219999999999</c:v>
                </c:pt>
                <c:pt idx="981">
                  <c:v>19.961234999999999</c:v>
                </c:pt>
                <c:pt idx="982">
                  <c:v>15.5771236</c:v>
                </c:pt>
                <c:pt idx="983">
                  <c:v>11.241939500000001</c:v>
                </c:pt>
                <c:pt idx="984">
                  <c:v>6.8099460599999997</c:v>
                </c:pt>
                <c:pt idx="985">
                  <c:v>2.6705200699999998</c:v>
                </c:pt>
              </c:numCache>
            </c:numRef>
          </c:yVal>
          <c:smooth val="0"/>
          <c:extLst>
            <c:ext xmlns:c16="http://schemas.microsoft.com/office/drawing/2014/chart" uri="{C3380CC4-5D6E-409C-BE32-E72D297353CC}">
              <c16:uniqueId val="{00000002-6746-4570-93DF-ACE5C3CC4970}"/>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'Experiment results(y-velocity)'!$H$3:$H$987</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'Experiment results(y-velocity)'!$K$3:$K$987</c:f>
              <c:numCache>
                <c:formatCode>General</c:formatCode>
                <c:ptCount val="985"/>
                <c:pt idx="0">
                  <c:v>5.7803602200000004</c:v>
                </c:pt>
                <c:pt idx="1">
                  <c:v>5.6657013899999997</c:v>
                </c:pt>
                <c:pt idx="2">
                  <c:v>5.3001289399999996</c:v>
                </c:pt>
                <c:pt idx="3">
                  <c:v>4.6970133799999996</c:v>
                </c:pt>
                <c:pt idx="4">
                  <c:v>3.2632207900000001</c:v>
                </c:pt>
                <c:pt idx="5">
                  <c:v>2.1874287099999998</c:v>
                </c:pt>
                <c:pt idx="6">
                  <c:v>0.39524200599999998</c:v>
                </c:pt>
                <c:pt idx="7">
                  <c:v>-0.63661342899999995</c:v>
                </c:pt>
                <c:pt idx="8">
                  <c:v>-2.5885777499999998</c:v>
                </c:pt>
                <c:pt idx="9">
                  <c:v>-3.4111804999999999</c:v>
                </c:pt>
                <c:pt idx="10">
                  <c:v>-6.4714379299999996</c:v>
                </c:pt>
                <c:pt idx="11">
                  <c:v>-7.96957016</c:v>
                </c:pt>
                <c:pt idx="12">
                  <c:v>-8.0318670300000008</c:v>
                </c:pt>
                <c:pt idx="13">
                  <c:v>-8.4059610399999993</c:v>
                </c:pt>
                <c:pt idx="14">
                  <c:v>-8.0064163199999996</c:v>
                </c:pt>
                <c:pt idx="15">
                  <c:v>-8.0904054599999995</c:v>
                </c:pt>
                <c:pt idx="16">
                  <c:v>-7.4888172099999997</c:v>
                </c:pt>
                <c:pt idx="17">
                  <c:v>-6.3298301700000001</c:v>
                </c:pt>
                <c:pt idx="18">
                  <c:v>-4.2489018400000003</c:v>
                </c:pt>
                <c:pt idx="19">
                  <c:v>-3.8357801399999998</c:v>
                </c:pt>
                <c:pt idx="20">
                  <c:v>-1.72418714</c:v>
                </c:pt>
                <c:pt idx="21">
                  <c:v>8.8428631399999999E-2</c:v>
                </c:pt>
                <c:pt idx="22">
                  <c:v>0.79913675799999995</c:v>
                </c:pt>
                <c:pt idx="23">
                  <c:v>3.64723372</c:v>
                </c:pt>
                <c:pt idx="24">
                  <c:v>5.2396788599999997</c:v>
                </c:pt>
                <c:pt idx="25">
                  <c:v>8.0238408999999997</c:v>
                </c:pt>
                <c:pt idx="26">
                  <c:v>10.080644599999999</c:v>
                </c:pt>
                <c:pt idx="27">
                  <c:v>11.118220300000001</c:v>
                </c:pt>
                <c:pt idx="28">
                  <c:v>11.1979618</c:v>
                </c:pt>
                <c:pt idx="29">
                  <c:v>8.2636356400000004</c:v>
                </c:pt>
                <c:pt idx="30">
                  <c:v>4.4309358599999999</c:v>
                </c:pt>
                <c:pt idx="31">
                  <c:v>1.73835373</c:v>
                </c:pt>
                <c:pt idx="32">
                  <c:v>-2.0688512299999999</c:v>
                </c:pt>
                <c:pt idx="33">
                  <c:v>-4.4040207899999997</c:v>
                </c:pt>
                <c:pt idx="34">
                  <c:v>-6.4648032200000003</c:v>
                </c:pt>
                <c:pt idx="35">
                  <c:v>-7.9417715099999997</c:v>
                </c:pt>
                <c:pt idx="36">
                  <c:v>-8.4012937500000007</c:v>
                </c:pt>
                <c:pt idx="37">
                  <c:v>-9.0905256300000001</c:v>
                </c:pt>
                <c:pt idx="38">
                  <c:v>-9.5449972200000008</c:v>
                </c:pt>
                <c:pt idx="39">
                  <c:v>-9.9015827200000004</c:v>
                </c:pt>
                <c:pt idx="40">
                  <c:v>-10.1475916</c:v>
                </c:pt>
                <c:pt idx="41">
                  <c:v>-10.259881</c:v>
                </c:pt>
                <c:pt idx="42">
                  <c:v>-10.365243</c:v>
                </c:pt>
                <c:pt idx="43">
                  <c:v>-10.337657</c:v>
                </c:pt>
                <c:pt idx="44">
                  <c:v>-10.215823200000001</c:v>
                </c:pt>
                <c:pt idx="45">
                  <c:v>-10.1635723</c:v>
                </c:pt>
                <c:pt idx="46">
                  <c:v>-9.9444208100000004</c:v>
                </c:pt>
                <c:pt idx="47">
                  <c:v>-9.7176942799999999</c:v>
                </c:pt>
                <c:pt idx="48">
                  <c:v>-9.4248294799999996</c:v>
                </c:pt>
                <c:pt idx="49">
                  <c:v>-9.1463356000000005</c:v>
                </c:pt>
                <c:pt idx="50">
                  <c:v>-8.7263364800000005</c:v>
                </c:pt>
                <c:pt idx="51">
                  <c:v>-8.4371814700000005</c:v>
                </c:pt>
                <c:pt idx="52">
                  <c:v>-8.3355913200000007</c:v>
                </c:pt>
                <c:pt idx="53">
                  <c:v>-8.0662670100000007</c:v>
                </c:pt>
                <c:pt idx="54">
                  <c:v>-7.7460150700000003</c:v>
                </c:pt>
                <c:pt idx="55">
                  <c:v>-7.5289745300000002</c:v>
                </c:pt>
                <c:pt idx="56">
                  <c:v>-7.1678914999999996</c:v>
                </c:pt>
                <c:pt idx="57">
                  <c:v>-7.1174411800000001</c:v>
                </c:pt>
                <c:pt idx="58">
                  <c:v>-6.8596153299999996</c:v>
                </c:pt>
                <c:pt idx="59">
                  <c:v>-6.6767635299999997</c:v>
                </c:pt>
                <c:pt idx="60">
                  <c:v>-6.0003585800000003</c:v>
                </c:pt>
                <c:pt idx="61">
                  <c:v>-5.3749775900000003</c:v>
                </c:pt>
                <c:pt idx="62">
                  <c:v>-4.8529219599999998</c:v>
                </c:pt>
                <c:pt idx="63">
                  <c:v>-4.3526992800000004</c:v>
                </c:pt>
                <c:pt idx="64">
                  <c:v>-3.89345074</c:v>
                </c:pt>
                <c:pt idx="65">
                  <c:v>-3.6633670299999999</c:v>
                </c:pt>
                <c:pt idx="66">
                  <c:v>-3.5846617200000002</c:v>
                </c:pt>
                <c:pt idx="67">
                  <c:v>-3.5984859500000002</c:v>
                </c:pt>
                <c:pt idx="68">
                  <c:v>-3.4247527099999999</c:v>
                </c:pt>
                <c:pt idx="69">
                  <c:v>-3.7344677399999999</c:v>
                </c:pt>
                <c:pt idx="70">
                  <c:v>-3.8164968500000001</c:v>
                </c:pt>
                <c:pt idx="71">
                  <c:v>-3.4143476499999998</c:v>
                </c:pt>
                <c:pt idx="72">
                  <c:v>-2.88738275</c:v>
                </c:pt>
                <c:pt idx="73">
                  <c:v>-2.3739433299999999</c:v>
                </c:pt>
                <c:pt idx="74">
                  <c:v>-1.4501324900000001</c:v>
                </c:pt>
                <c:pt idx="75">
                  <c:v>-0.640627265</c:v>
                </c:pt>
                <c:pt idx="76">
                  <c:v>0.32334342599999999</c:v>
                </c:pt>
                <c:pt idx="77">
                  <c:v>1.6536478999999999</c:v>
                </c:pt>
                <c:pt idx="78">
                  <c:v>2.4289217000000001</c:v>
                </c:pt>
                <c:pt idx="79">
                  <c:v>3.06493759</c:v>
                </c:pt>
                <c:pt idx="80">
                  <c:v>3.2372310199999998</c:v>
                </c:pt>
                <c:pt idx="81">
                  <c:v>4.1347999599999996</c:v>
                </c:pt>
                <c:pt idx="82">
                  <c:v>4.6443004600000002</c:v>
                </c:pt>
                <c:pt idx="83">
                  <c:v>5.2174348799999999</c:v>
                </c:pt>
                <c:pt idx="84">
                  <c:v>5.8880090699999998</c:v>
                </c:pt>
                <c:pt idx="85">
                  <c:v>6.3969955399999998</c:v>
                </c:pt>
                <c:pt idx="86">
                  <c:v>6.7948951700000002</c:v>
                </c:pt>
                <c:pt idx="87">
                  <c:v>7.3910508200000002</c:v>
                </c:pt>
                <c:pt idx="88">
                  <c:v>8.2088909099999992</c:v>
                </c:pt>
                <c:pt idx="89">
                  <c:v>8.39058685</c:v>
                </c:pt>
                <c:pt idx="90">
                  <c:v>8.3518915200000006</c:v>
                </c:pt>
                <c:pt idx="91">
                  <c:v>9.1791706099999999</c:v>
                </c:pt>
                <c:pt idx="92">
                  <c:v>9.7599182100000004</c:v>
                </c:pt>
                <c:pt idx="93">
                  <c:v>9.7305927299999997</c:v>
                </c:pt>
                <c:pt idx="94">
                  <c:v>10.0183172</c:v>
                </c:pt>
                <c:pt idx="95">
                  <c:v>10.070600499999999</c:v>
                </c:pt>
                <c:pt idx="96">
                  <c:v>10.0930099</c:v>
                </c:pt>
                <c:pt idx="97">
                  <c:v>10.2316132</c:v>
                </c:pt>
                <c:pt idx="98">
                  <c:v>10.391465200000001</c:v>
                </c:pt>
                <c:pt idx="99">
                  <c:v>10.0305204</c:v>
                </c:pt>
                <c:pt idx="100">
                  <c:v>10.3495417</c:v>
                </c:pt>
                <c:pt idx="101">
                  <c:v>10.3196478</c:v>
                </c:pt>
                <c:pt idx="102">
                  <c:v>10.580881099999999</c:v>
                </c:pt>
                <c:pt idx="103">
                  <c:v>10.555483799999999</c:v>
                </c:pt>
                <c:pt idx="104">
                  <c:v>10.3155231</c:v>
                </c:pt>
                <c:pt idx="105">
                  <c:v>10.1004763</c:v>
                </c:pt>
                <c:pt idx="106">
                  <c:v>9.8983898200000002</c:v>
                </c:pt>
                <c:pt idx="107">
                  <c:v>9.6317052800000003</c:v>
                </c:pt>
                <c:pt idx="108">
                  <c:v>9.6361465499999994</c:v>
                </c:pt>
                <c:pt idx="109">
                  <c:v>9.1603527099999997</c:v>
                </c:pt>
                <c:pt idx="110">
                  <c:v>9.3134479500000005</c:v>
                </c:pt>
                <c:pt idx="111">
                  <c:v>9.2189292900000002</c:v>
                </c:pt>
                <c:pt idx="112">
                  <c:v>9.2048635500000007</c:v>
                </c:pt>
                <c:pt idx="113">
                  <c:v>9.1777954099999999</c:v>
                </c:pt>
                <c:pt idx="114">
                  <c:v>9.1716766399999994</c:v>
                </c:pt>
                <c:pt idx="115">
                  <c:v>9.1285762800000008</c:v>
                </c:pt>
                <c:pt idx="116">
                  <c:v>8.9426870300000001</c:v>
                </c:pt>
                <c:pt idx="117">
                  <c:v>9.2446613299999996</c:v>
                </c:pt>
                <c:pt idx="118">
                  <c:v>9.5191354799999992</c:v>
                </c:pt>
                <c:pt idx="119">
                  <c:v>9.6662664399999993</c:v>
                </c:pt>
                <c:pt idx="120">
                  <c:v>9.7454433399999996</c:v>
                </c:pt>
                <c:pt idx="121">
                  <c:v>10.093070000000001</c:v>
                </c:pt>
                <c:pt idx="122">
                  <c:v>10.551224700000001</c:v>
                </c:pt>
                <c:pt idx="123">
                  <c:v>10.7125626</c:v>
                </c:pt>
                <c:pt idx="124">
                  <c:v>11.1223888</c:v>
                </c:pt>
                <c:pt idx="125">
                  <c:v>11.4558935</c:v>
                </c:pt>
                <c:pt idx="126">
                  <c:v>11.836009000000001</c:v>
                </c:pt>
                <c:pt idx="127">
                  <c:v>11.9122963</c:v>
                </c:pt>
                <c:pt idx="128">
                  <c:v>12.446064</c:v>
                </c:pt>
                <c:pt idx="129">
                  <c:v>13.2284212</c:v>
                </c:pt>
                <c:pt idx="130">
                  <c:v>13.548139600000001</c:v>
                </c:pt>
                <c:pt idx="131">
                  <c:v>13.714865700000001</c:v>
                </c:pt>
                <c:pt idx="132">
                  <c:v>13.8041401</c:v>
                </c:pt>
                <c:pt idx="133">
                  <c:v>14.2624321</c:v>
                </c:pt>
                <c:pt idx="134">
                  <c:v>14.397300700000001</c:v>
                </c:pt>
                <c:pt idx="135">
                  <c:v>14.419059799999999</c:v>
                </c:pt>
                <c:pt idx="136">
                  <c:v>14.400398300000001</c:v>
                </c:pt>
                <c:pt idx="137">
                  <c:v>14.3862247</c:v>
                </c:pt>
                <c:pt idx="138">
                  <c:v>14.522068000000001</c:v>
                </c:pt>
                <c:pt idx="139">
                  <c:v>14.486284299999999</c:v>
                </c:pt>
                <c:pt idx="140">
                  <c:v>14.415669400000001</c:v>
                </c:pt>
                <c:pt idx="141">
                  <c:v>14.362453500000001</c:v>
                </c:pt>
                <c:pt idx="142">
                  <c:v>14.1591682</c:v>
                </c:pt>
                <c:pt idx="143">
                  <c:v>14.1077881</c:v>
                </c:pt>
                <c:pt idx="144">
                  <c:v>13.8862009</c:v>
                </c:pt>
                <c:pt idx="145">
                  <c:v>13.8704033</c:v>
                </c:pt>
                <c:pt idx="146">
                  <c:v>13.6701727</c:v>
                </c:pt>
                <c:pt idx="147">
                  <c:v>13.528156299999999</c:v>
                </c:pt>
                <c:pt idx="148">
                  <c:v>13.306333499999999</c:v>
                </c:pt>
                <c:pt idx="149">
                  <c:v>13.157548</c:v>
                </c:pt>
                <c:pt idx="150">
                  <c:v>12.9795418</c:v>
                </c:pt>
                <c:pt idx="151">
                  <c:v>12.5907555</c:v>
                </c:pt>
                <c:pt idx="152">
                  <c:v>12.4918776</c:v>
                </c:pt>
                <c:pt idx="153">
                  <c:v>12.17169</c:v>
                </c:pt>
                <c:pt idx="154">
                  <c:v>11.808536500000001</c:v>
                </c:pt>
                <c:pt idx="155">
                  <c:v>11.648798899999999</c:v>
                </c:pt>
                <c:pt idx="156">
                  <c:v>11.276007699999999</c:v>
                </c:pt>
                <c:pt idx="157">
                  <c:v>11.084781599999999</c:v>
                </c:pt>
                <c:pt idx="158">
                  <c:v>10.879266700000001</c:v>
                </c:pt>
                <c:pt idx="159">
                  <c:v>10.5441675</c:v>
                </c:pt>
                <c:pt idx="160">
                  <c:v>10.3582163</c:v>
                </c:pt>
                <c:pt idx="161">
                  <c:v>10.2252121</c:v>
                </c:pt>
                <c:pt idx="162">
                  <c:v>9.9325447100000002</c:v>
                </c:pt>
                <c:pt idx="163">
                  <c:v>9.7528448099999991</c:v>
                </c:pt>
                <c:pt idx="164">
                  <c:v>9.5943813299999992</c:v>
                </c:pt>
                <c:pt idx="165">
                  <c:v>9.5128860500000005</c:v>
                </c:pt>
                <c:pt idx="166">
                  <c:v>9.3448152499999999</c:v>
                </c:pt>
                <c:pt idx="167">
                  <c:v>9.2449522000000002</c:v>
                </c:pt>
                <c:pt idx="168">
                  <c:v>9.1113414800000001</c:v>
                </c:pt>
                <c:pt idx="169">
                  <c:v>9.1036024100000006</c:v>
                </c:pt>
                <c:pt idx="170">
                  <c:v>9.0584793099999992</c:v>
                </c:pt>
                <c:pt idx="171">
                  <c:v>9.0498514199999995</c:v>
                </c:pt>
                <c:pt idx="172">
                  <c:v>8.9895896900000007</c:v>
                </c:pt>
                <c:pt idx="173">
                  <c:v>9.0050182299999992</c:v>
                </c:pt>
                <c:pt idx="174">
                  <c:v>8.97347641</c:v>
                </c:pt>
                <c:pt idx="175">
                  <c:v>8.91703796</c:v>
                </c:pt>
                <c:pt idx="176">
                  <c:v>8.8452634799999998</c:v>
                </c:pt>
                <c:pt idx="177">
                  <c:v>8.7798776600000004</c:v>
                </c:pt>
                <c:pt idx="178">
                  <c:v>8.7388181700000001</c:v>
                </c:pt>
                <c:pt idx="179">
                  <c:v>8.6752119099999998</c:v>
                </c:pt>
                <c:pt idx="180">
                  <c:v>8.6501054800000006</c:v>
                </c:pt>
                <c:pt idx="181">
                  <c:v>8.6091165499999995</c:v>
                </c:pt>
                <c:pt idx="182">
                  <c:v>8.5050458899999999</c:v>
                </c:pt>
                <c:pt idx="183">
                  <c:v>8.4581327399999999</c:v>
                </c:pt>
                <c:pt idx="184">
                  <c:v>8.3716173200000004</c:v>
                </c:pt>
                <c:pt idx="185">
                  <c:v>8.3298111000000006</c:v>
                </c:pt>
                <c:pt idx="186">
                  <c:v>8.3743934600000003</c:v>
                </c:pt>
                <c:pt idx="187">
                  <c:v>8.3108339299999994</c:v>
                </c:pt>
                <c:pt idx="188">
                  <c:v>8.29862213</c:v>
                </c:pt>
                <c:pt idx="189">
                  <c:v>8.2365713100000004</c:v>
                </c:pt>
                <c:pt idx="190">
                  <c:v>8.2028598800000001</c:v>
                </c:pt>
                <c:pt idx="191">
                  <c:v>8.2099876399999996</c:v>
                </c:pt>
                <c:pt idx="192">
                  <c:v>8.2393312499999993</c:v>
                </c:pt>
                <c:pt idx="193">
                  <c:v>8.3011856099999992</c:v>
                </c:pt>
                <c:pt idx="194">
                  <c:v>8.2670173600000005</c:v>
                </c:pt>
                <c:pt idx="195">
                  <c:v>8.2828016299999998</c:v>
                </c:pt>
                <c:pt idx="196">
                  <c:v>8.2884960200000002</c:v>
                </c:pt>
                <c:pt idx="197">
                  <c:v>8.2853527099999997</c:v>
                </c:pt>
                <c:pt idx="198">
                  <c:v>8.2760696399999993</c:v>
                </c:pt>
                <c:pt idx="199">
                  <c:v>8.2851648299999994</c:v>
                </c:pt>
                <c:pt idx="200">
                  <c:v>8.3231496800000002</c:v>
                </c:pt>
                <c:pt idx="201">
                  <c:v>8.3305816700000008</c:v>
                </c:pt>
                <c:pt idx="202">
                  <c:v>8.3534107199999994</c:v>
                </c:pt>
                <c:pt idx="203">
                  <c:v>8.3398675900000008</c:v>
                </c:pt>
                <c:pt idx="204">
                  <c:v>8.3817882499999996</c:v>
                </c:pt>
                <c:pt idx="205">
                  <c:v>8.3433074999999999</c:v>
                </c:pt>
                <c:pt idx="206">
                  <c:v>8.3101739899999991</c:v>
                </c:pt>
                <c:pt idx="207">
                  <c:v>8.3598718600000002</c:v>
                </c:pt>
                <c:pt idx="208">
                  <c:v>8.3340740199999992</c:v>
                </c:pt>
                <c:pt idx="209">
                  <c:v>8.2882118200000008</c:v>
                </c:pt>
                <c:pt idx="210">
                  <c:v>8.3284549699999992</c:v>
                </c:pt>
                <c:pt idx="211">
                  <c:v>8.2798280700000007</c:v>
                </c:pt>
                <c:pt idx="212">
                  <c:v>8.3408422499999997</c:v>
                </c:pt>
                <c:pt idx="213">
                  <c:v>8.3435964600000005</c:v>
                </c:pt>
                <c:pt idx="214">
                  <c:v>8.3628368399999999</c:v>
                </c:pt>
                <c:pt idx="215">
                  <c:v>8.42235756</c:v>
                </c:pt>
                <c:pt idx="216">
                  <c:v>8.4680004100000001</c:v>
                </c:pt>
                <c:pt idx="217">
                  <c:v>8.47561359</c:v>
                </c:pt>
                <c:pt idx="218">
                  <c:v>8.5630235700000004</c:v>
                </c:pt>
                <c:pt idx="219">
                  <c:v>8.6843233099999999</c:v>
                </c:pt>
                <c:pt idx="220">
                  <c:v>8.78074741</c:v>
                </c:pt>
                <c:pt idx="221">
                  <c:v>8.8648958199999992</c:v>
                </c:pt>
                <c:pt idx="222">
                  <c:v>8.95918846</c:v>
                </c:pt>
                <c:pt idx="223">
                  <c:v>9.0898466100000004</c:v>
                </c:pt>
                <c:pt idx="224">
                  <c:v>9.1904211</c:v>
                </c:pt>
                <c:pt idx="225">
                  <c:v>9.28342724</c:v>
                </c:pt>
                <c:pt idx="226">
                  <c:v>9.3700847599999992</c:v>
                </c:pt>
                <c:pt idx="227">
                  <c:v>9.4644727700000004</c:v>
                </c:pt>
                <c:pt idx="228">
                  <c:v>9.5414753000000001</c:v>
                </c:pt>
                <c:pt idx="229">
                  <c:v>9.6747627299999994</c:v>
                </c:pt>
                <c:pt idx="230">
                  <c:v>9.7206153900000007</c:v>
                </c:pt>
                <c:pt idx="231">
                  <c:v>9.8259601599999993</c:v>
                </c:pt>
                <c:pt idx="232">
                  <c:v>9.8762273799999996</c:v>
                </c:pt>
                <c:pt idx="233">
                  <c:v>9.9356012299999996</c:v>
                </c:pt>
                <c:pt idx="234">
                  <c:v>10.020699499999999</c:v>
                </c:pt>
                <c:pt idx="235">
                  <c:v>10.1245546</c:v>
                </c:pt>
                <c:pt idx="236">
                  <c:v>10.174424200000001</c:v>
                </c:pt>
                <c:pt idx="237">
                  <c:v>10.2465382</c:v>
                </c:pt>
                <c:pt idx="238">
                  <c:v>10.3135242</c:v>
                </c:pt>
                <c:pt idx="239">
                  <c:v>10.345486599999999</c:v>
                </c:pt>
                <c:pt idx="240">
                  <c:v>10.444398899999999</c:v>
                </c:pt>
                <c:pt idx="241">
                  <c:v>10.467888800000001</c:v>
                </c:pt>
                <c:pt idx="242">
                  <c:v>10.4969053</c:v>
                </c:pt>
                <c:pt idx="243">
                  <c:v>10.5327024</c:v>
                </c:pt>
                <c:pt idx="244">
                  <c:v>10.6426868</c:v>
                </c:pt>
                <c:pt idx="245">
                  <c:v>10.6125097</c:v>
                </c:pt>
                <c:pt idx="246">
                  <c:v>10.6587067</c:v>
                </c:pt>
                <c:pt idx="247">
                  <c:v>10.822896</c:v>
                </c:pt>
                <c:pt idx="248">
                  <c:v>10.8605299</c:v>
                </c:pt>
                <c:pt idx="249">
                  <c:v>10.9234686</c:v>
                </c:pt>
                <c:pt idx="250">
                  <c:v>10.902891199999999</c:v>
                </c:pt>
                <c:pt idx="251">
                  <c:v>10.992788300000001</c:v>
                </c:pt>
                <c:pt idx="252">
                  <c:v>11.024176600000001</c:v>
                </c:pt>
                <c:pt idx="253">
                  <c:v>11.0286922</c:v>
                </c:pt>
                <c:pt idx="254">
                  <c:v>11.1118889</c:v>
                </c:pt>
                <c:pt idx="255">
                  <c:v>11.0887194</c:v>
                </c:pt>
                <c:pt idx="256">
                  <c:v>11.0629559</c:v>
                </c:pt>
                <c:pt idx="257">
                  <c:v>11.184337599999999</c:v>
                </c:pt>
                <c:pt idx="258">
                  <c:v>11.186376599999999</c:v>
                </c:pt>
                <c:pt idx="259">
                  <c:v>11.2653704</c:v>
                </c:pt>
                <c:pt idx="260">
                  <c:v>11.183293300000001</c:v>
                </c:pt>
                <c:pt idx="261">
                  <c:v>11.3761539</c:v>
                </c:pt>
                <c:pt idx="262">
                  <c:v>11.395914100000001</c:v>
                </c:pt>
                <c:pt idx="263">
                  <c:v>11.3782072</c:v>
                </c:pt>
                <c:pt idx="264">
                  <c:v>11.2996769</c:v>
                </c:pt>
                <c:pt idx="265">
                  <c:v>11.456265399999999</c:v>
                </c:pt>
                <c:pt idx="266">
                  <c:v>11.5317612</c:v>
                </c:pt>
                <c:pt idx="267">
                  <c:v>11.382941199999999</c:v>
                </c:pt>
                <c:pt idx="268">
                  <c:v>11.4622469</c:v>
                </c:pt>
                <c:pt idx="269">
                  <c:v>11.407711000000001</c:v>
                </c:pt>
                <c:pt idx="270">
                  <c:v>11.4733505</c:v>
                </c:pt>
                <c:pt idx="271">
                  <c:v>11.4326744</c:v>
                </c:pt>
                <c:pt idx="272">
                  <c:v>11.432498900000001</c:v>
                </c:pt>
                <c:pt idx="273">
                  <c:v>11.421400999999999</c:v>
                </c:pt>
                <c:pt idx="274">
                  <c:v>11.469340300000001</c:v>
                </c:pt>
                <c:pt idx="275">
                  <c:v>11.5362978</c:v>
                </c:pt>
                <c:pt idx="276">
                  <c:v>11.509740799999999</c:v>
                </c:pt>
                <c:pt idx="277">
                  <c:v>11.5032196</c:v>
                </c:pt>
                <c:pt idx="278">
                  <c:v>11.444623</c:v>
                </c:pt>
                <c:pt idx="279">
                  <c:v>11.4973297</c:v>
                </c:pt>
                <c:pt idx="280">
                  <c:v>11.4242773</c:v>
                </c:pt>
                <c:pt idx="281">
                  <c:v>11.485820800000001</c:v>
                </c:pt>
                <c:pt idx="282">
                  <c:v>11.4943428</c:v>
                </c:pt>
                <c:pt idx="283">
                  <c:v>11.590949999999999</c:v>
                </c:pt>
                <c:pt idx="284">
                  <c:v>11.4340267</c:v>
                </c:pt>
                <c:pt idx="285">
                  <c:v>11.4837542</c:v>
                </c:pt>
                <c:pt idx="286">
                  <c:v>11.5651093</c:v>
                </c:pt>
                <c:pt idx="287">
                  <c:v>11.5128641</c:v>
                </c:pt>
                <c:pt idx="288">
                  <c:v>11.497798899999999</c:v>
                </c:pt>
                <c:pt idx="289">
                  <c:v>11.566250800000001</c:v>
                </c:pt>
                <c:pt idx="290">
                  <c:v>11.50389</c:v>
                </c:pt>
                <c:pt idx="291">
                  <c:v>11.5115175</c:v>
                </c:pt>
                <c:pt idx="292">
                  <c:v>11.5278673</c:v>
                </c:pt>
                <c:pt idx="293">
                  <c:v>11.5760288</c:v>
                </c:pt>
                <c:pt idx="294">
                  <c:v>11.560295099999999</c:v>
                </c:pt>
                <c:pt idx="295">
                  <c:v>11.586189299999999</c:v>
                </c:pt>
                <c:pt idx="296">
                  <c:v>11.5633097</c:v>
                </c:pt>
                <c:pt idx="297">
                  <c:v>11.582242000000001</c:v>
                </c:pt>
                <c:pt idx="298">
                  <c:v>11.579480200000001</c:v>
                </c:pt>
                <c:pt idx="299">
                  <c:v>11.647262599999999</c:v>
                </c:pt>
                <c:pt idx="300">
                  <c:v>11.5962868</c:v>
                </c:pt>
                <c:pt idx="301">
                  <c:v>11.605282799999999</c:v>
                </c:pt>
                <c:pt idx="302">
                  <c:v>11.548693699999999</c:v>
                </c:pt>
                <c:pt idx="303">
                  <c:v>11.5943127</c:v>
                </c:pt>
                <c:pt idx="304">
                  <c:v>11.578656199999999</c:v>
                </c:pt>
                <c:pt idx="305">
                  <c:v>11.6119938</c:v>
                </c:pt>
                <c:pt idx="306">
                  <c:v>11.6312943</c:v>
                </c:pt>
                <c:pt idx="307">
                  <c:v>11.622052200000001</c:v>
                </c:pt>
                <c:pt idx="308">
                  <c:v>11.6473475</c:v>
                </c:pt>
                <c:pt idx="309">
                  <c:v>11.588540099999999</c:v>
                </c:pt>
                <c:pt idx="310">
                  <c:v>11.7043619</c:v>
                </c:pt>
                <c:pt idx="311">
                  <c:v>11.631014800000001</c:v>
                </c:pt>
                <c:pt idx="312">
                  <c:v>11.649339700000001</c:v>
                </c:pt>
                <c:pt idx="313">
                  <c:v>11.6082029</c:v>
                </c:pt>
                <c:pt idx="314">
                  <c:v>11.664997100000001</c:v>
                </c:pt>
                <c:pt idx="315">
                  <c:v>11.6229868</c:v>
                </c:pt>
                <c:pt idx="316">
                  <c:v>11.640819499999999</c:v>
                </c:pt>
                <c:pt idx="317">
                  <c:v>11.6985817</c:v>
                </c:pt>
                <c:pt idx="318">
                  <c:v>11.6819334</c:v>
                </c:pt>
                <c:pt idx="319">
                  <c:v>11.7095194</c:v>
                </c:pt>
                <c:pt idx="320">
                  <c:v>11.7301369</c:v>
                </c:pt>
                <c:pt idx="321">
                  <c:v>11.7454777</c:v>
                </c:pt>
                <c:pt idx="322">
                  <c:v>11.7892838</c:v>
                </c:pt>
                <c:pt idx="323">
                  <c:v>11.8252802</c:v>
                </c:pt>
                <c:pt idx="324">
                  <c:v>11.8547125</c:v>
                </c:pt>
                <c:pt idx="325">
                  <c:v>11.7056608</c:v>
                </c:pt>
                <c:pt idx="326">
                  <c:v>11.8410072</c:v>
                </c:pt>
                <c:pt idx="327">
                  <c:v>11.870858200000001</c:v>
                </c:pt>
                <c:pt idx="328">
                  <c:v>11.8798409</c:v>
                </c:pt>
                <c:pt idx="329">
                  <c:v>11.852423699999999</c:v>
                </c:pt>
                <c:pt idx="330">
                  <c:v>11.8885059</c:v>
                </c:pt>
                <c:pt idx="331">
                  <c:v>11.9339666</c:v>
                </c:pt>
                <c:pt idx="332">
                  <c:v>11.893442200000001</c:v>
                </c:pt>
                <c:pt idx="333">
                  <c:v>11.983651200000001</c:v>
                </c:pt>
                <c:pt idx="334">
                  <c:v>11.913059199999999</c:v>
                </c:pt>
                <c:pt idx="335">
                  <c:v>11.9935513</c:v>
                </c:pt>
                <c:pt idx="336">
                  <c:v>12.023606300000001</c:v>
                </c:pt>
                <c:pt idx="337">
                  <c:v>12.033048600000001</c:v>
                </c:pt>
                <c:pt idx="338">
                  <c:v>12.0123549</c:v>
                </c:pt>
                <c:pt idx="339">
                  <c:v>12.1951027</c:v>
                </c:pt>
                <c:pt idx="340">
                  <c:v>12.1252403</c:v>
                </c:pt>
                <c:pt idx="341">
                  <c:v>12.1250353</c:v>
                </c:pt>
                <c:pt idx="342">
                  <c:v>12.1811028</c:v>
                </c:pt>
                <c:pt idx="343">
                  <c:v>12.1892824</c:v>
                </c:pt>
                <c:pt idx="344">
                  <c:v>12.2337322</c:v>
                </c:pt>
                <c:pt idx="345">
                  <c:v>12.2072401</c:v>
                </c:pt>
                <c:pt idx="346">
                  <c:v>12.2049694</c:v>
                </c:pt>
                <c:pt idx="347">
                  <c:v>12.2850962</c:v>
                </c:pt>
                <c:pt idx="348">
                  <c:v>12.3127298</c:v>
                </c:pt>
                <c:pt idx="349">
                  <c:v>12.2896795</c:v>
                </c:pt>
                <c:pt idx="350">
                  <c:v>12.329317100000001</c:v>
                </c:pt>
                <c:pt idx="351">
                  <c:v>12.344092399999999</c:v>
                </c:pt>
                <c:pt idx="352">
                  <c:v>12.244090099999999</c:v>
                </c:pt>
                <c:pt idx="353">
                  <c:v>12.326450299999999</c:v>
                </c:pt>
                <c:pt idx="354">
                  <c:v>12.421381999999999</c:v>
                </c:pt>
                <c:pt idx="355">
                  <c:v>12.389182999999999</c:v>
                </c:pt>
                <c:pt idx="356">
                  <c:v>12.40306</c:v>
                </c:pt>
                <c:pt idx="357">
                  <c:v>12.4373665</c:v>
                </c:pt>
                <c:pt idx="358">
                  <c:v>12.4769793</c:v>
                </c:pt>
                <c:pt idx="359">
                  <c:v>12.5481806</c:v>
                </c:pt>
                <c:pt idx="360">
                  <c:v>12.5428915</c:v>
                </c:pt>
                <c:pt idx="361">
                  <c:v>12.583036399999999</c:v>
                </c:pt>
                <c:pt idx="362">
                  <c:v>12.5823822</c:v>
                </c:pt>
                <c:pt idx="363">
                  <c:v>12.6883879</c:v>
                </c:pt>
                <c:pt idx="364">
                  <c:v>12.605662300000001</c:v>
                </c:pt>
                <c:pt idx="365">
                  <c:v>12.612670899999999</c:v>
                </c:pt>
                <c:pt idx="366">
                  <c:v>12.6576328</c:v>
                </c:pt>
                <c:pt idx="367">
                  <c:v>12.6298914</c:v>
                </c:pt>
                <c:pt idx="368">
                  <c:v>12.579327599999999</c:v>
                </c:pt>
                <c:pt idx="369">
                  <c:v>12.631290399999999</c:v>
                </c:pt>
                <c:pt idx="370">
                  <c:v>12.552794499999999</c:v>
                </c:pt>
                <c:pt idx="371">
                  <c:v>12.6740522</c:v>
                </c:pt>
                <c:pt idx="372">
                  <c:v>12.6972799</c:v>
                </c:pt>
                <c:pt idx="373">
                  <c:v>12.7001133</c:v>
                </c:pt>
                <c:pt idx="374">
                  <c:v>12.646929699999999</c:v>
                </c:pt>
                <c:pt idx="375">
                  <c:v>12.659157799999999</c:v>
                </c:pt>
                <c:pt idx="376">
                  <c:v>12.642088899999999</c:v>
                </c:pt>
                <c:pt idx="377">
                  <c:v>12.6031227</c:v>
                </c:pt>
                <c:pt idx="378">
                  <c:v>12.7332439</c:v>
                </c:pt>
                <c:pt idx="379">
                  <c:v>12.676902800000001</c:v>
                </c:pt>
                <c:pt idx="380">
                  <c:v>12.728885699999999</c:v>
                </c:pt>
                <c:pt idx="381">
                  <c:v>12.6905146</c:v>
                </c:pt>
                <c:pt idx="382">
                  <c:v>12.777738599999999</c:v>
                </c:pt>
                <c:pt idx="383">
                  <c:v>12.725512500000001</c:v>
                </c:pt>
                <c:pt idx="384">
                  <c:v>12.8204346</c:v>
                </c:pt>
                <c:pt idx="385">
                  <c:v>12.7616014</c:v>
                </c:pt>
                <c:pt idx="386">
                  <c:v>12.7505512</c:v>
                </c:pt>
                <c:pt idx="387">
                  <c:v>12.722699199999999</c:v>
                </c:pt>
                <c:pt idx="388">
                  <c:v>12.681858099999999</c:v>
                </c:pt>
                <c:pt idx="389">
                  <c:v>12.7461863</c:v>
                </c:pt>
                <c:pt idx="390">
                  <c:v>12.7494783</c:v>
                </c:pt>
                <c:pt idx="391">
                  <c:v>12.833300599999999</c:v>
                </c:pt>
                <c:pt idx="392">
                  <c:v>12.777905499999999</c:v>
                </c:pt>
                <c:pt idx="393">
                  <c:v>12.734450300000001</c:v>
                </c:pt>
                <c:pt idx="394">
                  <c:v>12.6932545</c:v>
                </c:pt>
                <c:pt idx="395">
                  <c:v>12.6630363</c:v>
                </c:pt>
                <c:pt idx="396">
                  <c:v>12.7569275</c:v>
                </c:pt>
                <c:pt idx="397">
                  <c:v>12.819573399999999</c:v>
                </c:pt>
                <c:pt idx="398">
                  <c:v>12.8367071</c:v>
                </c:pt>
                <c:pt idx="399">
                  <c:v>12.770267499999999</c:v>
                </c:pt>
                <c:pt idx="400">
                  <c:v>12.8511314</c:v>
                </c:pt>
                <c:pt idx="401">
                  <c:v>12.8042994</c:v>
                </c:pt>
                <c:pt idx="402">
                  <c:v>12.866498</c:v>
                </c:pt>
                <c:pt idx="403">
                  <c:v>12.8311777</c:v>
                </c:pt>
                <c:pt idx="404">
                  <c:v>12.828217499999999</c:v>
                </c:pt>
                <c:pt idx="405">
                  <c:v>12.811749499999999</c:v>
                </c:pt>
                <c:pt idx="406">
                  <c:v>12.863000899999999</c:v>
                </c:pt>
                <c:pt idx="407">
                  <c:v>12.843312299999999</c:v>
                </c:pt>
                <c:pt idx="408">
                  <c:v>12.913984299999999</c:v>
                </c:pt>
                <c:pt idx="409">
                  <c:v>12.8896532</c:v>
                </c:pt>
                <c:pt idx="410">
                  <c:v>12.9375181</c:v>
                </c:pt>
                <c:pt idx="411">
                  <c:v>13.0078812</c:v>
                </c:pt>
                <c:pt idx="412">
                  <c:v>12.9815168</c:v>
                </c:pt>
                <c:pt idx="413">
                  <c:v>12.9899845</c:v>
                </c:pt>
                <c:pt idx="414">
                  <c:v>12.926608999999999</c:v>
                </c:pt>
                <c:pt idx="415">
                  <c:v>13.027082399999999</c:v>
                </c:pt>
                <c:pt idx="416">
                  <c:v>13.0700474</c:v>
                </c:pt>
                <c:pt idx="417">
                  <c:v>12.961792900000001</c:v>
                </c:pt>
                <c:pt idx="418">
                  <c:v>13.043454199999999</c:v>
                </c:pt>
                <c:pt idx="419">
                  <c:v>13.115360300000001</c:v>
                </c:pt>
                <c:pt idx="420">
                  <c:v>13.156011599999999</c:v>
                </c:pt>
                <c:pt idx="421">
                  <c:v>13.159412400000001</c:v>
                </c:pt>
                <c:pt idx="422">
                  <c:v>13.1560612</c:v>
                </c:pt>
                <c:pt idx="423">
                  <c:v>13.2878714</c:v>
                </c:pt>
                <c:pt idx="424">
                  <c:v>13.2352524</c:v>
                </c:pt>
                <c:pt idx="425">
                  <c:v>13.262988999999999</c:v>
                </c:pt>
                <c:pt idx="426">
                  <c:v>13.255474100000001</c:v>
                </c:pt>
                <c:pt idx="427">
                  <c:v>13.295244200000001</c:v>
                </c:pt>
                <c:pt idx="428">
                  <c:v>13.317132900000001</c:v>
                </c:pt>
                <c:pt idx="429">
                  <c:v>13.4155245</c:v>
                </c:pt>
                <c:pt idx="430">
                  <c:v>13.4178104</c:v>
                </c:pt>
                <c:pt idx="431">
                  <c:v>13.4064026</c:v>
                </c:pt>
                <c:pt idx="432">
                  <c:v>13.457763699999999</c:v>
                </c:pt>
                <c:pt idx="433">
                  <c:v>13.477511399999999</c:v>
                </c:pt>
                <c:pt idx="434">
                  <c:v>13.4863853</c:v>
                </c:pt>
                <c:pt idx="435">
                  <c:v>13.5290804</c:v>
                </c:pt>
                <c:pt idx="436">
                  <c:v>13.476744699999999</c:v>
                </c:pt>
                <c:pt idx="437">
                  <c:v>13.5153093</c:v>
                </c:pt>
                <c:pt idx="438">
                  <c:v>13.5705271</c:v>
                </c:pt>
                <c:pt idx="439">
                  <c:v>13.6457224</c:v>
                </c:pt>
                <c:pt idx="440">
                  <c:v>13.629995299999999</c:v>
                </c:pt>
                <c:pt idx="441">
                  <c:v>13.6616879</c:v>
                </c:pt>
                <c:pt idx="442">
                  <c:v>13.614990199999999</c:v>
                </c:pt>
                <c:pt idx="443">
                  <c:v>13.596902800000001</c:v>
                </c:pt>
                <c:pt idx="444">
                  <c:v>13.698339499999999</c:v>
                </c:pt>
                <c:pt idx="445">
                  <c:v>13.681718800000001</c:v>
                </c:pt>
                <c:pt idx="446">
                  <c:v>13.718287500000001</c:v>
                </c:pt>
                <c:pt idx="447">
                  <c:v>13.7568932</c:v>
                </c:pt>
                <c:pt idx="448">
                  <c:v>13.780616800000001</c:v>
                </c:pt>
                <c:pt idx="449">
                  <c:v>13.798129100000001</c:v>
                </c:pt>
                <c:pt idx="450">
                  <c:v>13.855093</c:v>
                </c:pt>
                <c:pt idx="451">
                  <c:v>13.7469263</c:v>
                </c:pt>
                <c:pt idx="452">
                  <c:v>13.739256900000001</c:v>
                </c:pt>
                <c:pt idx="453">
                  <c:v>13.751388499999999</c:v>
                </c:pt>
                <c:pt idx="454">
                  <c:v>13.835137400000001</c:v>
                </c:pt>
                <c:pt idx="455">
                  <c:v>13.927544599999999</c:v>
                </c:pt>
                <c:pt idx="456">
                  <c:v>13.771482499999999</c:v>
                </c:pt>
                <c:pt idx="457">
                  <c:v>13.7231445</c:v>
                </c:pt>
                <c:pt idx="458">
                  <c:v>13.774915699999999</c:v>
                </c:pt>
                <c:pt idx="459">
                  <c:v>13.7074566</c:v>
                </c:pt>
                <c:pt idx="460">
                  <c:v>13.568337400000001</c:v>
                </c:pt>
                <c:pt idx="461">
                  <c:v>13.615827599999999</c:v>
                </c:pt>
                <c:pt idx="462">
                  <c:v>13.6227322</c:v>
                </c:pt>
                <c:pt idx="463">
                  <c:v>13.5800514</c:v>
                </c:pt>
                <c:pt idx="464">
                  <c:v>13.506710999999999</c:v>
                </c:pt>
                <c:pt idx="465">
                  <c:v>13.5939798</c:v>
                </c:pt>
                <c:pt idx="466">
                  <c:v>13.473570799999999</c:v>
                </c:pt>
                <c:pt idx="467">
                  <c:v>13.328735399999999</c:v>
                </c:pt>
                <c:pt idx="468">
                  <c:v>13.3296423</c:v>
                </c:pt>
                <c:pt idx="469">
                  <c:v>13.317472499999999</c:v>
                </c:pt>
                <c:pt idx="470">
                  <c:v>13.436536800000001</c:v>
                </c:pt>
                <c:pt idx="471">
                  <c:v>13.317152</c:v>
                </c:pt>
                <c:pt idx="472">
                  <c:v>13.138307599999999</c:v>
                </c:pt>
                <c:pt idx="473">
                  <c:v>13.1556301</c:v>
                </c:pt>
                <c:pt idx="474">
                  <c:v>13.114580200000001</c:v>
                </c:pt>
                <c:pt idx="475">
                  <c:v>13.1133766</c:v>
                </c:pt>
                <c:pt idx="476">
                  <c:v>13.1441555</c:v>
                </c:pt>
                <c:pt idx="477">
                  <c:v>13.093428599999999</c:v>
                </c:pt>
                <c:pt idx="478">
                  <c:v>13.1342812</c:v>
                </c:pt>
                <c:pt idx="479">
                  <c:v>13.072658499999999</c:v>
                </c:pt>
                <c:pt idx="480">
                  <c:v>13.163232799999999</c:v>
                </c:pt>
                <c:pt idx="481">
                  <c:v>13.0739489</c:v>
                </c:pt>
                <c:pt idx="482">
                  <c:v>13.1506281</c:v>
                </c:pt>
                <c:pt idx="483">
                  <c:v>13.1831131</c:v>
                </c:pt>
                <c:pt idx="484">
                  <c:v>13.189928099999999</c:v>
                </c:pt>
                <c:pt idx="485">
                  <c:v>13.2170591</c:v>
                </c:pt>
                <c:pt idx="486">
                  <c:v>13.297631300000001</c:v>
                </c:pt>
                <c:pt idx="487">
                  <c:v>13.377219200000001</c:v>
                </c:pt>
                <c:pt idx="488">
                  <c:v>13.3811512</c:v>
                </c:pt>
                <c:pt idx="489">
                  <c:v>13.403806700000001</c:v>
                </c:pt>
                <c:pt idx="490">
                  <c:v>13.529294999999999</c:v>
                </c:pt>
                <c:pt idx="491">
                  <c:v>13.602685900000001</c:v>
                </c:pt>
                <c:pt idx="492">
                  <c:v>13.631898899999999</c:v>
                </c:pt>
                <c:pt idx="493">
                  <c:v>13.753994</c:v>
                </c:pt>
                <c:pt idx="494">
                  <c:v>13.754054999999999</c:v>
                </c:pt>
                <c:pt idx="495">
                  <c:v>13.865520500000001</c:v>
                </c:pt>
                <c:pt idx="496">
                  <c:v>14.020936000000001</c:v>
                </c:pt>
                <c:pt idx="497">
                  <c:v>14.108802799999999</c:v>
                </c:pt>
                <c:pt idx="498">
                  <c:v>14.161046000000001</c:v>
                </c:pt>
                <c:pt idx="499">
                  <c:v>14.292319300000001</c:v>
                </c:pt>
                <c:pt idx="500">
                  <c:v>14.442236899999999</c:v>
                </c:pt>
                <c:pt idx="501">
                  <c:v>14.5008535</c:v>
                </c:pt>
                <c:pt idx="502">
                  <c:v>14.649998699999999</c:v>
                </c:pt>
                <c:pt idx="503">
                  <c:v>14.716526999999999</c:v>
                </c:pt>
                <c:pt idx="504">
                  <c:v>14.650169399999999</c:v>
                </c:pt>
                <c:pt idx="505">
                  <c:v>14.742918</c:v>
                </c:pt>
                <c:pt idx="506">
                  <c:v>14.838543899999999</c:v>
                </c:pt>
                <c:pt idx="507">
                  <c:v>14.902564</c:v>
                </c:pt>
                <c:pt idx="508">
                  <c:v>14.971538499999999</c:v>
                </c:pt>
                <c:pt idx="509">
                  <c:v>14.994202599999999</c:v>
                </c:pt>
                <c:pt idx="510">
                  <c:v>14.9613113</c:v>
                </c:pt>
                <c:pt idx="511">
                  <c:v>14.938849400000001</c:v>
                </c:pt>
                <c:pt idx="512">
                  <c:v>14.977366399999999</c:v>
                </c:pt>
                <c:pt idx="513">
                  <c:v>14.9651003</c:v>
                </c:pt>
                <c:pt idx="514">
                  <c:v>14.9696312</c:v>
                </c:pt>
                <c:pt idx="515">
                  <c:v>14.909213100000001</c:v>
                </c:pt>
                <c:pt idx="516">
                  <c:v>14.818459499999999</c:v>
                </c:pt>
                <c:pt idx="517">
                  <c:v>14.8006916</c:v>
                </c:pt>
                <c:pt idx="518">
                  <c:v>14.6917601</c:v>
                </c:pt>
                <c:pt idx="519">
                  <c:v>14.5911942</c:v>
                </c:pt>
                <c:pt idx="520">
                  <c:v>14.509382199999999</c:v>
                </c:pt>
                <c:pt idx="521">
                  <c:v>14.449857700000001</c:v>
                </c:pt>
                <c:pt idx="522">
                  <c:v>14.398527100000001</c:v>
                </c:pt>
                <c:pt idx="523">
                  <c:v>14.313034099999999</c:v>
                </c:pt>
                <c:pt idx="524">
                  <c:v>14.2171249</c:v>
                </c:pt>
                <c:pt idx="525">
                  <c:v>14.118912699999999</c:v>
                </c:pt>
                <c:pt idx="526">
                  <c:v>14.0208206</c:v>
                </c:pt>
                <c:pt idx="527">
                  <c:v>13.950564399999999</c:v>
                </c:pt>
                <c:pt idx="528">
                  <c:v>13.8652496</c:v>
                </c:pt>
                <c:pt idx="529">
                  <c:v>13.813263900000001</c:v>
                </c:pt>
                <c:pt idx="530">
                  <c:v>13.774726899999999</c:v>
                </c:pt>
                <c:pt idx="531">
                  <c:v>13.691525499999999</c:v>
                </c:pt>
                <c:pt idx="532">
                  <c:v>13.613948799999999</c:v>
                </c:pt>
                <c:pt idx="533">
                  <c:v>13.5591507</c:v>
                </c:pt>
                <c:pt idx="534">
                  <c:v>13.4443064</c:v>
                </c:pt>
                <c:pt idx="535">
                  <c:v>13.431963</c:v>
                </c:pt>
                <c:pt idx="536">
                  <c:v>13.341128299999999</c:v>
                </c:pt>
                <c:pt idx="537">
                  <c:v>13.2300606</c:v>
                </c:pt>
                <c:pt idx="538">
                  <c:v>13.215885200000001</c:v>
                </c:pt>
                <c:pt idx="539">
                  <c:v>13.1328411</c:v>
                </c:pt>
                <c:pt idx="540">
                  <c:v>13.022335999999999</c:v>
                </c:pt>
                <c:pt idx="541">
                  <c:v>12.946790699999999</c:v>
                </c:pt>
                <c:pt idx="542">
                  <c:v>12.897114800000001</c:v>
                </c:pt>
                <c:pt idx="543">
                  <c:v>12.7959681</c:v>
                </c:pt>
                <c:pt idx="544">
                  <c:v>12.7022181</c:v>
                </c:pt>
                <c:pt idx="545">
                  <c:v>12.5499601</c:v>
                </c:pt>
                <c:pt idx="546">
                  <c:v>12.450912499999999</c:v>
                </c:pt>
                <c:pt idx="547">
                  <c:v>12.376502</c:v>
                </c:pt>
                <c:pt idx="548">
                  <c:v>12.205227900000001</c:v>
                </c:pt>
                <c:pt idx="549">
                  <c:v>12.100781400000001</c:v>
                </c:pt>
                <c:pt idx="550">
                  <c:v>12.0182486</c:v>
                </c:pt>
                <c:pt idx="551">
                  <c:v>11.9010506</c:v>
                </c:pt>
                <c:pt idx="552">
                  <c:v>11.824353199999999</c:v>
                </c:pt>
                <c:pt idx="553">
                  <c:v>11.7582684</c:v>
                </c:pt>
                <c:pt idx="554">
                  <c:v>11.650453600000001</c:v>
                </c:pt>
                <c:pt idx="555">
                  <c:v>11.539566000000001</c:v>
                </c:pt>
                <c:pt idx="556">
                  <c:v>11.458952</c:v>
                </c:pt>
                <c:pt idx="557">
                  <c:v>11.3519878</c:v>
                </c:pt>
                <c:pt idx="558">
                  <c:v>11.286725000000001</c:v>
                </c:pt>
                <c:pt idx="559">
                  <c:v>11.249166499999999</c:v>
                </c:pt>
                <c:pt idx="560">
                  <c:v>11.1549721</c:v>
                </c:pt>
                <c:pt idx="561">
                  <c:v>11.0889931</c:v>
                </c:pt>
                <c:pt idx="562">
                  <c:v>11.0516644</c:v>
                </c:pt>
                <c:pt idx="563">
                  <c:v>11.0090694</c:v>
                </c:pt>
                <c:pt idx="564">
                  <c:v>10.969865800000001</c:v>
                </c:pt>
                <c:pt idx="565">
                  <c:v>10.9186335</c:v>
                </c:pt>
                <c:pt idx="566">
                  <c:v>10.897800399999999</c:v>
                </c:pt>
                <c:pt idx="567">
                  <c:v>10.8796844</c:v>
                </c:pt>
                <c:pt idx="568">
                  <c:v>10.856234600000001</c:v>
                </c:pt>
                <c:pt idx="569">
                  <c:v>10.841005300000001</c:v>
                </c:pt>
                <c:pt idx="570">
                  <c:v>10.8218336</c:v>
                </c:pt>
                <c:pt idx="571">
                  <c:v>10.808059699999999</c:v>
                </c:pt>
                <c:pt idx="572">
                  <c:v>10.8014812</c:v>
                </c:pt>
                <c:pt idx="573">
                  <c:v>10.788040199999999</c:v>
                </c:pt>
                <c:pt idx="574">
                  <c:v>10.7789202</c:v>
                </c:pt>
                <c:pt idx="575">
                  <c:v>10.7905684</c:v>
                </c:pt>
                <c:pt idx="576">
                  <c:v>10.7853365</c:v>
                </c:pt>
                <c:pt idx="577">
                  <c:v>10.8042459</c:v>
                </c:pt>
                <c:pt idx="578">
                  <c:v>10.778207800000001</c:v>
                </c:pt>
                <c:pt idx="579">
                  <c:v>10.7854805</c:v>
                </c:pt>
                <c:pt idx="580">
                  <c:v>10.797549200000001</c:v>
                </c:pt>
                <c:pt idx="581">
                  <c:v>10.8230801</c:v>
                </c:pt>
                <c:pt idx="582">
                  <c:v>10.8369503</c:v>
                </c:pt>
                <c:pt idx="583">
                  <c:v>10.836305599999999</c:v>
                </c:pt>
                <c:pt idx="584">
                  <c:v>10.8533869</c:v>
                </c:pt>
                <c:pt idx="585">
                  <c:v>10.8647995</c:v>
                </c:pt>
                <c:pt idx="586">
                  <c:v>10.898490000000001</c:v>
                </c:pt>
                <c:pt idx="587">
                  <c:v>10.9141493</c:v>
                </c:pt>
                <c:pt idx="588">
                  <c:v>10.9316578</c:v>
                </c:pt>
                <c:pt idx="589">
                  <c:v>10.9708624</c:v>
                </c:pt>
                <c:pt idx="590">
                  <c:v>10.989521999999999</c:v>
                </c:pt>
                <c:pt idx="591">
                  <c:v>11.016661600000001</c:v>
                </c:pt>
                <c:pt idx="592">
                  <c:v>11.038695300000001</c:v>
                </c:pt>
                <c:pt idx="593">
                  <c:v>11.0651245</c:v>
                </c:pt>
                <c:pt idx="594">
                  <c:v>11.0864048</c:v>
                </c:pt>
                <c:pt idx="595">
                  <c:v>11.1264725</c:v>
                </c:pt>
                <c:pt idx="596">
                  <c:v>11.148033099999999</c:v>
                </c:pt>
                <c:pt idx="597">
                  <c:v>11.1737185</c:v>
                </c:pt>
                <c:pt idx="598">
                  <c:v>11.211534500000001</c:v>
                </c:pt>
                <c:pt idx="599">
                  <c:v>11.2463903</c:v>
                </c:pt>
                <c:pt idx="600">
                  <c:v>11.2755756</c:v>
                </c:pt>
                <c:pt idx="601">
                  <c:v>11.299068500000001</c:v>
                </c:pt>
                <c:pt idx="602">
                  <c:v>11.3388948</c:v>
                </c:pt>
                <c:pt idx="603">
                  <c:v>11.371039400000001</c:v>
                </c:pt>
                <c:pt idx="604">
                  <c:v>11.404771800000001</c:v>
                </c:pt>
                <c:pt idx="605">
                  <c:v>11.4410992</c:v>
                </c:pt>
                <c:pt idx="606">
                  <c:v>11.4697552</c:v>
                </c:pt>
                <c:pt idx="607">
                  <c:v>11.498796499999999</c:v>
                </c:pt>
                <c:pt idx="608">
                  <c:v>11.5372992</c:v>
                </c:pt>
                <c:pt idx="609">
                  <c:v>11.575386999999999</c:v>
                </c:pt>
                <c:pt idx="610">
                  <c:v>11.598277100000001</c:v>
                </c:pt>
                <c:pt idx="611">
                  <c:v>11.6316319</c:v>
                </c:pt>
                <c:pt idx="612">
                  <c:v>11.6665001</c:v>
                </c:pt>
                <c:pt idx="613">
                  <c:v>11.6990433</c:v>
                </c:pt>
                <c:pt idx="614">
                  <c:v>11.728081700000001</c:v>
                </c:pt>
                <c:pt idx="615">
                  <c:v>11.759715099999999</c:v>
                </c:pt>
                <c:pt idx="616">
                  <c:v>11.792736100000001</c:v>
                </c:pt>
                <c:pt idx="617">
                  <c:v>11.827590900000001</c:v>
                </c:pt>
                <c:pt idx="618">
                  <c:v>11.856934499999999</c:v>
                </c:pt>
                <c:pt idx="619">
                  <c:v>11.8954086</c:v>
                </c:pt>
                <c:pt idx="620">
                  <c:v>11.9315205</c:v>
                </c:pt>
                <c:pt idx="621">
                  <c:v>11.9669132</c:v>
                </c:pt>
                <c:pt idx="622">
                  <c:v>12.0013247</c:v>
                </c:pt>
                <c:pt idx="623">
                  <c:v>12.034586900000001</c:v>
                </c:pt>
                <c:pt idx="624">
                  <c:v>12.066359500000001</c:v>
                </c:pt>
                <c:pt idx="625">
                  <c:v>12.1059675</c:v>
                </c:pt>
                <c:pt idx="626">
                  <c:v>12.143689200000001</c:v>
                </c:pt>
                <c:pt idx="627">
                  <c:v>12.184235599999999</c:v>
                </c:pt>
                <c:pt idx="628">
                  <c:v>12.2284937</c:v>
                </c:pt>
                <c:pt idx="629">
                  <c:v>12.266747499999999</c:v>
                </c:pt>
                <c:pt idx="630">
                  <c:v>12.3121996</c:v>
                </c:pt>
                <c:pt idx="631">
                  <c:v>12.350193000000001</c:v>
                </c:pt>
                <c:pt idx="632">
                  <c:v>12.4062948</c:v>
                </c:pt>
                <c:pt idx="633">
                  <c:v>12.4504204</c:v>
                </c:pt>
                <c:pt idx="634">
                  <c:v>12.490796100000001</c:v>
                </c:pt>
                <c:pt idx="635">
                  <c:v>12.5541964</c:v>
                </c:pt>
                <c:pt idx="636">
                  <c:v>12.582179999999999</c:v>
                </c:pt>
                <c:pt idx="637">
                  <c:v>12.640264500000001</c:v>
                </c:pt>
                <c:pt idx="638">
                  <c:v>12.6919222</c:v>
                </c:pt>
                <c:pt idx="639">
                  <c:v>12.773285899999999</c:v>
                </c:pt>
                <c:pt idx="640">
                  <c:v>12.802906999999999</c:v>
                </c:pt>
                <c:pt idx="641">
                  <c:v>12.8738375</c:v>
                </c:pt>
                <c:pt idx="642">
                  <c:v>12.937131900000001</c:v>
                </c:pt>
                <c:pt idx="643">
                  <c:v>13.009316399999999</c:v>
                </c:pt>
                <c:pt idx="644">
                  <c:v>13.054163900000001</c:v>
                </c:pt>
                <c:pt idx="645">
                  <c:v>13.1198006</c:v>
                </c:pt>
                <c:pt idx="646">
                  <c:v>13.1680832</c:v>
                </c:pt>
                <c:pt idx="647">
                  <c:v>13.2374125</c:v>
                </c:pt>
                <c:pt idx="648">
                  <c:v>13.302657099999999</c:v>
                </c:pt>
                <c:pt idx="649">
                  <c:v>13.3534956</c:v>
                </c:pt>
                <c:pt idx="650">
                  <c:v>13.400165599999999</c:v>
                </c:pt>
                <c:pt idx="651">
                  <c:v>13.436203000000001</c:v>
                </c:pt>
                <c:pt idx="652">
                  <c:v>13.4858847</c:v>
                </c:pt>
                <c:pt idx="653">
                  <c:v>13.539175</c:v>
                </c:pt>
                <c:pt idx="654">
                  <c:v>13.5685463</c:v>
                </c:pt>
                <c:pt idx="655">
                  <c:v>13.600111</c:v>
                </c:pt>
                <c:pt idx="656">
                  <c:v>13.6172209</c:v>
                </c:pt>
                <c:pt idx="657">
                  <c:v>13.655068399999999</c:v>
                </c:pt>
                <c:pt idx="658">
                  <c:v>13.6550083</c:v>
                </c:pt>
                <c:pt idx="659">
                  <c:v>13.660955400000001</c:v>
                </c:pt>
                <c:pt idx="660">
                  <c:v>13.665638</c:v>
                </c:pt>
                <c:pt idx="661">
                  <c:v>13.641501399999999</c:v>
                </c:pt>
                <c:pt idx="662">
                  <c:v>13.654598200000001</c:v>
                </c:pt>
                <c:pt idx="663">
                  <c:v>13.601717900000001</c:v>
                </c:pt>
                <c:pt idx="664">
                  <c:v>13.5954885</c:v>
                </c:pt>
                <c:pt idx="665">
                  <c:v>13.575491</c:v>
                </c:pt>
                <c:pt idx="666">
                  <c:v>13.5391817</c:v>
                </c:pt>
                <c:pt idx="667">
                  <c:v>13.480155</c:v>
                </c:pt>
                <c:pt idx="668">
                  <c:v>13.421173100000001</c:v>
                </c:pt>
                <c:pt idx="669">
                  <c:v>13.396266900000001</c:v>
                </c:pt>
                <c:pt idx="670">
                  <c:v>13.309073400000001</c:v>
                </c:pt>
                <c:pt idx="671">
                  <c:v>13.280848499999999</c:v>
                </c:pt>
                <c:pt idx="672">
                  <c:v>13.1884947</c:v>
                </c:pt>
                <c:pt idx="673">
                  <c:v>13.1781273</c:v>
                </c:pt>
                <c:pt idx="674">
                  <c:v>13.0128231</c:v>
                </c:pt>
                <c:pt idx="675">
                  <c:v>13.0026455</c:v>
                </c:pt>
                <c:pt idx="676">
                  <c:v>12.9524145</c:v>
                </c:pt>
                <c:pt idx="677">
                  <c:v>12.9139967</c:v>
                </c:pt>
                <c:pt idx="678">
                  <c:v>12.7963705</c:v>
                </c:pt>
                <c:pt idx="679">
                  <c:v>12.7094135</c:v>
                </c:pt>
                <c:pt idx="680">
                  <c:v>12.741441699999999</c:v>
                </c:pt>
                <c:pt idx="681">
                  <c:v>12.691307999999999</c:v>
                </c:pt>
                <c:pt idx="682">
                  <c:v>12.625336600000001</c:v>
                </c:pt>
                <c:pt idx="683">
                  <c:v>12.4889717</c:v>
                </c:pt>
                <c:pt idx="684">
                  <c:v>12.4365015</c:v>
                </c:pt>
                <c:pt idx="685">
                  <c:v>12.4280043</c:v>
                </c:pt>
                <c:pt idx="686">
                  <c:v>12.4513655</c:v>
                </c:pt>
                <c:pt idx="687">
                  <c:v>12.379334399999999</c:v>
                </c:pt>
                <c:pt idx="688">
                  <c:v>12.3573933</c:v>
                </c:pt>
                <c:pt idx="689">
                  <c:v>12.3126526</c:v>
                </c:pt>
                <c:pt idx="690">
                  <c:v>12.3337822</c:v>
                </c:pt>
                <c:pt idx="691">
                  <c:v>12.2811203</c:v>
                </c:pt>
                <c:pt idx="692">
                  <c:v>12.290074300000001</c:v>
                </c:pt>
                <c:pt idx="693">
                  <c:v>12.2915449</c:v>
                </c:pt>
                <c:pt idx="694">
                  <c:v>12.311533900000001</c:v>
                </c:pt>
                <c:pt idx="695">
                  <c:v>12.326438</c:v>
                </c:pt>
                <c:pt idx="696">
                  <c:v>12.2953978</c:v>
                </c:pt>
                <c:pt idx="697">
                  <c:v>12.320331599999999</c:v>
                </c:pt>
                <c:pt idx="698">
                  <c:v>12.322363899999999</c:v>
                </c:pt>
                <c:pt idx="699">
                  <c:v>12.346679699999999</c:v>
                </c:pt>
                <c:pt idx="700">
                  <c:v>12.3788128</c:v>
                </c:pt>
                <c:pt idx="701">
                  <c:v>12.4196749</c:v>
                </c:pt>
                <c:pt idx="702">
                  <c:v>12.444137599999999</c:v>
                </c:pt>
                <c:pt idx="703">
                  <c:v>12.4830685</c:v>
                </c:pt>
                <c:pt idx="704">
                  <c:v>12.5126925</c:v>
                </c:pt>
                <c:pt idx="705">
                  <c:v>12.564416899999999</c:v>
                </c:pt>
                <c:pt idx="706">
                  <c:v>12.6013889</c:v>
                </c:pt>
                <c:pt idx="707">
                  <c:v>12.6644554</c:v>
                </c:pt>
                <c:pt idx="708">
                  <c:v>12.719803799999999</c:v>
                </c:pt>
                <c:pt idx="709">
                  <c:v>12.763299</c:v>
                </c:pt>
                <c:pt idx="710">
                  <c:v>12.8414278</c:v>
                </c:pt>
                <c:pt idx="711">
                  <c:v>12.9482746</c:v>
                </c:pt>
                <c:pt idx="712">
                  <c:v>12.988868699999999</c:v>
                </c:pt>
                <c:pt idx="713">
                  <c:v>13.1066246</c:v>
                </c:pt>
                <c:pt idx="714">
                  <c:v>13.225486800000001</c:v>
                </c:pt>
                <c:pt idx="715">
                  <c:v>13.292058900000001</c:v>
                </c:pt>
                <c:pt idx="716">
                  <c:v>13.4321985</c:v>
                </c:pt>
                <c:pt idx="717">
                  <c:v>13.606840099999999</c:v>
                </c:pt>
                <c:pt idx="718">
                  <c:v>13.7587805</c:v>
                </c:pt>
                <c:pt idx="719">
                  <c:v>14.0033703</c:v>
                </c:pt>
                <c:pt idx="720">
                  <c:v>14.233962999999999</c:v>
                </c:pt>
                <c:pt idx="721">
                  <c:v>14.5004168</c:v>
                </c:pt>
                <c:pt idx="722">
                  <c:v>14.741931900000001</c:v>
                </c:pt>
                <c:pt idx="723">
                  <c:v>15.0952415</c:v>
                </c:pt>
                <c:pt idx="724">
                  <c:v>15.4713326</c:v>
                </c:pt>
                <c:pt idx="725">
                  <c:v>15.9319639</c:v>
                </c:pt>
                <c:pt idx="726">
                  <c:v>16.3351021</c:v>
                </c:pt>
                <c:pt idx="727">
                  <c:v>16.878429400000002</c:v>
                </c:pt>
                <c:pt idx="728">
                  <c:v>17.433111199999999</c:v>
                </c:pt>
                <c:pt idx="729">
                  <c:v>18.038650499999999</c:v>
                </c:pt>
                <c:pt idx="730">
                  <c:v>18.781225200000002</c:v>
                </c:pt>
                <c:pt idx="731">
                  <c:v>19.4293041</c:v>
                </c:pt>
                <c:pt idx="732">
                  <c:v>20.165265999999999</c:v>
                </c:pt>
                <c:pt idx="733">
                  <c:v>21.1458111</c:v>
                </c:pt>
                <c:pt idx="734">
                  <c:v>22.049926800000001</c:v>
                </c:pt>
                <c:pt idx="735">
                  <c:v>22.817142499999999</c:v>
                </c:pt>
                <c:pt idx="736">
                  <c:v>24.136861799999998</c:v>
                </c:pt>
                <c:pt idx="737">
                  <c:v>25.278577800000001</c:v>
                </c:pt>
                <c:pt idx="738">
                  <c:v>26.473197899999999</c:v>
                </c:pt>
                <c:pt idx="739">
                  <c:v>27.994363799999999</c:v>
                </c:pt>
                <c:pt idx="740">
                  <c:v>29.5719566</c:v>
                </c:pt>
                <c:pt idx="741">
                  <c:v>31.023851400000002</c:v>
                </c:pt>
                <c:pt idx="742">
                  <c:v>33.232997900000001</c:v>
                </c:pt>
                <c:pt idx="743">
                  <c:v>34.882427200000002</c:v>
                </c:pt>
                <c:pt idx="744">
                  <c:v>37.659191100000001</c:v>
                </c:pt>
                <c:pt idx="745">
                  <c:v>39.996112799999999</c:v>
                </c:pt>
                <c:pt idx="746">
                  <c:v>42.633434299999998</c:v>
                </c:pt>
                <c:pt idx="747">
                  <c:v>46.154949199999997</c:v>
                </c:pt>
                <c:pt idx="748">
                  <c:v>49.274463699999998</c:v>
                </c:pt>
                <c:pt idx="749">
                  <c:v>52.9751282</c:v>
                </c:pt>
                <c:pt idx="750">
                  <c:v>56.892055499999998</c:v>
                </c:pt>
                <c:pt idx="751">
                  <c:v>63.1231461</c:v>
                </c:pt>
                <c:pt idx="752">
                  <c:v>68.818046600000002</c:v>
                </c:pt>
                <c:pt idx="753">
                  <c:v>74.930313100000006</c:v>
                </c:pt>
                <c:pt idx="754">
                  <c:v>84.739868200000004</c:v>
                </c:pt>
                <c:pt idx="755">
                  <c:v>94.363227800000004</c:v>
                </c:pt>
                <c:pt idx="756">
                  <c:v>104.91046900000001</c:v>
                </c:pt>
                <c:pt idx="757">
                  <c:v>118.912811</c:v>
                </c:pt>
                <c:pt idx="758">
                  <c:v>134.106506</c:v>
                </c:pt>
                <c:pt idx="759">
                  <c:v>155.98378</c:v>
                </c:pt>
                <c:pt idx="760">
                  <c:v>178.11584500000001</c:v>
                </c:pt>
                <c:pt idx="761">
                  <c:v>198.573914</c:v>
                </c:pt>
                <c:pt idx="762">
                  <c:v>215.70439099999999</c:v>
                </c:pt>
                <c:pt idx="763">
                  <c:v>230.99073799999999</c:v>
                </c:pt>
                <c:pt idx="764">
                  <c:v>234.168823</c:v>
                </c:pt>
                <c:pt idx="765">
                  <c:v>235.75894199999999</c:v>
                </c:pt>
                <c:pt idx="766">
                  <c:v>236.438751</c:v>
                </c:pt>
                <c:pt idx="767">
                  <c:v>237.41540499999999</c:v>
                </c:pt>
                <c:pt idx="768">
                  <c:v>238.35041799999999</c:v>
                </c:pt>
                <c:pt idx="769">
                  <c:v>239.16880800000001</c:v>
                </c:pt>
                <c:pt idx="770">
                  <c:v>240.221161</c:v>
                </c:pt>
                <c:pt idx="771">
                  <c:v>241.088211</c:v>
                </c:pt>
                <c:pt idx="772">
                  <c:v>242.09501599999999</c:v>
                </c:pt>
                <c:pt idx="773">
                  <c:v>243.24644499999999</c:v>
                </c:pt>
                <c:pt idx="774">
                  <c:v>244.141312</c:v>
                </c:pt>
                <c:pt idx="775">
                  <c:v>245.03939800000001</c:v>
                </c:pt>
                <c:pt idx="776">
                  <c:v>246.106934</c:v>
                </c:pt>
                <c:pt idx="777">
                  <c:v>246.95803799999999</c:v>
                </c:pt>
                <c:pt idx="778">
                  <c:v>248.016617</c:v>
                </c:pt>
                <c:pt idx="779">
                  <c:v>249.10549900000001</c:v>
                </c:pt>
                <c:pt idx="780">
                  <c:v>250.125809</c:v>
                </c:pt>
                <c:pt idx="781">
                  <c:v>250.98085</c:v>
                </c:pt>
                <c:pt idx="782">
                  <c:v>251.89329499999999</c:v>
                </c:pt>
                <c:pt idx="783">
                  <c:v>253.010818</c:v>
                </c:pt>
                <c:pt idx="784">
                  <c:v>254.00973500000001</c:v>
                </c:pt>
                <c:pt idx="785">
                  <c:v>255.01028400000001</c:v>
                </c:pt>
                <c:pt idx="786">
                  <c:v>256.02636699999999</c:v>
                </c:pt>
                <c:pt idx="787">
                  <c:v>256.96322600000002</c:v>
                </c:pt>
                <c:pt idx="788">
                  <c:v>258.13916</c:v>
                </c:pt>
                <c:pt idx="789">
                  <c:v>259.068512</c:v>
                </c:pt>
                <c:pt idx="790">
                  <c:v>260.18756100000002</c:v>
                </c:pt>
                <c:pt idx="791">
                  <c:v>261.193848</c:v>
                </c:pt>
                <c:pt idx="792">
                  <c:v>262.32455399999998</c:v>
                </c:pt>
                <c:pt idx="793">
                  <c:v>263.353363</c:v>
                </c:pt>
                <c:pt idx="794">
                  <c:v>264.46862800000002</c:v>
                </c:pt>
                <c:pt idx="795">
                  <c:v>265.37496900000002</c:v>
                </c:pt>
                <c:pt idx="796">
                  <c:v>266.74838299999999</c:v>
                </c:pt>
                <c:pt idx="797">
                  <c:v>267.88623000000001</c:v>
                </c:pt>
                <c:pt idx="798">
                  <c:v>268.81857300000001</c:v>
                </c:pt>
                <c:pt idx="799">
                  <c:v>270.427887</c:v>
                </c:pt>
                <c:pt idx="800">
                  <c:v>271.61535600000002</c:v>
                </c:pt>
                <c:pt idx="801">
                  <c:v>272.92108200000001</c:v>
                </c:pt>
                <c:pt idx="802">
                  <c:v>274.30779999999999</c:v>
                </c:pt>
                <c:pt idx="803">
                  <c:v>275.27383400000002</c:v>
                </c:pt>
                <c:pt idx="804">
                  <c:v>276.141144</c:v>
                </c:pt>
                <c:pt idx="805">
                  <c:v>277.10183699999999</c:v>
                </c:pt>
                <c:pt idx="806">
                  <c:v>278.24505599999998</c:v>
                </c:pt>
                <c:pt idx="807">
                  <c:v>279.397064</c:v>
                </c:pt>
                <c:pt idx="808">
                  <c:v>280.51351899999997</c:v>
                </c:pt>
                <c:pt idx="809">
                  <c:v>281.69281000000001</c:v>
                </c:pt>
                <c:pt idx="810">
                  <c:v>282.73751800000002</c:v>
                </c:pt>
                <c:pt idx="811">
                  <c:v>284.323486</c:v>
                </c:pt>
                <c:pt idx="812">
                  <c:v>285.40566999999999</c:v>
                </c:pt>
                <c:pt idx="813">
                  <c:v>286.70062300000001</c:v>
                </c:pt>
                <c:pt idx="814">
                  <c:v>288.04760700000003</c:v>
                </c:pt>
                <c:pt idx="815">
                  <c:v>289.240814</c:v>
                </c:pt>
                <c:pt idx="816">
                  <c:v>290.812408</c:v>
                </c:pt>
                <c:pt idx="817">
                  <c:v>292.26464800000002</c:v>
                </c:pt>
                <c:pt idx="818">
                  <c:v>293.721588</c:v>
                </c:pt>
                <c:pt idx="819">
                  <c:v>295.007294</c:v>
                </c:pt>
                <c:pt idx="820">
                  <c:v>296.33038299999998</c:v>
                </c:pt>
                <c:pt idx="821">
                  <c:v>297.76711999999998</c:v>
                </c:pt>
                <c:pt idx="822">
                  <c:v>299.245789</c:v>
                </c:pt>
                <c:pt idx="823">
                  <c:v>300.99462899999997</c:v>
                </c:pt>
                <c:pt idx="824">
                  <c:v>302.39367700000003</c:v>
                </c:pt>
                <c:pt idx="825">
                  <c:v>303.98138399999999</c:v>
                </c:pt>
                <c:pt idx="826">
                  <c:v>305.43206800000002</c:v>
                </c:pt>
                <c:pt idx="827">
                  <c:v>307.24801600000001</c:v>
                </c:pt>
                <c:pt idx="828">
                  <c:v>309.13601699999998</c:v>
                </c:pt>
                <c:pt idx="829">
                  <c:v>311.02001999999999</c:v>
                </c:pt>
                <c:pt idx="830">
                  <c:v>312.764771</c:v>
                </c:pt>
                <c:pt idx="831">
                  <c:v>314.68978900000002</c:v>
                </c:pt>
                <c:pt idx="832">
                  <c:v>316.919128</c:v>
                </c:pt>
                <c:pt idx="833">
                  <c:v>319.22442599999999</c:v>
                </c:pt>
                <c:pt idx="834">
                  <c:v>321.31457499999999</c:v>
                </c:pt>
                <c:pt idx="835">
                  <c:v>324.12387100000001</c:v>
                </c:pt>
                <c:pt idx="836">
                  <c:v>326.29693600000002</c:v>
                </c:pt>
                <c:pt idx="837">
                  <c:v>327.94906600000002</c:v>
                </c:pt>
                <c:pt idx="838">
                  <c:v>329.30441300000001</c:v>
                </c:pt>
                <c:pt idx="839">
                  <c:v>330.07382200000001</c:v>
                </c:pt>
                <c:pt idx="840">
                  <c:v>330.43493699999999</c:v>
                </c:pt>
                <c:pt idx="841">
                  <c:v>331.71997099999999</c:v>
                </c:pt>
                <c:pt idx="842">
                  <c:v>332.681152</c:v>
                </c:pt>
                <c:pt idx="843">
                  <c:v>334.15579200000002</c:v>
                </c:pt>
                <c:pt idx="844">
                  <c:v>333.37472500000001</c:v>
                </c:pt>
                <c:pt idx="845">
                  <c:v>331.89849900000002</c:v>
                </c:pt>
                <c:pt idx="846">
                  <c:v>330.35272200000003</c:v>
                </c:pt>
                <c:pt idx="847">
                  <c:v>329.52468900000002</c:v>
                </c:pt>
                <c:pt idx="848">
                  <c:v>326.38726800000001</c:v>
                </c:pt>
                <c:pt idx="849">
                  <c:v>327.37023900000003</c:v>
                </c:pt>
                <c:pt idx="850">
                  <c:v>324.06420900000001</c:v>
                </c:pt>
                <c:pt idx="851">
                  <c:v>324.53079200000002</c:v>
                </c:pt>
                <c:pt idx="852">
                  <c:v>324.34350599999999</c:v>
                </c:pt>
                <c:pt idx="853">
                  <c:v>322.00976600000001</c:v>
                </c:pt>
                <c:pt idx="854">
                  <c:v>319.53381300000001</c:v>
                </c:pt>
                <c:pt idx="855">
                  <c:v>320.05941799999999</c:v>
                </c:pt>
                <c:pt idx="856">
                  <c:v>316.684235</c:v>
                </c:pt>
                <c:pt idx="857">
                  <c:v>314.82507299999997</c:v>
                </c:pt>
                <c:pt idx="858">
                  <c:v>314.77603099999999</c:v>
                </c:pt>
                <c:pt idx="859">
                  <c:v>312.51309199999997</c:v>
                </c:pt>
                <c:pt idx="860">
                  <c:v>309.17514</c:v>
                </c:pt>
                <c:pt idx="861">
                  <c:v>306.36639400000001</c:v>
                </c:pt>
                <c:pt idx="862">
                  <c:v>308.42156999999997</c:v>
                </c:pt>
                <c:pt idx="863">
                  <c:v>307.336365</c:v>
                </c:pt>
                <c:pt idx="864">
                  <c:v>302.336975</c:v>
                </c:pt>
                <c:pt idx="865">
                  <c:v>302.33770800000002</c:v>
                </c:pt>
                <c:pt idx="866">
                  <c:v>301.37240600000001</c:v>
                </c:pt>
                <c:pt idx="867">
                  <c:v>299.13516199999998</c:v>
                </c:pt>
                <c:pt idx="868">
                  <c:v>297.88000499999998</c:v>
                </c:pt>
                <c:pt idx="869">
                  <c:v>294.45343000000003</c:v>
                </c:pt>
                <c:pt idx="870">
                  <c:v>295.33758499999999</c:v>
                </c:pt>
                <c:pt idx="871">
                  <c:v>291.91067500000003</c:v>
                </c:pt>
                <c:pt idx="872">
                  <c:v>291.58529700000003</c:v>
                </c:pt>
                <c:pt idx="873">
                  <c:v>288.73477200000002</c:v>
                </c:pt>
                <c:pt idx="874">
                  <c:v>287.07101399999999</c:v>
                </c:pt>
                <c:pt idx="875">
                  <c:v>281.22531099999998</c:v>
                </c:pt>
                <c:pt idx="876">
                  <c:v>279.67105099999998</c:v>
                </c:pt>
                <c:pt idx="877">
                  <c:v>279.54995700000001</c:v>
                </c:pt>
                <c:pt idx="878">
                  <c:v>273.94454999999999</c:v>
                </c:pt>
                <c:pt idx="879">
                  <c:v>274.37789900000001</c:v>
                </c:pt>
                <c:pt idx="880">
                  <c:v>271.02160600000002</c:v>
                </c:pt>
                <c:pt idx="881">
                  <c:v>270.75732399999998</c:v>
                </c:pt>
                <c:pt idx="882">
                  <c:v>269.21975700000002</c:v>
                </c:pt>
                <c:pt idx="883">
                  <c:v>266.70297199999999</c:v>
                </c:pt>
                <c:pt idx="884">
                  <c:v>263.02090500000003</c:v>
                </c:pt>
                <c:pt idx="885">
                  <c:v>261.45919800000001</c:v>
                </c:pt>
                <c:pt idx="886">
                  <c:v>258.48742700000003</c:v>
                </c:pt>
                <c:pt idx="887">
                  <c:v>256.59942599999999</c:v>
                </c:pt>
                <c:pt idx="888">
                  <c:v>253.24615499999999</c:v>
                </c:pt>
                <c:pt idx="889">
                  <c:v>252.374527</c:v>
                </c:pt>
                <c:pt idx="890">
                  <c:v>248.38900799999999</c:v>
                </c:pt>
                <c:pt idx="891">
                  <c:v>245.007294</c:v>
                </c:pt>
                <c:pt idx="892">
                  <c:v>242.75230400000001</c:v>
                </c:pt>
                <c:pt idx="893">
                  <c:v>240.85365300000001</c:v>
                </c:pt>
                <c:pt idx="894">
                  <c:v>237.63211100000001</c:v>
                </c:pt>
                <c:pt idx="895">
                  <c:v>235.425659</c:v>
                </c:pt>
                <c:pt idx="896">
                  <c:v>232.35934399999999</c:v>
                </c:pt>
                <c:pt idx="897">
                  <c:v>229.72728000000001</c:v>
                </c:pt>
                <c:pt idx="898">
                  <c:v>228.370148</c:v>
                </c:pt>
                <c:pt idx="899">
                  <c:v>223.334183</c:v>
                </c:pt>
                <c:pt idx="900">
                  <c:v>221.152039</c:v>
                </c:pt>
                <c:pt idx="901">
                  <c:v>217.77307099999999</c:v>
                </c:pt>
                <c:pt idx="902">
                  <c:v>216.50093100000001</c:v>
                </c:pt>
                <c:pt idx="903">
                  <c:v>212.61587499999999</c:v>
                </c:pt>
                <c:pt idx="904">
                  <c:v>211.40965299999999</c:v>
                </c:pt>
                <c:pt idx="905">
                  <c:v>208.968414</c:v>
                </c:pt>
                <c:pt idx="906">
                  <c:v>205.46470600000001</c:v>
                </c:pt>
                <c:pt idx="907">
                  <c:v>203.24584999999999</c:v>
                </c:pt>
                <c:pt idx="908">
                  <c:v>199.84292600000001</c:v>
                </c:pt>
                <c:pt idx="909">
                  <c:v>196.77789300000001</c:v>
                </c:pt>
                <c:pt idx="910">
                  <c:v>195.04754600000001</c:v>
                </c:pt>
                <c:pt idx="911">
                  <c:v>192.453003</c:v>
                </c:pt>
                <c:pt idx="912">
                  <c:v>190.539154</c:v>
                </c:pt>
                <c:pt idx="913">
                  <c:v>187.45192</c:v>
                </c:pt>
                <c:pt idx="914">
                  <c:v>185.586884</c:v>
                </c:pt>
                <c:pt idx="915">
                  <c:v>183.504288</c:v>
                </c:pt>
                <c:pt idx="916">
                  <c:v>180.98904400000001</c:v>
                </c:pt>
                <c:pt idx="917">
                  <c:v>178.71920800000001</c:v>
                </c:pt>
                <c:pt idx="918">
                  <c:v>176.24774199999999</c:v>
                </c:pt>
                <c:pt idx="919">
                  <c:v>173.80110199999999</c:v>
                </c:pt>
                <c:pt idx="920">
                  <c:v>172.01487700000001</c:v>
                </c:pt>
                <c:pt idx="921">
                  <c:v>169.90515099999999</c:v>
                </c:pt>
                <c:pt idx="922">
                  <c:v>167.794128</c:v>
                </c:pt>
                <c:pt idx="923">
                  <c:v>166.21705600000001</c:v>
                </c:pt>
                <c:pt idx="924">
                  <c:v>163.64300499999999</c:v>
                </c:pt>
                <c:pt idx="925">
                  <c:v>161.943039</c:v>
                </c:pt>
                <c:pt idx="926">
                  <c:v>159.36170999999999</c:v>
                </c:pt>
                <c:pt idx="927">
                  <c:v>157.80058299999999</c:v>
                </c:pt>
                <c:pt idx="928">
                  <c:v>155.529968</c:v>
                </c:pt>
                <c:pt idx="929">
                  <c:v>154.02404799999999</c:v>
                </c:pt>
                <c:pt idx="930">
                  <c:v>152.38121000000001</c:v>
                </c:pt>
                <c:pt idx="931">
                  <c:v>150.414322</c:v>
                </c:pt>
                <c:pt idx="932">
                  <c:v>148.43208300000001</c:v>
                </c:pt>
                <c:pt idx="933">
                  <c:v>146.666641</c:v>
                </c:pt>
                <c:pt idx="934">
                  <c:v>145.07221999999999</c:v>
                </c:pt>
                <c:pt idx="935">
                  <c:v>143.31997699999999</c:v>
                </c:pt>
                <c:pt idx="936">
                  <c:v>141.825211</c:v>
                </c:pt>
                <c:pt idx="937">
                  <c:v>139.99891700000001</c:v>
                </c:pt>
                <c:pt idx="938">
                  <c:v>138.519363</c:v>
                </c:pt>
                <c:pt idx="939">
                  <c:v>137.01345800000001</c:v>
                </c:pt>
                <c:pt idx="940">
                  <c:v>135.40991199999999</c:v>
                </c:pt>
                <c:pt idx="941">
                  <c:v>133.63720699999999</c:v>
                </c:pt>
                <c:pt idx="942">
                  <c:v>132.46508800000001</c:v>
                </c:pt>
                <c:pt idx="943">
                  <c:v>130.88716099999999</c:v>
                </c:pt>
                <c:pt idx="944">
                  <c:v>129.29527300000001</c:v>
                </c:pt>
                <c:pt idx="945">
                  <c:v>128.19537399999999</c:v>
                </c:pt>
                <c:pt idx="946">
                  <c:v>126.477203</c:v>
                </c:pt>
                <c:pt idx="947">
                  <c:v>124.88678</c:v>
                </c:pt>
                <c:pt idx="948">
                  <c:v>123.790436</c:v>
                </c:pt>
                <c:pt idx="949">
                  <c:v>122.42057</c:v>
                </c:pt>
                <c:pt idx="950">
                  <c:v>121.176804</c:v>
                </c:pt>
                <c:pt idx="951">
                  <c:v>119.986282</c:v>
                </c:pt>
                <c:pt idx="952">
                  <c:v>118.30276499999999</c:v>
                </c:pt>
                <c:pt idx="953">
                  <c:v>117.136475</c:v>
                </c:pt>
                <c:pt idx="954">
                  <c:v>115.98877</c:v>
                </c:pt>
                <c:pt idx="955">
                  <c:v>114.536331</c:v>
                </c:pt>
                <c:pt idx="956">
                  <c:v>113.347435</c:v>
                </c:pt>
                <c:pt idx="957">
                  <c:v>112.011368</c:v>
                </c:pt>
                <c:pt idx="958">
                  <c:v>110.635284</c:v>
                </c:pt>
                <c:pt idx="959">
                  <c:v>109.51767700000001</c:v>
                </c:pt>
                <c:pt idx="960">
                  <c:v>107.81307200000001</c:v>
                </c:pt>
                <c:pt idx="961">
                  <c:v>106.19805100000001</c:v>
                </c:pt>
                <c:pt idx="962">
                  <c:v>105.02243799999999</c:v>
                </c:pt>
                <c:pt idx="963">
                  <c:v>103.623833</c:v>
                </c:pt>
                <c:pt idx="964">
                  <c:v>101.635757</c:v>
                </c:pt>
                <c:pt idx="965">
                  <c:v>100.06459</c:v>
                </c:pt>
                <c:pt idx="966">
                  <c:v>98.048484799999997</c:v>
                </c:pt>
                <c:pt idx="967">
                  <c:v>96.229827900000004</c:v>
                </c:pt>
                <c:pt idx="968">
                  <c:v>93.907920799999999</c:v>
                </c:pt>
                <c:pt idx="969">
                  <c:v>91.6304169</c:v>
                </c:pt>
                <c:pt idx="970">
                  <c:v>89.515121500000006</c:v>
                </c:pt>
                <c:pt idx="971">
                  <c:v>86.665290799999994</c:v>
                </c:pt>
                <c:pt idx="972">
                  <c:v>83.633872999999994</c:v>
                </c:pt>
                <c:pt idx="973">
                  <c:v>80.249992399999996</c:v>
                </c:pt>
                <c:pt idx="974">
                  <c:v>76.912620500000003</c:v>
                </c:pt>
                <c:pt idx="975">
                  <c:v>72.481796299999999</c:v>
                </c:pt>
                <c:pt idx="976">
                  <c:v>68.883140600000004</c:v>
                </c:pt>
                <c:pt idx="977">
                  <c:v>63.245620700000003</c:v>
                </c:pt>
                <c:pt idx="978">
                  <c:v>57.1813164</c:v>
                </c:pt>
                <c:pt idx="979">
                  <c:v>50.9147453</c:v>
                </c:pt>
                <c:pt idx="980">
                  <c:v>44.197883599999997</c:v>
                </c:pt>
                <c:pt idx="981">
                  <c:v>35.124816899999999</c:v>
                </c:pt>
                <c:pt idx="982">
                  <c:v>25.711790100000002</c:v>
                </c:pt>
                <c:pt idx="983">
                  <c:v>16.061906799999999</c:v>
                </c:pt>
                <c:pt idx="984">
                  <c:v>6.8360710100000004</c:v>
                </c:pt>
              </c:numCache>
            </c:numRef>
          </c:yVal>
          <c:smooth val="0"/>
          <c:extLst>
            <c:ext xmlns:c16="http://schemas.microsoft.com/office/drawing/2014/chart" uri="{C3380CC4-5D6E-409C-BE32-E72D297353CC}">
              <c16:uniqueId val="{00000001-6746-4570-93DF-ACE5C3CC4970}"/>
            </c:ext>
          </c:extLst>
        </c:ser>
        <c:ser>
          <c:idx val="0"/>
          <c:order val="2"/>
          <c:tx>
            <c:v>50mm</c:v>
          </c:tx>
          <c:spPr>
            <a:ln w="25400" cap="rnd">
              <a:noFill/>
              <a:round/>
            </a:ln>
            <a:effectLst/>
          </c:spPr>
          <c:marker>
            <c:symbol val="circle"/>
            <c:size val="5"/>
            <c:spPr>
              <a:solidFill>
                <a:srgbClr val="00B050"/>
              </a:solidFill>
              <a:ln w="9525">
                <a:solidFill>
                  <a:srgbClr val="00B050"/>
                </a:solidFill>
              </a:ln>
              <a:effectLst/>
            </c:spPr>
          </c:marker>
          <c:xVal>
            <c:numRef>
              <c:f>'Experiment results(y-velocity)'!$A$3:$A$986</c:f>
              <c:numCache>
                <c:formatCode>General</c:formatCode>
                <c:ptCount val="984"/>
                <c:pt idx="0">
                  <c:v>-583.00000900000009</c:v>
                </c:pt>
                <c:pt idx="1">
                  <c:v>-582.35633900000005</c:v>
                </c:pt>
                <c:pt idx="2">
                  <c:v>-581.71266800000001</c:v>
                </c:pt>
                <c:pt idx="3">
                  <c:v>-581.06899700000008</c:v>
                </c:pt>
                <c:pt idx="4">
                  <c:v>-580.42532700000004</c:v>
                </c:pt>
                <c:pt idx="5">
                  <c:v>-579.781656</c:v>
                </c:pt>
                <c:pt idx="6">
                  <c:v>-579.13798599999996</c:v>
                </c:pt>
                <c:pt idx="7">
                  <c:v>-578.49431500000003</c:v>
                </c:pt>
                <c:pt idx="8">
                  <c:v>-577.8506450000001</c:v>
                </c:pt>
                <c:pt idx="9">
                  <c:v>-577.20697399999995</c:v>
                </c:pt>
                <c:pt idx="10">
                  <c:v>-576.56330300000002</c:v>
                </c:pt>
                <c:pt idx="11">
                  <c:v>-575.91963300000009</c:v>
                </c:pt>
                <c:pt idx="12">
                  <c:v>-575.27596199999994</c:v>
                </c:pt>
                <c:pt idx="13">
                  <c:v>-574.63229200000001</c:v>
                </c:pt>
                <c:pt idx="14">
                  <c:v>-573.98862100000008</c:v>
                </c:pt>
                <c:pt idx="15">
                  <c:v>-573.34495100000004</c:v>
                </c:pt>
                <c:pt idx="16">
                  <c:v>-572.70128</c:v>
                </c:pt>
                <c:pt idx="17">
                  <c:v>-572.05760999999995</c:v>
                </c:pt>
                <c:pt idx="18">
                  <c:v>-571.41393900000003</c:v>
                </c:pt>
                <c:pt idx="19">
                  <c:v>-570.77026799999999</c:v>
                </c:pt>
                <c:pt idx="20">
                  <c:v>-570.12659799999994</c:v>
                </c:pt>
                <c:pt idx="21">
                  <c:v>-569.48292700000002</c:v>
                </c:pt>
                <c:pt idx="22">
                  <c:v>-568.83925700000009</c:v>
                </c:pt>
                <c:pt idx="23">
                  <c:v>-568.19558599999993</c:v>
                </c:pt>
                <c:pt idx="24">
                  <c:v>-567.55191600000001</c:v>
                </c:pt>
                <c:pt idx="25">
                  <c:v>-566.90824500000008</c:v>
                </c:pt>
                <c:pt idx="26">
                  <c:v>-566.26457500000004</c:v>
                </c:pt>
                <c:pt idx="27">
                  <c:v>-565.620904</c:v>
                </c:pt>
                <c:pt idx="28">
                  <c:v>-564.97723300000007</c:v>
                </c:pt>
                <c:pt idx="29">
                  <c:v>-564.33356300000003</c:v>
                </c:pt>
                <c:pt idx="30">
                  <c:v>-563.68989199999999</c:v>
                </c:pt>
                <c:pt idx="31">
                  <c:v>-563.04622199999994</c:v>
                </c:pt>
                <c:pt idx="32">
                  <c:v>-562.40255100000002</c:v>
                </c:pt>
                <c:pt idx="33">
                  <c:v>-561.75888100000009</c:v>
                </c:pt>
                <c:pt idx="34">
                  <c:v>-561.11520999999993</c:v>
                </c:pt>
                <c:pt idx="35">
                  <c:v>-560.47153900000001</c:v>
                </c:pt>
                <c:pt idx="36">
                  <c:v>-559.82786900000008</c:v>
                </c:pt>
                <c:pt idx="37">
                  <c:v>-559.18419799999992</c:v>
                </c:pt>
                <c:pt idx="38">
                  <c:v>-558.54052799999999</c:v>
                </c:pt>
                <c:pt idx="39">
                  <c:v>-557.89685700000007</c:v>
                </c:pt>
                <c:pt idx="40">
                  <c:v>-557.25318700000003</c:v>
                </c:pt>
                <c:pt idx="41">
                  <c:v>-556.60951599999999</c:v>
                </c:pt>
                <c:pt idx="42">
                  <c:v>-555.96584599999994</c:v>
                </c:pt>
                <c:pt idx="43">
                  <c:v>-555.32217500000002</c:v>
                </c:pt>
                <c:pt idx="44">
                  <c:v>-554.67850399999998</c:v>
                </c:pt>
                <c:pt idx="45">
                  <c:v>-554.03483399999993</c:v>
                </c:pt>
                <c:pt idx="46">
                  <c:v>-553.39116300000001</c:v>
                </c:pt>
                <c:pt idx="47">
                  <c:v>-552.74749300000008</c:v>
                </c:pt>
                <c:pt idx="48">
                  <c:v>-552.10382199999992</c:v>
                </c:pt>
                <c:pt idx="49">
                  <c:v>-551.46015199999999</c:v>
                </c:pt>
                <c:pt idx="50">
                  <c:v>-550.81648100000007</c:v>
                </c:pt>
                <c:pt idx="51">
                  <c:v>-550.17281100000002</c:v>
                </c:pt>
                <c:pt idx="52">
                  <c:v>-549.52913999999998</c:v>
                </c:pt>
                <c:pt idx="53">
                  <c:v>-548.88546900000006</c:v>
                </c:pt>
                <c:pt idx="54">
                  <c:v>-548.24179900000001</c:v>
                </c:pt>
                <c:pt idx="55">
                  <c:v>-547.59812799999997</c:v>
                </c:pt>
                <c:pt idx="56">
                  <c:v>-546.95445799999993</c:v>
                </c:pt>
                <c:pt idx="57">
                  <c:v>-546.310787</c:v>
                </c:pt>
                <c:pt idx="58">
                  <c:v>-545.66711700000008</c:v>
                </c:pt>
                <c:pt idx="59">
                  <c:v>-545.02344599999992</c:v>
                </c:pt>
                <c:pt idx="60">
                  <c:v>-544.37977599999999</c:v>
                </c:pt>
                <c:pt idx="61">
                  <c:v>-543.73610500000007</c:v>
                </c:pt>
                <c:pt idx="62">
                  <c:v>-543.09243399999991</c:v>
                </c:pt>
                <c:pt idx="63">
                  <c:v>-542.44876399999998</c:v>
                </c:pt>
                <c:pt idx="64">
                  <c:v>-541.80509300000006</c:v>
                </c:pt>
                <c:pt idx="65">
                  <c:v>-541.16142300000001</c:v>
                </c:pt>
                <c:pt idx="66">
                  <c:v>-540.51775199999997</c:v>
                </c:pt>
                <c:pt idx="67">
                  <c:v>-539.87408199999993</c:v>
                </c:pt>
                <c:pt idx="68">
                  <c:v>-539.230411</c:v>
                </c:pt>
                <c:pt idx="69">
                  <c:v>-538.58673999999996</c:v>
                </c:pt>
                <c:pt idx="70">
                  <c:v>-537.94306999999992</c:v>
                </c:pt>
                <c:pt idx="71">
                  <c:v>-537.29939899999999</c:v>
                </c:pt>
                <c:pt idx="72">
                  <c:v>-536.65572900000006</c:v>
                </c:pt>
                <c:pt idx="73">
                  <c:v>-536.01205799999991</c:v>
                </c:pt>
                <c:pt idx="74">
                  <c:v>-535.36838799999998</c:v>
                </c:pt>
                <c:pt idx="75">
                  <c:v>-534.72471700000006</c:v>
                </c:pt>
                <c:pt idx="76">
                  <c:v>-534.08104700000001</c:v>
                </c:pt>
                <c:pt idx="77">
                  <c:v>-533.43737599999997</c:v>
                </c:pt>
                <c:pt idx="78">
                  <c:v>-532.79370500000005</c:v>
                </c:pt>
                <c:pt idx="79">
                  <c:v>-532.150035</c:v>
                </c:pt>
                <c:pt idx="80">
                  <c:v>-531.50636399999996</c:v>
                </c:pt>
                <c:pt idx="81">
                  <c:v>-530.86269399999992</c:v>
                </c:pt>
                <c:pt idx="82">
                  <c:v>-530.21902299999999</c:v>
                </c:pt>
                <c:pt idx="83">
                  <c:v>-529.57535300000006</c:v>
                </c:pt>
                <c:pt idx="84">
                  <c:v>-528.93168199999991</c:v>
                </c:pt>
                <c:pt idx="85">
                  <c:v>-528.28801199999998</c:v>
                </c:pt>
                <c:pt idx="86">
                  <c:v>-527.64434100000005</c:v>
                </c:pt>
                <c:pt idx="87">
                  <c:v>-527.00067000000001</c:v>
                </c:pt>
                <c:pt idx="88">
                  <c:v>-526.35699999999997</c:v>
                </c:pt>
                <c:pt idx="89">
                  <c:v>-525.71332900000004</c:v>
                </c:pt>
                <c:pt idx="90">
                  <c:v>-525.069659</c:v>
                </c:pt>
                <c:pt idx="91">
                  <c:v>-524.42598799999996</c:v>
                </c:pt>
                <c:pt idx="92">
                  <c:v>-523.78231799999992</c:v>
                </c:pt>
                <c:pt idx="93">
                  <c:v>-523.13864699999999</c:v>
                </c:pt>
                <c:pt idx="94">
                  <c:v>-522.49497700000006</c:v>
                </c:pt>
                <c:pt idx="95">
                  <c:v>-521.85130599999991</c:v>
                </c:pt>
                <c:pt idx="96">
                  <c:v>-521.20763499999998</c:v>
                </c:pt>
                <c:pt idx="97">
                  <c:v>-520.56396500000005</c:v>
                </c:pt>
                <c:pt idx="98">
                  <c:v>-519.9202939999999</c:v>
                </c:pt>
                <c:pt idx="99">
                  <c:v>-519.27662399999997</c:v>
                </c:pt>
                <c:pt idx="100">
                  <c:v>-518.63295300000004</c:v>
                </c:pt>
                <c:pt idx="101">
                  <c:v>-517.989283</c:v>
                </c:pt>
                <c:pt idx="102">
                  <c:v>-517.34561199999996</c:v>
                </c:pt>
                <c:pt idx="103">
                  <c:v>-516.70194100000003</c:v>
                </c:pt>
                <c:pt idx="104">
                  <c:v>-516.05827099999999</c:v>
                </c:pt>
                <c:pt idx="105">
                  <c:v>-515.41460000000006</c:v>
                </c:pt>
                <c:pt idx="106">
                  <c:v>-514.77092999999991</c:v>
                </c:pt>
                <c:pt idx="107">
                  <c:v>-514.12725899999998</c:v>
                </c:pt>
                <c:pt idx="108">
                  <c:v>-513.48358899999994</c:v>
                </c:pt>
                <c:pt idx="109">
                  <c:v>-512.8399179999999</c:v>
                </c:pt>
                <c:pt idx="110">
                  <c:v>-512.19624799999997</c:v>
                </c:pt>
                <c:pt idx="111">
                  <c:v>-511.55257699999999</c:v>
                </c:pt>
                <c:pt idx="112">
                  <c:v>-510.90890600000006</c:v>
                </c:pt>
                <c:pt idx="113">
                  <c:v>-510.26523599999996</c:v>
                </c:pt>
                <c:pt idx="114">
                  <c:v>-509.62156499999998</c:v>
                </c:pt>
                <c:pt idx="115">
                  <c:v>-508.97789499999999</c:v>
                </c:pt>
                <c:pt idx="116">
                  <c:v>-508.33422400000006</c:v>
                </c:pt>
                <c:pt idx="117">
                  <c:v>-507.69055399999996</c:v>
                </c:pt>
                <c:pt idx="118">
                  <c:v>-507.04688299999998</c:v>
                </c:pt>
                <c:pt idx="119">
                  <c:v>-506.40321299999999</c:v>
                </c:pt>
                <c:pt idx="120">
                  <c:v>-505.75954199999995</c:v>
                </c:pt>
                <c:pt idx="121">
                  <c:v>-505.11587099999997</c:v>
                </c:pt>
                <c:pt idx="122">
                  <c:v>-504.47223099999997</c:v>
                </c:pt>
                <c:pt idx="123">
                  <c:v>-503.82859000000002</c:v>
                </c:pt>
                <c:pt idx="124">
                  <c:v>-503.18494899999996</c:v>
                </c:pt>
                <c:pt idx="125">
                  <c:v>-502.54130800000001</c:v>
                </c:pt>
                <c:pt idx="126">
                  <c:v>-501.89766800000001</c:v>
                </c:pt>
                <c:pt idx="127">
                  <c:v>-501.25402700000001</c:v>
                </c:pt>
                <c:pt idx="128">
                  <c:v>-500.61038600000001</c:v>
                </c:pt>
                <c:pt idx="129">
                  <c:v>-499.966745</c:v>
                </c:pt>
                <c:pt idx="130">
                  <c:v>-499.323105</c:v>
                </c:pt>
                <c:pt idx="131">
                  <c:v>-498.679464</c:v>
                </c:pt>
                <c:pt idx="132">
                  <c:v>-498.03582299999999</c:v>
                </c:pt>
                <c:pt idx="133">
                  <c:v>-497.39218199999999</c:v>
                </c:pt>
                <c:pt idx="134">
                  <c:v>-496.74854199999999</c:v>
                </c:pt>
                <c:pt idx="135">
                  <c:v>-496.10490099999998</c:v>
                </c:pt>
                <c:pt idx="136">
                  <c:v>-495.46126000000004</c:v>
                </c:pt>
                <c:pt idx="137">
                  <c:v>-494.81761899999998</c:v>
                </c:pt>
                <c:pt idx="138">
                  <c:v>-494.17397899999997</c:v>
                </c:pt>
                <c:pt idx="139">
                  <c:v>-493.53033800000003</c:v>
                </c:pt>
                <c:pt idx="140">
                  <c:v>-492.88669699999997</c:v>
                </c:pt>
                <c:pt idx="141">
                  <c:v>-492.24305600000002</c:v>
                </c:pt>
                <c:pt idx="142">
                  <c:v>-491.59941600000002</c:v>
                </c:pt>
                <c:pt idx="143">
                  <c:v>-490.95577499999996</c:v>
                </c:pt>
                <c:pt idx="144">
                  <c:v>-490.31213400000001</c:v>
                </c:pt>
                <c:pt idx="145">
                  <c:v>-489.66849299999996</c:v>
                </c:pt>
                <c:pt idx="146">
                  <c:v>-489.02485299999995</c:v>
                </c:pt>
                <c:pt idx="147">
                  <c:v>-488.381212</c:v>
                </c:pt>
                <c:pt idx="148">
                  <c:v>-487.737571</c:v>
                </c:pt>
                <c:pt idx="149">
                  <c:v>-487.09393</c:v>
                </c:pt>
                <c:pt idx="150">
                  <c:v>-486.450289</c:v>
                </c:pt>
                <c:pt idx="151">
                  <c:v>-485.80664899999999</c:v>
                </c:pt>
                <c:pt idx="152">
                  <c:v>-485.16300799999999</c:v>
                </c:pt>
                <c:pt idx="153">
                  <c:v>-484.51936699999999</c:v>
                </c:pt>
                <c:pt idx="154">
                  <c:v>-483.87572599999999</c:v>
                </c:pt>
                <c:pt idx="155">
                  <c:v>-483.23208599999998</c:v>
                </c:pt>
                <c:pt idx="156">
                  <c:v>-482.58844499999998</c:v>
                </c:pt>
                <c:pt idx="157">
                  <c:v>-481.94480399999998</c:v>
                </c:pt>
                <c:pt idx="158">
                  <c:v>-481.30116300000003</c:v>
                </c:pt>
                <c:pt idx="159">
                  <c:v>-480.65752300000003</c:v>
                </c:pt>
                <c:pt idx="160">
                  <c:v>-480.01388200000002</c:v>
                </c:pt>
                <c:pt idx="161">
                  <c:v>-479.37024100000002</c:v>
                </c:pt>
                <c:pt idx="162">
                  <c:v>-478.72660000000002</c:v>
                </c:pt>
                <c:pt idx="163">
                  <c:v>-478.08296000000001</c:v>
                </c:pt>
                <c:pt idx="164">
                  <c:v>-477.43931900000001</c:v>
                </c:pt>
                <c:pt idx="165">
                  <c:v>-476.79567800000001</c:v>
                </c:pt>
                <c:pt idx="166">
                  <c:v>-476.15203700000001</c:v>
                </c:pt>
                <c:pt idx="167">
                  <c:v>-475.508397</c:v>
                </c:pt>
                <c:pt idx="168">
                  <c:v>-474.864756</c:v>
                </c:pt>
                <c:pt idx="169">
                  <c:v>-474.221115</c:v>
                </c:pt>
                <c:pt idx="170">
                  <c:v>-473.577474</c:v>
                </c:pt>
                <c:pt idx="171">
                  <c:v>-472.93383399999999</c:v>
                </c:pt>
                <c:pt idx="172">
                  <c:v>-472.29019300000004</c:v>
                </c:pt>
                <c:pt idx="173">
                  <c:v>-471.64655199999999</c:v>
                </c:pt>
                <c:pt idx="174">
                  <c:v>-471.00291100000004</c:v>
                </c:pt>
                <c:pt idx="175">
                  <c:v>-470.35927100000004</c:v>
                </c:pt>
                <c:pt idx="176">
                  <c:v>-469.71562999999998</c:v>
                </c:pt>
                <c:pt idx="177">
                  <c:v>-469.07198900000003</c:v>
                </c:pt>
                <c:pt idx="178">
                  <c:v>-468.42834799999997</c:v>
                </c:pt>
                <c:pt idx="179">
                  <c:v>-467.78470799999997</c:v>
                </c:pt>
                <c:pt idx="180">
                  <c:v>-467.14106700000002</c:v>
                </c:pt>
                <c:pt idx="181">
                  <c:v>-466.49742599999996</c:v>
                </c:pt>
                <c:pt idx="182">
                  <c:v>-465.85378500000002</c:v>
                </c:pt>
                <c:pt idx="183">
                  <c:v>-465.21014500000001</c:v>
                </c:pt>
                <c:pt idx="184">
                  <c:v>-464.56650400000001</c:v>
                </c:pt>
                <c:pt idx="185">
                  <c:v>-463.92286300000001</c:v>
                </c:pt>
                <c:pt idx="186">
                  <c:v>-463.279222</c:v>
                </c:pt>
                <c:pt idx="187">
                  <c:v>-462.635581</c:v>
                </c:pt>
                <c:pt idx="188">
                  <c:v>-461.991941</c:v>
                </c:pt>
                <c:pt idx="189">
                  <c:v>-461.34829999999999</c:v>
                </c:pt>
                <c:pt idx="190">
                  <c:v>-460.70465899999999</c:v>
                </c:pt>
                <c:pt idx="191">
                  <c:v>-460.06101799999999</c:v>
                </c:pt>
                <c:pt idx="192">
                  <c:v>-459.41737799999999</c:v>
                </c:pt>
                <c:pt idx="193">
                  <c:v>-458.77373699999998</c:v>
                </c:pt>
                <c:pt idx="194">
                  <c:v>-458.13009599999998</c:v>
                </c:pt>
                <c:pt idx="195">
                  <c:v>-457.48645500000003</c:v>
                </c:pt>
                <c:pt idx="196">
                  <c:v>-456.84281500000003</c:v>
                </c:pt>
                <c:pt idx="197">
                  <c:v>-456.19917399999997</c:v>
                </c:pt>
                <c:pt idx="198">
                  <c:v>-455.55553300000003</c:v>
                </c:pt>
                <c:pt idx="199">
                  <c:v>-454.91189199999997</c:v>
                </c:pt>
                <c:pt idx="200">
                  <c:v>-454.26825199999996</c:v>
                </c:pt>
                <c:pt idx="201">
                  <c:v>-453.62461100000002</c:v>
                </c:pt>
                <c:pt idx="202">
                  <c:v>-452.98096999999996</c:v>
                </c:pt>
                <c:pt idx="203">
                  <c:v>-452.33732900000001</c:v>
                </c:pt>
                <c:pt idx="204">
                  <c:v>-451.69368900000001</c:v>
                </c:pt>
                <c:pt idx="205">
                  <c:v>-451.050048</c:v>
                </c:pt>
                <c:pt idx="206">
                  <c:v>-450.406407</c:v>
                </c:pt>
                <c:pt idx="207">
                  <c:v>-449.762766</c:v>
                </c:pt>
                <c:pt idx="208">
                  <c:v>-449.11912599999999</c:v>
                </c:pt>
                <c:pt idx="209">
                  <c:v>-448.47548499999999</c:v>
                </c:pt>
                <c:pt idx="210">
                  <c:v>-447.83184399999999</c:v>
                </c:pt>
                <c:pt idx="211">
                  <c:v>-447.18820299999999</c:v>
                </c:pt>
                <c:pt idx="212">
                  <c:v>-446.54456299999998</c:v>
                </c:pt>
                <c:pt idx="213">
                  <c:v>-445.90092199999998</c:v>
                </c:pt>
                <c:pt idx="214">
                  <c:v>-445.25728099999998</c:v>
                </c:pt>
                <c:pt idx="215">
                  <c:v>-444.61364000000003</c:v>
                </c:pt>
                <c:pt idx="216">
                  <c:v>-443.97</c:v>
                </c:pt>
                <c:pt idx="217">
                  <c:v>-443.32635900000002</c:v>
                </c:pt>
                <c:pt idx="218">
                  <c:v>-442.68271800000002</c:v>
                </c:pt>
                <c:pt idx="219">
                  <c:v>-442.03907700000002</c:v>
                </c:pt>
                <c:pt idx="220">
                  <c:v>-441.39543700000002</c:v>
                </c:pt>
                <c:pt idx="221">
                  <c:v>-440.75179600000001</c:v>
                </c:pt>
                <c:pt idx="222">
                  <c:v>-440.10815500000001</c:v>
                </c:pt>
                <c:pt idx="223">
                  <c:v>-439.46451400000001</c:v>
                </c:pt>
                <c:pt idx="224">
                  <c:v>-438.82087300000001</c:v>
                </c:pt>
                <c:pt idx="225">
                  <c:v>-438.177233</c:v>
                </c:pt>
                <c:pt idx="226">
                  <c:v>-437.533592</c:v>
                </c:pt>
                <c:pt idx="227">
                  <c:v>-436.889951</c:v>
                </c:pt>
                <c:pt idx="228">
                  <c:v>-436.24630999999999</c:v>
                </c:pt>
                <c:pt idx="229">
                  <c:v>-435.60267000000005</c:v>
                </c:pt>
                <c:pt idx="230">
                  <c:v>-434.95902899999999</c:v>
                </c:pt>
                <c:pt idx="231">
                  <c:v>-434.31538800000004</c:v>
                </c:pt>
                <c:pt idx="232">
                  <c:v>-433.67174699999998</c:v>
                </c:pt>
                <c:pt idx="233">
                  <c:v>-433.02810699999998</c:v>
                </c:pt>
                <c:pt idx="234">
                  <c:v>-432.38446600000003</c:v>
                </c:pt>
                <c:pt idx="235">
                  <c:v>-431.74082499999997</c:v>
                </c:pt>
                <c:pt idx="236">
                  <c:v>-431.09718400000003</c:v>
                </c:pt>
                <c:pt idx="237">
                  <c:v>-430.45354400000002</c:v>
                </c:pt>
                <c:pt idx="238">
                  <c:v>-429.80990299999996</c:v>
                </c:pt>
                <c:pt idx="239">
                  <c:v>-429.16626200000002</c:v>
                </c:pt>
                <c:pt idx="240">
                  <c:v>-428.52262100000002</c:v>
                </c:pt>
                <c:pt idx="241">
                  <c:v>-427.87898100000001</c:v>
                </c:pt>
                <c:pt idx="242">
                  <c:v>-427.23534000000001</c:v>
                </c:pt>
                <c:pt idx="243">
                  <c:v>-426.59169900000001</c:v>
                </c:pt>
                <c:pt idx="244">
                  <c:v>-425.948058</c:v>
                </c:pt>
                <c:pt idx="245">
                  <c:v>-425.304418</c:v>
                </c:pt>
                <c:pt idx="246">
                  <c:v>-424.660777</c:v>
                </c:pt>
                <c:pt idx="247">
                  <c:v>-424.01713599999999</c:v>
                </c:pt>
                <c:pt idx="248">
                  <c:v>-423.37349499999999</c:v>
                </c:pt>
                <c:pt idx="249">
                  <c:v>-422.72985499999999</c:v>
                </c:pt>
                <c:pt idx="250">
                  <c:v>-422.08621399999998</c:v>
                </c:pt>
                <c:pt idx="251">
                  <c:v>-421.44257299999998</c:v>
                </c:pt>
                <c:pt idx="252">
                  <c:v>-420.79893200000004</c:v>
                </c:pt>
                <c:pt idx="253">
                  <c:v>-420.15529200000003</c:v>
                </c:pt>
                <c:pt idx="254">
                  <c:v>-419.51165099999997</c:v>
                </c:pt>
                <c:pt idx="255">
                  <c:v>-418.86801000000003</c:v>
                </c:pt>
                <c:pt idx="256">
                  <c:v>-418.22436899999997</c:v>
                </c:pt>
                <c:pt idx="257">
                  <c:v>-417.58072899999996</c:v>
                </c:pt>
                <c:pt idx="258">
                  <c:v>-416.93708800000002</c:v>
                </c:pt>
                <c:pt idx="259">
                  <c:v>-416.29344699999996</c:v>
                </c:pt>
                <c:pt idx="260">
                  <c:v>-415.64980600000001</c:v>
                </c:pt>
                <c:pt idx="261">
                  <c:v>-415.00616600000001</c:v>
                </c:pt>
                <c:pt idx="262">
                  <c:v>-414.36252500000001</c:v>
                </c:pt>
                <c:pt idx="263">
                  <c:v>-413.718884</c:v>
                </c:pt>
                <c:pt idx="264">
                  <c:v>-413.075243</c:v>
                </c:pt>
                <c:pt idx="265">
                  <c:v>-412.431602</c:v>
                </c:pt>
                <c:pt idx="266">
                  <c:v>-411.78796199999999</c:v>
                </c:pt>
                <c:pt idx="267">
                  <c:v>-411.14432099999999</c:v>
                </c:pt>
                <c:pt idx="268">
                  <c:v>-410.50067999999999</c:v>
                </c:pt>
                <c:pt idx="269">
                  <c:v>-409.85703899999999</c:v>
                </c:pt>
                <c:pt idx="270">
                  <c:v>-409.21339899999998</c:v>
                </c:pt>
                <c:pt idx="271">
                  <c:v>-408.56975799999998</c:v>
                </c:pt>
                <c:pt idx="272">
                  <c:v>-407.92611699999998</c:v>
                </c:pt>
                <c:pt idx="273">
                  <c:v>-407.28247599999997</c:v>
                </c:pt>
                <c:pt idx="274">
                  <c:v>-406.63883600000003</c:v>
                </c:pt>
                <c:pt idx="275">
                  <c:v>-405.99519500000002</c:v>
                </c:pt>
                <c:pt idx="276">
                  <c:v>-405.35155400000002</c:v>
                </c:pt>
                <c:pt idx="277">
                  <c:v>-404.70791300000002</c:v>
                </c:pt>
                <c:pt idx="278">
                  <c:v>-404.06427300000001</c:v>
                </c:pt>
                <c:pt idx="279">
                  <c:v>-403.42063200000001</c:v>
                </c:pt>
                <c:pt idx="280">
                  <c:v>-402.77699100000001</c:v>
                </c:pt>
                <c:pt idx="281">
                  <c:v>-402.13335000000001</c:v>
                </c:pt>
                <c:pt idx="282">
                  <c:v>-401.48971</c:v>
                </c:pt>
                <c:pt idx="283">
                  <c:v>-400.846069</c:v>
                </c:pt>
                <c:pt idx="284">
                  <c:v>-400.202428</c:v>
                </c:pt>
                <c:pt idx="285">
                  <c:v>-399.558787</c:v>
                </c:pt>
                <c:pt idx="286">
                  <c:v>-398.91514700000005</c:v>
                </c:pt>
                <c:pt idx="287">
                  <c:v>-398.27150599999999</c:v>
                </c:pt>
                <c:pt idx="288">
                  <c:v>-397.62786500000004</c:v>
                </c:pt>
                <c:pt idx="289">
                  <c:v>-396.98422399999998</c:v>
                </c:pt>
                <c:pt idx="290">
                  <c:v>-396.34058399999998</c:v>
                </c:pt>
                <c:pt idx="291">
                  <c:v>-395.69694300000003</c:v>
                </c:pt>
                <c:pt idx="292">
                  <c:v>-395.05330199999997</c:v>
                </c:pt>
                <c:pt idx="293">
                  <c:v>-394.40966100000003</c:v>
                </c:pt>
                <c:pt idx="294">
                  <c:v>-393.76602100000002</c:v>
                </c:pt>
                <c:pt idx="295">
                  <c:v>-393.12237999999996</c:v>
                </c:pt>
                <c:pt idx="296">
                  <c:v>-392.47873900000002</c:v>
                </c:pt>
                <c:pt idx="297">
                  <c:v>-391.83509800000002</c:v>
                </c:pt>
                <c:pt idx="298">
                  <c:v>-391.19145800000001</c:v>
                </c:pt>
                <c:pt idx="299">
                  <c:v>-390.54781700000001</c:v>
                </c:pt>
                <c:pt idx="300">
                  <c:v>-389.90417600000001</c:v>
                </c:pt>
                <c:pt idx="301">
                  <c:v>-389.260535</c:v>
                </c:pt>
                <c:pt idx="302">
                  <c:v>-388.616894</c:v>
                </c:pt>
                <c:pt idx="303">
                  <c:v>-387.973254</c:v>
                </c:pt>
                <c:pt idx="304">
                  <c:v>-387.32961299999999</c:v>
                </c:pt>
                <c:pt idx="305">
                  <c:v>-386.68597199999999</c:v>
                </c:pt>
                <c:pt idx="306">
                  <c:v>-386.04233099999999</c:v>
                </c:pt>
                <c:pt idx="307">
                  <c:v>-385.39869099999999</c:v>
                </c:pt>
                <c:pt idx="308">
                  <c:v>-384.75504999999998</c:v>
                </c:pt>
                <c:pt idx="309">
                  <c:v>-384.11140900000004</c:v>
                </c:pt>
                <c:pt idx="310">
                  <c:v>-383.46776799999998</c:v>
                </c:pt>
                <c:pt idx="311">
                  <c:v>-382.82412799999997</c:v>
                </c:pt>
                <c:pt idx="312">
                  <c:v>-382.18048700000003</c:v>
                </c:pt>
                <c:pt idx="313">
                  <c:v>-381.53684599999997</c:v>
                </c:pt>
                <c:pt idx="314">
                  <c:v>-380.89320500000002</c:v>
                </c:pt>
                <c:pt idx="315">
                  <c:v>-380.24956500000002</c:v>
                </c:pt>
                <c:pt idx="316">
                  <c:v>-379.60592399999996</c:v>
                </c:pt>
                <c:pt idx="317">
                  <c:v>-378.96228300000001</c:v>
                </c:pt>
                <c:pt idx="318">
                  <c:v>-378.31864199999995</c:v>
                </c:pt>
                <c:pt idx="319">
                  <c:v>-377.67500199999995</c:v>
                </c:pt>
                <c:pt idx="320">
                  <c:v>-377.031361</c:v>
                </c:pt>
                <c:pt idx="321">
                  <c:v>-376.38772</c:v>
                </c:pt>
                <c:pt idx="322">
                  <c:v>-375.744079</c:v>
                </c:pt>
                <c:pt idx="323">
                  <c:v>-375.10043899999999</c:v>
                </c:pt>
                <c:pt idx="324">
                  <c:v>-374.45679799999999</c:v>
                </c:pt>
                <c:pt idx="325">
                  <c:v>-373.81315699999999</c:v>
                </c:pt>
                <c:pt idx="326">
                  <c:v>-373.16951599999999</c:v>
                </c:pt>
                <c:pt idx="327">
                  <c:v>-372.52587599999998</c:v>
                </c:pt>
                <c:pt idx="328">
                  <c:v>-371.88223499999998</c:v>
                </c:pt>
                <c:pt idx="329">
                  <c:v>-371.23859399999998</c:v>
                </c:pt>
                <c:pt idx="330">
                  <c:v>-370.59495299999998</c:v>
                </c:pt>
                <c:pt idx="331">
                  <c:v>-369.95131300000003</c:v>
                </c:pt>
                <c:pt idx="332">
                  <c:v>-369.30767200000003</c:v>
                </c:pt>
                <c:pt idx="333">
                  <c:v>-368.66403100000002</c:v>
                </c:pt>
                <c:pt idx="334">
                  <c:v>-368.02039000000002</c:v>
                </c:pt>
                <c:pt idx="335">
                  <c:v>-367.37675000000002</c:v>
                </c:pt>
                <c:pt idx="336">
                  <c:v>-366.73310900000001</c:v>
                </c:pt>
                <c:pt idx="337">
                  <c:v>-366.08946800000001</c:v>
                </c:pt>
                <c:pt idx="338">
                  <c:v>-365.44582700000001</c:v>
                </c:pt>
                <c:pt idx="339">
                  <c:v>-364.80218600000001</c:v>
                </c:pt>
                <c:pt idx="340">
                  <c:v>-364.158546</c:v>
                </c:pt>
                <c:pt idx="341">
                  <c:v>-363.514905</c:v>
                </c:pt>
                <c:pt idx="342">
                  <c:v>-362.871264</c:v>
                </c:pt>
                <c:pt idx="343">
                  <c:v>-362.22762299999999</c:v>
                </c:pt>
                <c:pt idx="344">
                  <c:v>-361.58398299999999</c:v>
                </c:pt>
                <c:pt idx="345">
                  <c:v>-360.94034200000004</c:v>
                </c:pt>
                <c:pt idx="346">
                  <c:v>-360.29670099999998</c:v>
                </c:pt>
                <c:pt idx="347">
                  <c:v>-359.65306000000004</c:v>
                </c:pt>
                <c:pt idx="348">
                  <c:v>-359.00942000000003</c:v>
                </c:pt>
                <c:pt idx="349">
                  <c:v>-358.36577899999997</c:v>
                </c:pt>
                <c:pt idx="350">
                  <c:v>-357.72213800000003</c:v>
                </c:pt>
                <c:pt idx="351">
                  <c:v>-357.07849699999997</c:v>
                </c:pt>
                <c:pt idx="352">
                  <c:v>-356.43485699999997</c:v>
                </c:pt>
                <c:pt idx="353">
                  <c:v>-355.79121600000002</c:v>
                </c:pt>
                <c:pt idx="354">
                  <c:v>-355.14757499999996</c:v>
                </c:pt>
                <c:pt idx="355">
                  <c:v>-354.50393400000002</c:v>
                </c:pt>
                <c:pt idx="356">
                  <c:v>-353.86029400000001</c:v>
                </c:pt>
                <c:pt idx="357">
                  <c:v>-353.21665300000001</c:v>
                </c:pt>
                <c:pt idx="358">
                  <c:v>-352.57301200000001</c:v>
                </c:pt>
                <c:pt idx="359">
                  <c:v>-351.929371</c:v>
                </c:pt>
                <c:pt idx="360">
                  <c:v>-351.285731</c:v>
                </c:pt>
                <c:pt idx="361">
                  <c:v>-350.64209</c:v>
                </c:pt>
                <c:pt idx="362">
                  <c:v>-349.99844899999999</c:v>
                </c:pt>
                <c:pt idx="363">
                  <c:v>-349.35480799999999</c:v>
                </c:pt>
                <c:pt idx="364">
                  <c:v>-348.71116799999999</c:v>
                </c:pt>
                <c:pt idx="365">
                  <c:v>-348.06752699999998</c:v>
                </c:pt>
                <c:pt idx="366">
                  <c:v>-347.42388600000004</c:v>
                </c:pt>
                <c:pt idx="367">
                  <c:v>-346.78024499999998</c:v>
                </c:pt>
                <c:pt idx="368">
                  <c:v>-346.13660499999997</c:v>
                </c:pt>
                <c:pt idx="369">
                  <c:v>-345.49296400000003</c:v>
                </c:pt>
                <c:pt idx="370">
                  <c:v>-344.84932299999997</c:v>
                </c:pt>
                <c:pt idx="371">
                  <c:v>-344.20568200000002</c:v>
                </c:pt>
                <c:pt idx="372">
                  <c:v>-343.56204200000002</c:v>
                </c:pt>
                <c:pt idx="373">
                  <c:v>-342.91840099999996</c:v>
                </c:pt>
                <c:pt idx="374">
                  <c:v>-342.27476000000001</c:v>
                </c:pt>
                <c:pt idx="375">
                  <c:v>-341.63111899999996</c:v>
                </c:pt>
                <c:pt idx="376">
                  <c:v>-340.98747800000001</c:v>
                </c:pt>
                <c:pt idx="377">
                  <c:v>-340.34383800000001</c:v>
                </c:pt>
                <c:pt idx="378">
                  <c:v>-339.700197</c:v>
                </c:pt>
                <c:pt idx="379">
                  <c:v>-339.056556</c:v>
                </c:pt>
                <c:pt idx="380">
                  <c:v>-338.412915</c:v>
                </c:pt>
                <c:pt idx="381">
                  <c:v>-337.76927499999999</c:v>
                </c:pt>
                <c:pt idx="382">
                  <c:v>-337.12563399999999</c:v>
                </c:pt>
                <c:pt idx="383">
                  <c:v>-336.48199299999999</c:v>
                </c:pt>
                <c:pt idx="384">
                  <c:v>-335.83835199999999</c:v>
                </c:pt>
                <c:pt idx="385">
                  <c:v>-335.19471199999998</c:v>
                </c:pt>
                <c:pt idx="386">
                  <c:v>-334.55107099999998</c:v>
                </c:pt>
                <c:pt idx="387">
                  <c:v>-333.90742999999998</c:v>
                </c:pt>
                <c:pt idx="388">
                  <c:v>-333.26378899999997</c:v>
                </c:pt>
                <c:pt idx="389">
                  <c:v>-332.62014900000003</c:v>
                </c:pt>
                <c:pt idx="390">
                  <c:v>-331.97650800000002</c:v>
                </c:pt>
                <c:pt idx="391">
                  <c:v>-331.33286700000002</c:v>
                </c:pt>
                <c:pt idx="392">
                  <c:v>-330.68922600000002</c:v>
                </c:pt>
                <c:pt idx="393">
                  <c:v>-330.04558600000001</c:v>
                </c:pt>
                <c:pt idx="394">
                  <c:v>-329.40194500000001</c:v>
                </c:pt>
                <c:pt idx="395">
                  <c:v>-328.75830400000001</c:v>
                </c:pt>
                <c:pt idx="396">
                  <c:v>-328.11466300000001</c:v>
                </c:pt>
                <c:pt idx="397">
                  <c:v>-327.471023</c:v>
                </c:pt>
                <c:pt idx="398">
                  <c:v>-326.827382</c:v>
                </c:pt>
                <c:pt idx="399">
                  <c:v>-326.183741</c:v>
                </c:pt>
                <c:pt idx="400">
                  <c:v>-325.5401</c:v>
                </c:pt>
                <c:pt idx="401">
                  <c:v>-324.89645999999999</c:v>
                </c:pt>
                <c:pt idx="402">
                  <c:v>-324.25281900000004</c:v>
                </c:pt>
                <c:pt idx="403">
                  <c:v>-323.60917799999999</c:v>
                </c:pt>
                <c:pt idx="404">
                  <c:v>-322.96553700000004</c:v>
                </c:pt>
                <c:pt idx="405">
                  <c:v>-322.32189700000004</c:v>
                </c:pt>
                <c:pt idx="406">
                  <c:v>-321.67825599999998</c:v>
                </c:pt>
                <c:pt idx="407">
                  <c:v>-321.03461500000003</c:v>
                </c:pt>
                <c:pt idx="408">
                  <c:v>-320.39097399999997</c:v>
                </c:pt>
                <c:pt idx="409">
                  <c:v>-319.74733399999997</c:v>
                </c:pt>
                <c:pt idx="410">
                  <c:v>-319.10369300000002</c:v>
                </c:pt>
                <c:pt idx="411">
                  <c:v>-318.46005199999996</c:v>
                </c:pt>
                <c:pt idx="412">
                  <c:v>-317.81641100000002</c:v>
                </c:pt>
                <c:pt idx="413">
                  <c:v>-317.17277100000001</c:v>
                </c:pt>
                <c:pt idx="414">
                  <c:v>-316.52913000000001</c:v>
                </c:pt>
                <c:pt idx="415">
                  <c:v>-315.88548900000001</c:v>
                </c:pt>
                <c:pt idx="416">
                  <c:v>-315.241848</c:v>
                </c:pt>
                <c:pt idx="417">
                  <c:v>-314.598207</c:v>
                </c:pt>
                <c:pt idx="418">
                  <c:v>-313.954567</c:v>
                </c:pt>
                <c:pt idx="419">
                  <c:v>-313.31092599999999</c:v>
                </c:pt>
                <c:pt idx="420">
                  <c:v>-312.66728499999999</c:v>
                </c:pt>
                <c:pt idx="421">
                  <c:v>-312.02364399999999</c:v>
                </c:pt>
                <c:pt idx="422">
                  <c:v>-311.38000399999999</c:v>
                </c:pt>
                <c:pt idx="423">
                  <c:v>-310.73636299999998</c:v>
                </c:pt>
                <c:pt idx="424">
                  <c:v>-310.09272199999998</c:v>
                </c:pt>
                <c:pt idx="425">
                  <c:v>-309.44908100000004</c:v>
                </c:pt>
                <c:pt idx="426">
                  <c:v>-308.80544100000003</c:v>
                </c:pt>
                <c:pt idx="427">
                  <c:v>-308.16179999999997</c:v>
                </c:pt>
                <c:pt idx="428">
                  <c:v>-307.51815900000003</c:v>
                </c:pt>
                <c:pt idx="429">
                  <c:v>-306.87451799999997</c:v>
                </c:pt>
                <c:pt idx="430">
                  <c:v>-306.23087799999996</c:v>
                </c:pt>
                <c:pt idx="431">
                  <c:v>-305.58723700000002</c:v>
                </c:pt>
                <c:pt idx="432">
                  <c:v>-304.94359599999996</c:v>
                </c:pt>
                <c:pt idx="433">
                  <c:v>-304.29995500000001</c:v>
                </c:pt>
                <c:pt idx="434">
                  <c:v>-303.65631500000001</c:v>
                </c:pt>
                <c:pt idx="435">
                  <c:v>-303.012674</c:v>
                </c:pt>
                <c:pt idx="436">
                  <c:v>-302.369033</c:v>
                </c:pt>
                <c:pt idx="437">
                  <c:v>-301.725392</c:v>
                </c:pt>
                <c:pt idx="438">
                  <c:v>-301.08175199999999</c:v>
                </c:pt>
                <c:pt idx="439">
                  <c:v>-300.43811099999999</c:v>
                </c:pt>
                <c:pt idx="440">
                  <c:v>-299.79446999999999</c:v>
                </c:pt>
                <c:pt idx="441">
                  <c:v>-299.15082899999999</c:v>
                </c:pt>
                <c:pt idx="442">
                  <c:v>-298.50718899999998</c:v>
                </c:pt>
                <c:pt idx="443">
                  <c:v>-297.86354799999998</c:v>
                </c:pt>
                <c:pt idx="444">
                  <c:v>-297.21990699999998</c:v>
                </c:pt>
                <c:pt idx="445">
                  <c:v>-296.57626599999998</c:v>
                </c:pt>
                <c:pt idx="446">
                  <c:v>-295.93262600000003</c:v>
                </c:pt>
                <c:pt idx="447">
                  <c:v>-295.28898500000003</c:v>
                </c:pt>
                <c:pt idx="448">
                  <c:v>-294.64534400000002</c:v>
                </c:pt>
                <c:pt idx="449">
                  <c:v>-294.00170300000002</c:v>
                </c:pt>
                <c:pt idx="450">
                  <c:v>-293.35806300000002</c:v>
                </c:pt>
                <c:pt idx="451">
                  <c:v>-292.71442200000001</c:v>
                </c:pt>
                <c:pt idx="452">
                  <c:v>-292.07078100000001</c:v>
                </c:pt>
                <c:pt idx="453">
                  <c:v>-291.42714000000001</c:v>
                </c:pt>
                <c:pt idx="454">
                  <c:v>-290.78349900000001</c:v>
                </c:pt>
                <c:pt idx="455">
                  <c:v>-290.139859</c:v>
                </c:pt>
                <c:pt idx="456">
                  <c:v>-289.496218</c:v>
                </c:pt>
                <c:pt idx="457">
                  <c:v>-288.852577</c:v>
                </c:pt>
                <c:pt idx="458">
                  <c:v>-288.20893599999999</c:v>
                </c:pt>
                <c:pt idx="459">
                  <c:v>-287.56529600000005</c:v>
                </c:pt>
                <c:pt idx="460">
                  <c:v>-286.92165499999999</c:v>
                </c:pt>
                <c:pt idx="461">
                  <c:v>-286.27801400000004</c:v>
                </c:pt>
                <c:pt idx="462">
                  <c:v>-285.63437299999998</c:v>
                </c:pt>
                <c:pt idx="463">
                  <c:v>-284.99073299999998</c:v>
                </c:pt>
                <c:pt idx="464">
                  <c:v>-284.34709200000003</c:v>
                </c:pt>
                <c:pt idx="465">
                  <c:v>-283.70345099999997</c:v>
                </c:pt>
                <c:pt idx="466">
                  <c:v>-283.05981000000003</c:v>
                </c:pt>
                <c:pt idx="467">
                  <c:v>-282.41617000000002</c:v>
                </c:pt>
                <c:pt idx="468">
                  <c:v>-281.77252899999996</c:v>
                </c:pt>
                <c:pt idx="469">
                  <c:v>-281.12888800000002</c:v>
                </c:pt>
                <c:pt idx="470">
                  <c:v>-280.48524700000002</c:v>
                </c:pt>
                <c:pt idx="471">
                  <c:v>-279.84160700000001</c:v>
                </c:pt>
                <c:pt idx="472">
                  <c:v>-279.19796600000001</c:v>
                </c:pt>
                <c:pt idx="473">
                  <c:v>-278.55432500000001</c:v>
                </c:pt>
                <c:pt idx="474">
                  <c:v>-277.910684</c:v>
                </c:pt>
                <c:pt idx="475">
                  <c:v>-277.267044</c:v>
                </c:pt>
                <c:pt idx="476">
                  <c:v>-276.623403</c:v>
                </c:pt>
                <c:pt idx="477">
                  <c:v>-275.97976199999999</c:v>
                </c:pt>
                <c:pt idx="478">
                  <c:v>-275.33612099999999</c:v>
                </c:pt>
                <c:pt idx="479">
                  <c:v>-274.69248099999999</c:v>
                </c:pt>
                <c:pt idx="480">
                  <c:v>-274.04883999999998</c:v>
                </c:pt>
                <c:pt idx="481">
                  <c:v>-273.40519899999998</c:v>
                </c:pt>
                <c:pt idx="482">
                  <c:v>-272.76155800000004</c:v>
                </c:pt>
                <c:pt idx="483">
                  <c:v>-272.11791800000003</c:v>
                </c:pt>
                <c:pt idx="484">
                  <c:v>-271.47427699999997</c:v>
                </c:pt>
                <c:pt idx="485">
                  <c:v>-270.83063600000003</c:v>
                </c:pt>
                <c:pt idx="486">
                  <c:v>-270.18699499999997</c:v>
                </c:pt>
                <c:pt idx="487">
                  <c:v>-269.54335499999996</c:v>
                </c:pt>
                <c:pt idx="488">
                  <c:v>-268.89971400000002</c:v>
                </c:pt>
                <c:pt idx="489">
                  <c:v>-268.25607299999996</c:v>
                </c:pt>
                <c:pt idx="490">
                  <c:v>-267.61243200000001</c:v>
                </c:pt>
                <c:pt idx="491">
                  <c:v>-266.96879099999995</c:v>
                </c:pt>
                <c:pt idx="492">
                  <c:v>-266.32515100000001</c:v>
                </c:pt>
                <c:pt idx="493">
                  <c:v>-265.68151</c:v>
                </c:pt>
                <c:pt idx="494">
                  <c:v>-265.037869</c:v>
                </c:pt>
                <c:pt idx="495">
                  <c:v>-264.394228</c:v>
                </c:pt>
                <c:pt idx="496">
                  <c:v>-263.75058799999999</c:v>
                </c:pt>
                <c:pt idx="497">
                  <c:v>-263.10694699999999</c:v>
                </c:pt>
                <c:pt idx="498">
                  <c:v>-262.46330599999999</c:v>
                </c:pt>
                <c:pt idx="499">
                  <c:v>-261.81966499999999</c:v>
                </c:pt>
                <c:pt idx="500">
                  <c:v>-261.17602499999998</c:v>
                </c:pt>
                <c:pt idx="501">
                  <c:v>-260.53238399999998</c:v>
                </c:pt>
                <c:pt idx="502">
                  <c:v>-259.88874299999998</c:v>
                </c:pt>
                <c:pt idx="503">
                  <c:v>-259.24510199999997</c:v>
                </c:pt>
                <c:pt idx="504">
                  <c:v>-258.60146199999997</c:v>
                </c:pt>
                <c:pt idx="505">
                  <c:v>-257.95782100000002</c:v>
                </c:pt>
                <c:pt idx="506">
                  <c:v>-257.31417999999996</c:v>
                </c:pt>
                <c:pt idx="507">
                  <c:v>-256.67053900000002</c:v>
                </c:pt>
                <c:pt idx="508">
                  <c:v>-256.02689900000001</c:v>
                </c:pt>
                <c:pt idx="509">
                  <c:v>-255.38325799999998</c:v>
                </c:pt>
                <c:pt idx="510">
                  <c:v>-254.73961700000001</c:v>
                </c:pt>
                <c:pt idx="511">
                  <c:v>-254.09597600000001</c:v>
                </c:pt>
                <c:pt idx="512">
                  <c:v>-253.452336</c:v>
                </c:pt>
                <c:pt idx="513">
                  <c:v>-252.808695</c:v>
                </c:pt>
                <c:pt idx="514">
                  <c:v>-252.165054</c:v>
                </c:pt>
                <c:pt idx="515">
                  <c:v>-251.521413</c:v>
                </c:pt>
                <c:pt idx="516">
                  <c:v>-250.87777299999999</c:v>
                </c:pt>
                <c:pt idx="517">
                  <c:v>-250.23413199999999</c:v>
                </c:pt>
                <c:pt idx="518">
                  <c:v>-249.59049099999999</c:v>
                </c:pt>
                <c:pt idx="519">
                  <c:v>-248.94684999999998</c:v>
                </c:pt>
                <c:pt idx="520">
                  <c:v>-248.30320999999998</c:v>
                </c:pt>
                <c:pt idx="521">
                  <c:v>-247.659569</c:v>
                </c:pt>
                <c:pt idx="522">
                  <c:v>-247.015928</c:v>
                </c:pt>
                <c:pt idx="523">
                  <c:v>-246.372287</c:v>
                </c:pt>
                <c:pt idx="524">
                  <c:v>-245.728647</c:v>
                </c:pt>
                <c:pt idx="525">
                  <c:v>-245.08500599999999</c:v>
                </c:pt>
                <c:pt idx="526">
                  <c:v>-244.44136499999999</c:v>
                </c:pt>
                <c:pt idx="527">
                  <c:v>-243.79772399999999</c:v>
                </c:pt>
                <c:pt idx="528">
                  <c:v>-243.15408299999999</c:v>
                </c:pt>
                <c:pt idx="529">
                  <c:v>-242.51044299999998</c:v>
                </c:pt>
                <c:pt idx="530">
                  <c:v>-241.86680199999998</c:v>
                </c:pt>
                <c:pt idx="531">
                  <c:v>-241.22316099999998</c:v>
                </c:pt>
                <c:pt idx="532">
                  <c:v>-240.57951999999997</c:v>
                </c:pt>
                <c:pt idx="533">
                  <c:v>-239.93588000000003</c:v>
                </c:pt>
                <c:pt idx="534">
                  <c:v>-239.29223900000002</c:v>
                </c:pt>
                <c:pt idx="535">
                  <c:v>-238.64859800000002</c:v>
                </c:pt>
                <c:pt idx="536">
                  <c:v>-238.00495700000002</c:v>
                </c:pt>
                <c:pt idx="537">
                  <c:v>-237.36131700000001</c:v>
                </c:pt>
                <c:pt idx="538">
                  <c:v>-236.71767600000001</c:v>
                </c:pt>
                <c:pt idx="539">
                  <c:v>-236.07403500000001</c:v>
                </c:pt>
                <c:pt idx="540">
                  <c:v>-235.43039400000001</c:v>
                </c:pt>
                <c:pt idx="541">
                  <c:v>-234.786754</c:v>
                </c:pt>
                <c:pt idx="542">
                  <c:v>-234.143113</c:v>
                </c:pt>
                <c:pt idx="543">
                  <c:v>-233.499472</c:v>
                </c:pt>
                <c:pt idx="544">
                  <c:v>-232.85583099999999</c:v>
                </c:pt>
                <c:pt idx="545">
                  <c:v>-232.21219100000002</c:v>
                </c:pt>
                <c:pt idx="546">
                  <c:v>-231.56855000000002</c:v>
                </c:pt>
                <c:pt idx="547">
                  <c:v>-230.92490900000001</c:v>
                </c:pt>
                <c:pt idx="548">
                  <c:v>-230.28126800000001</c:v>
                </c:pt>
                <c:pt idx="549">
                  <c:v>-229.63762800000001</c:v>
                </c:pt>
                <c:pt idx="550">
                  <c:v>-228.993987</c:v>
                </c:pt>
                <c:pt idx="551">
                  <c:v>-228.350346</c:v>
                </c:pt>
                <c:pt idx="552">
                  <c:v>-227.706705</c:v>
                </c:pt>
                <c:pt idx="553">
                  <c:v>-227.06306499999999</c:v>
                </c:pt>
                <c:pt idx="554">
                  <c:v>-226.41942399999999</c:v>
                </c:pt>
                <c:pt idx="555">
                  <c:v>-225.77578299999999</c:v>
                </c:pt>
                <c:pt idx="556">
                  <c:v>-225.13214200000002</c:v>
                </c:pt>
                <c:pt idx="557">
                  <c:v>-224.48850200000001</c:v>
                </c:pt>
                <c:pt idx="558">
                  <c:v>-223.84486100000001</c:v>
                </c:pt>
                <c:pt idx="559">
                  <c:v>-223.20122000000001</c:v>
                </c:pt>
                <c:pt idx="560">
                  <c:v>-222.557579</c:v>
                </c:pt>
                <c:pt idx="561">
                  <c:v>-221.913939</c:v>
                </c:pt>
                <c:pt idx="562">
                  <c:v>-221.270298</c:v>
                </c:pt>
                <c:pt idx="563">
                  <c:v>-220.62665699999999</c:v>
                </c:pt>
                <c:pt idx="564">
                  <c:v>-219.98301599999999</c:v>
                </c:pt>
                <c:pt idx="565">
                  <c:v>-219.33937499999999</c:v>
                </c:pt>
                <c:pt idx="566">
                  <c:v>-218.69573499999998</c:v>
                </c:pt>
                <c:pt idx="567">
                  <c:v>-218.05209400000001</c:v>
                </c:pt>
                <c:pt idx="568">
                  <c:v>-217.40845300000001</c:v>
                </c:pt>
                <c:pt idx="569">
                  <c:v>-216.76481200000001</c:v>
                </c:pt>
                <c:pt idx="570">
                  <c:v>-216.121172</c:v>
                </c:pt>
                <c:pt idx="571">
                  <c:v>-215.477531</c:v>
                </c:pt>
                <c:pt idx="572">
                  <c:v>-214.83389</c:v>
                </c:pt>
                <c:pt idx="573">
                  <c:v>-214.19024899999999</c:v>
                </c:pt>
                <c:pt idx="574">
                  <c:v>-213.54660899999999</c:v>
                </c:pt>
                <c:pt idx="575">
                  <c:v>-212.90296799999999</c:v>
                </c:pt>
                <c:pt idx="576">
                  <c:v>-212.25932699999998</c:v>
                </c:pt>
                <c:pt idx="577">
                  <c:v>-211.61568599999998</c:v>
                </c:pt>
                <c:pt idx="578">
                  <c:v>-210.97204600000001</c:v>
                </c:pt>
                <c:pt idx="579">
                  <c:v>-210.328405</c:v>
                </c:pt>
                <c:pt idx="580">
                  <c:v>-209.684764</c:v>
                </c:pt>
                <c:pt idx="581">
                  <c:v>-209.041123</c:v>
                </c:pt>
                <c:pt idx="582">
                  <c:v>-208.39748299999999</c:v>
                </c:pt>
                <c:pt idx="583">
                  <c:v>-207.75384199999999</c:v>
                </c:pt>
                <c:pt idx="584">
                  <c:v>-207.11020099999999</c:v>
                </c:pt>
                <c:pt idx="585">
                  <c:v>-206.46655999999999</c:v>
                </c:pt>
                <c:pt idx="586">
                  <c:v>-205.82291999999998</c:v>
                </c:pt>
                <c:pt idx="587">
                  <c:v>-205.17927899999998</c:v>
                </c:pt>
                <c:pt idx="588">
                  <c:v>-204.53563799999998</c:v>
                </c:pt>
                <c:pt idx="589">
                  <c:v>-203.89199699999998</c:v>
                </c:pt>
                <c:pt idx="590">
                  <c:v>-203.248357</c:v>
                </c:pt>
                <c:pt idx="591">
                  <c:v>-202.60471600000002</c:v>
                </c:pt>
                <c:pt idx="592">
                  <c:v>-201.96107500000002</c:v>
                </c:pt>
                <c:pt idx="593">
                  <c:v>-201.31743400000002</c:v>
                </c:pt>
                <c:pt idx="594">
                  <c:v>-200.67379400000002</c:v>
                </c:pt>
                <c:pt idx="595">
                  <c:v>-200.03015300000001</c:v>
                </c:pt>
                <c:pt idx="596">
                  <c:v>-199.38651200000001</c:v>
                </c:pt>
                <c:pt idx="597">
                  <c:v>-198.74287100000001</c:v>
                </c:pt>
                <c:pt idx="598">
                  <c:v>-198.099231</c:v>
                </c:pt>
                <c:pt idx="599">
                  <c:v>-197.45559</c:v>
                </c:pt>
                <c:pt idx="600">
                  <c:v>-196.811949</c:v>
                </c:pt>
                <c:pt idx="601">
                  <c:v>-196.168308</c:v>
                </c:pt>
                <c:pt idx="602">
                  <c:v>-195.52466800000002</c:v>
                </c:pt>
                <c:pt idx="603">
                  <c:v>-194.88102700000002</c:v>
                </c:pt>
                <c:pt idx="604">
                  <c:v>-194.23738600000001</c:v>
                </c:pt>
                <c:pt idx="605">
                  <c:v>-193.59374500000001</c:v>
                </c:pt>
                <c:pt idx="606">
                  <c:v>-192.95010400000001</c:v>
                </c:pt>
                <c:pt idx="607">
                  <c:v>-192.30646400000001</c:v>
                </c:pt>
                <c:pt idx="608">
                  <c:v>-191.662823</c:v>
                </c:pt>
                <c:pt idx="609">
                  <c:v>-191.019182</c:v>
                </c:pt>
                <c:pt idx="610">
                  <c:v>-190.375541</c:v>
                </c:pt>
                <c:pt idx="611">
                  <c:v>-189.73190099999999</c:v>
                </c:pt>
                <c:pt idx="612">
                  <c:v>-189.08825999999999</c:v>
                </c:pt>
                <c:pt idx="613">
                  <c:v>-188.44461900000002</c:v>
                </c:pt>
                <c:pt idx="614">
                  <c:v>-187.80097800000001</c:v>
                </c:pt>
                <c:pt idx="615">
                  <c:v>-187.15733800000001</c:v>
                </c:pt>
                <c:pt idx="616">
                  <c:v>-186.51369700000001</c:v>
                </c:pt>
                <c:pt idx="617">
                  <c:v>-185.87005600000001</c:v>
                </c:pt>
                <c:pt idx="618">
                  <c:v>-185.226415</c:v>
                </c:pt>
                <c:pt idx="619">
                  <c:v>-184.582775</c:v>
                </c:pt>
                <c:pt idx="620">
                  <c:v>-183.939134</c:v>
                </c:pt>
                <c:pt idx="621">
                  <c:v>-183.29549299999999</c:v>
                </c:pt>
                <c:pt idx="622">
                  <c:v>-182.65185199999999</c:v>
                </c:pt>
                <c:pt idx="623">
                  <c:v>-182.00821199999999</c:v>
                </c:pt>
                <c:pt idx="624">
                  <c:v>-181.36457099999998</c:v>
                </c:pt>
                <c:pt idx="625">
                  <c:v>-180.72093000000001</c:v>
                </c:pt>
                <c:pt idx="626">
                  <c:v>-180.07728900000001</c:v>
                </c:pt>
                <c:pt idx="627">
                  <c:v>-179.433649</c:v>
                </c:pt>
                <c:pt idx="628">
                  <c:v>-178.790008</c:v>
                </c:pt>
                <c:pt idx="629">
                  <c:v>-178.146367</c:v>
                </c:pt>
                <c:pt idx="630">
                  <c:v>-177.502726</c:v>
                </c:pt>
                <c:pt idx="631">
                  <c:v>-176.85908599999999</c:v>
                </c:pt>
                <c:pt idx="632">
                  <c:v>-176.21544499999999</c:v>
                </c:pt>
                <c:pt idx="633">
                  <c:v>-175.57180399999999</c:v>
                </c:pt>
                <c:pt idx="634">
                  <c:v>-174.92816299999998</c:v>
                </c:pt>
                <c:pt idx="635">
                  <c:v>-174.28452299999998</c:v>
                </c:pt>
                <c:pt idx="636">
                  <c:v>-173.640882</c:v>
                </c:pt>
                <c:pt idx="637">
                  <c:v>-172.997241</c:v>
                </c:pt>
                <c:pt idx="638">
                  <c:v>-172.3536</c:v>
                </c:pt>
                <c:pt idx="639">
                  <c:v>-171.70996</c:v>
                </c:pt>
                <c:pt idx="640">
                  <c:v>-171.06631899999999</c:v>
                </c:pt>
                <c:pt idx="641">
                  <c:v>-170.42267799999999</c:v>
                </c:pt>
                <c:pt idx="642">
                  <c:v>-169.77903699999999</c:v>
                </c:pt>
                <c:pt idx="643">
                  <c:v>-169.13539599999999</c:v>
                </c:pt>
                <c:pt idx="644">
                  <c:v>-168.49175599999998</c:v>
                </c:pt>
                <c:pt idx="645">
                  <c:v>-167.84811499999998</c:v>
                </c:pt>
                <c:pt idx="646">
                  <c:v>-167.20447399999998</c:v>
                </c:pt>
                <c:pt idx="647">
                  <c:v>-166.56083299999997</c:v>
                </c:pt>
                <c:pt idx="648">
                  <c:v>-165.917193</c:v>
                </c:pt>
                <c:pt idx="649">
                  <c:v>-165.27355200000002</c:v>
                </c:pt>
                <c:pt idx="650">
                  <c:v>-164.62991100000002</c:v>
                </c:pt>
                <c:pt idx="651">
                  <c:v>-163.98627000000002</c:v>
                </c:pt>
                <c:pt idx="652">
                  <c:v>-163.34263000000001</c:v>
                </c:pt>
                <c:pt idx="653">
                  <c:v>-162.69898900000001</c:v>
                </c:pt>
                <c:pt idx="654">
                  <c:v>-162.05534800000001</c:v>
                </c:pt>
                <c:pt idx="655">
                  <c:v>-161.41170700000001</c:v>
                </c:pt>
                <c:pt idx="656">
                  <c:v>-160.768067</c:v>
                </c:pt>
                <c:pt idx="657">
                  <c:v>-160.124426</c:v>
                </c:pt>
                <c:pt idx="658">
                  <c:v>-159.480785</c:v>
                </c:pt>
                <c:pt idx="659">
                  <c:v>-158.837144</c:v>
                </c:pt>
                <c:pt idx="660">
                  <c:v>-158.19350400000002</c:v>
                </c:pt>
                <c:pt idx="661">
                  <c:v>-157.54986300000002</c:v>
                </c:pt>
                <c:pt idx="662">
                  <c:v>-156.90622200000001</c:v>
                </c:pt>
                <c:pt idx="663">
                  <c:v>-156.26258100000001</c:v>
                </c:pt>
                <c:pt idx="664">
                  <c:v>-155.61894100000001</c:v>
                </c:pt>
                <c:pt idx="665">
                  <c:v>-154.9753</c:v>
                </c:pt>
                <c:pt idx="666">
                  <c:v>-154.331659</c:v>
                </c:pt>
                <c:pt idx="667">
                  <c:v>-153.688018</c:v>
                </c:pt>
                <c:pt idx="668">
                  <c:v>-153.04437799999999</c:v>
                </c:pt>
                <c:pt idx="669">
                  <c:v>-152.40073699999999</c:v>
                </c:pt>
                <c:pt idx="670">
                  <c:v>-151.75709599999999</c:v>
                </c:pt>
                <c:pt idx="671">
                  <c:v>-151.11345500000002</c:v>
                </c:pt>
                <c:pt idx="672">
                  <c:v>-150.46981500000001</c:v>
                </c:pt>
                <c:pt idx="673">
                  <c:v>-149.82617400000001</c:v>
                </c:pt>
                <c:pt idx="674">
                  <c:v>-149.18253300000001</c:v>
                </c:pt>
                <c:pt idx="675">
                  <c:v>-148.538892</c:v>
                </c:pt>
                <c:pt idx="676">
                  <c:v>-147.895252</c:v>
                </c:pt>
                <c:pt idx="677">
                  <c:v>-147.251611</c:v>
                </c:pt>
                <c:pt idx="678">
                  <c:v>-146.60796999999999</c:v>
                </c:pt>
                <c:pt idx="679">
                  <c:v>-145.96432899999999</c:v>
                </c:pt>
                <c:pt idx="680">
                  <c:v>-145.32068799999999</c:v>
                </c:pt>
                <c:pt idx="681">
                  <c:v>-144.67704799999998</c:v>
                </c:pt>
                <c:pt idx="682">
                  <c:v>-144.03340700000001</c:v>
                </c:pt>
                <c:pt idx="683">
                  <c:v>-143.38976600000001</c:v>
                </c:pt>
                <c:pt idx="684">
                  <c:v>-142.74612500000001</c:v>
                </c:pt>
                <c:pt idx="685">
                  <c:v>-142.102485</c:v>
                </c:pt>
                <c:pt idx="686">
                  <c:v>-141.458844</c:v>
                </c:pt>
                <c:pt idx="687">
                  <c:v>-140.815203</c:v>
                </c:pt>
                <c:pt idx="688">
                  <c:v>-140.17156199999999</c:v>
                </c:pt>
                <c:pt idx="689">
                  <c:v>-139.52792199999999</c:v>
                </c:pt>
                <c:pt idx="690">
                  <c:v>-138.88428099999999</c:v>
                </c:pt>
                <c:pt idx="691">
                  <c:v>-138.24063999999998</c:v>
                </c:pt>
                <c:pt idx="692">
                  <c:v>-137.59699899999998</c:v>
                </c:pt>
                <c:pt idx="693">
                  <c:v>-136.95335900000001</c:v>
                </c:pt>
                <c:pt idx="694">
                  <c:v>-136.309718</c:v>
                </c:pt>
                <c:pt idx="695">
                  <c:v>-135.666077</c:v>
                </c:pt>
                <c:pt idx="696">
                  <c:v>-135.022436</c:v>
                </c:pt>
                <c:pt idx="697">
                  <c:v>-134.37879599999999</c:v>
                </c:pt>
                <c:pt idx="698">
                  <c:v>-133.73515499999999</c:v>
                </c:pt>
                <c:pt idx="699">
                  <c:v>-133.09151399999999</c:v>
                </c:pt>
                <c:pt idx="700">
                  <c:v>-132.44787299999999</c:v>
                </c:pt>
                <c:pt idx="701">
                  <c:v>-131.80423299999998</c:v>
                </c:pt>
                <c:pt idx="702">
                  <c:v>-131.16059200000001</c:v>
                </c:pt>
                <c:pt idx="703">
                  <c:v>-130.51695100000001</c:v>
                </c:pt>
                <c:pt idx="704">
                  <c:v>-129.87331</c:v>
                </c:pt>
                <c:pt idx="705">
                  <c:v>-129.22967</c:v>
                </c:pt>
                <c:pt idx="706">
                  <c:v>-128.586029</c:v>
                </c:pt>
                <c:pt idx="707">
                  <c:v>-127.94238799999999</c:v>
                </c:pt>
                <c:pt idx="708">
                  <c:v>-127.29874700000001</c:v>
                </c:pt>
                <c:pt idx="709">
                  <c:v>-126.655107</c:v>
                </c:pt>
                <c:pt idx="710">
                  <c:v>-126.011466</c:v>
                </c:pt>
                <c:pt idx="711">
                  <c:v>-125.367825</c:v>
                </c:pt>
                <c:pt idx="712">
                  <c:v>-124.72418399999999</c:v>
                </c:pt>
                <c:pt idx="713">
                  <c:v>-124.080544</c:v>
                </c:pt>
                <c:pt idx="714">
                  <c:v>-123.436903</c:v>
                </c:pt>
                <c:pt idx="715">
                  <c:v>-122.793262</c:v>
                </c:pt>
                <c:pt idx="716">
                  <c:v>-122.149621</c:v>
                </c:pt>
                <c:pt idx="717">
                  <c:v>-121.50597999999999</c:v>
                </c:pt>
                <c:pt idx="718">
                  <c:v>-120.86233999999999</c:v>
                </c:pt>
                <c:pt idx="719">
                  <c:v>-120.218699</c:v>
                </c:pt>
                <c:pt idx="720">
                  <c:v>-119.575058</c:v>
                </c:pt>
                <c:pt idx="721">
                  <c:v>-118.931417</c:v>
                </c:pt>
                <c:pt idx="722">
                  <c:v>-118.28777700000001</c:v>
                </c:pt>
                <c:pt idx="723">
                  <c:v>-117.644136</c:v>
                </c:pt>
                <c:pt idx="724">
                  <c:v>-117.000495</c:v>
                </c:pt>
                <c:pt idx="725">
                  <c:v>-116.356854</c:v>
                </c:pt>
                <c:pt idx="726">
                  <c:v>-115.71321400000001</c:v>
                </c:pt>
                <c:pt idx="727">
                  <c:v>-115.06957300000001</c:v>
                </c:pt>
                <c:pt idx="728">
                  <c:v>-114.425932</c:v>
                </c:pt>
                <c:pt idx="729">
                  <c:v>-113.782291</c:v>
                </c:pt>
                <c:pt idx="730">
                  <c:v>-113.138651</c:v>
                </c:pt>
                <c:pt idx="731">
                  <c:v>-112.49501000000001</c:v>
                </c:pt>
                <c:pt idx="732">
                  <c:v>-111.85136900000001</c:v>
                </c:pt>
                <c:pt idx="733">
                  <c:v>-111.207728</c:v>
                </c:pt>
                <c:pt idx="734">
                  <c:v>-110.564088</c:v>
                </c:pt>
                <c:pt idx="735">
                  <c:v>-109.920447</c:v>
                </c:pt>
                <c:pt idx="736">
                  <c:v>-109.27680599999999</c:v>
                </c:pt>
                <c:pt idx="737">
                  <c:v>-108.63316500000001</c:v>
                </c:pt>
                <c:pt idx="738">
                  <c:v>-107.989525</c:v>
                </c:pt>
                <c:pt idx="739">
                  <c:v>-107.345884</c:v>
                </c:pt>
                <c:pt idx="740">
                  <c:v>-106.702243</c:v>
                </c:pt>
                <c:pt idx="741">
                  <c:v>-106.05860199999999</c:v>
                </c:pt>
                <c:pt idx="742">
                  <c:v>-105.414962</c:v>
                </c:pt>
                <c:pt idx="743">
                  <c:v>-104.7713208</c:v>
                </c:pt>
                <c:pt idx="744">
                  <c:v>-104.12768010000001</c:v>
                </c:pt>
                <c:pt idx="745">
                  <c:v>-103.48403930000001</c:v>
                </c:pt>
                <c:pt idx="746">
                  <c:v>-102.8403986</c:v>
                </c:pt>
                <c:pt idx="747">
                  <c:v>-102.1967578</c:v>
                </c:pt>
                <c:pt idx="748">
                  <c:v>-101.553117</c:v>
                </c:pt>
                <c:pt idx="749">
                  <c:v>-100.90947630000001</c:v>
                </c:pt>
                <c:pt idx="750">
                  <c:v>-100.26583550000001</c:v>
                </c:pt>
                <c:pt idx="751">
                  <c:v>-99.622194800000003</c:v>
                </c:pt>
                <c:pt idx="752">
                  <c:v>-98.978554000000003</c:v>
                </c:pt>
                <c:pt idx="753">
                  <c:v>-98.334913299999997</c:v>
                </c:pt>
                <c:pt idx="754">
                  <c:v>-97.691272500000011</c:v>
                </c:pt>
                <c:pt idx="755">
                  <c:v>-97.047631699999997</c:v>
                </c:pt>
                <c:pt idx="756">
                  <c:v>-96.403991000000005</c:v>
                </c:pt>
                <c:pt idx="757">
                  <c:v>-95.760350200000005</c:v>
                </c:pt>
                <c:pt idx="758">
                  <c:v>-95.116709499999999</c:v>
                </c:pt>
                <c:pt idx="759">
                  <c:v>-94.473068699999999</c:v>
                </c:pt>
                <c:pt idx="760">
                  <c:v>-93.829428000000007</c:v>
                </c:pt>
                <c:pt idx="761">
                  <c:v>-93.185787200000007</c:v>
                </c:pt>
                <c:pt idx="762">
                  <c:v>-92.542146400000007</c:v>
                </c:pt>
                <c:pt idx="763">
                  <c:v>-91.898505700000001</c:v>
                </c:pt>
                <c:pt idx="764">
                  <c:v>-91.254864900000001</c:v>
                </c:pt>
                <c:pt idx="765">
                  <c:v>-90.611224200000009</c:v>
                </c:pt>
                <c:pt idx="766">
                  <c:v>-89.967583400000009</c:v>
                </c:pt>
                <c:pt idx="767">
                  <c:v>-89.323942700000003</c:v>
                </c:pt>
                <c:pt idx="768">
                  <c:v>-88.680301900000003</c:v>
                </c:pt>
                <c:pt idx="769">
                  <c:v>-88.036661100000003</c:v>
                </c:pt>
                <c:pt idx="770">
                  <c:v>-87.393020399999997</c:v>
                </c:pt>
                <c:pt idx="771">
                  <c:v>-86.749379600000012</c:v>
                </c:pt>
                <c:pt idx="772">
                  <c:v>-86.105738900000006</c:v>
                </c:pt>
                <c:pt idx="773">
                  <c:v>-85.462098100000006</c:v>
                </c:pt>
                <c:pt idx="774">
                  <c:v>-84.8184574</c:v>
                </c:pt>
                <c:pt idx="775">
                  <c:v>-84.1748166</c:v>
                </c:pt>
                <c:pt idx="776">
                  <c:v>-83.531175899999994</c:v>
                </c:pt>
                <c:pt idx="777">
                  <c:v>-82.887535100000008</c:v>
                </c:pt>
                <c:pt idx="778">
                  <c:v>-82.243894300000008</c:v>
                </c:pt>
                <c:pt idx="779">
                  <c:v>-81.600253600000002</c:v>
                </c:pt>
                <c:pt idx="780">
                  <c:v>-80.956612800000002</c:v>
                </c:pt>
                <c:pt idx="781">
                  <c:v>-80.312972099999996</c:v>
                </c:pt>
                <c:pt idx="782">
                  <c:v>-79.669331299999996</c:v>
                </c:pt>
                <c:pt idx="783">
                  <c:v>-79.025690600000004</c:v>
                </c:pt>
                <c:pt idx="784">
                  <c:v>-78.382049800000004</c:v>
                </c:pt>
                <c:pt idx="785">
                  <c:v>-77.738409000000004</c:v>
                </c:pt>
                <c:pt idx="786">
                  <c:v>-77.094768299999998</c:v>
                </c:pt>
                <c:pt idx="787">
                  <c:v>-76.451127499999998</c:v>
                </c:pt>
                <c:pt idx="788">
                  <c:v>-75.807486800000007</c:v>
                </c:pt>
                <c:pt idx="789">
                  <c:v>-75.163846000000007</c:v>
                </c:pt>
                <c:pt idx="790">
                  <c:v>-74.520205300000001</c:v>
                </c:pt>
                <c:pt idx="791">
                  <c:v>-73.876564500000001</c:v>
                </c:pt>
                <c:pt idx="792">
                  <c:v>-73.232923700000001</c:v>
                </c:pt>
                <c:pt idx="793">
                  <c:v>-72.589282999999995</c:v>
                </c:pt>
                <c:pt idx="794">
                  <c:v>-71.945642200000009</c:v>
                </c:pt>
                <c:pt idx="795">
                  <c:v>-71.302001500000003</c:v>
                </c:pt>
                <c:pt idx="796">
                  <c:v>-70.658360700000003</c:v>
                </c:pt>
                <c:pt idx="797">
                  <c:v>-70.014719999999997</c:v>
                </c:pt>
                <c:pt idx="798">
                  <c:v>-69.371079199999997</c:v>
                </c:pt>
                <c:pt idx="799">
                  <c:v>-68.727438400000011</c:v>
                </c:pt>
                <c:pt idx="800">
                  <c:v>-68.083797699999991</c:v>
                </c:pt>
                <c:pt idx="801">
                  <c:v>-67.440153199999997</c:v>
                </c:pt>
                <c:pt idx="802">
                  <c:v>-66.796508700000004</c:v>
                </c:pt>
                <c:pt idx="803">
                  <c:v>-66.152864199999996</c:v>
                </c:pt>
                <c:pt idx="804">
                  <c:v>-65.509219799999997</c:v>
                </c:pt>
                <c:pt idx="805">
                  <c:v>-64.865575300000003</c:v>
                </c:pt>
                <c:pt idx="806">
                  <c:v>-64.221930799999996</c:v>
                </c:pt>
                <c:pt idx="807">
                  <c:v>-63.578286299999995</c:v>
                </c:pt>
                <c:pt idx="808">
                  <c:v>-62.934641800000001</c:v>
                </c:pt>
                <c:pt idx="809">
                  <c:v>-62.290997400000002</c:v>
                </c:pt>
                <c:pt idx="810">
                  <c:v>-61.647352900000001</c:v>
                </c:pt>
                <c:pt idx="811">
                  <c:v>-61.003708400000001</c:v>
                </c:pt>
                <c:pt idx="812">
                  <c:v>-60.3600639</c:v>
                </c:pt>
                <c:pt idx="813">
                  <c:v>-59.716419399999999</c:v>
                </c:pt>
                <c:pt idx="814">
                  <c:v>-59.072774899999999</c:v>
                </c:pt>
                <c:pt idx="815">
                  <c:v>-58.429130499999999</c:v>
                </c:pt>
                <c:pt idx="816">
                  <c:v>-57.785485999999999</c:v>
                </c:pt>
                <c:pt idx="817">
                  <c:v>-57.141841499999998</c:v>
                </c:pt>
                <c:pt idx="818">
                  <c:v>-56.498197000000005</c:v>
                </c:pt>
                <c:pt idx="819">
                  <c:v>-55.854552499999997</c:v>
                </c:pt>
                <c:pt idx="820">
                  <c:v>-55.210908099999997</c:v>
                </c:pt>
                <c:pt idx="821">
                  <c:v>-54.567263600000004</c:v>
                </c:pt>
                <c:pt idx="822">
                  <c:v>-53.923619100000003</c:v>
                </c:pt>
                <c:pt idx="823">
                  <c:v>-53.279974599999996</c:v>
                </c:pt>
                <c:pt idx="824">
                  <c:v>-52.636330100000002</c:v>
                </c:pt>
                <c:pt idx="825">
                  <c:v>-51.992685600000002</c:v>
                </c:pt>
                <c:pt idx="826">
                  <c:v>-51.349041200000002</c:v>
                </c:pt>
                <c:pt idx="827">
                  <c:v>-50.705396699999994</c:v>
                </c:pt>
                <c:pt idx="828">
                  <c:v>-50.061752200000001</c:v>
                </c:pt>
                <c:pt idx="829">
                  <c:v>-49.4181077</c:v>
                </c:pt>
                <c:pt idx="830">
                  <c:v>-48.7744632</c:v>
                </c:pt>
                <c:pt idx="831">
                  <c:v>-48.1308188</c:v>
                </c:pt>
                <c:pt idx="832">
                  <c:v>-47.4871743</c:v>
                </c:pt>
                <c:pt idx="833">
                  <c:v>-46.843529799999999</c:v>
                </c:pt>
                <c:pt idx="834">
                  <c:v>-46.199885300000005</c:v>
                </c:pt>
                <c:pt idx="835">
                  <c:v>-45.556240799999998</c:v>
                </c:pt>
                <c:pt idx="836">
                  <c:v>-44.912596299999997</c:v>
                </c:pt>
                <c:pt idx="837">
                  <c:v>-44.268951900000005</c:v>
                </c:pt>
                <c:pt idx="838">
                  <c:v>-43.625307400000004</c:v>
                </c:pt>
                <c:pt idx="839">
                  <c:v>-42.981662899999996</c:v>
                </c:pt>
                <c:pt idx="840">
                  <c:v>-42.338018399999996</c:v>
                </c:pt>
                <c:pt idx="841">
                  <c:v>-41.694373900000002</c:v>
                </c:pt>
                <c:pt idx="842">
                  <c:v>-41.050729500000003</c:v>
                </c:pt>
                <c:pt idx="843">
                  <c:v>-40.407084999999995</c:v>
                </c:pt>
                <c:pt idx="844">
                  <c:v>-39.763440500000002</c:v>
                </c:pt>
                <c:pt idx="845">
                  <c:v>-39.119796000000001</c:v>
                </c:pt>
                <c:pt idx="846">
                  <c:v>-38.4761515</c:v>
                </c:pt>
                <c:pt idx="847">
                  <c:v>-37.832507</c:v>
                </c:pt>
                <c:pt idx="848">
                  <c:v>-37.1888626</c:v>
                </c:pt>
                <c:pt idx="849">
                  <c:v>-36.5452181</c:v>
                </c:pt>
                <c:pt idx="850">
                  <c:v>-35.901573599999999</c:v>
                </c:pt>
                <c:pt idx="851">
                  <c:v>-35.257929099999998</c:v>
                </c:pt>
                <c:pt idx="852">
                  <c:v>-34.614284599999998</c:v>
                </c:pt>
                <c:pt idx="853">
                  <c:v>-33.970640200000005</c:v>
                </c:pt>
                <c:pt idx="854">
                  <c:v>-33.326995699999998</c:v>
                </c:pt>
                <c:pt idx="855">
                  <c:v>-32.683351200000004</c:v>
                </c:pt>
                <c:pt idx="856">
                  <c:v>-32.039706699999996</c:v>
                </c:pt>
                <c:pt idx="857">
                  <c:v>-31.396062199999999</c:v>
                </c:pt>
                <c:pt idx="858">
                  <c:v>-30.752417699999999</c:v>
                </c:pt>
                <c:pt idx="859">
                  <c:v>-30.108773300000003</c:v>
                </c:pt>
                <c:pt idx="860">
                  <c:v>-29.465128799999999</c:v>
                </c:pt>
                <c:pt idx="861">
                  <c:v>-28.821484300000002</c:v>
                </c:pt>
                <c:pt idx="862">
                  <c:v>-28.177839799999997</c:v>
                </c:pt>
                <c:pt idx="863">
                  <c:v>-27.5341953</c:v>
                </c:pt>
                <c:pt idx="864">
                  <c:v>-26.890550900000001</c:v>
                </c:pt>
                <c:pt idx="865">
                  <c:v>-26.2469064</c:v>
                </c:pt>
                <c:pt idx="866">
                  <c:v>-25.6032619</c:v>
                </c:pt>
                <c:pt idx="867">
                  <c:v>-24.959617399999999</c:v>
                </c:pt>
                <c:pt idx="868">
                  <c:v>-24.315972899999998</c:v>
                </c:pt>
                <c:pt idx="869">
                  <c:v>-23.672328400000001</c:v>
                </c:pt>
                <c:pt idx="870">
                  <c:v>-23.028683999999998</c:v>
                </c:pt>
                <c:pt idx="871">
                  <c:v>-22.385039500000001</c:v>
                </c:pt>
                <c:pt idx="872">
                  <c:v>-21.741395000000001</c:v>
                </c:pt>
                <c:pt idx="873">
                  <c:v>-21.0977505</c:v>
                </c:pt>
                <c:pt idx="874">
                  <c:v>-20.454107</c:v>
                </c:pt>
                <c:pt idx="875">
                  <c:v>-19.8104634</c:v>
                </c:pt>
                <c:pt idx="876">
                  <c:v>-19.1668199</c:v>
                </c:pt>
                <c:pt idx="877">
                  <c:v>-18.523176299999999</c:v>
                </c:pt>
                <c:pt idx="878">
                  <c:v>-17.8795328</c:v>
                </c:pt>
                <c:pt idx="879">
                  <c:v>-17.235889200000003</c:v>
                </c:pt>
                <c:pt idx="880">
                  <c:v>-16.592245699999999</c:v>
                </c:pt>
                <c:pt idx="881">
                  <c:v>-15.9486021</c:v>
                </c:pt>
                <c:pt idx="882">
                  <c:v>-15.304958600000001</c:v>
                </c:pt>
                <c:pt idx="883">
                  <c:v>-14.661315009999999</c:v>
                </c:pt>
                <c:pt idx="884">
                  <c:v>-14.017671459999999</c:v>
                </c:pt>
                <c:pt idx="885">
                  <c:v>-13.374027910000001</c:v>
                </c:pt>
                <c:pt idx="886">
                  <c:v>-12.73038436</c:v>
                </c:pt>
                <c:pt idx="887">
                  <c:v>-12.086740809999998</c:v>
                </c:pt>
                <c:pt idx="888">
                  <c:v>-11.44309726</c:v>
                </c:pt>
                <c:pt idx="889">
                  <c:v>-10.79945371</c:v>
                </c:pt>
                <c:pt idx="890">
                  <c:v>-10.155810150000001</c:v>
                </c:pt>
                <c:pt idx="891">
                  <c:v>-9.5121666000000005</c:v>
                </c:pt>
                <c:pt idx="892">
                  <c:v>-8.8685230500000003</c:v>
                </c:pt>
                <c:pt idx="893">
                  <c:v>-8.2248795000000001</c:v>
                </c:pt>
                <c:pt idx="894">
                  <c:v>-7.5812359499999999</c:v>
                </c:pt>
                <c:pt idx="895">
                  <c:v>-6.9375922899999996</c:v>
                </c:pt>
                <c:pt idx="896">
                  <c:v>-6.2939486200000001</c:v>
                </c:pt>
                <c:pt idx="897">
                  <c:v>-5.6503049519999999</c:v>
                </c:pt>
                <c:pt idx="898">
                  <c:v>-5.0066612847099998</c:v>
                </c:pt>
                <c:pt idx="899">
                  <c:v>-4.3630176179999998</c:v>
                </c:pt>
                <c:pt idx="900">
                  <c:v>-3.71937395</c:v>
                </c:pt>
                <c:pt idx="901">
                  <c:v>-3.0757302800000001</c:v>
                </c:pt>
                <c:pt idx="902">
                  <c:v>-2.4320866200000002</c:v>
                </c:pt>
                <c:pt idx="903">
                  <c:v>-1.78844307</c:v>
                </c:pt>
                <c:pt idx="904">
                  <c:v>-1.1447995200000003</c:v>
                </c:pt>
                <c:pt idx="905">
                  <c:v>-0.50115597000000012</c:v>
                </c:pt>
                <c:pt idx="906">
                  <c:v>0.14248759</c:v>
                </c:pt>
                <c:pt idx="907">
                  <c:v>0.78613114000000017</c:v>
                </c:pt>
                <c:pt idx="908">
                  <c:v>1.4297746900000003</c:v>
                </c:pt>
                <c:pt idx="909">
                  <c:v>2.0734182399999996</c:v>
                </c:pt>
                <c:pt idx="910">
                  <c:v>2.7170617899999998</c:v>
                </c:pt>
                <c:pt idx="911">
                  <c:v>3.3607053399999991</c:v>
                </c:pt>
                <c:pt idx="912">
                  <c:v>4.0043488899999993</c:v>
                </c:pt>
                <c:pt idx="913">
                  <c:v>4.6479924399999994</c:v>
                </c:pt>
                <c:pt idx="914">
                  <c:v>5.2916360000000005</c:v>
                </c:pt>
                <c:pt idx="915">
                  <c:v>5.9352795</c:v>
                </c:pt>
                <c:pt idx="916">
                  <c:v>6.578923099999999</c:v>
                </c:pt>
                <c:pt idx="917">
                  <c:v>7.2225666000000004</c:v>
                </c:pt>
                <c:pt idx="918">
                  <c:v>7.8662102000000012</c:v>
                </c:pt>
                <c:pt idx="919">
                  <c:v>8.509853699999999</c:v>
                </c:pt>
                <c:pt idx="920">
                  <c:v>9.1534972999999997</c:v>
                </c:pt>
                <c:pt idx="921">
                  <c:v>9.7971408000000011</c:v>
                </c:pt>
                <c:pt idx="922">
                  <c:v>10.4407844</c:v>
                </c:pt>
                <c:pt idx="923">
                  <c:v>11.084428899999999</c:v>
                </c:pt>
                <c:pt idx="924">
                  <c:v>11.728073400000003</c:v>
                </c:pt>
                <c:pt idx="925">
                  <c:v>12.371717799999999</c:v>
                </c:pt>
                <c:pt idx="926">
                  <c:v>13.0153623</c:v>
                </c:pt>
                <c:pt idx="927">
                  <c:v>13.6590068</c:v>
                </c:pt>
                <c:pt idx="928">
                  <c:v>14.302651300000001</c:v>
                </c:pt>
                <c:pt idx="929">
                  <c:v>14.946295799999998</c:v>
                </c:pt>
                <c:pt idx="930">
                  <c:v>15.589940200000001</c:v>
                </c:pt>
                <c:pt idx="931">
                  <c:v>16.233584699999998</c:v>
                </c:pt>
                <c:pt idx="932">
                  <c:v>16.877229200000002</c:v>
                </c:pt>
                <c:pt idx="933">
                  <c:v>17.520873699999999</c:v>
                </c:pt>
                <c:pt idx="934">
                  <c:v>18.1645182</c:v>
                </c:pt>
                <c:pt idx="935">
                  <c:v>18.8081627</c:v>
                </c:pt>
                <c:pt idx="936">
                  <c:v>19.4518071</c:v>
                </c:pt>
                <c:pt idx="937">
                  <c:v>20.095451600000001</c:v>
                </c:pt>
                <c:pt idx="938">
                  <c:v>20.739096100000001</c:v>
                </c:pt>
                <c:pt idx="939">
                  <c:v>21.382740599999998</c:v>
                </c:pt>
                <c:pt idx="940">
                  <c:v>22.026385100000002</c:v>
                </c:pt>
                <c:pt idx="941">
                  <c:v>22.670029599999999</c:v>
                </c:pt>
                <c:pt idx="942">
                  <c:v>23.313673999999999</c:v>
                </c:pt>
                <c:pt idx="943">
                  <c:v>23.9573185</c:v>
                </c:pt>
                <c:pt idx="944">
                  <c:v>24.600963</c:v>
                </c:pt>
                <c:pt idx="945">
                  <c:v>25.244607500000001</c:v>
                </c:pt>
                <c:pt idx="946">
                  <c:v>25.888252000000001</c:v>
                </c:pt>
                <c:pt idx="947">
                  <c:v>26.531896400000001</c:v>
                </c:pt>
                <c:pt idx="948">
                  <c:v>27.175540900000001</c:v>
                </c:pt>
                <c:pt idx="949">
                  <c:v>27.819185400000002</c:v>
                </c:pt>
                <c:pt idx="950">
                  <c:v>28.462829899999996</c:v>
                </c:pt>
                <c:pt idx="951">
                  <c:v>29.106474400000003</c:v>
                </c:pt>
                <c:pt idx="952">
                  <c:v>29.750118900000004</c:v>
                </c:pt>
                <c:pt idx="953">
                  <c:v>30.393763299999996</c:v>
                </c:pt>
                <c:pt idx="954">
                  <c:v>31.037407799999997</c:v>
                </c:pt>
                <c:pt idx="955">
                  <c:v>31.681052300000005</c:v>
                </c:pt>
                <c:pt idx="956">
                  <c:v>32.324696799999998</c:v>
                </c:pt>
                <c:pt idx="957">
                  <c:v>32.968341299999999</c:v>
                </c:pt>
                <c:pt idx="958">
                  <c:v>33.611985699999998</c:v>
                </c:pt>
                <c:pt idx="959">
                  <c:v>34.255630199999999</c:v>
                </c:pt>
                <c:pt idx="960">
                  <c:v>34.899274699999999</c:v>
                </c:pt>
                <c:pt idx="961">
                  <c:v>35.5429192</c:v>
                </c:pt>
                <c:pt idx="962">
                  <c:v>36.186563700000001</c:v>
                </c:pt>
                <c:pt idx="963">
                  <c:v>36.830208200000001</c:v>
                </c:pt>
                <c:pt idx="964">
                  <c:v>37.473852600000001</c:v>
                </c:pt>
                <c:pt idx="965">
                  <c:v>38.117497100000001</c:v>
                </c:pt>
                <c:pt idx="966">
                  <c:v>38.761141599999995</c:v>
                </c:pt>
                <c:pt idx="967">
                  <c:v>39.404786100000003</c:v>
                </c:pt>
                <c:pt idx="968">
                  <c:v>40.048430600000003</c:v>
                </c:pt>
                <c:pt idx="969">
                  <c:v>40.692074999999996</c:v>
                </c:pt>
                <c:pt idx="970">
                  <c:v>41.335719499999996</c:v>
                </c:pt>
                <c:pt idx="971">
                  <c:v>41.979364000000004</c:v>
                </c:pt>
                <c:pt idx="972">
                  <c:v>42.623008500000005</c:v>
                </c:pt>
                <c:pt idx="973">
                  <c:v>43.266652999999998</c:v>
                </c:pt>
                <c:pt idx="974">
                  <c:v>43.910297499999999</c:v>
                </c:pt>
                <c:pt idx="975">
                  <c:v>44.553941900000005</c:v>
                </c:pt>
                <c:pt idx="976">
                  <c:v>45.197586399999999</c:v>
                </c:pt>
                <c:pt idx="977">
                  <c:v>45.841230899999999</c:v>
                </c:pt>
                <c:pt idx="978">
                  <c:v>46.4848754</c:v>
                </c:pt>
                <c:pt idx="979">
                  <c:v>47.128519900000001</c:v>
                </c:pt>
                <c:pt idx="980">
                  <c:v>47.7721643</c:v>
                </c:pt>
                <c:pt idx="981">
                  <c:v>48.415808800000001</c:v>
                </c:pt>
                <c:pt idx="982">
                  <c:v>49.059453299999994</c:v>
                </c:pt>
                <c:pt idx="983">
                  <c:v>49.703097800000002</c:v>
                </c:pt>
              </c:numCache>
            </c:numRef>
          </c:xVal>
          <c:yVal>
            <c:numRef>
              <c:f>'Experiment results(y-velocity)'!$D$3:$D$986</c:f>
              <c:numCache>
                <c:formatCode>General</c:formatCode>
                <c:ptCount val="984"/>
                <c:pt idx="0">
                  <c:v>4.1858501400000003</c:v>
                </c:pt>
                <c:pt idx="1">
                  <c:v>4.1936240199999997</c:v>
                </c:pt>
                <c:pt idx="2">
                  <c:v>4.0035490999999999</c:v>
                </c:pt>
                <c:pt idx="3">
                  <c:v>3.4276964699999999</c:v>
                </c:pt>
                <c:pt idx="4">
                  <c:v>2.55383754</c:v>
                </c:pt>
                <c:pt idx="5">
                  <c:v>1.7205405199999999</c:v>
                </c:pt>
                <c:pt idx="6">
                  <c:v>0.63923191999999995</c:v>
                </c:pt>
                <c:pt idx="7">
                  <c:v>-0.44899010700000003</c:v>
                </c:pt>
                <c:pt idx="8">
                  <c:v>-2.1556756500000001</c:v>
                </c:pt>
                <c:pt idx="9">
                  <c:v>-3.0418050299999999</c:v>
                </c:pt>
                <c:pt idx="10">
                  <c:v>-4.7857217800000003</c:v>
                </c:pt>
                <c:pt idx="11">
                  <c:v>-6.2127242100000002</c:v>
                </c:pt>
                <c:pt idx="12">
                  <c:v>-7.5388402900000004</c:v>
                </c:pt>
                <c:pt idx="13">
                  <c:v>-8.9331960699999993</c:v>
                </c:pt>
                <c:pt idx="14">
                  <c:v>-10.022452400000001</c:v>
                </c:pt>
                <c:pt idx="15">
                  <c:v>-11.318614999999999</c:v>
                </c:pt>
                <c:pt idx="16">
                  <c:v>-12.017065000000001</c:v>
                </c:pt>
                <c:pt idx="17">
                  <c:v>-12.470499</c:v>
                </c:pt>
                <c:pt idx="18">
                  <c:v>-12.6830397</c:v>
                </c:pt>
                <c:pt idx="19">
                  <c:v>-12.937999700000001</c:v>
                </c:pt>
                <c:pt idx="20">
                  <c:v>-12.990284000000001</c:v>
                </c:pt>
                <c:pt idx="21">
                  <c:v>-12.917120000000001</c:v>
                </c:pt>
                <c:pt idx="22">
                  <c:v>-12.7153492</c:v>
                </c:pt>
                <c:pt idx="23">
                  <c:v>-12.4705095</c:v>
                </c:pt>
                <c:pt idx="24">
                  <c:v>-12.3506289</c:v>
                </c:pt>
                <c:pt idx="25">
                  <c:v>-11.8444386</c:v>
                </c:pt>
                <c:pt idx="26">
                  <c:v>-11.700017900000001</c:v>
                </c:pt>
                <c:pt idx="27">
                  <c:v>-11.090924299999999</c:v>
                </c:pt>
                <c:pt idx="28">
                  <c:v>-10.5033178</c:v>
                </c:pt>
                <c:pt idx="29">
                  <c:v>-9.6315031100000006</c:v>
                </c:pt>
                <c:pt idx="30">
                  <c:v>-9.1452837000000002</c:v>
                </c:pt>
                <c:pt idx="31">
                  <c:v>-7.8940472599999998</c:v>
                </c:pt>
                <c:pt idx="32">
                  <c:v>-6.9347610499999996</c:v>
                </c:pt>
                <c:pt idx="33">
                  <c:v>-5.9914131199999998</c:v>
                </c:pt>
                <c:pt idx="34">
                  <c:v>-4.7748112699999998</c:v>
                </c:pt>
                <c:pt idx="35">
                  <c:v>-3.4535031300000001</c:v>
                </c:pt>
                <c:pt idx="36">
                  <c:v>-2.0180993100000002</c:v>
                </c:pt>
                <c:pt idx="37">
                  <c:v>-0.64989042299999999</c:v>
                </c:pt>
                <c:pt idx="38">
                  <c:v>0.40418621900000001</c:v>
                </c:pt>
                <c:pt idx="39">
                  <c:v>1.9424796099999999</c:v>
                </c:pt>
                <c:pt idx="40">
                  <c:v>3.5040545500000002</c:v>
                </c:pt>
                <c:pt idx="41">
                  <c:v>4.6627821899999997</c:v>
                </c:pt>
                <c:pt idx="42">
                  <c:v>6.1248083099999997</c:v>
                </c:pt>
                <c:pt idx="43">
                  <c:v>7.2687087100000003</c:v>
                </c:pt>
                <c:pt idx="44">
                  <c:v>8.6539792999999996</c:v>
                </c:pt>
                <c:pt idx="45">
                  <c:v>9.0915393800000004</c:v>
                </c:pt>
                <c:pt idx="46">
                  <c:v>8.3808078800000008</c:v>
                </c:pt>
                <c:pt idx="47">
                  <c:v>7.8613619799999999</c:v>
                </c:pt>
                <c:pt idx="48">
                  <c:v>7.0608930599999997</c:v>
                </c:pt>
                <c:pt idx="49">
                  <c:v>5.7758774800000001</c:v>
                </c:pt>
                <c:pt idx="50">
                  <c:v>4.0037360199999998</c:v>
                </c:pt>
                <c:pt idx="51">
                  <c:v>2.4060287499999999</c:v>
                </c:pt>
                <c:pt idx="52">
                  <c:v>0.44770166300000003</c:v>
                </c:pt>
                <c:pt idx="53">
                  <c:v>-1.04138899</c:v>
                </c:pt>
                <c:pt idx="54">
                  <c:v>-1.9715337799999999</c:v>
                </c:pt>
                <c:pt idx="55">
                  <c:v>-2.5924866199999999</c:v>
                </c:pt>
                <c:pt idx="56">
                  <c:v>-2.6364963100000001</c:v>
                </c:pt>
                <c:pt idx="57">
                  <c:v>-2.4788165100000001</c:v>
                </c:pt>
                <c:pt idx="58">
                  <c:v>-2.2471547100000002</c:v>
                </c:pt>
                <c:pt idx="59">
                  <c:v>-2.0551002</c:v>
                </c:pt>
                <c:pt idx="60">
                  <c:v>-1.9359062899999999</c:v>
                </c:pt>
                <c:pt idx="61">
                  <c:v>-1.6526190000000001</c:v>
                </c:pt>
                <c:pt idx="62">
                  <c:v>-1.62453556</c:v>
                </c:pt>
                <c:pt idx="63">
                  <c:v>-1.57149005</c:v>
                </c:pt>
                <c:pt idx="64">
                  <c:v>-1.49067259</c:v>
                </c:pt>
                <c:pt idx="65">
                  <c:v>-1.40995216</c:v>
                </c:pt>
                <c:pt idx="66">
                  <c:v>-1.1500723399999999</c:v>
                </c:pt>
                <c:pt idx="67">
                  <c:v>-0.84612011899999995</c:v>
                </c:pt>
                <c:pt idx="68">
                  <c:v>-0.55846446800000005</c:v>
                </c:pt>
                <c:pt idx="69">
                  <c:v>-0.40755587799999998</c:v>
                </c:pt>
                <c:pt idx="70">
                  <c:v>5.4637417200000003E-2</c:v>
                </c:pt>
                <c:pt idx="71">
                  <c:v>0.211336568</c:v>
                </c:pt>
                <c:pt idx="72">
                  <c:v>0.47451928300000001</c:v>
                </c:pt>
                <c:pt idx="73">
                  <c:v>0.73844677199999997</c:v>
                </c:pt>
                <c:pt idx="74">
                  <c:v>1.1767080999999999</c:v>
                </c:pt>
                <c:pt idx="75">
                  <c:v>1.31977582</c:v>
                </c:pt>
                <c:pt idx="76">
                  <c:v>1.6786400100000001</c:v>
                </c:pt>
                <c:pt idx="77">
                  <c:v>1.93853593</c:v>
                </c:pt>
                <c:pt idx="78">
                  <c:v>2.2296166400000001</c:v>
                </c:pt>
                <c:pt idx="79">
                  <c:v>2.5755834599999998</c:v>
                </c:pt>
                <c:pt idx="80">
                  <c:v>2.7776510700000001</c:v>
                </c:pt>
                <c:pt idx="81">
                  <c:v>2.98230767</c:v>
                </c:pt>
                <c:pt idx="82">
                  <c:v>3.1047835400000001</c:v>
                </c:pt>
                <c:pt idx="83">
                  <c:v>3.5658400100000001</c:v>
                </c:pt>
                <c:pt idx="84">
                  <c:v>3.9238853499999999</c:v>
                </c:pt>
                <c:pt idx="85">
                  <c:v>4.1818370800000002</c:v>
                </c:pt>
                <c:pt idx="86">
                  <c:v>4.4322905500000003</c:v>
                </c:pt>
                <c:pt idx="87">
                  <c:v>4.6105027200000004</c:v>
                </c:pt>
                <c:pt idx="88">
                  <c:v>4.7370681799999996</c:v>
                </c:pt>
                <c:pt idx="89">
                  <c:v>4.6944503800000001</c:v>
                </c:pt>
                <c:pt idx="90">
                  <c:v>5.1809411000000001</c:v>
                </c:pt>
                <c:pt idx="91">
                  <c:v>5.2735819800000003</c:v>
                </c:pt>
                <c:pt idx="92">
                  <c:v>5.7087297399999999</c:v>
                </c:pt>
                <c:pt idx="93">
                  <c:v>5.9488811500000001</c:v>
                </c:pt>
                <c:pt idx="94">
                  <c:v>6.0280618700000002</c:v>
                </c:pt>
                <c:pt idx="95">
                  <c:v>6.3038024899999998</c:v>
                </c:pt>
                <c:pt idx="96">
                  <c:v>6.6496396100000004</c:v>
                </c:pt>
                <c:pt idx="97">
                  <c:v>6.8384141899999999</c:v>
                </c:pt>
                <c:pt idx="98">
                  <c:v>6.9256329499999998</c:v>
                </c:pt>
                <c:pt idx="99">
                  <c:v>7.2177934600000002</c:v>
                </c:pt>
                <c:pt idx="100">
                  <c:v>7.2839808499999998</c:v>
                </c:pt>
                <c:pt idx="101">
                  <c:v>7.3550414999999996</c:v>
                </c:pt>
                <c:pt idx="102">
                  <c:v>7.3461465800000001</c:v>
                </c:pt>
                <c:pt idx="103">
                  <c:v>7.5924301099999996</c:v>
                </c:pt>
                <c:pt idx="104">
                  <c:v>7.7881951300000001</c:v>
                </c:pt>
                <c:pt idx="105">
                  <c:v>7.8643302899999998</c:v>
                </c:pt>
                <c:pt idx="106">
                  <c:v>7.8048028900000004</c:v>
                </c:pt>
                <c:pt idx="107">
                  <c:v>8.1772928199999999</c:v>
                </c:pt>
                <c:pt idx="108">
                  <c:v>8.2135963400000005</c:v>
                </c:pt>
                <c:pt idx="109">
                  <c:v>8.0739040400000004</c:v>
                </c:pt>
                <c:pt idx="110">
                  <c:v>8.2738180200000002</c:v>
                </c:pt>
                <c:pt idx="111">
                  <c:v>8.3265085200000009</c:v>
                </c:pt>
                <c:pt idx="112">
                  <c:v>8.3582849499999998</c:v>
                </c:pt>
                <c:pt idx="113">
                  <c:v>8.2463426599999998</c:v>
                </c:pt>
                <c:pt idx="114">
                  <c:v>8.3958663900000001</c:v>
                </c:pt>
                <c:pt idx="115">
                  <c:v>8.1467189799999993</c:v>
                </c:pt>
                <c:pt idx="116">
                  <c:v>8.0954914099999993</c:v>
                </c:pt>
                <c:pt idx="117">
                  <c:v>7.9435372400000004</c:v>
                </c:pt>
                <c:pt idx="118">
                  <c:v>7.9836263699999996</c:v>
                </c:pt>
                <c:pt idx="119">
                  <c:v>8.2347765000000006</c:v>
                </c:pt>
                <c:pt idx="120">
                  <c:v>8.1962280300000003</c:v>
                </c:pt>
                <c:pt idx="121">
                  <c:v>7.9906559000000001</c:v>
                </c:pt>
                <c:pt idx="122">
                  <c:v>7.5252304099999998</c:v>
                </c:pt>
                <c:pt idx="123">
                  <c:v>7.8713412299999996</c:v>
                </c:pt>
                <c:pt idx="124">
                  <c:v>7.8868169799999999</c:v>
                </c:pt>
                <c:pt idx="125">
                  <c:v>8.0395870200000008</c:v>
                </c:pt>
                <c:pt idx="126">
                  <c:v>8.3925933799999992</c:v>
                </c:pt>
                <c:pt idx="127">
                  <c:v>8.1590127900000002</c:v>
                </c:pt>
                <c:pt idx="128">
                  <c:v>8.4782943700000004</c:v>
                </c:pt>
                <c:pt idx="129">
                  <c:v>8.4898652999999999</c:v>
                </c:pt>
                <c:pt idx="130">
                  <c:v>8.9675340699999992</c:v>
                </c:pt>
                <c:pt idx="131">
                  <c:v>9.1466388700000003</c:v>
                </c:pt>
                <c:pt idx="132">
                  <c:v>9.4948692300000008</c:v>
                </c:pt>
                <c:pt idx="133">
                  <c:v>9.9270505900000003</c:v>
                </c:pt>
                <c:pt idx="134">
                  <c:v>10.0702791</c:v>
                </c:pt>
                <c:pt idx="135">
                  <c:v>10.4035902</c:v>
                </c:pt>
                <c:pt idx="136">
                  <c:v>10.7830238</c:v>
                </c:pt>
                <c:pt idx="137">
                  <c:v>11.0749073</c:v>
                </c:pt>
                <c:pt idx="138">
                  <c:v>11.4720774</c:v>
                </c:pt>
                <c:pt idx="139">
                  <c:v>11.672722800000001</c:v>
                </c:pt>
                <c:pt idx="140">
                  <c:v>11.72264</c:v>
                </c:pt>
                <c:pt idx="141">
                  <c:v>11.9431782</c:v>
                </c:pt>
                <c:pt idx="142">
                  <c:v>12.3981142</c:v>
                </c:pt>
                <c:pt idx="143">
                  <c:v>12.479329099999999</c:v>
                </c:pt>
                <c:pt idx="144">
                  <c:v>12.958787900000001</c:v>
                </c:pt>
                <c:pt idx="145">
                  <c:v>12.973008200000001</c:v>
                </c:pt>
                <c:pt idx="146">
                  <c:v>13.401229900000001</c:v>
                </c:pt>
                <c:pt idx="147">
                  <c:v>13.334883700000001</c:v>
                </c:pt>
                <c:pt idx="148">
                  <c:v>13.6088781</c:v>
                </c:pt>
                <c:pt idx="149">
                  <c:v>13.8549471</c:v>
                </c:pt>
                <c:pt idx="150">
                  <c:v>13.8373642</c:v>
                </c:pt>
                <c:pt idx="151">
                  <c:v>14.0458021</c:v>
                </c:pt>
                <c:pt idx="152">
                  <c:v>14.260180500000001</c:v>
                </c:pt>
                <c:pt idx="153">
                  <c:v>14.6290894</c:v>
                </c:pt>
                <c:pt idx="154">
                  <c:v>14.6693525</c:v>
                </c:pt>
                <c:pt idx="155">
                  <c:v>14.8366861</c:v>
                </c:pt>
                <c:pt idx="156">
                  <c:v>15.014360399999999</c:v>
                </c:pt>
                <c:pt idx="157">
                  <c:v>15.1844492</c:v>
                </c:pt>
                <c:pt idx="158">
                  <c:v>15.269886</c:v>
                </c:pt>
                <c:pt idx="159">
                  <c:v>15.162838900000001</c:v>
                </c:pt>
                <c:pt idx="160">
                  <c:v>15.211446799999999</c:v>
                </c:pt>
                <c:pt idx="161">
                  <c:v>15.075985899999999</c:v>
                </c:pt>
                <c:pt idx="162">
                  <c:v>15.210746800000001</c:v>
                </c:pt>
                <c:pt idx="163">
                  <c:v>15.3943329</c:v>
                </c:pt>
                <c:pt idx="164">
                  <c:v>15.6308937</c:v>
                </c:pt>
                <c:pt idx="165">
                  <c:v>15.5729837</c:v>
                </c:pt>
                <c:pt idx="166">
                  <c:v>15.2675161</c:v>
                </c:pt>
                <c:pt idx="167">
                  <c:v>15.299954400000001</c:v>
                </c:pt>
                <c:pt idx="168">
                  <c:v>15.499714900000001</c:v>
                </c:pt>
                <c:pt idx="169">
                  <c:v>15.416132899999999</c:v>
                </c:pt>
                <c:pt idx="170">
                  <c:v>15.319407500000001</c:v>
                </c:pt>
                <c:pt idx="171">
                  <c:v>15.2629204</c:v>
                </c:pt>
                <c:pt idx="172">
                  <c:v>15.165689499999999</c:v>
                </c:pt>
                <c:pt idx="173">
                  <c:v>15.2977028</c:v>
                </c:pt>
                <c:pt idx="174">
                  <c:v>15.158559800000001</c:v>
                </c:pt>
                <c:pt idx="175">
                  <c:v>14.819812799999999</c:v>
                </c:pt>
                <c:pt idx="176">
                  <c:v>14.7578259</c:v>
                </c:pt>
                <c:pt idx="177">
                  <c:v>14.684988000000001</c:v>
                </c:pt>
                <c:pt idx="178">
                  <c:v>14.6544914</c:v>
                </c:pt>
                <c:pt idx="179">
                  <c:v>14.3586559</c:v>
                </c:pt>
                <c:pt idx="180">
                  <c:v>14.2450542</c:v>
                </c:pt>
                <c:pt idx="181">
                  <c:v>14.236830700000001</c:v>
                </c:pt>
                <c:pt idx="182">
                  <c:v>14.427606600000001</c:v>
                </c:pt>
                <c:pt idx="183">
                  <c:v>14.4861746</c:v>
                </c:pt>
                <c:pt idx="184">
                  <c:v>14.029873800000001</c:v>
                </c:pt>
                <c:pt idx="185">
                  <c:v>13.8346128</c:v>
                </c:pt>
                <c:pt idx="186">
                  <c:v>13.7734585</c:v>
                </c:pt>
                <c:pt idx="187">
                  <c:v>13.686221099999999</c:v>
                </c:pt>
                <c:pt idx="188">
                  <c:v>13.597702999999999</c:v>
                </c:pt>
                <c:pt idx="189">
                  <c:v>13.4849768</c:v>
                </c:pt>
                <c:pt idx="190">
                  <c:v>13.4868402</c:v>
                </c:pt>
                <c:pt idx="191">
                  <c:v>13.422424299999999</c:v>
                </c:pt>
                <c:pt idx="192">
                  <c:v>13.377255399999999</c:v>
                </c:pt>
                <c:pt idx="193">
                  <c:v>13.4246988</c:v>
                </c:pt>
                <c:pt idx="194">
                  <c:v>13.1461983</c:v>
                </c:pt>
                <c:pt idx="195">
                  <c:v>13.1218653</c:v>
                </c:pt>
                <c:pt idx="196">
                  <c:v>13.005661</c:v>
                </c:pt>
                <c:pt idx="197">
                  <c:v>13.0325489</c:v>
                </c:pt>
                <c:pt idx="198">
                  <c:v>13.2137089</c:v>
                </c:pt>
                <c:pt idx="199">
                  <c:v>13.2017612</c:v>
                </c:pt>
                <c:pt idx="200">
                  <c:v>13.0988522</c:v>
                </c:pt>
                <c:pt idx="201">
                  <c:v>12.8432169</c:v>
                </c:pt>
                <c:pt idx="202">
                  <c:v>13.008215</c:v>
                </c:pt>
                <c:pt idx="203">
                  <c:v>12.8260784</c:v>
                </c:pt>
                <c:pt idx="204">
                  <c:v>12.8985424</c:v>
                </c:pt>
                <c:pt idx="205">
                  <c:v>12.9281425</c:v>
                </c:pt>
                <c:pt idx="206">
                  <c:v>12.933054</c:v>
                </c:pt>
                <c:pt idx="207">
                  <c:v>12.954842599999999</c:v>
                </c:pt>
                <c:pt idx="208">
                  <c:v>12.876177800000001</c:v>
                </c:pt>
                <c:pt idx="209">
                  <c:v>12.9260454</c:v>
                </c:pt>
                <c:pt idx="210">
                  <c:v>13.030413599999999</c:v>
                </c:pt>
                <c:pt idx="211">
                  <c:v>12.8837929</c:v>
                </c:pt>
                <c:pt idx="212">
                  <c:v>12.9221773</c:v>
                </c:pt>
                <c:pt idx="213">
                  <c:v>12.8888569</c:v>
                </c:pt>
                <c:pt idx="214">
                  <c:v>12.8703585</c:v>
                </c:pt>
                <c:pt idx="215">
                  <c:v>12.8979015</c:v>
                </c:pt>
                <c:pt idx="216">
                  <c:v>12.8687592</c:v>
                </c:pt>
                <c:pt idx="217">
                  <c:v>12.9087944</c:v>
                </c:pt>
                <c:pt idx="218">
                  <c:v>12.934288</c:v>
                </c:pt>
                <c:pt idx="219">
                  <c:v>12.947988499999999</c:v>
                </c:pt>
                <c:pt idx="220">
                  <c:v>12.920268999999999</c:v>
                </c:pt>
                <c:pt idx="221">
                  <c:v>12.883718500000001</c:v>
                </c:pt>
                <c:pt idx="222">
                  <c:v>12.981684700000001</c:v>
                </c:pt>
                <c:pt idx="223">
                  <c:v>12.882679899999999</c:v>
                </c:pt>
                <c:pt idx="224">
                  <c:v>12.8575935</c:v>
                </c:pt>
                <c:pt idx="225">
                  <c:v>13.0814466</c:v>
                </c:pt>
                <c:pt idx="226">
                  <c:v>12.914179799999999</c:v>
                </c:pt>
                <c:pt idx="227">
                  <c:v>13.0359049</c:v>
                </c:pt>
                <c:pt idx="228">
                  <c:v>12.987624200000001</c:v>
                </c:pt>
                <c:pt idx="229">
                  <c:v>13.1356106</c:v>
                </c:pt>
                <c:pt idx="230">
                  <c:v>13.0846605</c:v>
                </c:pt>
                <c:pt idx="231">
                  <c:v>13.0611067</c:v>
                </c:pt>
                <c:pt idx="232">
                  <c:v>13.0340691</c:v>
                </c:pt>
                <c:pt idx="233">
                  <c:v>13.1434155</c:v>
                </c:pt>
                <c:pt idx="234">
                  <c:v>13.164281799999999</c:v>
                </c:pt>
                <c:pt idx="235">
                  <c:v>13.145866399999999</c:v>
                </c:pt>
                <c:pt idx="236">
                  <c:v>13.2180195</c:v>
                </c:pt>
                <c:pt idx="237">
                  <c:v>13.248277699999999</c:v>
                </c:pt>
                <c:pt idx="238">
                  <c:v>13.1615229</c:v>
                </c:pt>
                <c:pt idx="239">
                  <c:v>13.289376300000001</c:v>
                </c:pt>
                <c:pt idx="240">
                  <c:v>13.1255045</c:v>
                </c:pt>
                <c:pt idx="241">
                  <c:v>13.294858</c:v>
                </c:pt>
                <c:pt idx="242">
                  <c:v>13.341454499999999</c:v>
                </c:pt>
                <c:pt idx="243">
                  <c:v>13.2228613</c:v>
                </c:pt>
                <c:pt idx="244">
                  <c:v>13.2839451</c:v>
                </c:pt>
                <c:pt idx="245">
                  <c:v>13.1758127</c:v>
                </c:pt>
                <c:pt idx="246">
                  <c:v>13.241234800000001</c:v>
                </c:pt>
                <c:pt idx="247">
                  <c:v>13.343821500000001</c:v>
                </c:pt>
                <c:pt idx="248">
                  <c:v>13.332147600000001</c:v>
                </c:pt>
                <c:pt idx="249">
                  <c:v>13.267946200000001</c:v>
                </c:pt>
                <c:pt idx="250">
                  <c:v>13.3397846</c:v>
                </c:pt>
                <c:pt idx="251">
                  <c:v>13.463239700000001</c:v>
                </c:pt>
                <c:pt idx="252">
                  <c:v>13.307043999999999</c:v>
                </c:pt>
                <c:pt idx="253">
                  <c:v>13.2849808</c:v>
                </c:pt>
                <c:pt idx="254">
                  <c:v>13.239341700000001</c:v>
                </c:pt>
                <c:pt idx="255">
                  <c:v>13.2578259</c:v>
                </c:pt>
                <c:pt idx="256">
                  <c:v>13.229384400000001</c:v>
                </c:pt>
                <c:pt idx="257">
                  <c:v>13.1067581</c:v>
                </c:pt>
                <c:pt idx="258">
                  <c:v>13.2156582</c:v>
                </c:pt>
                <c:pt idx="259">
                  <c:v>13.2660894</c:v>
                </c:pt>
                <c:pt idx="260">
                  <c:v>13.2162819</c:v>
                </c:pt>
                <c:pt idx="261">
                  <c:v>13.306670199999999</c:v>
                </c:pt>
                <c:pt idx="262">
                  <c:v>13.303093000000001</c:v>
                </c:pt>
                <c:pt idx="263">
                  <c:v>13.4545946</c:v>
                </c:pt>
                <c:pt idx="264">
                  <c:v>13.3622017</c:v>
                </c:pt>
                <c:pt idx="265">
                  <c:v>13.2980576</c:v>
                </c:pt>
                <c:pt idx="266">
                  <c:v>13.360469800000001</c:v>
                </c:pt>
                <c:pt idx="267">
                  <c:v>13.3483143</c:v>
                </c:pt>
                <c:pt idx="268">
                  <c:v>13.244653700000001</c:v>
                </c:pt>
                <c:pt idx="269">
                  <c:v>13.4813957</c:v>
                </c:pt>
                <c:pt idx="270">
                  <c:v>13.524483699999999</c:v>
                </c:pt>
                <c:pt idx="271">
                  <c:v>13.687473300000001</c:v>
                </c:pt>
                <c:pt idx="272">
                  <c:v>13.650527</c:v>
                </c:pt>
                <c:pt idx="273">
                  <c:v>13.712949800000001</c:v>
                </c:pt>
                <c:pt idx="274">
                  <c:v>13.5992117</c:v>
                </c:pt>
                <c:pt idx="275">
                  <c:v>13.527914000000001</c:v>
                </c:pt>
                <c:pt idx="276">
                  <c:v>13.632906</c:v>
                </c:pt>
                <c:pt idx="277">
                  <c:v>13.7184677</c:v>
                </c:pt>
                <c:pt idx="278">
                  <c:v>13.6332474</c:v>
                </c:pt>
                <c:pt idx="279">
                  <c:v>13.5972338</c:v>
                </c:pt>
                <c:pt idx="280">
                  <c:v>13.7426491</c:v>
                </c:pt>
                <c:pt idx="281">
                  <c:v>13.852380800000001</c:v>
                </c:pt>
                <c:pt idx="282">
                  <c:v>13.850548699999999</c:v>
                </c:pt>
                <c:pt idx="283">
                  <c:v>13.856115300000001</c:v>
                </c:pt>
                <c:pt idx="284">
                  <c:v>13.9708652</c:v>
                </c:pt>
                <c:pt idx="285">
                  <c:v>13.893042599999999</c:v>
                </c:pt>
                <c:pt idx="286">
                  <c:v>13.8925848</c:v>
                </c:pt>
                <c:pt idx="287">
                  <c:v>13.8451548</c:v>
                </c:pt>
                <c:pt idx="288">
                  <c:v>13.862628000000001</c:v>
                </c:pt>
                <c:pt idx="289">
                  <c:v>13.922160099999999</c:v>
                </c:pt>
                <c:pt idx="290">
                  <c:v>13.8612518</c:v>
                </c:pt>
                <c:pt idx="291">
                  <c:v>13.897002199999999</c:v>
                </c:pt>
                <c:pt idx="292">
                  <c:v>13.944499</c:v>
                </c:pt>
                <c:pt idx="293">
                  <c:v>13.865156199999999</c:v>
                </c:pt>
                <c:pt idx="294">
                  <c:v>13.944490399999999</c:v>
                </c:pt>
                <c:pt idx="295">
                  <c:v>13.8677139</c:v>
                </c:pt>
                <c:pt idx="296">
                  <c:v>13.907634699999999</c:v>
                </c:pt>
                <c:pt idx="297">
                  <c:v>13.924655</c:v>
                </c:pt>
                <c:pt idx="298">
                  <c:v>13.9133768</c:v>
                </c:pt>
                <c:pt idx="299">
                  <c:v>13.7835693</c:v>
                </c:pt>
                <c:pt idx="300">
                  <c:v>13.8089552</c:v>
                </c:pt>
                <c:pt idx="301">
                  <c:v>13.8073444</c:v>
                </c:pt>
                <c:pt idx="302">
                  <c:v>13.8193064</c:v>
                </c:pt>
                <c:pt idx="303">
                  <c:v>13.802225099999999</c:v>
                </c:pt>
                <c:pt idx="304">
                  <c:v>13.7766027</c:v>
                </c:pt>
                <c:pt idx="305">
                  <c:v>13.6855507</c:v>
                </c:pt>
                <c:pt idx="306">
                  <c:v>13.683985699999999</c:v>
                </c:pt>
                <c:pt idx="307">
                  <c:v>13.594278299999999</c:v>
                </c:pt>
                <c:pt idx="308">
                  <c:v>13.6661015</c:v>
                </c:pt>
                <c:pt idx="309">
                  <c:v>13.7197695</c:v>
                </c:pt>
                <c:pt idx="310">
                  <c:v>13.5662489</c:v>
                </c:pt>
                <c:pt idx="311">
                  <c:v>13.5281029</c:v>
                </c:pt>
                <c:pt idx="312">
                  <c:v>13.551680599999999</c:v>
                </c:pt>
                <c:pt idx="313">
                  <c:v>13.495595</c:v>
                </c:pt>
                <c:pt idx="314">
                  <c:v>13.486586600000001</c:v>
                </c:pt>
                <c:pt idx="315">
                  <c:v>13.466697699999999</c:v>
                </c:pt>
                <c:pt idx="316">
                  <c:v>13.390219699999999</c:v>
                </c:pt>
                <c:pt idx="317">
                  <c:v>13.3728113</c:v>
                </c:pt>
                <c:pt idx="318">
                  <c:v>13.302413899999999</c:v>
                </c:pt>
                <c:pt idx="319">
                  <c:v>13.3006773</c:v>
                </c:pt>
                <c:pt idx="320">
                  <c:v>13.192256</c:v>
                </c:pt>
                <c:pt idx="321">
                  <c:v>13.1747475</c:v>
                </c:pt>
                <c:pt idx="322">
                  <c:v>13.2506866</c:v>
                </c:pt>
                <c:pt idx="323">
                  <c:v>13.212844799999999</c:v>
                </c:pt>
                <c:pt idx="324">
                  <c:v>13.120492</c:v>
                </c:pt>
                <c:pt idx="325">
                  <c:v>13.145586</c:v>
                </c:pt>
                <c:pt idx="326">
                  <c:v>13.054316500000001</c:v>
                </c:pt>
                <c:pt idx="327">
                  <c:v>13.0260763</c:v>
                </c:pt>
                <c:pt idx="328">
                  <c:v>12.8980579</c:v>
                </c:pt>
                <c:pt idx="329">
                  <c:v>12.979028700000001</c:v>
                </c:pt>
                <c:pt idx="330">
                  <c:v>12.884109499999999</c:v>
                </c:pt>
                <c:pt idx="331">
                  <c:v>12.912837</c:v>
                </c:pt>
                <c:pt idx="332">
                  <c:v>12.8687916</c:v>
                </c:pt>
                <c:pt idx="333">
                  <c:v>12.7822914</c:v>
                </c:pt>
                <c:pt idx="334">
                  <c:v>12.7381115</c:v>
                </c:pt>
                <c:pt idx="335">
                  <c:v>12.6828108</c:v>
                </c:pt>
                <c:pt idx="336">
                  <c:v>12.6591501</c:v>
                </c:pt>
                <c:pt idx="337">
                  <c:v>12.565669099999999</c:v>
                </c:pt>
                <c:pt idx="338">
                  <c:v>12.533781100000001</c:v>
                </c:pt>
                <c:pt idx="339">
                  <c:v>12.563532800000001</c:v>
                </c:pt>
                <c:pt idx="340">
                  <c:v>12.6179924</c:v>
                </c:pt>
                <c:pt idx="341">
                  <c:v>12.5065422</c:v>
                </c:pt>
                <c:pt idx="342">
                  <c:v>12.485208500000001</c:v>
                </c:pt>
                <c:pt idx="343">
                  <c:v>12.3732843</c:v>
                </c:pt>
                <c:pt idx="344">
                  <c:v>12.463801399999999</c:v>
                </c:pt>
                <c:pt idx="345">
                  <c:v>12.3599215</c:v>
                </c:pt>
                <c:pt idx="346">
                  <c:v>12.428679499999999</c:v>
                </c:pt>
                <c:pt idx="347">
                  <c:v>12.4626293</c:v>
                </c:pt>
                <c:pt idx="348">
                  <c:v>12.4302387</c:v>
                </c:pt>
                <c:pt idx="349">
                  <c:v>12.408043899999999</c:v>
                </c:pt>
                <c:pt idx="350">
                  <c:v>12.443329800000001</c:v>
                </c:pt>
                <c:pt idx="351">
                  <c:v>12.477040300000001</c:v>
                </c:pt>
                <c:pt idx="352">
                  <c:v>12.465402600000001</c:v>
                </c:pt>
                <c:pt idx="353">
                  <c:v>12.576794599999999</c:v>
                </c:pt>
                <c:pt idx="354">
                  <c:v>12.506765400000001</c:v>
                </c:pt>
                <c:pt idx="355">
                  <c:v>12.598266600000001</c:v>
                </c:pt>
                <c:pt idx="356">
                  <c:v>12.6005831</c:v>
                </c:pt>
                <c:pt idx="357">
                  <c:v>12.6020632</c:v>
                </c:pt>
                <c:pt idx="358">
                  <c:v>12.6364994</c:v>
                </c:pt>
                <c:pt idx="359">
                  <c:v>12.646276500000001</c:v>
                </c:pt>
                <c:pt idx="360">
                  <c:v>12.7701607</c:v>
                </c:pt>
                <c:pt idx="361">
                  <c:v>12.802552199999999</c:v>
                </c:pt>
                <c:pt idx="362">
                  <c:v>12.846386900000001</c:v>
                </c:pt>
                <c:pt idx="363">
                  <c:v>12.9485397</c:v>
                </c:pt>
                <c:pt idx="364">
                  <c:v>12.9809208</c:v>
                </c:pt>
                <c:pt idx="365">
                  <c:v>12.9714689</c:v>
                </c:pt>
                <c:pt idx="366">
                  <c:v>13.0634079</c:v>
                </c:pt>
                <c:pt idx="367">
                  <c:v>13.1100245</c:v>
                </c:pt>
                <c:pt idx="368">
                  <c:v>13.236825899999999</c:v>
                </c:pt>
                <c:pt idx="369">
                  <c:v>13.2575722</c:v>
                </c:pt>
                <c:pt idx="370">
                  <c:v>13.359693500000001</c:v>
                </c:pt>
                <c:pt idx="371">
                  <c:v>13.4221296</c:v>
                </c:pt>
                <c:pt idx="372">
                  <c:v>13.492251400000001</c:v>
                </c:pt>
                <c:pt idx="373">
                  <c:v>13.5766954</c:v>
                </c:pt>
                <c:pt idx="374">
                  <c:v>13.6100578</c:v>
                </c:pt>
                <c:pt idx="375">
                  <c:v>13.667169599999999</c:v>
                </c:pt>
                <c:pt idx="376">
                  <c:v>13.7346869</c:v>
                </c:pt>
                <c:pt idx="377">
                  <c:v>13.8451977</c:v>
                </c:pt>
                <c:pt idx="378">
                  <c:v>13.921477299999999</c:v>
                </c:pt>
                <c:pt idx="379">
                  <c:v>13.9419336</c:v>
                </c:pt>
                <c:pt idx="380">
                  <c:v>14.046960800000001</c:v>
                </c:pt>
                <c:pt idx="381">
                  <c:v>14.0932856</c:v>
                </c:pt>
                <c:pt idx="382">
                  <c:v>14.182394</c:v>
                </c:pt>
                <c:pt idx="383">
                  <c:v>14.283610299999999</c:v>
                </c:pt>
                <c:pt idx="384">
                  <c:v>14.380793600000001</c:v>
                </c:pt>
                <c:pt idx="385">
                  <c:v>14.4445934</c:v>
                </c:pt>
                <c:pt idx="386">
                  <c:v>14.518178900000001</c:v>
                </c:pt>
                <c:pt idx="387">
                  <c:v>14.5737343</c:v>
                </c:pt>
                <c:pt idx="388">
                  <c:v>14.6302919</c:v>
                </c:pt>
                <c:pt idx="389">
                  <c:v>14.725969299999999</c:v>
                </c:pt>
                <c:pt idx="390">
                  <c:v>14.819893799999999</c:v>
                </c:pt>
                <c:pt idx="391">
                  <c:v>14.9165945</c:v>
                </c:pt>
                <c:pt idx="392">
                  <c:v>15.0060272</c:v>
                </c:pt>
                <c:pt idx="393">
                  <c:v>14.975671800000001</c:v>
                </c:pt>
                <c:pt idx="394">
                  <c:v>15.040203099999999</c:v>
                </c:pt>
                <c:pt idx="395">
                  <c:v>15.152441</c:v>
                </c:pt>
                <c:pt idx="396">
                  <c:v>15.177429200000001</c:v>
                </c:pt>
                <c:pt idx="397">
                  <c:v>15.199313200000001</c:v>
                </c:pt>
                <c:pt idx="398">
                  <c:v>15.2157898</c:v>
                </c:pt>
                <c:pt idx="399">
                  <c:v>15.161313099999999</c:v>
                </c:pt>
                <c:pt idx="400">
                  <c:v>15.176691999999999</c:v>
                </c:pt>
                <c:pt idx="401">
                  <c:v>15.0847836</c:v>
                </c:pt>
                <c:pt idx="402">
                  <c:v>15.0488605</c:v>
                </c:pt>
                <c:pt idx="403">
                  <c:v>14.900554700000001</c:v>
                </c:pt>
                <c:pt idx="404">
                  <c:v>14.828762100000001</c:v>
                </c:pt>
                <c:pt idx="405">
                  <c:v>14.728117900000001</c:v>
                </c:pt>
                <c:pt idx="406">
                  <c:v>14.6306276</c:v>
                </c:pt>
                <c:pt idx="407">
                  <c:v>14.541604</c:v>
                </c:pt>
                <c:pt idx="408">
                  <c:v>14.358836200000001</c:v>
                </c:pt>
                <c:pt idx="409">
                  <c:v>14.1946449</c:v>
                </c:pt>
                <c:pt idx="410">
                  <c:v>14.0921965</c:v>
                </c:pt>
                <c:pt idx="411">
                  <c:v>13.931143799999999</c:v>
                </c:pt>
                <c:pt idx="412">
                  <c:v>13.852744100000001</c:v>
                </c:pt>
                <c:pt idx="413">
                  <c:v>13.7388935</c:v>
                </c:pt>
                <c:pt idx="414">
                  <c:v>13.5977631</c:v>
                </c:pt>
                <c:pt idx="415">
                  <c:v>13.5002985</c:v>
                </c:pt>
                <c:pt idx="416">
                  <c:v>13.3602667</c:v>
                </c:pt>
                <c:pt idx="417">
                  <c:v>13.299822799999999</c:v>
                </c:pt>
                <c:pt idx="418">
                  <c:v>13.180975</c:v>
                </c:pt>
                <c:pt idx="419">
                  <c:v>13.0797224</c:v>
                </c:pt>
                <c:pt idx="420">
                  <c:v>13.015013700000001</c:v>
                </c:pt>
                <c:pt idx="421">
                  <c:v>12.9649553</c:v>
                </c:pt>
                <c:pt idx="422">
                  <c:v>12.9250536</c:v>
                </c:pt>
                <c:pt idx="423">
                  <c:v>12.885585799999999</c:v>
                </c:pt>
                <c:pt idx="424">
                  <c:v>12.8579884</c:v>
                </c:pt>
                <c:pt idx="425">
                  <c:v>12.857032800000001</c:v>
                </c:pt>
                <c:pt idx="426">
                  <c:v>12.8443117</c:v>
                </c:pt>
                <c:pt idx="427">
                  <c:v>12.8137665</c:v>
                </c:pt>
                <c:pt idx="428">
                  <c:v>12.8503819</c:v>
                </c:pt>
                <c:pt idx="429">
                  <c:v>12.8339968</c:v>
                </c:pt>
                <c:pt idx="430">
                  <c:v>12.882212600000001</c:v>
                </c:pt>
                <c:pt idx="431">
                  <c:v>12.894589399999999</c:v>
                </c:pt>
                <c:pt idx="432">
                  <c:v>12.996130000000001</c:v>
                </c:pt>
                <c:pt idx="433">
                  <c:v>12.993282300000001</c:v>
                </c:pt>
                <c:pt idx="434">
                  <c:v>13.053822500000001</c:v>
                </c:pt>
                <c:pt idx="435">
                  <c:v>13.0853834</c:v>
                </c:pt>
                <c:pt idx="436">
                  <c:v>13.120102899999999</c:v>
                </c:pt>
                <c:pt idx="437">
                  <c:v>13.1891727</c:v>
                </c:pt>
                <c:pt idx="438">
                  <c:v>13.2538185</c:v>
                </c:pt>
                <c:pt idx="439">
                  <c:v>13.3244963</c:v>
                </c:pt>
                <c:pt idx="440">
                  <c:v>13.400236100000001</c:v>
                </c:pt>
                <c:pt idx="441">
                  <c:v>13.458022100000001</c:v>
                </c:pt>
                <c:pt idx="442">
                  <c:v>13.5193548</c:v>
                </c:pt>
                <c:pt idx="443">
                  <c:v>13.576135600000001</c:v>
                </c:pt>
                <c:pt idx="444">
                  <c:v>13.6123829</c:v>
                </c:pt>
                <c:pt idx="445">
                  <c:v>13.66255</c:v>
                </c:pt>
                <c:pt idx="446">
                  <c:v>13.7056293</c:v>
                </c:pt>
                <c:pt idx="447">
                  <c:v>13.7388105</c:v>
                </c:pt>
                <c:pt idx="448">
                  <c:v>13.773421300000001</c:v>
                </c:pt>
                <c:pt idx="449">
                  <c:v>13.7815628</c:v>
                </c:pt>
                <c:pt idx="450">
                  <c:v>13.794543300000001</c:v>
                </c:pt>
                <c:pt idx="451">
                  <c:v>13.8201675</c:v>
                </c:pt>
                <c:pt idx="452">
                  <c:v>13.8183393</c:v>
                </c:pt>
                <c:pt idx="453">
                  <c:v>13.823679</c:v>
                </c:pt>
                <c:pt idx="454">
                  <c:v>13.811923999999999</c:v>
                </c:pt>
                <c:pt idx="455">
                  <c:v>13.810639399999999</c:v>
                </c:pt>
                <c:pt idx="456">
                  <c:v>13.8161478</c:v>
                </c:pt>
                <c:pt idx="457">
                  <c:v>13.8036785</c:v>
                </c:pt>
                <c:pt idx="458">
                  <c:v>13.836555499999999</c:v>
                </c:pt>
                <c:pt idx="459">
                  <c:v>13.810936</c:v>
                </c:pt>
                <c:pt idx="460">
                  <c:v>13.817556400000001</c:v>
                </c:pt>
                <c:pt idx="461">
                  <c:v>13.8539104</c:v>
                </c:pt>
                <c:pt idx="462">
                  <c:v>13.805770900000001</c:v>
                </c:pt>
                <c:pt idx="463">
                  <c:v>13.791636499999999</c:v>
                </c:pt>
                <c:pt idx="464">
                  <c:v>13.8128023</c:v>
                </c:pt>
                <c:pt idx="465">
                  <c:v>13.836785300000001</c:v>
                </c:pt>
                <c:pt idx="466">
                  <c:v>13.831359900000001</c:v>
                </c:pt>
                <c:pt idx="467">
                  <c:v>13.835728599999999</c:v>
                </c:pt>
                <c:pt idx="468">
                  <c:v>13.8279514</c:v>
                </c:pt>
                <c:pt idx="469">
                  <c:v>13.8469725</c:v>
                </c:pt>
                <c:pt idx="470">
                  <c:v>13.852688799999999</c:v>
                </c:pt>
                <c:pt idx="471">
                  <c:v>13.8492193</c:v>
                </c:pt>
                <c:pt idx="472">
                  <c:v>13.861145</c:v>
                </c:pt>
                <c:pt idx="473">
                  <c:v>13.8792715</c:v>
                </c:pt>
                <c:pt idx="474">
                  <c:v>13.9056759</c:v>
                </c:pt>
                <c:pt idx="475">
                  <c:v>13.887942300000001</c:v>
                </c:pt>
                <c:pt idx="476">
                  <c:v>13.8971319</c:v>
                </c:pt>
                <c:pt idx="477">
                  <c:v>13.9423428</c:v>
                </c:pt>
                <c:pt idx="478">
                  <c:v>13.951852799999999</c:v>
                </c:pt>
                <c:pt idx="479">
                  <c:v>13.941143</c:v>
                </c:pt>
                <c:pt idx="480">
                  <c:v>13.990708400000001</c:v>
                </c:pt>
                <c:pt idx="481">
                  <c:v>13.983233500000001</c:v>
                </c:pt>
                <c:pt idx="482">
                  <c:v>14.0086622</c:v>
                </c:pt>
                <c:pt idx="483">
                  <c:v>14.031160399999999</c:v>
                </c:pt>
                <c:pt idx="484">
                  <c:v>14.057518999999999</c:v>
                </c:pt>
                <c:pt idx="485">
                  <c:v>14.0563602</c:v>
                </c:pt>
                <c:pt idx="486">
                  <c:v>14.056373600000001</c:v>
                </c:pt>
                <c:pt idx="487">
                  <c:v>14.0657864</c:v>
                </c:pt>
                <c:pt idx="488">
                  <c:v>14.1009045</c:v>
                </c:pt>
                <c:pt idx="489">
                  <c:v>14.071649600000001</c:v>
                </c:pt>
                <c:pt idx="490">
                  <c:v>14.092464400000001</c:v>
                </c:pt>
                <c:pt idx="491">
                  <c:v>14.104248</c:v>
                </c:pt>
                <c:pt idx="492">
                  <c:v>14.1283865</c:v>
                </c:pt>
                <c:pt idx="493">
                  <c:v>14.114808999999999</c:v>
                </c:pt>
                <c:pt idx="494">
                  <c:v>14.1317472</c:v>
                </c:pt>
                <c:pt idx="495">
                  <c:v>14.1380053</c:v>
                </c:pt>
                <c:pt idx="496">
                  <c:v>14.125280399999999</c:v>
                </c:pt>
                <c:pt idx="497">
                  <c:v>14.119061500000001</c:v>
                </c:pt>
                <c:pt idx="498">
                  <c:v>14.129421199999999</c:v>
                </c:pt>
                <c:pt idx="499">
                  <c:v>14.1185198</c:v>
                </c:pt>
                <c:pt idx="500">
                  <c:v>14.105450599999999</c:v>
                </c:pt>
                <c:pt idx="501">
                  <c:v>14.0852127</c:v>
                </c:pt>
                <c:pt idx="502">
                  <c:v>14.0773668</c:v>
                </c:pt>
                <c:pt idx="503">
                  <c:v>14.069124199999999</c:v>
                </c:pt>
                <c:pt idx="504">
                  <c:v>14.0568867</c:v>
                </c:pt>
                <c:pt idx="505">
                  <c:v>14.034760500000001</c:v>
                </c:pt>
                <c:pt idx="506">
                  <c:v>14.0248632</c:v>
                </c:pt>
                <c:pt idx="507">
                  <c:v>14.0026321</c:v>
                </c:pt>
                <c:pt idx="508">
                  <c:v>13.9868851</c:v>
                </c:pt>
                <c:pt idx="509">
                  <c:v>13.957641600000001</c:v>
                </c:pt>
                <c:pt idx="510">
                  <c:v>13.931576700000001</c:v>
                </c:pt>
                <c:pt idx="511">
                  <c:v>13.9116783</c:v>
                </c:pt>
                <c:pt idx="512">
                  <c:v>13.9045334</c:v>
                </c:pt>
                <c:pt idx="513">
                  <c:v>13.8802767</c:v>
                </c:pt>
                <c:pt idx="514">
                  <c:v>13.8631134</c:v>
                </c:pt>
                <c:pt idx="515">
                  <c:v>13.8281622</c:v>
                </c:pt>
                <c:pt idx="516">
                  <c:v>13.795744900000001</c:v>
                </c:pt>
                <c:pt idx="517">
                  <c:v>13.7745256</c:v>
                </c:pt>
                <c:pt idx="518">
                  <c:v>13.752589199999999</c:v>
                </c:pt>
                <c:pt idx="519">
                  <c:v>13.7288418</c:v>
                </c:pt>
                <c:pt idx="520">
                  <c:v>13.683034899999999</c:v>
                </c:pt>
                <c:pt idx="521">
                  <c:v>13.666768100000001</c:v>
                </c:pt>
                <c:pt idx="522">
                  <c:v>13.6615229</c:v>
                </c:pt>
                <c:pt idx="523">
                  <c:v>13.6359262</c:v>
                </c:pt>
                <c:pt idx="524">
                  <c:v>13.5998535</c:v>
                </c:pt>
                <c:pt idx="525">
                  <c:v>13.572378199999999</c:v>
                </c:pt>
                <c:pt idx="526">
                  <c:v>13.548600199999999</c:v>
                </c:pt>
                <c:pt idx="527">
                  <c:v>13.531519899999999</c:v>
                </c:pt>
                <c:pt idx="528">
                  <c:v>13.5104475</c:v>
                </c:pt>
                <c:pt idx="529">
                  <c:v>13.484996799999999</c:v>
                </c:pt>
                <c:pt idx="530">
                  <c:v>13.461979899999999</c:v>
                </c:pt>
                <c:pt idx="531">
                  <c:v>13.4541121</c:v>
                </c:pt>
                <c:pt idx="532">
                  <c:v>13.431345</c:v>
                </c:pt>
                <c:pt idx="533">
                  <c:v>13.440771099999999</c:v>
                </c:pt>
                <c:pt idx="534">
                  <c:v>13.3915291</c:v>
                </c:pt>
                <c:pt idx="535">
                  <c:v>13.3788567</c:v>
                </c:pt>
                <c:pt idx="536">
                  <c:v>13.372859</c:v>
                </c:pt>
                <c:pt idx="537">
                  <c:v>13.3516779</c:v>
                </c:pt>
                <c:pt idx="538">
                  <c:v>13.344408</c:v>
                </c:pt>
                <c:pt idx="539">
                  <c:v>13.3348169</c:v>
                </c:pt>
                <c:pt idx="540">
                  <c:v>13.3303423</c:v>
                </c:pt>
                <c:pt idx="541">
                  <c:v>13.3155661</c:v>
                </c:pt>
                <c:pt idx="542">
                  <c:v>13.3057756</c:v>
                </c:pt>
                <c:pt idx="543">
                  <c:v>13.2968464</c:v>
                </c:pt>
                <c:pt idx="544">
                  <c:v>13.288824999999999</c:v>
                </c:pt>
                <c:pt idx="545">
                  <c:v>13.298701299999999</c:v>
                </c:pt>
                <c:pt idx="546">
                  <c:v>13.2708092</c:v>
                </c:pt>
                <c:pt idx="547">
                  <c:v>13.2828283</c:v>
                </c:pt>
                <c:pt idx="548">
                  <c:v>13.263920799999999</c:v>
                </c:pt>
                <c:pt idx="549">
                  <c:v>13.2721806</c:v>
                </c:pt>
                <c:pt idx="550">
                  <c:v>13.2726364</c:v>
                </c:pt>
                <c:pt idx="551">
                  <c:v>13.265972100000001</c:v>
                </c:pt>
                <c:pt idx="552">
                  <c:v>13.2532263</c:v>
                </c:pt>
                <c:pt idx="553">
                  <c:v>13.2600689</c:v>
                </c:pt>
                <c:pt idx="554">
                  <c:v>13.2808247</c:v>
                </c:pt>
                <c:pt idx="555">
                  <c:v>13.2768373</c:v>
                </c:pt>
                <c:pt idx="556">
                  <c:v>13.2653503</c:v>
                </c:pt>
                <c:pt idx="557">
                  <c:v>13.267065000000001</c:v>
                </c:pt>
                <c:pt idx="558">
                  <c:v>13.2674112</c:v>
                </c:pt>
                <c:pt idx="559">
                  <c:v>13.2675009</c:v>
                </c:pt>
                <c:pt idx="560">
                  <c:v>13.282667200000001</c:v>
                </c:pt>
                <c:pt idx="561">
                  <c:v>13.2892504</c:v>
                </c:pt>
                <c:pt idx="562">
                  <c:v>13.3073301</c:v>
                </c:pt>
                <c:pt idx="563">
                  <c:v>13.306089399999999</c:v>
                </c:pt>
                <c:pt idx="564">
                  <c:v>13.2794113</c:v>
                </c:pt>
                <c:pt idx="565">
                  <c:v>13.302900299999999</c:v>
                </c:pt>
                <c:pt idx="566">
                  <c:v>13.3254719</c:v>
                </c:pt>
                <c:pt idx="567">
                  <c:v>13.3266087</c:v>
                </c:pt>
                <c:pt idx="568">
                  <c:v>13.3562984</c:v>
                </c:pt>
                <c:pt idx="569">
                  <c:v>13.346352599999999</c:v>
                </c:pt>
                <c:pt idx="570">
                  <c:v>13.3461189</c:v>
                </c:pt>
                <c:pt idx="571">
                  <c:v>13.3634796</c:v>
                </c:pt>
                <c:pt idx="572">
                  <c:v>13.36971</c:v>
                </c:pt>
                <c:pt idx="573">
                  <c:v>13.367815</c:v>
                </c:pt>
                <c:pt idx="574">
                  <c:v>13.3836899</c:v>
                </c:pt>
                <c:pt idx="575">
                  <c:v>13.380884200000001</c:v>
                </c:pt>
                <c:pt idx="576">
                  <c:v>13.4043741</c:v>
                </c:pt>
                <c:pt idx="577">
                  <c:v>13.406814600000001</c:v>
                </c:pt>
                <c:pt idx="578">
                  <c:v>13.381759600000001</c:v>
                </c:pt>
                <c:pt idx="579">
                  <c:v>13.429842000000001</c:v>
                </c:pt>
                <c:pt idx="580">
                  <c:v>13.459549000000001</c:v>
                </c:pt>
                <c:pt idx="581">
                  <c:v>13.456358</c:v>
                </c:pt>
                <c:pt idx="582">
                  <c:v>13.4611845</c:v>
                </c:pt>
                <c:pt idx="583">
                  <c:v>13.491179499999999</c:v>
                </c:pt>
                <c:pt idx="584">
                  <c:v>13.506115899999999</c:v>
                </c:pt>
                <c:pt idx="585">
                  <c:v>13.5208817</c:v>
                </c:pt>
                <c:pt idx="586">
                  <c:v>13.518951400000001</c:v>
                </c:pt>
                <c:pt idx="587">
                  <c:v>13.539843599999999</c:v>
                </c:pt>
                <c:pt idx="588">
                  <c:v>13.5405149</c:v>
                </c:pt>
                <c:pt idx="589">
                  <c:v>13.515849100000001</c:v>
                </c:pt>
                <c:pt idx="590">
                  <c:v>13.5563793</c:v>
                </c:pt>
                <c:pt idx="591">
                  <c:v>13.5686359</c:v>
                </c:pt>
                <c:pt idx="592">
                  <c:v>13.577423100000001</c:v>
                </c:pt>
                <c:pt idx="593">
                  <c:v>13.595482799999999</c:v>
                </c:pt>
                <c:pt idx="594">
                  <c:v>13.6083841</c:v>
                </c:pt>
                <c:pt idx="595">
                  <c:v>13.6204023</c:v>
                </c:pt>
                <c:pt idx="596">
                  <c:v>13.6144476</c:v>
                </c:pt>
                <c:pt idx="597">
                  <c:v>13.632455800000001</c:v>
                </c:pt>
                <c:pt idx="598">
                  <c:v>13.6392775</c:v>
                </c:pt>
                <c:pt idx="599">
                  <c:v>13.657884599999999</c:v>
                </c:pt>
                <c:pt idx="600">
                  <c:v>13.6518383</c:v>
                </c:pt>
                <c:pt idx="601">
                  <c:v>13.677109700000001</c:v>
                </c:pt>
                <c:pt idx="602">
                  <c:v>13.686863900000001</c:v>
                </c:pt>
                <c:pt idx="603">
                  <c:v>13.7110214</c:v>
                </c:pt>
                <c:pt idx="604">
                  <c:v>13.727050800000001</c:v>
                </c:pt>
                <c:pt idx="605">
                  <c:v>13.768446900000001</c:v>
                </c:pt>
                <c:pt idx="606">
                  <c:v>13.757578799999999</c:v>
                </c:pt>
                <c:pt idx="607">
                  <c:v>13.7488022</c:v>
                </c:pt>
                <c:pt idx="608">
                  <c:v>13.7656221</c:v>
                </c:pt>
                <c:pt idx="609">
                  <c:v>13.7580385</c:v>
                </c:pt>
                <c:pt idx="610">
                  <c:v>13.772439</c:v>
                </c:pt>
                <c:pt idx="611">
                  <c:v>13.7785864</c:v>
                </c:pt>
                <c:pt idx="612">
                  <c:v>13.785985</c:v>
                </c:pt>
                <c:pt idx="613">
                  <c:v>13.7865868</c:v>
                </c:pt>
                <c:pt idx="614">
                  <c:v>13.7972717</c:v>
                </c:pt>
                <c:pt idx="615">
                  <c:v>13.827503200000001</c:v>
                </c:pt>
                <c:pt idx="616">
                  <c:v>13.805005100000001</c:v>
                </c:pt>
                <c:pt idx="617">
                  <c:v>13.8219347</c:v>
                </c:pt>
                <c:pt idx="618">
                  <c:v>13.831643100000001</c:v>
                </c:pt>
                <c:pt idx="619">
                  <c:v>13.819152799999999</c:v>
                </c:pt>
                <c:pt idx="620">
                  <c:v>13.831217799999999</c:v>
                </c:pt>
                <c:pt idx="621">
                  <c:v>13.828896500000001</c:v>
                </c:pt>
                <c:pt idx="622">
                  <c:v>13.839753200000001</c:v>
                </c:pt>
                <c:pt idx="623">
                  <c:v>13.854245199999999</c:v>
                </c:pt>
                <c:pt idx="624">
                  <c:v>13.836823499999999</c:v>
                </c:pt>
                <c:pt idx="625">
                  <c:v>13.8356142</c:v>
                </c:pt>
                <c:pt idx="626">
                  <c:v>13.8300076</c:v>
                </c:pt>
                <c:pt idx="627">
                  <c:v>13.8586531</c:v>
                </c:pt>
                <c:pt idx="628">
                  <c:v>13.8383789</c:v>
                </c:pt>
                <c:pt idx="629">
                  <c:v>13.837020900000001</c:v>
                </c:pt>
                <c:pt idx="630">
                  <c:v>13.849432</c:v>
                </c:pt>
                <c:pt idx="631">
                  <c:v>13.827342</c:v>
                </c:pt>
                <c:pt idx="632">
                  <c:v>13.825427100000001</c:v>
                </c:pt>
                <c:pt idx="633">
                  <c:v>13.8164158</c:v>
                </c:pt>
                <c:pt idx="634">
                  <c:v>13.7949228</c:v>
                </c:pt>
                <c:pt idx="635">
                  <c:v>13.8030262</c:v>
                </c:pt>
                <c:pt idx="636">
                  <c:v>13.790704699999999</c:v>
                </c:pt>
                <c:pt idx="637">
                  <c:v>13.795484500000001</c:v>
                </c:pt>
                <c:pt idx="638">
                  <c:v>13.7959824</c:v>
                </c:pt>
                <c:pt idx="639">
                  <c:v>13.7727079</c:v>
                </c:pt>
                <c:pt idx="640">
                  <c:v>13.775506999999999</c:v>
                </c:pt>
                <c:pt idx="641">
                  <c:v>13.744686099999999</c:v>
                </c:pt>
                <c:pt idx="642">
                  <c:v>13.7243595</c:v>
                </c:pt>
                <c:pt idx="643">
                  <c:v>13.7347708</c:v>
                </c:pt>
                <c:pt idx="644">
                  <c:v>13.709379200000001</c:v>
                </c:pt>
                <c:pt idx="645">
                  <c:v>13.737479199999999</c:v>
                </c:pt>
                <c:pt idx="646">
                  <c:v>13.729649500000001</c:v>
                </c:pt>
                <c:pt idx="647">
                  <c:v>13.678694699999999</c:v>
                </c:pt>
                <c:pt idx="648">
                  <c:v>13.655592</c:v>
                </c:pt>
                <c:pt idx="649">
                  <c:v>13.6554594</c:v>
                </c:pt>
                <c:pt idx="650">
                  <c:v>13.631382</c:v>
                </c:pt>
                <c:pt idx="651">
                  <c:v>13.6096945</c:v>
                </c:pt>
                <c:pt idx="652">
                  <c:v>13.6130037</c:v>
                </c:pt>
                <c:pt idx="653">
                  <c:v>13.586066199999999</c:v>
                </c:pt>
                <c:pt idx="654">
                  <c:v>13.5826025</c:v>
                </c:pt>
                <c:pt idx="655">
                  <c:v>13.5707884</c:v>
                </c:pt>
                <c:pt idx="656">
                  <c:v>13.5505266</c:v>
                </c:pt>
                <c:pt idx="657">
                  <c:v>13.543335900000001</c:v>
                </c:pt>
                <c:pt idx="658">
                  <c:v>13.533381500000001</c:v>
                </c:pt>
                <c:pt idx="659">
                  <c:v>13.542017899999999</c:v>
                </c:pt>
                <c:pt idx="660">
                  <c:v>13.5130014</c:v>
                </c:pt>
                <c:pt idx="661">
                  <c:v>13.467155500000001</c:v>
                </c:pt>
                <c:pt idx="662">
                  <c:v>13.494145400000001</c:v>
                </c:pt>
                <c:pt idx="663">
                  <c:v>13.448442500000001</c:v>
                </c:pt>
                <c:pt idx="664">
                  <c:v>13.4383926</c:v>
                </c:pt>
                <c:pt idx="665">
                  <c:v>13.435545899999999</c:v>
                </c:pt>
                <c:pt idx="666">
                  <c:v>13.451302500000001</c:v>
                </c:pt>
                <c:pt idx="667">
                  <c:v>13.4384975</c:v>
                </c:pt>
                <c:pt idx="668">
                  <c:v>13.4560757</c:v>
                </c:pt>
                <c:pt idx="669">
                  <c:v>13.4174376</c:v>
                </c:pt>
                <c:pt idx="670">
                  <c:v>13.4291935</c:v>
                </c:pt>
                <c:pt idx="671">
                  <c:v>13.4351015</c:v>
                </c:pt>
                <c:pt idx="672">
                  <c:v>13.415864900000001</c:v>
                </c:pt>
                <c:pt idx="673">
                  <c:v>13.440927500000001</c:v>
                </c:pt>
                <c:pt idx="674">
                  <c:v>13.4216204</c:v>
                </c:pt>
                <c:pt idx="675">
                  <c:v>13.4441662</c:v>
                </c:pt>
                <c:pt idx="676">
                  <c:v>13.4383316</c:v>
                </c:pt>
                <c:pt idx="677">
                  <c:v>13.436442400000001</c:v>
                </c:pt>
                <c:pt idx="678">
                  <c:v>13.472968099999999</c:v>
                </c:pt>
                <c:pt idx="679">
                  <c:v>13.468625100000001</c:v>
                </c:pt>
                <c:pt idx="680">
                  <c:v>13.483632999999999</c:v>
                </c:pt>
                <c:pt idx="681">
                  <c:v>13.4969549</c:v>
                </c:pt>
                <c:pt idx="682">
                  <c:v>13.537178000000001</c:v>
                </c:pt>
                <c:pt idx="683">
                  <c:v>13.4977579</c:v>
                </c:pt>
                <c:pt idx="684">
                  <c:v>13.546129199999999</c:v>
                </c:pt>
                <c:pt idx="685">
                  <c:v>13.5760021</c:v>
                </c:pt>
                <c:pt idx="686">
                  <c:v>13.609664</c:v>
                </c:pt>
                <c:pt idx="687">
                  <c:v>13.618097300000001</c:v>
                </c:pt>
                <c:pt idx="688">
                  <c:v>13.626479099999999</c:v>
                </c:pt>
                <c:pt idx="689">
                  <c:v>13.6370182</c:v>
                </c:pt>
                <c:pt idx="690">
                  <c:v>13.672090499999999</c:v>
                </c:pt>
                <c:pt idx="691">
                  <c:v>13.683640499999999</c:v>
                </c:pt>
                <c:pt idx="692">
                  <c:v>13.694944400000001</c:v>
                </c:pt>
                <c:pt idx="693">
                  <c:v>13.7331114</c:v>
                </c:pt>
                <c:pt idx="694">
                  <c:v>13.7775087</c:v>
                </c:pt>
                <c:pt idx="695">
                  <c:v>13.8021183</c:v>
                </c:pt>
                <c:pt idx="696">
                  <c:v>13.814395899999999</c:v>
                </c:pt>
                <c:pt idx="697">
                  <c:v>13.813242900000001</c:v>
                </c:pt>
                <c:pt idx="698">
                  <c:v>13.857458100000001</c:v>
                </c:pt>
                <c:pt idx="699">
                  <c:v>13.882037199999999</c:v>
                </c:pt>
                <c:pt idx="700">
                  <c:v>13.9033794</c:v>
                </c:pt>
                <c:pt idx="701">
                  <c:v>13.9711876</c:v>
                </c:pt>
                <c:pt idx="702">
                  <c:v>13.9604263</c:v>
                </c:pt>
                <c:pt idx="703">
                  <c:v>14.003418</c:v>
                </c:pt>
                <c:pt idx="704">
                  <c:v>14.022902500000001</c:v>
                </c:pt>
                <c:pt idx="705">
                  <c:v>14.037652</c:v>
                </c:pt>
                <c:pt idx="706">
                  <c:v>14.078576099999999</c:v>
                </c:pt>
                <c:pt idx="707">
                  <c:v>14.092143099999999</c:v>
                </c:pt>
                <c:pt idx="708">
                  <c:v>14.110386800000001</c:v>
                </c:pt>
                <c:pt idx="709">
                  <c:v>14.1337309</c:v>
                </c:pt>
                <c:pt idx="710">
                  <c:v>14.149843199999999</c:v>
                </c:pt>
                <c:pt idx="711">
                  <c:v>14.162103699999999</c:v>
                </c:pt>
                <c:pt idx="712">
                  <c:v>14.172113400000001</c:v>
                </c:pt>
                <c:pt idx="713">
                  <c:v>14.1858282</c:v>
                </c:pt>
                <c:pt idx="714">
                  <c:v>14.189456</c:v>
                </c:pt>
                <c:pt idx="715">
                  <c:v>14.2044678</c:v>
                </c:pt>
                <c:pt idx="716">
                  <c:v>14.219652200000001</c:v>
                </c:pt>
                <c:pt idx="717">
                  <c:v>14.2265768</c:v>
                </c:pt>
                <c:pt idx="718">
                  <c:v>14.226758</c:v>
                </c:pt>
                <c:pt idx="719">
                  <c:v>14.239315</c:v>
                </c:pt>
                <c:pt idx="720">
                  <c:v>14.2352419</c:v>
                </c:pt>
                <c:pt idx="721">
                  <c:v>14.2285442</c:v>
                </c:pt>
                <c:pt idx="722">
                  <c:v>14.233226800000001</c:v>
                </c:pt>
                <c:pt idx="723">
                  <c:v>14.225969299999999</c:v>
                </c:pt>
                <c:pt idx="724">
                  <c:v>14.2046223</c:v>
                </c:pt>
                <c:pt idx="725">
                  <c:v>14.1951094</c:v>
                </c:pt>
                <c:pt idx="726">
                  <c:v>14.2060137</c:v>
                </c:pt>
                <c:pt idx="727">
                  <c:v>14.1885853</c:v>
                </c:pt>
                <c:pt idx="728">
                  <c:v>14.1521893</c:v>
                </c:pt>
                <c:pt idx="729">
                  <c:v>14.1346188</c:v>
                </c:pt>
                <c:pt idx="730">
                  <c:v>14.1205692</c:v>
                </c:pt>
                <c:pt idx="731">
                  <c:v>14.105834</c:v>
                </c:pt>
                <c:pt idx="732">
                  <c:v>14.0901566</c:v>
                </c:pt>
                <c:pt idx="733">
                  <c:v>14.038168900000001</c:v>
                </c:pt>
                <c:pt idx="734">
                  <c:v>14.017725</c:v>
                </c:pt>
                <c:pt idx="735">
                  <c:v>13.9914732</c:v>
                </c:pt>
                <c:pt idx="736">
                  <c:v>13.9684238</c:v>
                </c:pt>
                <c:pt idx="737">
                  <c:v>13.9332066</c:v>
                </c:pt>
                <c:pt idx="738">
                  <c:v>13.9003143</c:v>
                </c:pt>
                <c:pt idx="739">
                  <c:v>13.8406734</c:v>
                </c:pt>
                <c:pt idx="740">
                  <c:v>13.828935599999999</c:v>
                </c:pt>
                <c:pt idx="741">
                  <c:v>13.7758188</c:v>
                </c:pt>
                <c:pt idx="742">
                  <c:v>13.758740400000001</c:v>
                </c:pt>
                <c:pt idx="743">
                  <c:v>13.732740400000001</c:v>
                </c:pt>
                <c:pt idx="744">
                  <c:v>13.670188</c:v>
                </c:pt>
                <c:pt idx="745">
                  <c:v>13.605450599999999</c:v>
                </c:pt>
                <c:pt idx="746">
                  <c:v>13.5510187</c:v>
                </c:pt>
                <c:pt idx="747">
                  <c:v>13.5561104</c:v>
                </c:pt>
                <c:pt idx="748">
                  <c:v>13.511417399999999</c:v>
                </c:pt>
                <c:pt idx="749">
                  <c:v>13.4564571</c:v>
                </c:pt>
                <c:pt idx="750">
                  <c:v>13.417483300000001</c:v>
                </c:pt>
                <c:pt idx="751">
                  <c:v>13.387757300000001</c:v>
                </c:pt>
                <c:pt idx="752">
                  <c:v>13.3743362</c:v>
                </c:pt>
                <c:pt idx="753">
                  <c:v>13.285497700000001</c:v>
                </c:pt>
                <c:pt idx="754">
                  <c:v>13.295443499999999</c:v>
                </c:pt>
                <c:pt idx="755">
                  <c:v>13.3001089</c:v>
                </c:pt>
                <c:pt idx="756">
                  <c:v>13.272539099999999</c:v>
                </c:pt>
                <c:pt idx="757">
                  <c:v>13.279963499999999</c:v>
                </c:pt>
                <c:pt idx="758">
                  <c:v>13.2589293</c:v>
                </c:pt>
                <c:pt idx="759">
                  <c:v>13.204755799999999</c:v>
                </c:pt>
                <c:pt idx="760">
                  <c:v>13.1817122</c:v>
                </c:pt>
                <c:pt idx="761">
                  <c:v>13.1534595</c:v>
                </c:pt>
                <c:pt idx="762">
                  <c:v>13.2363558</c:v>
                </c:pt>
                <c:pt idx="763">
                  <c:v>13.182596200000001</c:v>
                </c:pt>
                <c:pt idx="764">
                  <c:v>13.207521399999999</c:v>
                </c:pt>
                <c:pt idx="765">
                  <c:v>13.216318100000001</c:v>
                </c:pt>
                <c:pt idx="766">
                  <c:v>13.242990499999999</c:v>
                </c:pt>
                <c:pt idx="767">
                  <c:v>13.2264214</c:v>
                </c:pt>
                <c:pt idx="768">
                  <c:v>13.312871899999999</c:v>
                </c:pt>
                <c:pt idx="769">
                  <c:v>13.408072499999999</c:v>
                </c:pt>
                <c:pt idx="770">
                  <c:v>13.4536877</c:v>
                </c:pt>
                <c:pt idx="771">
                  <c:v>13.511214300000001</c:v>
                </c:pt>
                <c:pt idx="772">
                  <c:v>13.609651599999999</c:v>
                </c:pt>
                <c:pt idx="773">
                  <c:v>13.702692000000001</c:v>
                </c:pt>
                <c:pt idx="774">
                  <c:v>13.8477373</c:v>
                </c:pt>
                <c:pt idx="775">
                  <c:v>14.0454998</c:v>
                </c:pt>
                <c:pt idx="776">
                  <c:v>14.2803469</c:v>
                </c:pt>
                <c:pt idx="777">
                  <c:v>14.456378900000001</c:v>
                </c:pt>
                <c:pt idx="778">
                  <c:v>14.679725599999999</c:v>
                </c:pt>
                <c:pt idx="779">
                  <c:v>14.969517700000001</c:v>
                </c:pt>
                <c:pt idx="780">
                  <c:v>15.2620621</c:v>
                </c:pt>
                <c:pt idx="781">
                  <c:v>15.6497116</c:v>
                </c:pt>
                <c:pt idx="782">
                  <c:v>16.064647699999998</c:v>
                </c:pt>
                <c:pt idx="783">
                  <c:v>16.468153000000001</c:v>
                </c:pt>
                <c:pt idx="784">
                  <c:v>16.951599099999999</c:v>
                </c:pt>
                <c:pt idx="785">
                  <c:v>17.526479699999999</c:v>
                </c:pt>
                <c:pt idx="786">
                  <c:v>18.126438100000001</c:v>
                </c:pt>
                <c:pt idx="787">
                  <c:v>18.689069700000001</c:v>
                </c:pt>
                <c:pt idx="788">
                  <c:v>19.371282600000001</c:v>
                </c:pt>
                <c:pt idx="789">
                  <c:v>20.137302399999999</c:v>
                </c:pt>
                <c:pt idx="790">
                  <c:v>20.936527300000002</c:v>
                </c:pt>
                <c:pt idx="791">
                  <c:v>21.489984499999998</c:v>
                </c:pt>
                <c:pt idx="792">
                  <c:v>22.699777600000001</c:v>
                </c:pt>
                <c:pt idx="793">
                  <c:v>23.685058600000001</c:v>
                </c:pt>
                <c:pt idx="794">
                  <c:v>24.783399599999999</c:v>
                </c:pt>
                <c:pt idx="795">
                  <c:v>25.8351021</c:v>
                </c:pt>
                <c:pt idx="796">
                  <c:v>27.3595066</c:v>
                </c:pt>
                <c:pt idx="797">
                  <c:v>28.682348300000001</c:v>
                </c:pt>
                <c:pt idx="798">
                  <c:v>30.0106678</c:v>
                </c:pt>
                <c:pt idx="799">
                  <c:v>31.886909500000002</c:v>
                </c:pt>
                <c:pt idx="800">
                  <c:v>33.602786999999999</c:v>
                </c:pt>
                <c:pt idx="801">
                  <c:v>35.421096800000001</c:v>
                </c:pt>
                <c:pt idx="802">
                  <c:v>37.544063600000001</c:v>
                </c:pt>
                <c:pt idx="803">
                  <c:v>39.773162800000001</c:v>
                </c:pt>
                <c:pt idx="804">
                  <c:v>42.491241500000001</c:v>
                </c:pt>
                <c:pt idx="805">
                  <c:v>45.943065599999997</c:v>
                </c:pt>
                <c:pt idx="806">
                  <c:v>48.369609799999999</c:v>
                </c:pt>
                <c:pt idx="807">
                  <c:v>52.274234800000002</c:v>
                </c:pt>
                <c:pt idx="808">
                  <c:v>56.308425900000003</c:v>
                </c:pt>
                <c:pt idx="809">
                  <c:v>60.621456100000003</c:v>
                </c:pt>
                <c:pt idx="810">
                  <c:v>65.957351700000004</c:v>
                </c:pt>
                <c:pt idx="811">
                  <c:v>72.090682999999999</c:v>
                </c:pt>
                <c:pt idx="812">
                  <c:v>78.272834799999998</c:v>
                </c:pt>
                <c:pt idx="813">
                  <c:v>86.561180100000001</c:v>
                </c:pt>
                <c:pt idx="814">
                  <c:v>95.572990399999995</c:v>
                </c:pt>
                <c:pt idx="815">
                  <c:v>106.867302</c:v>
                </c:pt>
                <c:pt idx="816">
                  <c:v>120.937134</c:v>
                </c:pt>
                <c:pt idx="817">
                  <c:v>134.98036200000001</c:v>
                </c:pt>
                <c:pt idx="818">
                  <c:v>153.47689800000001</c:v>
                </c:pt>
                <c:pt idx="819">
                  <c:v>174.17004399999999</c:v>
                </c:pt>
                <c:pt idx="820">
                  <c:v>193.79518100000001</c:v>
                </c:pt>
                <c:pt idx="821">
                  <c:v>214.62754799999999</c:v>
                </c:pt>
                <c:pt idx="822">
                  <c:v>226.62197900000001</c:v>
                </c:pt>
                <c:pt idx="823">
                  <c:v>232.751846</c:v>
                </c:pt>
                <c:pt idx="824">
                  <c:v>234.590317</c:v>
                </c:pt>
                <c:pt idx="825">
                  <c:v>235.638138</c:v>
                </c:pt>
                <c:pt idx="826">
                  <c:v>236.33088699999999</c:v>
                </c:pt>
                <c:pt idx="827">
                  <c:v>237.288025</c:v>
                </c:pt>
                <c:pt idx="828">
                  <c:v>238.20614599999999</c:v>
                </c:pt>
                <c:pt idx="829">
                  <c:v>239.15774500000001</c:v>
                </c:pt>
                <c:pt idx="830">
                  <c:v>240.000214</c:v>
                </c:pt>
                <c:pt idx="831">
                  <c:v>240.89820900000001</c:v>
                </c:pt>
                <c:pt idx="832">
                  <c:v>241.632904</c:v>
                </c:pt>
                <c:pt idx="833">
                  <c:v>242.53486599999999</c:v>
                </c:pt>
                <c:pt idx="834">
                  <c:v>243.52477999999999</c:v>
                </c:pt>
                <c:pt idx="835">
                  <c:v>244.50726299999999</c:v>
                </c:pt>
                <c:pt idx="836">
                  <c:v>245.46624800000001</c:v>
                </c:pt>
                <c:pt idx="837">
                  <c:v>246.38432299999999</c:v>
                </c:pt>
                <c:pt idx="838">
                  <c:v>247.18060299999999</c:v>
                </c:pt>
                <c:pt idx="839">
                  <c:v>248.13591</c:v>
                </c:pt>
                <c:pt idx="840">
                  <c:v>248.90490700000001</c:v>
                </c:pt>
                <c:pt idx="841">
                  <c:v>250.02063000000001</c:v>
                </c:pt>
                <c:pt idx="842">
                  <c:v>250.83696</c:v>
                </c:pt>
                <c:pt idx="843">
                  <c:v>251.83810399999999</c:v>
                </c:pt>
                <c:pt idx="844">
                  <c:v>252.70280500000001</c:v>
                </c:pt>
                <c:pt idx="845">
                  <c:v>253.736557</c:v>
                </c:pt>
                <c:pt idx="846">
                  <c:v>254.68490600000001</c:v>
                </c:pt>
                <c:pt idx="847">
                  <c:v>255.55741900000001</c:v>
                </c:pt>
                <c:pt idx="848">
                  <c:v>256.44812000000002</c:v>
                </c:pt>
                <c:pt idx="849">
                  <c:v>257.39776599999999</c:v>
                </c:pt>
                <c:pt idx="850">
                  <c:v>258.45895400000001</c:v>
                </c:pt>
                <c:pt idx="851">
                  <c:v>259.32861300000002</c:v>
                </c:pt>
                <c:pt idx="852">
                  <c:v>260.44274899999999</c:v>
                </c:pt>
                <c:pt idx="853">
                  <c:v>261.34371900000002</c:v>
                </c:pt>
                <c:pt idx="854">
                  <c:v>262.30078099999997</c:v>
                </c:pt>
                <c:pt idx="855">
                  <c:v>263.20263699999998</c:v>
                </c:pt>
                <c:pt idx="856">
                  <c:v>264.45159899999999</c:v>
                </c:pt>
                <c:pt idx="857">
                  <c:v>265.32785000000001</c:v>
                </c:pt>
                <c:pt idx="858">
                  <c:v>266.26428199999998</c:v>
                </c:pt>
                <c:pt idx="859">
                  <c:v>267.336029</c:v>
                </c:pt>
                <c:pt idx="860">
                  <c:v>268.341431</c:v>
                </c:pt>
                <c:pt idx="861">
                  <c:v>269.46255500000001</c:v>
                </c:pt>
                <c:pt idx="862">
                  <c:v>270.54083300000002</c:v>
                </c:pt>
                <c:pt idx="863">
                  <c:v>271.40283199999999</c:v>
                </c:pt>
                <c:pt idx="864">
                  <c:v>272.551514</c:v>
                </c:pt>
                <c:pt idx="865">
                  <c:v>273.66125499999998</c:v>
                </c:pt>
                <c:pt idx="866">
                  <c:v>275.05438199999998</c:v>
                </c:pt>
                <c:pt idx="867">
                  <c:v>275.96575899999999</c:v>
                </c:pt>
                <c:pt idx="868">
                  <c:v>277.06839000000002</c:v>
                </c:pt>
                <c:pt idx="869">
                  <c:v>278.02517699999999</c:v>
                </c:pt>
                <c:pt idx="870">
                  <c:v>279.14321899999999</c:v>
                </c:pt>
                <c:pt idx="871">
                  <c:v>280.23577899999998</c:v>
                </c:pt>
                <c:pt idx="872">
                  <c:v>281.40273999999999</c:v>
                </c:pt>
                <c:pt idx="873">
                  <c:v>282.69992100000002</c:v>
                </c:pt>
                <c:pt idx="874">
                  <c:v>283.64913899999999</c:v>
                </c:pt>
                <c:pt idx="875">
                  <c:v>284.99749800000001</c:v>
                </c:pt>
                <c:pt idx="876">
                  <c:v>286.16836499999999</c:v>
                </c:pt>
                <c:pt idx="877">
                  <c:v>287.31912199999999</c:v>
                </c:pt>
                <c:pt idx="878">
                  <c:v>288.434326</c:v>
                </c:pt>
                <c:pt idx="879">
                  <c:v>289.67279100000002</c:v>
                </c:pt>
                <c:pt idx="880">
                  <c:v>290.95736699999998</c:v>
                </c:pt>
                <c:pt idx="881">
                  <c:v>292.18936200000002</c:v>
                </c:pt>
                <c:pt idx="882">
                  <c:v>293.96966600000002</c:v>
                </c:pt>
                <c:pt idx="883">
                  <c:v>294.89968900000002</c:v>
                </c:pt>
                <c:pt idx="884">
                  <c:v>296.11676</c:v>
                </c:pt>
                <c:pt idx="885">
                  <c:v>297.60314899999997</c:v>
                </c:pt>
                <c:pt idx="886">
                  <c:v>299.14501999999999</c:v>
                </c:pt>
                <c:pt idx="887">
                  <c:v>300.27682499999997</c:v>
                </c:pt>
                <c:pt idx="888">
                  <c:v>301.80773900000003</c:v>
                </c:pt>
                <c:pt idx="889">
                  <c:v>303.35690299999999</c:v>
                </c:pt>
                <c:pt idx="890">
                  <c:v>304.85504200000003</c:v>
                </c:pt>
                <c:pt idx="891">
                  <c:v>306.61251800000002</c:v>
                </c:pt>
                <c:pt idx="892">
                  <c:v>307.96878099999998</c:v>
                </c:pt>
                <c:pt idx="893">
                  <c:v>309.86025999999998</c:v>
                </c:pt>
                <c:pt idx="894">
                  <c:v>311.02349900000002</c:v>
                </c:pt>
                <c:pt idx="895">
                  <c:v>313.23876999999999</c:v>
                </c:pt>
                <c:pt idx="896">
                  <c:v>314.94461100000001</c:v>
                </c:pt>
                <c:pt idx="897">
                  <c:v>317.222961</c:v>
                </c:pt>
                <c:pt idx="898">
                  <c:v>319.15737899999999</c:v>
                </c:pt>
                <c:pt idx="899">
                  <c:v>321.22699</c:v>
                </c:pt>
                <c:pt idx="900">
                  <c:v>323.24490400000002</c:v>
                </c:pt>
                <c:pt idx="901">
                  <c:v>325.54544099999998</c:v>
                </c:pt>
                <c:pt idx="902">
                  <c:v>327.661224</c:v>
                </c:pt>
                <c:pt idx="903">
                  <c:v>328.82260100000002</c:v>
                </c:pt>
                <c:pt idx="904">
                  <c:v>328.81317100000001</c:v>
                </c:pt>
                <c:pt idx="905">
                  <c:v>329.49008199999997</c:v>
                </c:pt>
                <c:pt idx="906">
                  <c:v>329.88879400000002</c:v>
                </c:pt>
                <c:pt idx="907">
                  <c:v>332.56686400000001</c:v>
                </c:pt>
                <c:pt idx="908">
                  <c:v>334.410034</c:v>
                </c:pt>
                <c:pt idx="909">
                  <c:v>334.42468300000002</c:v>
                </c:pt>
                <c:pt idx="910">
                  <c:v>333.86492900000002</c:v>
                </c:pt>
                <c:pt idx="911">
                  <c:v>331.87316900000002</c:v>
                </c:pt>
                <c:pt idx="912">
                  <c:v>330.56295799999998</c:v>
                </c:pt>
                <c:pt idx="913">
                  <c:v>329.20739700000001</c:v>
                </c:pt>
                <c:pt idx="914">
                  <c:v>327.69799799999998</c:v>
                </c:pt>
                <c:pt idx="915">
                  <c:v>328.18920900000001</c:v>
                </c:pt>
                <c:pt idx="916">
                  <c:v>325.11334199999999</c:v>
                </c:pt>
                <c:pt idx="917">
                  <c:v>324.34982300000001</c:v>
                </c:pt>
                <c:pt idx="918">
                  <c:v>323.30423000000002</c:v>
                </c:pt>
                <c:pt idx="919">
                  <c:v>321.90154999999999</c:v>
                </c:pt>
                <c:pt idx="920">
                  <c:v>322.68652300000002</c:v>
                </c:pt>
                <c:pt idx="921">
                  <c:v>319.524811</c:v>
                </c:pt>
                <c:pt idx="922">
                  <c:v>319.62582400000002</c:v>
                </c:pt>
                <c:pt idx="923">
                  <c:v>318.723816</c:v>
                </c:pt>
                <c:pt idx="924">
                  <c:v>316.51367199999999</c:v>
                </c:pt>
                <c:pt idx="925">
                  <c:v>314.27032500000001</c:v>
                </c:pt>
                <c:pt idx="926">
                  <c:v>311.46292099999999</c:v>
                </c:pt>
                <c:pt idx="927">
                  <c:v>312.94229100000001</c:v>
                </c:pt>
                <c:pt idx="928">
                  <c:v>308.86975100000001</c:v>
                </c:pt>
                <c:pt idx="929">
                  <c:v>309.96798699999999</c:v>
                </c:pt>
                <c:pt idx="930">
                  <c:v>306.704926</c:v>
                </c:pt>
                <c:pt idx="931">
                  <c:v>307.32312000000002</c:v>
                </c:pt>
                <c:pt idx="932">
                  <c:v>305.34631300000001</c:v>
                </c:pt>
                <c:pt idx="933">
                  <c:v>304.63501000000002</c:v>
                </c:pt>
                <c:pt idx="934">
                  <c:v>302.75414999999998</c:v>
                </c:pt>
                <c:pt idx="935">
                  <c:v>297.42687999999998</c:v>
                </c:pt>
                <c:pt idx="936">
                  <c:v>296.98297100000002</c:v>
                </c:pt>
                <c:pt idx="937">
                  <c:v>295.92163099999999</c:v>
                </c:pt>
                <c:pt idx="938">
                  <c:v>293.29220600000002</c:v>
                </c:pt>
                <c:pt idx="939">
                  <c:v>292.69525099999998</c:v>
                </c:pt>
                <c:pt idx="940">
                  <c:v>291.20968599999998</c:v>
                </c:pt>
                <c:pt idx="941">
                  <c:v>291.100281</c:v>
                </c:pt>
                <c:pt idx="942">
                  <c:v>285.56427000000002</c:v>
                </c:pt>
                <c:pt idx="943">
                  <c:v>287.02380399999998</c:v>
                </c:pt>
                <c:pt idx="944">
                  <c:v>281.57015999999999</c:v>
                </c:pt>
                <c:pt idx="945">
                  <c:v>281.54751599999997</c:v>
                </c:pt>
                <c:pt idx="946">
                  <c:v>277.483521</c:v>
                </c:pt>
                <c:pt idx="947">
                  <c:v>278.503693</c:v>
                </c:pt>
                <c:pt idx="948">
                  <c:v>275.11657700000001</c:v>
                </c:pt>
                <c:pt idx="949">
                  <c:v>272.47451799999999</c:v>
                </c:pt>
                <c:pt idx="950">
                  <c:v>271.81869499999999</c:v>
                </c:pt>
                <c:pt idx="951">
                  <c:v>268.95666499999999</c:v>
                </c:pt>
                <c:pt idx="952">
                  <c:v>264.60174599999999</c:v>
                </c:pt>
                <c:pt idx="953">
                  <c:v>263.84314000000001</c:v>
                </c:pt>
                <c:pt idx="954">
                  <c:v>262.215149</c:v>
                </c:pt>
                <c:pt idx="955">
                  <c:v>257.35180700000001</c:v>
                </c:pt>
                <c:pt idx="956">
                  <c:v>256.63867199999999</c:v>
                </c:pt>
                <c:pt idx="957">
                  <c:v>253.438782</c:v>
                </c:pt>
                <c:pt idx="958">
                  <c:v>250.05931100000001</c:v>
                </c:pt>
                <c:pt idx="959">
                  <c:v>250.30654899999999</c:v>
                </c:pt>
                <c:pt idx="960">
                  <c:v>247.84939600000001</c:v>
                </c:pt>
                <c:pt idx="961">
                  <c:v>243.42688000000001</c:v>
                </c:pt>
                <c:pt idx="962">
                  <c:v>240.42164600000001</c:v>
                </c:pt>
                <c:pt idx="963">
                  <c:v>240.53874200000001</c:v>
                </c:pt>
                <c:pt idx="964">
                  <c:v>236.184448</c:v>
                </c:pt>
                <c:pt idx="965">
                  <c:v>235.00556900000001</c:v>
                </c:pt>
                <c:pt idx="966">
                  <c:v>232.440201</c:v>
                </c:pt>
                <c:pt idx="967">
                  <c:v>229.21594200000001</c:v>
                </c:pt>
                <c:pt idx="968">
                  <c:v>225.82540900000001</c:v>
                </c:pt>
                <c:pt idx="969">
                  <c:v>224.99642900000001</c:v>
                </c:pt>
                <c:pt idx="970">
                  <c:v>219.20436100000001</c:v>
                </c:pt>
                <c:pt idx="971">
                  <c:v>214.56279000000001</c:v>
                </c:pt>
                <c:pt idx="972">
                  <c:v>212.23739599999999</c:v>
                </c:pt>
                <c:pt idx="973">
                  <c:v>206.823196</c:v>
                </c:pt>
                <c:pt idx="974">
                  <c:v>201.50550799999999</c:v>
                </c:pt>
                <c:pt idx="975">
                  <c:v>195.442047</c:v>
                </c:pt>
                <c:pt idx="976">
                  <c:v>186.247559</c:v>
                </c:pt>
                <c:pt idx="977">
                  <c:v>176.19165000000001</c:v>
                </c:pt>
                <c:pt idx="978">
                  <c:v>164.335342</c:v>
                </c:pt>
                <c:pt idx="979">
                  <c:v>145.50964400000001</c:v>
                </c:pt>
                <c:pt idx="980">
                  <c:v>123.910011</c:v>
                </c:pt>
                <c:pt idx="981">
                  <c:v>93.298530600000007</c:v>
                </c:pt>
                <c:pt idx="982">
                  <c:v>61.601814300000001</c:v>
                </c:pt>
                <c:pt idx="983">
                  <c:v>22.944110899999998</c:v>
                </c:pt>
              </c:numCache>
            </c:numRef>
          </c:yVal>
          <c:smooth val="0"/>
          <c:extLst>
            <c:ext xmlns:c16="http://schemas.microsoft.com/office/drawing/2014/chart" uri="{C3380CC4-5D6E-409C-BE32-E72D297353CC}">
              <c16:uniqueId val="{00000000-6746-4570-93DF-ACE5C3CC4970}"/>
            </c:ext>
          </c:extLst>
        </c:ser>
        <c:dLbls>
          <c:showLegendKey val="0"/>
          <c:showVal val="0"/>
          <c:showCatName val="0"/>
          <c:showSerName val="0"/>
          <c:showPercent val="0"/>
          <c:showBubbleSize val="0"/>
        </c:dLbls>
        <c:axId val="166029328"/>
        <c:axId val="166035568"/>
      </c:scatterChart>
      <c:valAx>
        <c:axId val="166029328"/>
        <c:scaling>
          <c:orientation val="minMax"/>
          <c:max val="150"/>
          <c:min val="-150"/>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r>
                  <a:rPr lang="en-US"/>
                  <a:t>y [mm]</a:t>
                </a:r>
                <a:endParaRPr lang="ja-JP"/>
              </a:p>
            </c:rich>
          </c:tx>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endParaRPr lang="ja-JP"/>
            </a:p>
          </c:txPr>
        </c:title>
        <c:numFmt formatCode="General" sourceLinked="1"/>
        <c:majorTickMark val="cross"/>
        <c:minorTickMark val="cross"/>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endParaRPr lang="ja-JP"/>
          </a:p>
        </c:txPr>
        <c:crossAx val="166035568"/>
        <c:crosses val="autoZero"/>
        <c:crossBetween val="midCat"/>
        <c:minorUnit val="50"/>
      </c:valAx>
      <c:valAx>
        <c:axId val="166035568"/>
        <c:scaling>
          <c:orientation val="minMax"/>
          <c:max val="350"/>
          <c:min val="0"/>
        </c:scaling>
        <c:delete val="0"/>
        <c:axPos val="l"/>
        <c:title>
          <c:tx>
            <c:rich>
              <a:bodyPr rot="-540000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r>
                  <a:rPr lang="en-US"/>
                  <a:t>Velocity in y-direction [m/s]</a:t>
                </a:r>
                <a:endParaRPr lang="ja-JP"/>
              </a:p>
            </c:rich>
          </c:tx>
          <c:layout>
            <c:manualLayout>
              <c:xMode val="edge"/>
              <c:yMode val="edge"/>
              <c:x val="0"/>
              <c:y val="3.0847222222222235E-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endParaRPr lang="ja-JP"/>
            </a:p>
          </c:txPr>
        </c:title>
        <c:numFmt formatCode="General"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endParaRPr lang="ja-JP"/>
          </a:p>
        </c:txPr>
        <c:crossAx val="166029328"/>
        <c:crosses val="autoZero"/>
        <c:crossBetween val="midCat"/>
      </c:valAx>
      <c:spPr>
        <a:solidFill>
          <a:sysClr val="window" lastClr="FFFFFF"/>
        </a:solidFill>
        <a:ln>
          <a:solidFill>
            <a:sysClr val="windowText" lastClr="000000"/>
          </a:solidFill>
        </a:ln>
        <a:effectLst/>
      </c:spPr>
    </c:plotArea>
    <c:legend>
      <c:legendPos val="tr"/>
      <c:layout>
        <c:manualLayout>
          <c:xMode val="edge"/>
          <c:yMode val="edge"/>
          <c:x val="0.74036526684164483"/>
          <c:y val="0.11574074074074074"/>
          <c:w val="0.18463473315835524"/>
          <c:h val="0.28053732866724995"/>
        </c:manualLayout>
      </c:layout>
      <c:overlay val="1"/>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Segoe UI" panose="020B0502040204020203" pitchFamily="34" charset="0"/>
              <a:ea typeface="+mn-ea"/>
              <a:cs typeface="Arial" panose="020B0604020202020204" pitchFamily="34" charset="0"/>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ysClr val="windowText" lastClr="000000"/>
          </a:solidFill>
          <a:latin typeface="Segoe UI" panose="020B0502040204020203" pitchFamily="34" charset="0"/>
          <a:cs typeface="Arial" panose="020B0604020202020204" pitchFamily="34" charset="0"/>
        </a:defRPr>
      </a:pPr>
      <a:endParaRPr lang="ja-JP"/>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r>
              <a:rPr lang="en-US" altLang="ja-JP" sz="1600" dirty="0"/>
              <a:t>Distance</a:t>
            </a:r>
            <a:r>
              <a:rPr lang="en-US" altLang="ja-JP" sz="1600" baseline="0" dirty="0"/>
              <a:t> between nozzle outlet and specimen </a:t>
            </a:r>
            <a:r>
              <a:rPr lang="en-US" altLang="ja-JP" sz="1600" b="1" u="sng" baseline="0" dirty="0"/>
              <a:t>100mm</a:t>
            </a:r>
            <a:endParaRPr lang="en-US" altLang="ja-JP" sz="1600" b="1" u="sng" dirty="0"/>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endParaRPr lang="ja-JP"/>
        </a:p>
      </c:txPr>
    </c:title>
    <c:autoTitleDeleted val="0"/>
    <c:plotArea>
      <c:layout>
        <c:manualLayout>
          <c:layoutTarget val="inner"/>
          <c:xMode val="edge"/>
          <c:yMode val="edge"/>
          <c:x val="0.15428253529772867"/>
          <c:y val="0.15679012345679014"/>
          <c:w val="0.81984714548802951"/>
          <c:h val="0.66364598765432103"/>
        </c:manualLayout>
      </c:layout>
      <c:barChart>
        <c:barDir val="col"/>
        <c:grouping val="clustered"/>
        <c:varyColors val="0"/>
        <c:ser>
          <c:idx val="0"/>
          <c:order val="0"/>
          <c:tx>
            <c:strRef>
              <c:f>'nozzle diameter_difference'!$AC$104:$AD$104</c:f>
              <c:strCache>
                <c:ptCount val="2"/>
                <c:pt idx="0">
                  <c:v>平均値</c:v>
                </c:pt>
              </c:strCache>
            </c:strRef>
          </c:tx>
          <c:spPr>
            <a:pattFill prst="narHorz">
              <a:fgClr>
                <a:srgbClr val="00B050"/>
              </a:fgClr>
              <a:bgClr>
                <a:schemeClr val="bg1"/>
              </a:bgClr>
            </a:pattFill>
            <a:ln>
              <a:solidFill>
                <a:srgbClr val="FFC000"/>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C8D8-4772-B188-115C2A3C7875}"/>
              </c:ext>
            </c:extLst>
          </c:dPt>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3-C8D8-4772-B188-115C2A3C7875}"/>
              </c:ext>
            </c:extLst>
          </c:dPt>
          <c:dPt>
            <c:idx val="2"/>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C8D8-4772-B188-115C2A3C7875}"/>
              </c:ext>
            </c:extLst>
          </c:dPt>
          <c:errBars>
            <c:errBarType val="both"/>
            <c:errValType val="cust"/>
            <c:noEndCap val="0"/>
            <c:pl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plus>
            <c:min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minus>
            <c:spPr>
              <a:noFill/>
              <a:ln w="9525" cap="flat" cmpd="sng" algn="ctr">
                <a:solidFill>
                  <a:schemeClr val="tx1">
                    <a:lumMod val="65000"/>
                    <a:lumOff val="35000"/>
                  </a:schemeClr>
                </a:solidFill>
                <a:round/>
              </a:ln>
              <a:effectLst/>
            </c:spPr>
          </c:errBars>
          <c:cat>
            <c:strRef>
              <c:f>('nozzle diameter_difference'!$AE$2,'nozzle diameter_difference'!$AI$2,'nozzle diameter_difference'!$AM$2,'nozzle diameter_difference'!$AQ$2,'nozzle diameter_difference'!$AU$2)</c:f>
              <c:strCache>
                <c:ptCount val="3"/>
                <c:pt idx="0">
                  <c:v>4mm</c:v>
                </c:pt>
                <c:pt idx="1">
                  <c:v>5mm</c:v>
                </c:pt>
                <c:pt idx="2">
                  <c:v>6mm</c:v>
                </c:pt>
              </c:strCache>
            </c:strRef>
          </c:cat>
          <c:val>
            <c:numRef>
              <c:f>('nozzle diameter_difference'!$AE$104,'nozzle diameter_difference'!$AI$104,'nozzle diameter_difference'!$AM$104,'nozzle diameter_difference'!$AQ$104,'nozzle diameter_difference'!$AU$104)</c:f>
              <c:numCache>
                <c:formatCode>General</c:formatCode>
                <c:ptCount val="3"/>
                <c:pt idx="0">
                  <c:v>61.800020999999994</c:v>
                </c:pt>
                <c:pt idx="1">
                  <c:v>69.044333000000037</c:v>
                </c:pt>
                <c:pt idx="2">
                  <c:v>75.966384999999988</c:v>
                </c:pt>
              </c:numCache>
            </c:numRef>
          </c:val>
          <c:extLst>
            <c:ext xmlns:c16="http://schemas.microsoft.com/office/drawing/2014/chart" uri="{C3380CC4-5D6E-409C-BE32-E72D297353CC}">
              <c16:uniqueId val="{00000006-C8D8-4772-B188-115C2A3C7875}"/>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Nozzle outlet diameter</a:t>
                </a:r>
                <a:endParaRPr lang="ja-JP" dirty="0"/>
              </a:p>
            </c:rich>
          </c:tx>
          <c:layout>
            <c:manualLayout>
              <c:xMode val="edge"/>
              <c:yMode val="edge"/>
              <c:x val="0.41082370370370369"/>
              <c:y val="0.9152549382716049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9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Average maximum velocity </a:t>
                </a:r>
              </a:p>
              <a:p>
                <a:pPr>
                  <a:defRPr/>
                </a:pPr>
                <a:r>
                  <a:rPr lang="en-US" dirty="0"/>
                  <a:t>in</a:t>
                </a:r>
                <a:r>
                  <a:rPr lang="en-US" baseline="0" dirty="0"/>
                  <a:t> </a:t>
                </a:r>
                <a:r>
                  <a:rPr lang="en-US" dirty="0"/>
                  <a:t>y-direction [m/s]</a:t>
                </a:r>
                <a:endParaRPr lang="ja-JP" dirty="0"/>
              </a:p>
            </c:rich>
          </c:tx>
          <c:layout>
            <c:manualLayout>
              <c:xMode val="edge"/>
              <c:yMode val="edge"/>
              <c:x val="4.0285451197053429E-4"/>
              <c:y val="0.16192500000000001"/>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majorUnit val="30"/>
        <c:minorUnit val="10"/>
      </c:valAx>
      <c:spPr>
        <a:noFill/>
        <a:ln>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r>
              <a:rPr lang="en-US" altLang="ja-JP" sz="1600" dirty="0"/>
              <a:t>Nozzle</a:t>
            </a:r>
            <a:r>
              <a:rPr lang="en-US" altLang="ja-JP" sz="1600" baseline="0" dirty="0"/>
              <a:t> outlet diameter </a:t>
            </a:r>
            <a:r>
              <a:rPr lang="en-US" altLang="ja-JP" sz="1600" b="1" u="sng" baseline="0" dirty="0"/>
              <a:t>4mm</a:t>
            </a:r>
            <a:endParaRPr lang="ja-JP" altLang="en-US" sz="1600" b="1" u="sng"/>
          </a:p>
        </c:rich>
      </c:tx>
      <c:layout>
        <c:manualLayout>
          <c:xMode val="edge"/>
          <c:yMode val="edge"/>
          <c:x val="0.2395033255086072"/>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endParaRPr lang="ja-JP"/>
        </a:p>
      </c:txPr>
    </c:title>
    <c:autoTitleDeleted val="0"/>
    <c:plotArea>
      <c:layout>
        <c:manualLayout>
          <c:layoutTarget val="inner"/>
          <c:xMode val="edge"/>
          <c:yMode val="edge"/>
          <c:x val="0.2041516040688576"/>
          <c:y val="8.3220277777777796E-2"/>
          <c:w val="0.76852053990610325"/>
          <c:h val="0.73887388888888894"/>
        </c:manualLayout>
      </c:layout>
      <c:barChart>
        <c:barDir val="col"/>
        <c:grouping val="clustered"/>
        <c:varyColors val="0"/>
        <c:ser>
          <c:idx val="0"/>
          <c:order val="0"/>
          <c:tx>
            <c:strRef>
              <c:f>distance_difference!$U$104</c:f>
              <c:strCache>
                <c:ptCount val="1"/>
                <c:pt idx="0">
                  <c:v>平均値</c:v>
                </c:pt>
              </c:strCache>
            </c:strRef>
          </c:tx>
          <c:spPr>
            <a:pattFill prst="pct20">
              <a:fgClr>
                <a:srgbClr val="FFC000"/>
              </a:fgClr>
              <a:bgClr>
                <a:schemeClr val="bg1"/>
              </a:bgClr>
            </a:patt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2293-4436-862A-AB1171558DDC}"/>
              </c:ext>
            </c:extLst>
          </c:dPt>
          <c:dPt>
            <c:idx val="1"/>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03-2293-4436-862A-AB1171558DDC}"/>
              </c:ext>
            </c:extLst>
          </c:dPt>
          <c:dPt>
            <c:idx val="2"/>
            <c:invertIfNegative val="0"/>
            <c:bubble3D val="0"/>
            <c:spPr>
              <a:solidFill>
                <a:srgbClr val="0070C0"/>
              </a:solidFill>
              <a:ln>
                <a:solidFill>
                  <a:srgbClr val="0070C0"/>
                </a:solidFill>
              </a:ln>
              <a:effectLst/>
            </c:spPr>
            <c:extLst>
              <c:ext xmlns:c16="http://schemas.microsoft.com/office/drawing/2014/chart" uri="{C3380CC4-5D6E-409C-BE32-E72D297353CC}">
                <c16:uniqueId val="{00000005-2293-4436-862A-AB1171558DDC}"/>
              </c:ext>
            </c:extLst>
          </c:dPt>
          <c:errBars>
            <c:errBarType val="both"/>
            <c:errValType val="cust"/>
            <c:noEndCap val="0"/>
            <c:plus>
              <c:numRef>
                <c:f>(distance_difference!$W$105,distance_difference!$AA$105,distance_difference!$AE$105)</c:f>
                <c:numCache>
                  <c:formatCode>General</c:formatCode>
                  <c:ptCount val="3"/>
                  <c:pt idx="0">
                    <c:v>8.151710149428526</c:v>
                  </c:pt>
                  <c:pt idx="1">
                    <c:v>4.7554183286288287</c:v>
                  </c:pt>
                  <c:pt idx="2">
                    <c:v>6.4178395851049173</c:v>
                  </c:pt>
                </c:numCache>
              </c:numRef>
            </c:plus>
            <c:minus>
              <c:numRef>
                <c:f>(distance_difference!$W$105,distance_difference!$AA$105,distance_difference!$AE$105)</c:f>
                <c:numCache>
                  <c:formatCode>General</c:formatCode>
                  <c:ptCount val="3"/>
                  <c:pt idx="0">
                    <c:v>8.151710149428526</c:v>
                  </c:pt>
                  <c:pt idx="1">
                    <c:v>4.7554183286288287</c:v>
                  </c:pt>
                  <c:pt idx="2">
                    <c:v>6.4178395851049173</c:v>
                  </c:pt>
                </c:numCache>
              </c:numRef>
            </c:minus>
            <c:spPr>
              <a:noFill/>
              <a:ln w="9525" cap="flat" cmpd="sng" algn="ctr">
                <a:solidFill>
                  <a:schemeClr val="tx1">
                    <a:lumMod val="65000"/>
                    <a:lumOff val="35000"/>
                  </a:schemeClr>
                </a:solidFill>
                <a:round/>
              </a:ln>
              <a:effectLst/>
            </c:spPr>
          </c:errBars>
          <c:cat>
            <c:strRef>
              <c:f>(distance_difference!$W$2,distance_difference!$AA$2,distance_difference!$AE$2)</c:f>
              <c:strCache>
                <c:ptCount val="3"/>
                <c:pt idx="0">
                  <c:v>50mm</c:v>
                </c:pt>
                <c:pt idx="1">
                  <c:v>100mm</c:v>
                </c:pt>
                <c:pt idx="2">
                  <c:v>150mm</c:v>
                </c:pt>
              </c:strCache>
            </c:strRef>
          </c:cat>
          <c:val>
            <c:numRef>
              <c:f>(distance_difference!$W$104,distance_difference!$AA$104,distance_difference!$AE$104)</c:f>
              <c:numCache>
                <c:formatCode>General</c:formatCode>
                <c:ptCount val="3"/>
                <c:pt idx="0">
                  <c:v>63.010996999999968</c:v>
                </c:pt>
                <c:pt idx="1">
                  <c:v>61.800020999999994</c:v>
                </c:pt>
                <c:pt idx="2">
                  <c:v>62.096981</c:v>
                </c:pt>
              </c:numCache>
            </c:numRef>
          </c:val>
          <c:extLst>
            <c:ext xmlns:c16="http://schemas.microsoft.com/office/drawing/2014/chart" uri="{C3380CC4-5D6E-409C-BE32-E72D297353CC}">
              <c16:uniqueId val="{00000006-2293-4436-862A-AB1171558DDC}"/>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Distance between nozzle outlet and specimen</a:t>
                </a:r>
              </a:p>
            </c:rich>
          </c:tx>
          <c:layout>
            <c:manualLayout>
              <c:xMode val="edge"/>
              <c:yMode val="edge"/>
              <c:x val="0.22994483568075116"/>
              <c:y val="0.923408055555555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9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Average maximum velocity </a:t>
                </a:r>
              </a:p>
              <a:p>
                <a:pPr>
                  <a:defRPr/>
                </a:pPr>
                <a:r>
                  <a:rPr lang="en-US"/>
                  <a:t>in y-direction [m/s]</a:t>
                </a:r>
                <a:endParaRPr lang="ja-JP"/>
              </a:p>
            </c:rich>
          </c:tx>
          <c:layout>
            <c:manualLayout>
              <c:xMode val="edge"/>
              <c:yMode val="edge"/>
              <c:x val="2.4843505477308296E-3"/>
              <c:y val="0.1301749999999999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in"/>
        <c:minorTickMark val="in"/>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majorUnit val="30"/>
        <c:min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r>
              <a:rPr lang="en-US" altLang="ja-JP" sz="1600" dirty="0"/>
              <a:t>Nozzle</a:t>
            </a:r>
            <a:r>
              <a:rPr lang="en-US" altLang="ja-JP" sz="1600" baseline="0" dirty="0"/>
              <a:t> outlet diameter </a:t>
            </a:r>
            <a:r>
              <a:rPr lang="en-US" altLang="ja-JP" sz="1600" b="1" u="sng" baseline="0" dirty="0"/>
              <a:t>6mm</a:t>
            </a:r>
            <a:endParaRPr lang="ja-JP" altLang="en-US" sz="1600" b="1" u="sng"/>
          </a:p>
        </c:rich>
      </c:tx>
      <c:layout>
        <c:manualLayout>
          <c:xMode val="edge"/>
          <c:yMode val="edge"/>
          <c:x val="0.21882508680555554"/>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endParaRPr lang="ja-JP"/>
        </a:p>
      </c:txPr>
    </c:title>
    <c:autoTitleDeleted val="0"/>
    <c:plotArea>
      <c:layout>
        <c:manualLayout>
          <c:layoutTarget val="inner"/>
          <c:xMode val="edge"/>
          <c:yMode val="edge"/>
          <c:x val="0.11652517361111112"/>
          <c:y val="8.4313888888888883E-2"/>
          <c:w val="0.85362434895833328"/>
          <c:h val="0.73761166666666667"/>
        </c:manualLayout>
      </c:layout>
      <c:barChart>
        <c:barDir val="col"/>
        <c:grouping val="clustered"/>
        <c:varyColors val="0"/>
        <c:ser>
          <c:idx val="0"/>
          <c:order val="0"/>
          <c:tx>
            <c:strRef>
              <c:f>distance_difference!$BI$104</c:f>
              <c:strCache>
                <c:ptCount val="1"/>
                <c:pt idx="0">
                  <c:v>平均値</c:v>
                </c:pt>
              </c:strCache>
            </c:strRef>
          </c:tx>
          <c:spPr>
            <a:solidFill>
              <a:schemeClr val="accent1"/>
            </a:solid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A8D5-42E4-BBB1-388CF80CF71F}"/>
              </c:ext>
            </c:extLst>
          </c:dPt>
          <c:dPt>
            <c:idx val="1"/>
            <c:invertIfNegative val="0"/>
            <c:bubble3D val="0"/>
            <c:spPr>
              <a:solidFill>
                <a:srgbClr val="FFC000"/>
              </a:solidFill>
              <a:ln>
                <a:solidFill>
                  <a:srgbClr val="FFC000"/>
                </a:solidFill>
              </a:ln>
              <a:effectLst/>
            </c:spPr>
            <c:extLst>
              <c:ext xmlns:c16="http://schemas.microsoft.com/office/drawing/2014/chart" uri="{C3380CC4-5D6E-409C-BE32-E72D297353CC}">
                <c16:uniqueId val="{00000003-A8D5-42E4-BBB1-388CF80CF71F}"/>
              </c:ext>
            </c:extLst>
          </c:dPt>
          <c:dPt>
            <c:idx val="2"/>
            <c:invertIfNegative val="0"/>
            <c:bubble3D val="0"/>
            <c:spPr>
              <a:solidFill>
                <a:srgbClr val="0070C0"/>
              </a:solidFill>
              <a:ln>
                <a:solidFill>
                  <a:srgbClr val="0070C0"/>
                </a:solidFill>
              </a:ln>
              <a:effectLst/>
            </c:spPr>
            <c:extLst>
              <c:ext xmlns:c16="http://schemas.microsoft.com/office/drawing/2014/chart" uri="{C3380CC4-5D6E-409C-BE32-E72D297353CC}">
                <c16:uniqueId val="{00000005-A8D5-42E4-BBB1-388CF80CF71F}"/>
              </c:ext>
            </c:extLst>
          </c:dPt>
          <c:errBars>
            <c:errBarType val="both"/>
            <c:errValType val="cust"/>
            <c:noEndCap val="0"/>
            <c:plus>
              <c:numRef>
                <c:f>(distance_difference!$BK$105,distance_difference!$BO$105,distance_difference!$BS$105)</c:f>
                <c:numCache>
                  <c:formatCode>General</c:formatCode>
                  <c:ptCount val="3"/>
                  <c:pt idx="0">
                    <c:v>4.1288518934554919</c:v>
                  </c:pt>
                  <c:pt idx="1">
                    <c:v>2.6229257936272217</c:v>
                  </c:pt>
                  <c:pt idx="2">
                    <c:v>4.6185392551596873</c:v>
                  </c:pt>
                </c:numCache>
              </c:numRef>
            </c:plus>
            <c:minus>
              <c:numRef>
                <c:f>(distance_difference!$BK$105,distance_difference!$BO$105,distance_difference!$BS$105)</c:f>
                <c:numCache>
                  <c:formatCode>General</c:formatCode>
                  <c:ptCount val="3"/>
                  <c:pt idx="0">
                    <c:v>4.1288518934554919</c:v>
                  </c:pt>
                  <c:pt idx="1">
                    <c:v>2.6229257936272217</c:v>
                  </c:pt>
                  <c:pt idx="2">
                    <c:v>4.6185392551596873</c:v>
                  </c:pt>
                </c:numCache>
              </c:numRef>
            </c:minus>
            <c:spPr>
              <a:noFill/>
              <a:ln w="9525" cap="flat" cmpd="sng" algn="ctr">
                <a:solidFill>
                  <a:schemeClr val="tx1">
                    <a:lumMod val="65000"/>
                    <a:lumOff val="35000"/>
                  </a:schemeClr>
                </a:solidFill>
                <a:round/>
              </a:ln>
              <a:effectLst/>
            </c:spPr>
          </c:errBars>
          <c:cat>
            <c:strRef>
              <c:f>(distance_difference!$BK$2,distance_difference!$BO$2,distance_difference!$BS$2)</c:f>
              <c:strCache>
                <c:ptCount val="3"/>
                <c:pt idx="0">
                  <c:v>50mm</c:v>
                </c:pt>
                <c:pt idx="1">
                  <c:v>100mm</c:v>
                </c:pt>
                <c:pt idx="2">
                  <c:v>150mm</c:v>
                </c:pt>
              </c:strCache>
            </c:strRef>
          </c:cat>
          <c:val>
            <c:numRef>
              <c:f>(distance_difference!$BK$104,distance_difference!$BO$104,distance_difference!$BS$104)</c:f>
              <c:numCache>
                <c:formatCode>General</c:formatCode>
                <c:ptCount val="3"/>
                <c:pt idx="0">
                  <c:v>68.06090300000001</c:v>
                </c:pt>
                <c:pt idx="1">
                  <c:v>75.966385000000002</c:v>
                </c:pt>
                <c:pt idx="2">
                  <c:v>76.396556999999987</c:v>
                </c:pt>
              </c:numCache>
            </c:numRef>
          </c:val>
          <c:extLst>
            <c:ext xmlns:c16="http://schemas.microsoft.com/office/drawing/2014/chart" uri="{C3380CC4-5D6E-409C-BE32-E72D297353CC}">
              <c16:uniqueId val="{00000006-A8D5-42E4-BBB1-388CF80CF71F}"/>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sz="1400" dirty="0"/>
                  <a:t>Distance between nozzle outlet and specimen</a:t>
                </a:r>
              </a:p>
            </c:rich>
          </c:tx>
          <c:layout>
            <c:manualLayout>
              <c:xMode val="edge"/>
              <c:yMode val="edge"/>
              <c:x val="0.14227647569444443"/>
              <c:y val="0.9234080555555553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9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majorUnit val="30"/>
        <c:min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20113248751075"/>
          <c:y val="3.8582736405501313E-2"/>
          <c:w val="0.79464542125250037"/>
          <c:h val="0.87338115298162244"/>
        </c:manualLayout>
      </c:layout>
      <c:scatterChart>
        <c:scatterStyle val="lineMarker"/>
        <c:varyColors val="0"/>
        <c:ser>
          <c:idx val="0"/>
          <c:order val="0"/>
          <c:tx>
            <c:v>simulation result</c:v>
          </c:tx>
          <c:spPr>
            <a:ln w="19050" cap="rnd">
              <a:solidFill>
                <a:schemeClr val="accent1"/>
              </a:solidFill>
              <a:round/>
            </a:ln>
            <a:effectLst/>
          </c:spPr>
          <c:marker>
            <c:symbol val="triangle"/>
            <c:size val="14"/>
            <c:spPr>
              <a:solidFill>
                <a:schemeClr val="accent1"/>
              </a:solidFill>
              <a:ln w="9525">
                <a:solidFill>
                  <a:schemeClr val="accent1"/>
                </a:solidFill>
              </a:ln>
              <a:effectLst/>
            </c:spPr>
          </c:marker>
          <c:errBars>
            <c:errDir val="y"/>
            <c:errBarType val="both"/>
            <c:errValType val="cust"/>
            <c:noEndCap val="0"/>
            <c:plus>
              <c:numRef>
                <c:f>distance_difference!$AQ$108</c:f>
                <c:numCache>
                  <c:formatCode>General</c:formatCode>
                  <c:ptCount val="1"/>
                  <c:pt idx="0">
                    <c:v>11.27057499999998</c:v>
                  </c:pt>
                </c:numCache>
              </c:numRef>
            </c:plus>
            <c:minus>
              <c:numRef>
                <c:f>distance_difference!$AQ$109</c:f>
                <c:numCache>
                  <c:formatCode>General</c:formatCode>
                  <c:ptCount val="1"/>
                  <c:pt idx="0">
                    <c:v>12.762025000000023</c:v>
                  </c:pt>
                </c:numCache>
              </c:numRef>
            </c:minus>
            <c:spPr>
              <a:noFill/>
              <a:ln w="25400" cap="flat" cmpd="sng" algn="ctr">
                <a:solidFill>
                  <a:schemeClr val="accent1"/>
                </a:solidFill>
                <a:round/>
              </a:ln>
              <a:effectLst/>
            </c:spPr>
          </c:errBars>
          <c:errBars>
            <c:errDir val="x"/>
            <c:errBarType val="both"/>
            <c:errValType val="cust"/>
            <c:noEndCap val="0"/>
            <c:plus>
              <c:numLit>
                <c:formatCode>General</c:formatCode>
                <c:ptCount val="1"/>
                <c:pt idx="0">
                  <c:v>0</c:v>
                </c:pt>
              </c:numLit>
            </c:plus>
            <c:minus>
              <c:numLit>
                <c:formatCode>General</c:formatCode>
                <c:ptCount val="1"/>
                <c:pt idx="0">
                  <c:v>0</c:v>
                </c:pt>
              </c:numLit>
            </c:minus>
            <c:spPr>
              <a:noFill/>
              <a:ln w="9525" cap="flat" cmpd="sng" algn="ctr">
                <a:solidFill>
                  <a:schemeClr val="tx1">
                    <a:lumMod val="65000"/>
                    <a:lumOff val="35000"/>
                  </a:schemeClr>
                </a:solidFill>
                <a:round/>
              </a:ln>
              <a:effectLst/>
            </c:spPr>
          </c:errBars>
          <c:xVal>
            <c:numRef>
              <c:f>distance_difference!$AV$2</c:f>
              <c:numCache>
                <c:formatCode>General</c:formatCode>
                <c:ptCount val="1"/>
                <c:pt idx="0">
                  <c:v>0.2</c:v>
                </c:pt>
              </c:numCache>
            </c:numRef>
          </c:xVal>
          <c:yVal>
            <c:numRef>
              <c:f>distance_difference!$AQ$104</c:f>
              <c:numCache>
                <c:formatCode>General</c:formatCode>
                <c:ptCount val="1"/>
                <c:pt idx="0">
                  <c:v>66.09412500000002</c:v>
                </c:pt>
              </c:numCache>
            </c:numRef>
          </c:yVal>
          <c:smooth val="0"/>
          <c:extLst>
            <c:ext xmlns:c16="http://schemas.microsoft.com/office/drawing/2014/chart" uri="{C3380CC4-5D6E-409C-BE32-E72D297353CC}">
              <c16:uniqueId val="{00000000-0D06-4162-A8A3-1BE0FE870518}"/>
            </c:ext>
          </c:extLst>
        </c:ser>
        <c:dLbls>
          <c:showLegendKey val="0"/>
          <c:showVal val="0"/>
          <c:showCatName val="0"/>
          <c:showSerName val="0"/>
          <c:showPercent val="0"/>
          <c:showBubbleSize val="0"/>
        </c:dLbls>
        <c:axId val="997416175"/>
        <c:axId val="997417839"/>
      </c:scatterChart>
      <c:valAx>
        <c:axId val="997416175"/>
        <c:scaling>
          <c:orientation val="minMax"/>
          <c:max val="0.60000000000000009"/>
          <c:min val="0"/>
        </c:scaling>
        <c:delete val="0"/>
        <c:axPos val="b"/>
        <c:numFmt formatCode="General" sourceLinked="1"/>
        <c:majorTickMark val="none"/>
        <c:minorTickMark val="none"/>
        <c:tickLblPos val="nextTo"/>
        <c:spPr>
          <a:noFill/>
          <a:ln w="3810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egoe UI" panose="020B0502040204020203" pitchFamily="34" charset="0"/>
                <a:ea typeface="+mn-ea"/>
                <a:cs typeface="+mn-cs"/>
              </a:defRPr>
            </a:pPr>
            <a:endParaRPr lang="ja-JP"/>
          </a:p>
        </c:txPr>
        <c:crossAx val="997417839"/>
        <c:crosses val="autoZero"/>
        <c:crossBetween val="midCat"/>
        <c:majorUnit val="0.1"/>
      </c:valAx>
      <c:valAx>
        <c:axId val="997417839"/>
        <c:scaling>
          <c:orientation val="minMax"/>
          <c:max val="160"/>
        </c:scaling>
        <c:delete val="0"/>
        <c:axPos val="l"/>
        <c:numFmt formatCode="General" sourceLinked="1"/>
        <c:majorTickMark val="none"/>
        <c:minorTickMark val="none"/>
        <c:tickLblPos val="nextTo"/>
        <c:spPr>
          <a:noFill/>
          <a:ln w="3810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egoe UI" panose="020B0502040204020203" pitchFamily="34" charset="0"/>
                <a:ea typeface="+mn-ea"/>
                <a:cs typeface="+mn-cs"/>
              </a:defRPr>
            </a:pPr>
            <a:endParaRPr lang="ja-JP"/>
          </a:p>
        </c:txPr>
        <c:crossAx val="997416175"/>
        <c:crosses val="autoZero"/>
        <c:crossBetween val="midCat"/>
      </c:valAx>
      <c:spPr>
        <a:noFill/>
        <a:ln w="38100">
          <a:noFill/>
        </a:ln>
        <a:effectLst/>
      </c:spPr>
    </c:plotArea>
    <c:legend>
      <c:legendPos val="r"/>
      <c:layout>
        <c:manualLayout>
          <c:xMode val="edge"/>
          <c:yMode val="edge"/>
          <c:x val="0.41371205749675061"/>
          <c:y val="5.8954557505140691E-2"/>
          <c:w val="0.44009691107882865"/>
          <c:h val="0.11760838970833602"/>
        </c:manualLayout>
      </c:layout>
      <c:overlay val="1"/>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Segoe UI" panose="020B0502040204020203" pitchFamily="34" charset="0"/>
              <a:ea typeface="+mn-ea"/>
              <a:cs typeface="+mn-cs"/>
            </a:defRPr>
          </a:pPr>
          <a:endParaRPr lang="ja-JP"/>
        </a:p>
      </c:txPr>
    </c:legend>
    <c:plotVisOnly val="1"/>
    <c:dispBlanksAs val="gap"/>
    <c:showDLblsOverMax val="0"/>
  </c:chart>
  <c:spPr>
    <a:noFill/>
    <a:ln w="9525" cap="flat" cmpd="sng" algn="ctr">
      <a:noFill/>
      <a:round/>
    </a:ln>
    <a:effectLst/>
  </c:spPr>
  <c:txPr>
    <a:bodyPr/>
    <a:lstStyle/>
    <a:p>
      <a:pPr>
        <a:defRPr sz="1600" baseline="0">
          <a:solidFill>
            <a:schemeClr val="tx1"/>
          </a:solidFill>
          <a:latin typeface="Segoe UI" panose="020B0502040204020203" pitchFamily="34" charset="0"/>
        </a:defRPr>
      </a:pPr>
      <a:endParaRPr lang="ja-JP"/>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r>
              <a:rPr lang="en-US" altLang="ja-JP" sz="1600" dirty="0"/>
              <a:t>Distance between nozzle outlet and specimen</a:t>
            </a:r>
            <a:r>
              <a:rPr lang="en-US" altLang="ja-JP" sz="1600" baseline="0" dirty="0"/>
              <a:t> </a:t>
            </a:r>
            <a:r>
              <a:rPr lang="en-US" altLang="ja-JP" sz="1600" b="1" u="sng" baseline="0" dirty="0"/>
              <a:t>100mm</a:t>
            </a:r>
            <a:endParaRPr lang="ja-JP" altLang="en-US" sz="1600" b="1" u="sng" dirty="0"/>
          </a:p>
        </c:rich>
      </c:tx>
      <c:layout>
        <c:manualLayout>
          <c:xMode val="edge"/>
          <c:yMode val="edge"/>
          <c:x val="0.10666285714285714"/>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Times New Roman" panose="02020603050405020304" pitchFamily="18" charset="0"/>
            </a:defRPr>
          </a:pPr>
          <a:endParaRPr lang="ja-JP"/>
        </a:p>
      </c:txPr>
    </c:title>
    <c:autoTitleDeleted val="0"/>
    <c:plotArea>
      <c:layout>
        <c:manualLayout>
          <c:layoutTarget val="inner"/>
          <c:xMode val="edge"/>
          <c:yMode val="edge"/>
          <c:x val="6.5757777777777776E-2"/>
          <c:y val="0.11787830687830687"/>
          <c:w val="0.88925301587301586"/>
          <c:h val="0.72484999999999999"/>
        </c:manualLayout>
      </c:layout>
      <c:scatterChart>
        <c:scatterStyle val="lineMarker"/>
        <c:varyColors val="0"/>
        <c:ser>
          <c:idx val="3"/>
          <c:order val="1"/>
          <c:tx>
            <c:v>6mm</c:v>
          </c:tx>
          <c:spPr>
            <a:ln w="25400" cap="rnd">
              <a:noFill/>
              <a:round/>
            </a:ln>
            <a:effectLst/>
          </c:spPr>
          <c:marker>
            <c:symbol val="square"/>
            <c:size val="5"/>
            <c:spPr>
              <a:solidFill>
                <a:schemeClr val="accent3"/>
              </a:solidFill>
              <a:ln w="9525">
                <a:solidFill>
                  <a:schemeClr val="accent3"/>
                </a:solidFill>
              </a:ln>
              <a:effectLst/>
            </c:spPr>
          </c:marker>
          <c:xVal>
            <c:numRef>
              <c:f>'velocity transition_distance100'!$N$3:$N$67</c:f>
              <c:numCache>
                <c:formatCode>General</c:formatCode>
                <c:ptCount val="65"/>
                <c:pt idx="0">
                  <c:v>-105.02800000000001</c:v>
                </c:pt>
                <c:pt idx="1">
                  <c:v>-103.62439999999999</c:v>
                </c:pt>
                <c:pt idx="2">
                  <c:v>-102.221</c:v>
                </c:pt>
                <c:pt idx="3">
                  <c:v>-100.8177</c:v>
                </c:pt>
                <c:pt idx="4">
                  <c:v>-99.414400000000001</c:v>
                </c:pt>
                <c:pt idx="5">
                  <c:v>-98.011200000000002</c:v>
                </c:pt>
                <c:pt idx="6">
                  <c:v>-96.608099999999993</c:v>
                </c:pt>
                <c:pt idx="7">
                  <c:v>-95.204999999999998</c:v>
                </c:pt>
                <c:pt idx="8">
                  <c:v>-93.801900000000003</c:v>
                </c:pt>
                <c:pt idx="9">
                  <c:v>-92.398899999999998</c:v>
                </c:pt>
                <c:pt idx="10">
                  <c:v>-90.995900000000006</c:v>
                </c:pt>
                <c:pt idx="11">
                  <c:v>-89.593000000000004</c:v>
                </c:pt>
                <c:pt idx="12">
                  <c:v>-88.190100000000001</c:v>
                </c:pt>
                <c:pt idx="13">
                  <c:v>-86.787199999999999</c:v>
                </c:pt>
                <c:pt idx="14">
                  <c:v>-85.384399999999999</c:v>
                </c:pt>
                <c:pt idx="15">
                  <c:v>-83.9816</c:v>
                </c:pt>
                <c:pt idx="16">
                  <c:v>-82.578900000000004</c:v>
                </c:pt>
                <c:pt idx="17">
                  <c:v>-81.204099999999997</c:v>
                </c:pt>
                <c:pt idx="18">
                  <c:v>-79.907700000000006</c:v>
                </c:pt>
                <c:pt idx="19">
                  <c:v>-78.611199999999997</c:v>
                </c:pt>
                <c:pt idx="20">
                  <c:v>-77.314599999999999</c:v>
                </c:pt>
                <c:pt idx="21">
                  <c:v>-76.017899999999997</c:v>
                </c:pt>
                <c:pt idx="22">
                  <c:v>-74.720799999999997</c:v>
                </c:pt>
                <c:pt idx="23">
                  <c:v>-73.423299999999998</c:v>
                </c:pt>
                <c:pt idx="24">
                  <c:v>-72.124899999999997</c:v>
                </c:pt>
                <c:pt idx="25">
                  <c:v>-70.825000000000003</c:v>
                </c:pt>
                <c:pt idx="26">
                  <c:v>-69.522800000000004</c:v>
                </c:pt>
                <c:pt idx="27">
                  <c:v>-68.217299999999994</c:v>
                </c:pt>
                <c:pt idx="28">
                  <c:v>-66.906700000000001</c:v>
                </c:pt>
                <c:pt idx="29">
                  <c:v>-65.589100000000002</c:v>
                </c:pt>
                <c:pt idx="30">
                  <c:v>-64.261600000000001</c:v>
                </c:pt>
                <c:pt idx="31">
                  <c:v>-62.919800000000002</c:v>
                </c:pt>
                <c:pt idx="32">
                  <c:v>-61.557499999999997</c:v>
                </c:pt>
                <c:pt idx="33">
                  <c:v>-60.165399999999998</c:v>
                </c:pt>
                <c:pt idx="34">
                  <c:v>-58.728900000000003</c:v>
                </c:pt>
                <c:pt idx="35">
                  <c:v>-57.221499999999999</c:v>
                </c:pt>
                <c:pt idx="36">
                  <c:v>-55.589100000000002</c:v>
                </c:pt>
                <c:pt idx="37">
                  <c:v>-53.734900000000003</c:v>
                </c:pt>
                <c:pt idx="38">
                  <c:v>-51.575499999999998</c:v>
                </c:pt>
                <c:pt idx="39">
                  <c:v>-49.092100000000002</c:v>
                </c:pt>
                <c:pt idx="40">
                  <c:v>-46.284300000000002</c:v>
                </c:pt>
                <c:pt idx="41">
                  <c:v>-43.1511</c:v>
                </c:pt>
                <c:pt idx="42">
                  <c:v>-39.690899999999999</c:v>
                </c:pt>
                <c:pt idx="43">
                  <c:v>-35.908100000000005</c:v>
                </c:pt>
                <c:pt idx="44">
                  <c:v>-31.835100000000001</c:v>
                </c:pt>
                <c:pt idx="45">
                  <c:v>-27.540299999999998</c:v>
                </c:pt>
                <c:pt idx="46">
                  <c:v>-23.096499999999999</c:v>
                </c:pt>
                <c:pt idx="47">
                  <c:v>-18.497700000000002</c:v>
                </c:pt>
                <c:pt idx="48">
                  <c:v>-13.71416</c:v>
                </c:pt>
                <c:pt idx="49">
                  <c:v>-8.7159800000000001</c:v>
                </c:pt>
                <c:pt idx="50">
                  <c:v>-3.46387</c:v>
                </c:pt>
                <c:pt idx="51">
                  <c:v>2.0764100000000001</c:v>
                </c:pt>
                <c:pt idx="52">
                  <c:v>7.8977000000000004</c:v>
                </c:pt>
                <c:pt idx="53">
                  <c:v>14.002199999999998</c:v>
                </c:pt>
                <c:pt idx="54">
                  <c:v>20.382100000000001</c:v>
                </c:pt>
                <c:pt idx="55">
                  <c:v>27.020400000000002</c:v>
                </c:pt>
                <c:pt idx="56">
                  <c:v>33.889499999999998</c:v>
                </c:pt>
                <c:pt idx="57">
                  <c:v>40.957700000000003</c:v>
                </c:pt>
                <c:pt idx="58">
                  <c:v>48.189100000000003</c:v>
                </c:pt>
                <c:pt idx="59">
                  <c:v>55.545299999999997</c:v>
                </c:pt>
                <c:pt idx="60">
                  <c:v>62.993200000000002</c:v>
                </c:pt>
                <c:pt idx="61">
                  <c:v>70.5047</c:v>
                </c:pt>
                <c:pt idx="62">
                  <c:v>78.059200000000004</c:v>
                </c:pt>
                <c:pt idx="63">
                  <c:v>85.641199999999998</c:v>
                </c:pt>
                <c:pt idx="64">
                  <c:v>93.2376</c:v>
                </c:pt>
              </c:numCache>
            </c:numRef>
          </c:xVal>
          <c:yVal>
            <c:numRef>
              <c:f>'velocity transition_distance100'!$O$3:$O$67</c:f>
              <c:numCache>
                <c:formatCode>General</c:formatCode>
                <c:ptCount val="65"/>
                <c:pt idx="0">
                  <c:v>14.034599999999999</c:v>
                </c:pt>
                <c:pt idx="1">
                  <c:v>14.034000000000001</c:v>
                </c:pt>
                <c:pt idx="2">
                  <c:v>14.0335</c:v>
                </c:pt>
                <c:pt idx="3">
                  <c:v>14.0329</c:v>
                </c:pt>
                <c:pt idx="4">
                  <c:v>14.032299999999999</c:v>
                </c:pt>
                <c:pt idx="5">
                  <c:v>14.031700000000001</c:v>
                </c:pt>
                <c:pt idx="6">
                  <c:v>14.0312</c:v>
                </c:pt>
                <c:pt idx="7">
                  <c:v>14.030799999999999</c:v>
                </c:pt>
                <c:pt idx="8">
                  <c:v>14.0304</c:v>
                </c:pt>
                <c:pt idx="9">
                  <c:v>14.03</c:v>
                </c:pt>
                <c:pt idx="10">
                  <c:v>14.0296</c:v>
                </c:pt>
                <c:pt idx="11">
                  <c:v>14.029299999999999</c:v>
                </c:pt>
                <c:pt idx="12">
                  <c:v>14.0289</c:v>
                </c:pt>
                <c:pt idx="13">
                  <c:v>14.028600000000001</c:v>
                </c:pt>
                <c:pt idx="14">
                  <c:v>14.0281</c:v>
                </c:pt>
                <c:pt idx="15">
                  <c:v>14.0275</c:v>
                </c:pt>
                <c:pt idx="16">
                  <c:v>14.0266</c:v>
                </c:pt>
                <c:pt idx="17">
                  <c:v>12.9642</c:v>
                </c:pt>
                <c:pt idx="18">
                  <c:v>12.964399999999999</c:v>
                </c:pt>
                <c:pt idx="19">
                  <c:v>12.965299999999999</c:v>
                </c:pt>
                <c:pt idx="20">
                  <c:v>12.9665</c:v>
                </c:pt>
                <c:pt idx="21">
                  <c:v>12.9686</c:v>
                </c:pt>
                <c:pt idx="22">
                  <c:v>12.972300000000001</c:v>
                </c:pt>
                <c:pt idx="23">
                  <c:v>12.979100000000001</c:v>
                </c:pt>
                <c:pt idx="24">
                  <c:v>12.990399999999999</c:v>
                </c:pt>
                <c:pt idx="25">
                  <c:v>13.008800000000001</c:v>
                </c:pt>
                <c:pt idx="26">
                  <c:v>13.036300000000001</c:v>
                </c:pt>
                <c:pt idx="27">
                  <c:v>13.0771</c:v>
                </c:pt>
                <c:pt idx="28">
                  <c:v>13.1366</c:v>
                </c:pt>
                <c:pt idx="29">
                  <c:v>13.2201</c:v>
                </c:pt>
                <c:pt idx="30">
                  <c:v>13.338200000000001</c:v>
                </c:pt>
                <c:pt idx="31">
                  <c:v>13.507899999999999</c:v>
                </c:pt>
                <c:pt idx="32">
                  <c:v>13.753500000000001</c:v>
                </c:pt>
                <c:pt idx="33">
                  <c:v>14.1121</c:v>
                </c:pt>
                <c:pt idx="34">
                  <c:v>14.6591</c:v>
                </c:pt>
                <c:pt idx="35">
                  <c:v>15.571400000000001</c:v>
                </c:pt>
                <c:pt idx="36">
                  <c:v>17.246099999999998</c:v>
                </c:pt>
                <c:pt idx="37">
                  <c:v>19.9908</c:v>
                </c:pt>
                <c:pt idx="38">
                  <c:v>23.212700000000002</c:v>
                </c:pt>
                <c:pt idx="39">
                  <c:v>26.454899999999999</c:v>
                </c:pt>
                <c:pt idx="40">
                  <c:v>29.703199999999999</c:v>
                </c:pt>
                <c:pt idx="41">
                  <c:v>32.964799999999997</c:v>
                </c:pt>
                <c:pt idx="42">
                  <c:v>36.236400000000003</c:v>
                </c:pt>
                <c:pt idx="43">
                  <c:v>39.365900000000003</c:v>
                </c:pt>
                <c:pt idx="44">
                  <c:v>41.975299999999997</c:v>
                </c:pt>
                <c:pt idx="45">
                  <c:v>43.762999999999998</c:v>
                </c:pt>
                <c:pt idx="46">
                  <c:v>45.160400000000003</c:v>
                </c:pt>
                <c:pt idx="47">
                  <c:v>46.863300000000002</c:v>
                </c:pt>
                <c:pt idx="48">
                  <c:v>48.857700000000001</c:v>
                </c:pt>
                <c:pt idx="49">
                  <c:v>51.183700000000002</c:v>
                </c:pt>
                <c:pt idx="50">
                  <c:v>53.940800000000003</c:v>
                </c:pt>
                <c:pt idx="51">
                  <c:v>56.776600000000002</c:v>
                </c:pt>
                <c:pt idx="52">
                  <c:v>59.631500000000003</c:v>
                </c:pt>
                <c:pt idx="53">
                  <c:v>62.437399999999997</c:v>
                </c:pt>
                <c:pt idx="54">
                  <c:v>65.129900000000006</c:v>
                </c:pt>
                <c:pt idx="55">
                  <c:v>67.586100000000002</c:v>
                </c:pt>
                <c:pt idx="56">
                  <c:v>69.752799999999993</c:v>
                </c:pt>
                <c:pt idx="57">
                  <c:v>71.562299999999993</c:v>
                </c:pt>
                <c:pt idx="58">
                  <c:v>72.996799999999993</c:v>
                </c:pt>
                <c:pt idx="59">
                  <c:v>74.075100000000006</c:v>
                </c:pt>
                <c:pt idx="60">
                  <c:v>74.836100000000002</c:v>
                </c:pt>
                <c:pt idx="61">
                  <c:v>75.36</c:v>
                </c:pt>
                <c:pt idx="62">
                  <c:v>75.704800000000006</c:v>
                </c:pt>
                <c:pt idx="63">
                  <c:v>75.913600000000002</c:v>
                </c:pt>
                <c:pt idx="64">
                  <c:v>75.992400000000004</c:v>
                </c:pt>
              </c:numCache>
            </c:numRef>
          </c:yVal>
          <c:smooth val="0"/>
          <c:extLst>
            <c:ext xmlns:c16="http://schemas.microsoft.com/office/drawing/2014/chart" uri="{C3380CC4-5D6E-409C-BE32-E72D297353CC}">
              <c16:uniqueId val="{00000000-D71A-4A8C-93E7-308BB05BD9D9}"/>
            </c:ext>
          </c:extLst>
        </c:ser>
        <c:ser>
          <c:idx val="2"/>
          <c:order val="2"/>
          <c:tx>
            <c:v>5mm</c:v>
          </c:tx>
          <c:spPr>
            <a:ln w="25400" cap="rnd">
              <a:noFill/>
              <a:round/>
            </a:ln>
            <a:effectLst/>
          </c:spPr>
          <c:marker>
            <c:symbol val="triangle"/>
            <c:size val="5"/>
            <c:spPr>
              <a:solidFill>
                <a:schemeClr val="accent2"/>
              </a:solidFill>
              <a:ln w="9525">
                <a:solidFill>
                  <a:schemeClr val="accent2"/>
                </a:solidFill>
              </a:ln>
              <a:effectLst/>
            </c:spPr>
          </c:marker>
          <c:xVal>
            <c:numRef>
              <c:f>'velocity transition_distance100'!$J$3:$J$135</c:f>
              <c:numCache>
                <c:formatCode>General</c:formatCode>
                <c:ptCount val="133"/>
                <c:pt idx="0">
                  <c:v>-104.92959999999999</c:v>
                </c:pt>
                <c:pt idx="1">
                  <c:v>-104.5043</c:v>
                </c:pt>
                <c:pt idx="2">
                  <c:v>-104.0789</c:v>
                </c:pt>
                <c:pt idx="3">
                  <c:v>-103.6534</c:v>
                </c:pt>
                <c:pt idx="4">
                  <c:v>-103.2278</c:v>
                </c:pt>
                <c:pt idx="5">
                  <c:v>-102.8021</c:v>
                </c:pt>
                <c:pt idx="6">
                  <c:v>-102.3763</c:v>
                </c:pt>
                <c:pt idx="7">
                  <c:v>-101.9503</c:v>
                </c:pt>
                <c:pt idx="8">
                  <c:v>-101.5243</c:v>
                </c:pt>
                <c:pt idx="9">
                  <c:v>-101.0981</c:v>
                </c:pt>
                <c:pt idx="10">
                  <c:v>-100.67189999999999</c:v>
                </c:pt>
                <c:pt idx="11">
                  <c:v>-100.24550000000001</c:v>
                </c:pt>
                <c:pt idx="12">
                  <c:v>-99.819000000000003</c:v>
                </c:pt>
                <c:pt idx="13">
                  <c:v>-99.392300000000006</c:v>
                </c:pt>
                <c:pt idx="14">
                  <c:v>-98.965599999999995</c:v>
                </c:pt>
                <c:pt idx="15">
                  <c:v>-98.538799999999995</c:v>
                </c:pt>
                <c:pt idx="16">
                  <c:v>-98.111800000000002</c:v>
                </c:pt>
                <c:pt idx="17">
                  <c:v>-97.684700000000007</c:v>
                </c:pt>
                <c:pt idx="18">
                  <c:v>-97.257599999999996</c:v>
                </c:pt>
                <c:pt idx="19">
                  <c:v>-96.830299999999994</c:v>
                </c:pt>
                <c:pt idx="20">
                  <c:v>-96.402799999999999</c:v>
                </c:pt>
                <c:pt idx="21">
                  <c:v>-95.975300000000004</c:v>
                </c:pt>
                <c:pt idx="22">
                  <c:v>-95.547700000000006</c:v>
                </c:pt>
                <c:pt idx="23">
                  <c:v>-95.119900000000001</c:v>
                </c:pt>
                <c:pt idx="24">
                  <c:v>-94.692099999999996</c:v>
                </c:pt>
                <c:pt idx="25">
                  <c:v>-94.264099999999999</c:v>
                </c:pt>
                <c:pt idx="26">
                  <c:v>-93.835999999999999</c:v>
                </c:pt>
                <c:pt idx="27">
                  <c:v>-93.407899999999998</c:v>
                </c:pt>
                <c:pt idx="28">
                  <c:v>-92.979600000000005</c:v>
                </c:pt>
                <c:pt idx="29">
                  <c:v>-92.551100000000005</c:v>
                </c:pt>
                <c:pt idx="30">
                  <c:v>-92.122600000000006</c:v>
                </c:pt>
                <c:pt idx="31">
                  <c:v>-91.694000000000003</c:v>
                </c:pt>
                <c:pt idx="32">
                  <c:v>-91.265299999999996</c:v>
                </c:pt>
                <c:pt idx="33">
                  <c:v>-90.836399999999998</c:v>
                </c:pt>
                <c:pt idx="34">
                  <c:v>-90.407499999999999</c:v>
                </c:pt>
                <c:pt idx="35">
                  <c:v>-89.978399999999993</c:v>
                </c:pt>
                <c:pt idx="36">
                  <c:v>-89.549199999999999</c:v>
                </c:pt>
                <c:pt idx="37">
                  <c:v>-89.12</c:v>
                </c:pt>
                <c:pt idx="38">
                  <c:v>-88.690600000000003</c:v>
                </c:pt>
                <c:pt idx="39">
                  <c:v>-88.261099999999999</c:v>
                </c:pt>
                <c:pt idx="40">
                  <c:v>-87.831500000000005</c:v>
                </c:pt>
                <c:pt idx="41">
                  <c:v>-87.401799999999994</c:v>
                </c:pt>
                <c:pt idx="42">
                  <c:v>-86.971999999999994</c:v>
                </c:pt>
                <c:pt idx="43">
                  <c:v>-86.542100000000005</c:v>
                </c:pt>
                <c:pt idx="44">
                  <c:v>-86.111999999999995</c:v>
                </c:pt>
                <c:pt idx="45">
                  <c:v>-85.681899999999999</c:v>
                </c:pt>
                <c:pt idx="46">
                  <c:v>-85.2517</c:v>
                </c:pt>
                <c:pt idx="47">
                  <c:v>-84.821299999999994</c:v>
                </c:pt>
                <c:pt idx="48">
                  <c:v>-84.390900000000002</c:v>
                </c:pt>
                <c:pt idx="49">
                  <c:v>-83.960400000000007</c:v>
                </c:pt>
                <c:pt idx="50">
                  <c:v>-83.529700000000005</c:v>
                </c:pt>
                <c:pt idx="51">
                  <c:v>-83.099000000000004</c:v>
                </c:pt>
                <c:pt idx="52">
                  <c:v>-82.686999999999998</c:v>
                </c:pt>
                <c:pt idx="53">
                  <c:v>-82.2928</c:v>
                </c:pt>
                <c:pt idx="54">
                  <c:v>-81.898499999999999</c:v>
                </c:pt>
                <c:pt idx="55">
                  <c:v>-81.504099999999994</c:v>
                </c:pt>
                <c:pt idx="56">
                  <c:v>-81.1096</c:v>
                </c:pt>
                <c:pt idx="57">
                  <c:v>-80.7149</c:v>
                </c:pt>
                <c:pt idx="58">
                  <c:v>-80.319999999999993</c:v>
                </c:pt>
                <c:pt idx="59">
                  <c:v>-79.924899999999994</c:v>
                </c:pt>
                <c:pt idx="60">
                  <c:v>-79.529600000000002</c:v>
                </c:pt>
                <c:pt idx="61">
                  <c:v>-79.134</c:v>
                </c:pt>
                <c:pt idx="62">
                  <c:v>-78.738100000000003</c:v>
                </c:pt>
                <c:pt idx="63">
                  <c:v>-78.341800000000006</c:v>
                </c:pt>
                <c:pt idx="64">
                  <c:v>-77.9452</c:v>
                </c:pt>
                <c:pt idx="65">
                  <c:v>-77.548100000000005</c:v>
                </c:pt>
                <c:pt idx="66">
                  <c:v>-77.150499999999994</c:v>
                </c:pt>
                <c:pt idx="67">
                  <c:v>-76.752300000000005</c:v>
                </c:pt>
                <c:pt idx="68">
                  <c:v>-76.353499999999997</c:v>
                </c:pt>
                <c:pt idx="69">
                  <c:v>-75.953999999999994</c:v>
                </c:pt>
                <c:pt idx="70">
                  <c:v>-75.553700000000006</c:v>
                </c:pt>
                <c:pt idx="71">
                  <c:v>-75.152600000000007</c:v>
                </c:pt>
                <c:pt idx="72">
                  <c:v>-74.750500000000002</c:v>
                </c:pt>
                <c:pt idx="73">
                  <c:v>-74.347399999999993</c:v>
                </c:pt>
                <c:pt idx="74">
                  <c:v>-73.943100000000001</c:v>
                </c:pt>
                <c:pt idx="75">
                  <c:v>-73.537599999999998</c:v>
                </c:pt>
                <c:pt idx="76">
                  <c:v>-73.130700000000004</c:v>
                </c:pt>
                <c:pt idx="77">
                  <c:v>-72.722300000000004</c:v>
                </c:pt>
                <c:pt idx="78">
                  <c:v>-72.312200000000004</c:v>
                </c:pt>
                <c:pt idx="79">
                  <c:v>-71.900300000000001</c:v>
                </c:pt>
                <c:pt idx="80">
                  <c:v>-71.486400000000003</c:v>
                </c:pt>
                <c:pt idx="81">
                  <c:v>-71.070300000000003</c:v>
                </c:pt>
                <c:pt idx="82">
                  <c:v>-70.651899999999998</c:v>
                </c:pt>
                <c:pt idx="83">
                  <c:v>-70.230699999999999</c:v>
                </c:pt>
                <c:pt idx="84">
                  <c:v>-69.559299999999993</c:v>
                </c:pt>
                <c:pt idx="85">
                  <c:v>-68.83850000000001</c:v>
                </c:pt>
                <c:pt idx="86">
                  <c:v>-68.114900000000006</c:v>
                </c:pt>
                <c:pt idx="87">
                  <c:v>-67.388100000000009</c:v>
                </c:pt>
                <c:pt idx="88">
                  <c:v>-66.657800000000009</c:v>
                </c:pt>
                <c:pt idx="89">
                  <c:v>-65.923400000000001</c:v>
                </c:pt>
                <c:pt idx="90">
                  <c:v>-65.184300000000007</c:v>
                </c:pt>
                <c:pt idx="91">
                  <c:v>-64.439799999999991</c:v>
                </c:pt>
                <c:pt idx="92">
                  <c:v>-63.689</c:v>
                </c:pt>
                <c:pt idx="93">
                  <c:v>-62.930999999999997</c:v>
                </c:pt>
                <c:pt idx="94">
                  <c:v>-62.1646</c:v>
                </c:pt>
                <c:pt idx="95">
                  <c:v>-61.388399999999997</c:v>
                </c:pt>
                <c:pt idx="96">
                  <c:v>-60.600700000000003</c:v>
                </c:pt>
                <c:pt idx="97">
                  <c:v>-59.810499999999998</c:v>
                </c:pt>
                <c:pt idx="98">
                  <c:v>-59.014699999999998</c:v>
                </c:pt>
                <c:pt idx="99">
                  <c:v>-58.195799999999998</c:v>
                </c:pt>
                <c:pt idx="100">
                  <c:v>-57.344299999999997</c:v>
                </c:pt>
                <c:pt idx="101">
                  <c:v>-56.444299999999998</c:v>
                </c:pt>
                <c:pt idx="102">
                  <c:v>-55.466500000000003</c:v>
                </c:pt>
                <c:pt idx="103">
                  <c:v>-54.352400000000003</c:v>
                </c:pt>
                <c:pt idx="104">
                  <c:v>-53.025399999999998</c:v>
                </c:pt>
                <c:pt idx="105">
                  <c:v>-51.433900000000001</c:v>
                </c:pt>
                <c:pt idx="106">
                  <c:v>-49.543100000000003</c:v>
                </c:pt>
                <c:pt idx="107">
                  <c:v>-47.332099999999997</c:v>
                </c:pt>
                <c:pt idx="108">
                  <c:v>-44.793300000000002</c:v>
                </c:pt>
                <c:pt idx="109">
                  <c:v>-41.924300000000002</c:v>
                </c:pt>
                <c:pt idx="110">
                  <c:v>-38.722099999999998</c:v>
                </c:pt>
                <c:pt idx="111">
                  <c:v>-35.182500000000005</c:v>
                </c:pt>
                <c:pt idx="112">
                  <c:v>-31.3003</c:v>
                </c:pt>
                <c:pt idx="113">
                  <c:v>-27.0684</c:v>
                </c:pt>
                <c:pt idx="114">
                  <c:v>-22.478200000000001</c:v>
                </c:pt>
                <c:pt idx="115">
                  <c:v>-17.525300000000001</c:v>
                </c:pt>
                <c:pt idx="116">
                  <c:v>-12.2104</c:v>
                </c:pt>
                <c:pt idx="117">
                  <c:v>-6.5431400000000002</c:v>
                </c:pt>
                <c:pt idx="118">
                  <c:v>-0.54117000000000015</c:v>
                </c:pt>
                <c:pt idx="119">
                  <c:v>5.7186000000000003</c:v>
                </c:pt>
                <c:pt idx="120">
                  <c:v>12.1572</c:v>
                </c:pt>
                <c:pt idx="121">
                  <c:v>18.730499999999999</c:v>
                </c:pt>
                <c:pt idx="122">
                  <c:v>25.404299999999999</c:v>
                </c:pt>
                <c:pt idx="123">
                  <c:v>32.150500000000001</c:v>
                </c:pt>
                <c:pt idx="124">
                  <c:v>38.950200000000002</c:v>
                </c:pt>
                <c:pt idx="125">
                  <c:v>45.790100000000002</c:v>
                </c:pt>
                <c:pt idx="126">
                  <c:v>52.659599999999998</c:v>
                </c:pt>
                <c:pt idx="127">
                  <c:v>59.549899999999994</c:v>
                </c:pt>
                <c:pt idx="128">
                  <c:v>66.453999999999994</c:v>
                </c:pt>
                <c:pt idx="129">
                  <c:v>73.367099999999994</c:v>
                </c:pt>
                <c:pt idx="130">
                  <c:v>80.285600000000002</c:v>
                </c:pt>
                <c:pt idx="131">
                  <c:v>87.206900000000005</c:v>
                </c:pt>
                <c:pt idx="132">
                  <c:v>94.129099999999994</c:v>
                </c:pt>
              </c:numCache>
            </c:numRef>
          </c:xVal>
          <c:yVal>
            <c:numRef>
              <c:f>'velocity transition_distance100'!$K$3:$K$135</c:f>
              <c:numCache>
                <c:formatCode>General</c:formatCode>
                <c:ptCount val="133"/>
                <c:pt idx="0">
                  <c:v>4.2520499999999997</c:v>
                </c:pt>
                <c:pt idx="1">
                  <c:v>4.2531800000000004</c:v>
                </c:pt>
                <c:pt idx="2">
                  <c:v>4.2543100000000003</c:v>
                </c:pt>
                <c:pt idx="3">
                  <c:v>4.2554400000000001</c:v>
                </c:pt>
                <c:pt idx="4">
                  <c:v>4.2565799999999996</c:v>
                </c:pt>
                <c:pt idx="5">
                  <c:v>4.2577100000000003</c:v>
                </c:pt>
                <c:pt idx="6">
                  <c:v>4.2588400000000002</c:v>
                </c:pt>
                <c:pt idx="7">
                  <c:v>4.2599600000000004</c:v>
                </c:pt>
                <c:pt idx="8">
                  <c:v>4.2610599999999996</c:v>
                </c:pt>
                <c:pt idx="9">
                  <c:v>4.2621700000000002</c:v>
                </c:pt>
                <c:pt idx="10">
                  <c:v>4.2633099999999997</c:v>
                </c:pt>
                <c:pt idx="11">
                  <c:v>4.2644500000000001</c:v>
                </c:pt>
                <c:pt idx="12">
                  <c:v>4.2656000000000001</c:v>
                </c:pt>
                <c:pt idx="13">
                  <c:v>4.2667400000000004</c:v>
                </c:pt>
                <c:pt idx="14">
                  <c:v>4.2678799999999999</c:v>
                </c:pt>
                <c:pt idx="15">
                  <c:v>4.2690200000000003</c:v>
                </c:pt>
                <c:pt idx="16">
                  <c:v>4.2701599999999997</c:v>
                </c:pt>
                <c:pt idx="17">
                  <c:v>4.2713000000000001</c:v>
                </c:pt>
                <c:pt idx="18">
                  <c:v>4.2724299999999999</c:v>
                </c:pt>
                <c:pt idx="19">
                  <c:v>4.2735500000000002</c:v>
                </c:pt>
                <c:pt idx="20">
                  <c:v>4.2746700000000004</c:v>
                </c:pt>
                <c:pt idx="21">
                  <c:v>4.2757899999999998</c:v>
                </c:pt>
                <c:pt idx="22">
                  <c:v>4.27691</c:v>
                </c:pt>
                <c:pt idx="23">
                  <c:v>4.2780100000000001</c:v>
                </c:pt>
                <c:pt idx="24">
                  <c:v>4.2791100000000002</c:v>
                </c:pt>
                <c:pt idx="25">
                  <c:v>4.2802100000000003</c:v>
                </c:pt>
                <c:pt idx="26">
                  <c:v>4.28132</c:v>
                </c:pt>
                <c:pt idx="27">
                  <c:v>4.2824200000000001</c:v>
                </c:pt>
                <c:pt idx="28">
                  <c:v>4.2835299999999998</c:v>
                </c:pt>
                <c:pt idx="29">
                  <c:v>4.2846299999999999</c:v>
                </c:pt>
                <c:pt idx="30">
                  <c:v>4.2857200000000004</c:v>
                </c:pt>
                <c:pt idx="31">
                  <c:v>4.28681</c:v>
                </c:pt>
                <c:pt idx="32">
                  <c:v>4.2878999999999996</c:v>
                </c:pt>
                <c:pt idx="33">
                  <c:v>4.2889699999999999</c:v>
                </c:pt>
                <c:pt idx="34">
                  <c:v>4.2900499999999999</c:v>
                </c:pt>
                <c:pt idx="35">
                  <c:v>4.2911200000000003</c:v>
                </c:pt>
                <c:pt idx="36">
                  <c:v>4.2922099999999999</c:v>
                </c:pt>
                <c:pt idx="37">
                  <c:v>4.2932899999999998</c:v>
                </c:pt>
                <c:pt idx="38">
                  <c:v>4.2943800000000003</c:v>
                </c:pt>
                <c:pt idx="39">
                  <c:v>4.2954600000000003</c:v>
                </c:pt>
                <c:pt idx="40">
                  <c:v>4.2965400000000002</c:v>
                </c:pt>
                <c:pt idx="41">
                  <c:v>4.2976099999999997</c:v>
                </c:pt>
                <c:pt idx="42">
                  <c:v>4.2986700000000004</c:v>
                </c:pt>
                <c:pt idx="43">
                  <c:v>4.2997300000000003</c:v>
                </c:pt>
                <c:pt idx="44">
                  <c:v>4.3007799999999996</c:v>
                </c:pt>
                <c:pt idx="45">
                  <c:v>4.3018200000000002</c:v>
                </c:pt>
                <c:pt idx="46">
                  <c:v>4.3028500000000003</c:v>
                </c:pt>
                <c:pt idx="47">
                  <c:v>4.3038699999999999</c:v>
                </c:pt>
                <c:pt idx="48">
                  <c:v>4.3048799999999998</c:v>
                </c:pt>
                <c:pt idx="49">
                  <c:v>4.3058699999999996</c:v>
                </c:pt>
                <c:pt idx="50">
                  <c:v>4.3068600000000004</c:v>
                </c:pt>
                <c:pt idx="51">
                  <c:v>4.3078399999999997</c:v>
                </c:pt>
                <c:pt idx="52">
                  <c:v>3.9412199999999999</c:v>
                </c:pt>
                <c:pt idx="53">
                  <c:v>3.9422700000000002</c:v>
                </c:pt>
                <c:pt idx="54">
                  <c:v>3.9434100000000001</c:v>
                </c:pt>
                <c:pt idx="55">
                  <c:v>3.94469</c:v>
                </c:pt>
                <c:pt idx="56">
                  <c:v>3.9461599999999999</c:v>
                </c:pt>
                <c:pt idx="57">
                  <c:v>3.9478499999999999</c:v>
                </c:pt>
                <c:pt idx="58">
                  <c:v>3.9498000000000002</c:v>
                </c:pt>
                <c:pt idx="59">
                  <c:v>3.9520300000000002</c:v>
                </c:pt>
                <c:pt idx="60">
                  <c:v>3.95458</c:v>
                </c:pt>
                <c:pt idx="61">
                  <c:v>3.9574600000000002</c:v>
                </c:pt>
                <c:pt idx="62">
                  <c:v>3.96075</c:v>
                </c:pt>
                <c:pt idx="63">
                  <c:v>3.9644699999999999</c:v>
                </c:pt>
                <c:pt idx="64">
                  <c:v>3.9687000000000001</c:v>
                </c:pt>
                <c:pt idx="65">
                  <c:v>3.97349</c:v>
                </c:pt>
                <c:pt idx="66">
                  <c:v>3.97885</c:v>
                </c:pt>
                <c:pt idx="67">
                  <c:v>3.9848400000000002</c:v>
                </c:pt>
                <c:pt idx="68">
                  <c:v>3.9914900000000002</c:v>
                </c:pt>
                <c:pt idx="69">
                  <c:v>3.9987900000000001</c:v>
                </c:pt>
                <c:pt idx="70">
                  <c:v>4.0068400000000004</c:v>
                </c:pt>
                <c:pt idx="71">
                  <c:v>4.0157699999999998</c:v>
                </c:pt>
                <c:pt idx="72">
                  <c:v>4.0257300000000003</c:v>
                </c:pt>
                <c:pt idx="73">
                  <c:v>4.0367199999999999</c:v>
                </c:pt>
                <c:pt idx="74">
                  <c:v>4.0487599999999997</c:v>
                </c:pt>
                <c:pt idx="75">
                  <c:v>4.06196</c:v>
                </c:pt>
                <c:pt idx="76">
                  <c:v>4.0764100000000001</c:v>
                </c:pt>
                <c:pt idx="77">
                  <c:v>4.0922700000000001</c:v>
                </c:pt>
                <c:pt idx="78">
                  <c:v>4.1095899999999999</c:v>
                </c:pt>
                <c:pt idx="79">
                  <c:v>4.1285699999999999</c:v>
                </c:pt>
                <c:pt idx="80">
                  <c:v>4.1494400000000002</c:v>
                </c:pt>
                <c:pt idx="81">
                  <c:v>4.17239</c:v>
                </c:pt>
                <c:pt idx="82">
                  <c:v>4.1977000000000002</c:v>
                </c:pt>
                <c:pt idx="83">
                  <c:v>4.2254699999999996</c:v>
                </c:pt>
                <c:pt idx="84">
                  <c:v>7.1955600000000004</c:v>
                </c:pt>
                <c:pt idx="85">
                  <c:v>7.2214700000000001</c:v>
                </c:pt>
                <c:pt idx="86">
                  <c:v>7.2511999999999999</c:v>
                </c:pt>
                <c:pt idx="87">
                  <c:v>7.2849700000000004</c:v>
                </c:pt>
                <c:pt idx="88">
                  <c:v>7.3228400000000002</c:v>
                </c:pt>
                <c:pt idx="89">
                  <c:v>7.3660399999999999</c:v>
                </c:pt>
                <c:pt idx="90">
                  <c:v>7.41662</c:v>
                </c:pt>
                <c:pt idx="91">
                  <c:v>7.4749999999999996</c:v>
                </c:pt>
                <c:pt idx="92">
                  <c:v>7.5423200000000001</c:v>
                </c:pt>
                <c:pt idx="93">
                  <c:v>7.62</c:v>
                </c:pt>
                <c:pt idx="94">
                  <c:v>7.7101899999999999</c:v>
                </c:pt>
                <c:pt idx="95">
                  <c:v>7.8164499999999997</c:v>
                </c:pt>
                <c:pt idx="96">
                  <c:v>7.9411500000000004</c:v>
                </c:pt>
                <c:pt idx="97">
                  <c:v>7.8635299999999999</c:v>
                </c:pt>
                <c:pt idx="98">
                  <c:v>8.0621799999999997</c:v>
                </c:pt>
                <c:pt idx="99">
                  <c:v>8.3314199999999996</c:v>
                </c:pt>
                <c:pt idx="100">
                  <c:v>8.7249800000000004</c:v>
                </c:pt>
                <c:pt idx="101">
                  <c:v>9.3201999999999998</c:v>
                </c:pt>
                <c:pt idx="102">
                  <c:v>10.3329</c:v>
                </c:pt>
                <c:pt idx="103">
                  <c:v>12.089499999999999</c:v>
                </c:pt>
                <c:pt idx="104">
                  <c:v>14.525499999999999</c:v>
                </c:pt>
                <c:pt idx="105">
                  <c:v>17.364899999999999</c:v>
                </c:pt>
                <c:pt idx="106">
                  <c:v>20.4864</c:v>
                </c:pt>
                <c:pt idx="107">
                  <c:v>23.7437</c:v>
                </c:pt>
                <c:pt idx="108">
                  <c:v>27.034700000000001</c:v>
                </c:pt>
                <c:pt idx="109">
                  <c:v>30.3505</c:v>
                </c:pt>
                <c:pt idx="110">
                  <c:v>33.7012</c:v>
                </c:pt>
                <c:pt idx="111">
                  <c:v>37.098500000000001</c:v>
                </c:pt>
                <c:pt idx="112">
                  <c:v>40.558399999999999</c:v>
                </c:pt>
                <c:pt idx="113">
                  <c:v>44.097000000000001</c:v>
                </c:pt>
                <c:pt idx="114">
                  <c:v>47.710599999999999</c:v>
                </c:pt>
                <c:pt idx="115">
                  <c:v>51.3474</c:v>
                </c:pt>
                <c:pt idx="116">
                  <c:v>54.934600000000003</c:v>
                </c:pt>
                <c:pt idx="117">
                  <c:v>58.383800000000001</c:v>
                </c:pt>
                <c:pt idx="118">
                  <c:v>61.551600000000001</c:v>
                </c:pt>
                <c:pt idx="119">
                  <c:v>63.610199999999999</c:v>
                </c:pt>
                <c:pt idx="120">
                  <c:v>65.112099999999998</c:v>
                </c:pt>
                <c:pt idx="121">
                  <c:v>66.292199999999994</c:v>
                </c:pt>
                <c:pt idx="122">
                  <c:v>67.143299999999996</c:v>
                </c:pt>
                <c:pt idx="123">
                  <c:v>67.752700000000004</c:v>
                </c:pt>
                <c:pt idx="124">
                  <c:v>68.218299999999999</c:v>
                </c:pt>
                <c:pt idx="125">
                  <c:v>68.563800000000001</c:v>
                </c:pt>
                <c:pt idx="126">
                  <c:v>68.811199999999999</c:v>
                </c:pt>
                <c:pt idx="127">
                  <c:v>68.9816</c:v>
                </c:pt>
                <c:pt idx="128">
                  <c:v>69.0929</c:v>
                </c:pt>
                <c:pt idx="129">
                  <c:v>69.162800000000004</c:v>
                </c:pt>
                <c:pt idx="130">
                  <c:v>69.202699999999993</c:v>
                </c:pt>
                <c:pt idx="131">
                  <c:v>69.220299999999995</c:v>
                </c:pt>
                <c:pt idx="132">
                  <c:v>69.219899999999996</c:v>
                </c:pt>
              </c:numCache>
            </c:numRef>
          </c:yVal>
          <c:smooth val="0"/>
          <c:extLst>
            <c:ext xmlns:c16="http://schemas.microsoft.com/office/drawing/2014/chart" uri="{C3380CC4-5D6E-409C-BE32-E72D297353CC}">
              <c16:uniqueId val="{00000001-D71A-4A8C-93E7-308BB05BD9D9}"/>
            </c:ext>
          </c:extLst>
        </c:ser>
        <c:ser>
          <c:idx val="1"/>
          <c:order val="3"/>
          <c:tx>
            <c:v>4mm</c:v>
          </c:tx>
          <c:spPr>
            <a:ln w="25400" cap="rnd">
              <a:noFill/>
              <a:round/>
            </a:ln>
            <a:effectLst/>
          </c:spPr>
          <c:marker>
            <c:symbol val="circle"/>
            <c:size val="5"/>
            <c:spPr>
              <a:solidFill>
                <a:schemeClr val="accent1"/>
              </a:solidFill>
              <a:ln w="9525">
                <a:solidFill>
                  <a:schemeClr val="accent1"/>
                </a:solidFill>
              </a:ln>
              <a:effectLst/>
            </c:spPr>
          </c:marker>
          <c:xVal>
            <c:numRef>
              <c:f>'velocity transition_distance100'!$F$3:$F$122</c:f>
              <c:numCache>
                <c:formatCode>General</c:formatCode>
                <c:ptCount val="120"/>
                <c:pt idx="0">
                  <c:v>-104.7247</c:v>
                </c:pt>
                <c:pt idx="1">
                  <c:v>-104.13979999999999</c:v>
                </c:pt>
                <c:pt idx="2">
                  <c:v>-103.55500000000001</c:v>
                </c:pt>
                <c:pt idx="3">
                  <c:v>-102.9701</c:v>
                </c:pt>
                <c:pt idx="4">
                  <c:v>-102.3853</c:v>
                </c:pt>
                <c:pt idx="5">
                  <c:v>-101.8004</c:v>
                </c:pt>
                <c:pt idx="6">
                  <c:v>-101.21550000000001</c:v>
                </c:pt>
                <c:pt idx="7">
                  <c:v>-100.6307</c:v>
                </c:pt>
                <c:pt idx="8">
                  <c:v>-100.0458</c:v>
                </c:pt>
                <c:pt idx="9">
                  <c:v>-99.460899999999995</c:v>
                </c:pt>
                <c:pt idx="10">
                  <c:v>-98.876000000000005</c:v>
                </c:pt>
                <c:pt idx="11">
                  <c:v>-98.290999999999997</c:v>
                </c:pt>
                <c:pt idx="12">
                  <c:v>-97.706100000000006</c:v>
                </c:pt>
                <c:pt idx="13">
                  <c:v>-97.121200000000002</c:v>
                </c:pt>
                <c:pt idx="14">
                  <c:v>-96.536199999999994</c:v>
                </c:pt>
                <c:pt idx="15">
                  <c:v>-95.951300000000003</c:v>
                </c:pt>
                <c:pt idx="16">
                  <c:v>-95.366299999999995</c:v>
                </c:pt>
                <c:pt idx="17">
                  <c:v>-94.781300000000002</c:v>
                </c:pt>
                <c:pt idx="18">
                  <c:v>-94.196299999999994</c:v>
                </c:pt>
                <c:pt idx="19">
                  <c:v>-93.6113</c:v>
                </c:pt>
                <c:pt idx="20">
                  <c:v>-93.026300000000006</c:v>
                </c:pt>
                <c:pt idx="21">
                  <c:v>-92.441299999999998</c:v>
                </c:pt>
                <c:pt idx="22">
                  <c:v>-91.856200000000001</c:v>
                </c:pt>
                <c:pt idx="23">
                  <c:v>-91.271199999999993</c:v>
                </c:pt>
                <c:pt idx="24">
                  <c:v>-90.686099999999996</c:v>
                </c:pt>
                <c:pt idx="25">
                  <c:v>-90.100999999999999</c:v>
                </c:pt>
                <c:pt idx="26">
                  <c:v>-89.515900000000002</c:v>
                </c:pt>
                <c:pt idx="27">
                  <c:v>-88.930800000000005</c:v>
                </c:pt>
                <c:pt idx="28">
                  <c:v>-88.345699999999994</c:v>
                </c:pt>
                <c:pt idx="29">
                  <c:v>-87.760499999999993</c:v>
                </c:pt>
                <c:pt idx="30">
                  <c:v>-87.175399999999996</c:v>
                </c:pt>
                <c:pt idx="31">
                  <c:v>-86.590199999999996</c:v>
                </c:pt>
                <c:pt idx="32">
                  <c:v>-86.004999999999995</c:v>
                </c:pt>
                <c:pt idx="33">
                  <c:v>-85.419799999999995</c:v>
                </c:pt>
                <c:pt idx="34">
                  <c:v>-84.834599999999995</c:v>
                </c:pt>
                <c:pt idx="35">
                  <c:v>-84.249399999999994</c:v>
                </c:pt>
                <c:pt idx="36">
                  <c:v>-83.664100000000005</c:v>
                </c:pt>
                <c:pt idx="37">
                  <c:v>-83.078900000000004</c:v>
                </c:pt>
                <c:pt idx="38">
                  <c:v>-82.524000000000001</c:v>
                </c:pt>
                <c:pt idx="39">
                  <c:v>-81.995599999999996</c:v>
                </c:pt>
                <c:pt idx="40">
                  <c:v>-81.467100000000002</c:v>
                </c:pt>
                <c:pt idx="41">
                  <c:v>-80.938599999999994</c:v>
                </c:pt>
                <c:pt idx="42">
                  <c:v>-80.41</c:v>
                </c:pt>
                <c:pt idx="43">
                  <c:v>-79.881299999999996</c:v>
                </c:pt>
                <c:pt idx="44">
                  <c:v>-79.352599999999995</c:v>
                </c:pt>
                <c:pt idx="45">
                  <c:v>-78.823700000000002</c:v>
                </c:pt>
                <c:pt idx="46">
                  <c:v>-78.294799999999995</c:v>
                </c:pt>
                <c:pt idx="47">
                  <c:v>-77.765699999999995</c:v>
                </c:pt>
                <c:pt idx="48">
                  <c:v>-77.236599999999996</c:v>
                </c:pt>
                <c:pt idx="49">
                  <c:v>-76.707300000000004</c:v>
                </c:pt>
                <c:pt idx="50">
                  <c:v>-76.177899999999994</c:v>
                </c:pt>
                <c:pt idx="51">
                  <c:v>-75.648399999999995</c:v>
                </c:pt>
                <c:pt idx="52">
                  <c:v>-75.118600000000001</c:v>
                </c:pt>
                <c:pt idx="53">
                  <c:v>-74.588700000000003</c:v>
                </c:pt>
                <c:pt idx="54">
                  <c:v>-74.058599999999998</c:v>
                </c:pt>
                <c:pt idx="55">
                  <c:v>-73.528099999999995</c:v>
                </c:pt>
                <c:pt idx="56">
                  <c:v>-72.997399999999999</c:v>
                </c:pt>
                <c:pt idx="57">
                  <c:v>-72.466200000000001</c:v>
                </c:pt>
                <c:pt idx="58">
                  <c:v>-71.934600000000003</c:v>
                </c:pt>
                <c:pt idx="59">
                  <c:v>-71.402500000000003</c:v>
                </c:pt>
                <c:pt idx="60">
                  <c:v>-70.869699999999995</c:v>
                </c:pt>
                <c:pt idx="61">
                  <c:v>-70.336200000000005</c:v>
                </c:pt>
                <c:pt idx="62">
                  <c:v>-69.801699999999997</c:v>
                </c:pt>
                <c:pt idx="63">
                  <c:v>-69.266300000000001</c:v>
                </c:pt>
                <c:pt idx="64">
                  <c:v>-68.729600000000005</c:v>
                </c:pt>
                <c:pt idx="65">
                  <c:v>-68.191499999999991</c:v>
                </c:pt>
                <c:pt idx="66">
                  <c:v>-67.651800000000009</c:v>
                </c:pt>
                <c:pt idx="67">
                  <c:v>-67.110199999999992</c:v>
                </c:pt>
                <c:pt idx="68">
                  <c:v>-66.566299999999998</c:v>
                </c:pt>
                <c:pt idx="69">
                  <c:v>-66.0197</c:v>
                </c:pt>
                <c:pt idx="70">
                  <c:v>-65.470100000000002</c:v>
                </c:pt>
                <c:pt idx="71">
                  <c:v>-64.916899999999998</c:v>
                </c:pt>
                <c:pt idx="72">
                  <c:v>-64.359399999999994</c:v>
                </c:pt>
                <c:pt idx="73">
                  <c:v>-63.796799999999998</c:v>
                </c:pt>
                <c:pt idx="74">
                  <c:v>-63.228200000000001</c:v>
                </c:pt>
                <c:pt idx="75">
                  <c:v>-62.652299999999997</c:v>
                </c:pt>
                <c:pt idx="76">
                  <c:v>-62.067599999999999</c:v>
                </c:pt>
                <c:pt idx="77">
                  <c:v>-61.472499999999997</c:v>
                </c:pt>
                <c:pt idx="78">
                  <c:v>-60.8643</c:v>
                </c:pt>
                <c:pt idx="79">
                  <c:v>-60.239899999999999</c:v>
                </c:pt>
                <c:pt idx="80">
                  <c:v>-59.595300000000002</c:v>
                </c:pt>
                <c:pt idx="81">
                  <c:v>-58.924799999999998</c:v>
                </c:pt>
                <c:pt idx="82">
                  <c:v>-58.220100000000002</c:v>
                </c:pt>
                <c:pt idx="83">
                  <c:v>-57.4681</c:v>
                </c:pt>
                <c:pt idx="84">
                  <c:v>-56.6479</c:v>
                </c:pt>
                <c:pt idx="85">
                  <c:v>-55.720199999999998</c:v>
                </c:pt>
                <c:pt idx="86">
                  <c:v>-54.616599999999998</c:v>
                </c:pt>
                <c:pt idx="87">
                  <c:v>-53.256100000000004</c:v>
                </c:pt>
                <c:pt idx="88">
                  <c:v>-51.605200000000004</c:v>
                </c:pt>
                <c:pt idx="89">
                  <c:v>-49.665300000000002</c:v>
                </c:pt>
                <c:pt idx="90">
                  <c:v>-47.4422</c:v>
                </c:pt>
                <c:pt idx="91">
                  <c:v>-44.946599999999997</c:v>
                </c:pt>
                <c:pt idx="92">
                  <c:v>-42.194200000000002</c:v>
                </c:pt>
                <c:pt idx="93">
                  <c:v>-39.206400000000002</c:v>
                </c:pt>
                <c:pt idx="94">
                  <c:v>-36.011800000000001</c:v>
                </c:pt>
                <c:pt idx="95">
                  <c:v>-32.642200000000003</c:v>
                </c:pt>
                <c:pt idx="96">
                  <c:v>-29.1157</c:v>
                </c:pt>
                <c:pt idx="97">
                  <c:v>-25.424499999999998</c:v>
                </c:pt>
                <c:pt idx="98">
                  <c:v>-21.555499999999999</c:v>
                </c:pt>
                <c:pt idx="99">
                  <c:v>-17.500500000000002</c:v>
                </c:pt>
                <c:pt idx="100">
                  <c:v>-13.24516</c:v>
                </c:pt>
                <c:pt idx="101">
                  <c:v>-8.7772800000000011</c:v>
                </c:pt>
                <c:pt idx="102">
                  <c:v>-4.0808219999999995</c:v>
                </c:pt>
                <c:pt idx="103">
                  <c:v>0.86387999999999998</c:v>
                </c:pt>
                <c:pt idx="104">
                  <c:v>6.0084999999999997</c:v>
                </c:pt>
                <c:pt idx="105">
                  <c:v>11.340499999999999</c:v>
                </c:pt>
                <c:pt idx="106">
                  <c:v>16.850100000000001</c:v>
                </c:pt>
                <c:pt idx="107">
                  <c:v>22.517900000000001</c:v>
                </c:pt>
                <c:pt idx="108">
                  <c:v>28.320599999999999</c:v>
                </c:pt>
                <c:pt idx="109">
                  <c:v>34.233499999999999</c:v>
                </c:pt>
                <c:pt idx="110">
                  <c:v>40.231099999999998</c:v>
                </c:pt>
                <c:pt idx="111">
                  <c:v>46.290100000000002</c:v>
                </c:pt>
                <c:pt idx="112">
                  <c:v>52.392000000000003</c:v>
                </c:pt>
                <c:pt idx="113">
                  <c:v>58.523200000000003</c:v>
                </c:pt>
                <c:pt idx="114">
                  <c:v>64.673699999999997</c:v>
                </c:pt>
                <c:pt idx="115">
                  <c:v>70.836500000000001</c:v>
                </c:pt>
                <c:pt idx="116">
                  <c:v>77.006799999999998</c:v>
                </c:pt>
                <c:pt idx="117">
                  <c:v>83.179900000000004</c:v>
                </c:pt>
                <c:pt idx="118">
                  <c:v>89.352800000000002</c:v>
                </c:pt>
                <c:pt idx="119">
                  <c:v>95.525999999999996</c:v>
                </c:pt>
              </c:numCache>
            </c:numRef>
          </c:xVal>
          <c:yVal>
            <c:numRef>
              <c:f>'velocity transition_distance100'!$G$3:$G$122</c:f>
              <c:numCache>
                <c:formatCode>General</c:formatCode>
                <c:ptCount val="120"/>
                <c:pt idx="0">
                  <c:v>5.8483299999999998</c:v>
                </c:pt>
                <c:pt idx="1">
                  <c:v>5.8483999999999998</c:v>
                </c:pt>
                <c:pt idx="2">
                  <c:v>5.8484699999999998</c:v>
                </c:pt>
                <c:pt idx="3">
                  <c:v>5.8485500000000004</c:v>
                </c:pt>
                <c:pt idx="4">
                  <c:v>5.84863</c:v>
                </c:pt>
                <c:pt idx="5">
                  <c:v>5.8487</c:v>
                </c:pt>
                <c:pt idx="6">
                  <c:v>5.84877</c:v>
                </c:pt>
                <c:pt idx="7">
                  <c:v>5.84884</c:v>
                </c:pt>
                <c:pt idx="8">
                  <c:v>5.8489300000000002</c:v>
                </c:pt>
                <c:pt idx="9">
                  <c:v>5.84903</c:v>
                </c:pt>
                <c:pt idx="10">
                  <c:v>5.8491299999999997</c:v>
                </c:pt>
                <c:pt idx="11">
                  <c:v>5.8492300000000004</c:v>
                </c:pt>
                <c:pt idx="12">
                  <c:v>5.8493399999999998</c:v>
                </c:pt>
                <c:pt idx="13">
                  <c:v>5.8494400000000004</c:v>
                </c:pt>
                <c:pt idx="14">
                  <c:v>5.8495400000000002</c:v>
                </c:pt>
                <c:pt idx="15">
                  <c:v>5.8496300000000003</c:v>
                </c:pt>
                <c:pt idx="16">
                  <c:v>5.8497300000000001</c:v>
                </c:pt>
                <c:pt idx="17">
                  <c:v>5.84985</c:v>
                </c:pt>
                <c:pt idx="18">
                  <c:v>5.8499800000000004</c:v>
                </c:pt>
                <c:pt idx="19">
                  <c:v>5.8501099999999999</c:v>
                </c:pt>
                <c:pt idx="20">
                  <c:v>5.8502299999999998</c:v>
                </c:pt>
                <c:pt idx="21">
                  <c:v>5.8503499999999997</c:v>
                </c:pt>
                <c:pt idx="22">
                  <c:v>5.8504699999999996</c:v>
                </c:pt>
                <c:pt idx="23">
                  <c:v>5.8506200000000002</c:v>
                </c:pt>
                <c:pt idx="24">
                  <c:v>5.8507800000000003</c:v>
                </c:pt>
                <c:pt idx="25">
                  <c:v>5.8509500000000001</c:v>
                </c:pt>
                <c:pt idx="26">
                  <c:v>5.8511199999999999</c:v>
                </c:pt>
                <c:pt idx="27">
                  <c:v>5.8512700000000004</c:v>
                </c:pt>
                <c:pt idx="28">
                  <c:v>5.8514099999999996</c:v>
                </c:pt>
                <c:pt idx="29">
                  <c:v>5.8515499999999996</c:v>
                </c:pt>
                <c:pt idx="30">
                  <c:v>5.8517000000000001</c:v>
                </c:pt>
                <c:pt idx="31">
                  <c:v>5.8518400000000002</c:v>
                </c:pt>
                <c:pt idx="32">
                  <c:v>5.8519600000000001</c:v>
                </c:pt>
                <c:pt idx="33">
                  <c:v>5.8520500000000002</c:v>
                </c:pt>
                <c:pt idx="34">
                  <c:v>5.8521400000000003</c:v>
                </c:pt>
                <c:pt idx="35">
                  <c:v>5.8522100000000004</c:v>
                </c:pt>
                <c:pt idx="36">
                  <c:v>5.8522499999999997</c:v>
                </c:pt>
                <c:pt idx="37">
                  <c:v>5.8522499999999997</c:v>
                </c:pt>
                <c:pt idx="38">
                  <c:v>5.2839400000000003</c:v>
                </c:pt>
                <c:pt idx="39">
                  <c:v>5.2842799999999999</c:v>
                </c:pt>
                <c:pt idx="40">
                  <c:v>5.2847999999999997</c:v>
                </c:pt>
                <c:pt idx="41">
                  <c:v>5.2854599999999996</c:v>
                </c:pt>
                <c:pt idx="42">
                  <c:v>5.2862299999999998</c:v>
                </c:pt>
                <c:pt idx="43">
                  <c:v>5.2870900000000001</c:v>
                </c:pt>
                <c:pt idx="44">
                  <c:v>5.2880099999999999</c:v>
                </c:pt>
                <c:pt idx="45">
                  <c:v>5.2889699999999999</c:v>
                </c:pt>
                <c:pt idx="46">
                  <c:v>5.2899700000000003</c:v>
                </c:pt>
                <c:pt idx="47">
                  <c:v>5.2910199999999996</c:v>
                </c:pt>
                <c:pt idx="48">
                  <c:v>5.2921500000000004</c:v>
                </c:pt>
                <c:pt idx="49">
                  <c:v>5.29338</c:v>
                </c:pt>
                <c:pt idx="50">
                  <c:v>5.29474</c:v>
                </c:pt>
                <c:pt idx="51">
                  <c:v>5.2962999999999996</c:v>
                </c:pt>
                <c:pt idx="52">
                  <c:v>5.2981199999999999</c:v>
                </c:pt>
                <c:pt idx="53">
                  <c:v>5.3002900000000004</c:v>
                </c:pt>
                <c:pt idx="54">
                  <c:v>5.3028599999999999</c:v>
                </c:pt>
                <c:pt idx="55">
                  <c:v>5.3059000000000003</c:v>
                </c:pt>
                <c:pt idx="56">
                  <c:v>5.3094900000000003</c:v>
                </c:pt>
                <c:pt idx="57">
                  <c:v>5.3137299999999996</c:v>
                </c:pt>
                <c:pt idx="58">
                  <c:v>5.3186400000000003</c:v>
                </c:pt>
                <c:pt idx="59">
                  <c:v>5.3244400000000001</c:v>
                </c:pt>
                <c:pt idx="60">
                  <c:v>5.3313199999999998</c:v>
                </c:pt>
                <c:pt idx="61">
                  <c:v>5.3394599999999999</c:v>
                </c:pt>
                <c:pt idx="62">
                  <c:v>5.3490700000000002</c:v>
                </c:pt>
                <c:pt idx="63">
                  <c:v>5.36036</c:v>
                </c:pt>
                <c:pt idx="64">
                  <c:v>5.3734000000000002</c:v>
                </c:pt>
                <c:pt idx="65">
                  <c:v>5.3884699999999999</c:v>
                </c:pt>
                <c:pt idx="66">
                  <c:v>5.4063100000000004</c:v>
                </c:pt>
                <c:pt idx="67">
                  <c:v>5.4273100000000003</c:v>
                </c:pt>
                <c:pt idx="68">
                  <c:v>5.4515700000000002</c:v>
                </c:pt>
                <c:pt idx="69">
                  <c:v>5.47987</c:v>
                </c:pt>
                <c:pt idx="70">
                  <c:v>5.5131199999999998</c:v>
                </c:pt>
                <c:pt idx="71">
                  <c:v>5.5524699999999996</c:v>
                </c:pt>
                <c:pt idx="72">
                  <c:v>5.5990900000000003</c:v>
                </c:pt>
                <c:pt idx="73">
                  <c:v>5.6542300000000001</c:v>
                </c:pt>
                <c:pt idx="74">
                  <c:v>5.7202599999999997</c:v>
                </c:pt>
                <c:pt idx="75">
                  <c:v>5.7998900000000004</c:v>
                </c:pt>
                <c:pt idx="76">
                  <c:v>5.8958700000000004</c:v>
                </c:pt>
                <c:pt idx="77">
                  <c:v>6.0119499999999997</c:v>
                </c:pt>
                <c:pt idx="78">
                  <c:v>6.1564899999999998</c:v>
                </c:pt>
                <c:pt idx="79">
                  <c:v>6.3373200000000001</c:v>
                </c:pt>
                <c:pt idx="80">
                  <c:v>6.5648200000000001</c:v>
                </c:pt>
                <c:pt idx="81">
                  <c:v>6.8593999999999999</c:v>
                </c:pt>
                <c:pt idx="82">
                  <c:v>7.2557499999999999</c:v>
                </c:pt>
                <c:pt idx="83">
                  <c:v>7.8174000000000001</c:v>
                </c:pt>
                <c:pt idx="84">
                  <c:v>8.6499600000000001</c:v>
                </c:pt>
                <c:pt idx="85">
                  <c:v>10.019</c:v>
                </c:pt>
                <c:pt idx="86">
                  <c:v>12.2044</c:v>
                </c:pt>
                <c:pt idx="87">
                  <c:v>15.052899999999999</c:v>
                </c:pt>
                <c:pt idx="88">
                  <c:v>17.959900000000001</c:v>
                </c:pt>
                <c:pt idx="89">
                  <c:v>20.828499999999998</c:v>
                </c:pt>
                <c:pt idx="90">
                  <c:v>23.615100000000002</c:v>
                </c:pt>
                <c:pt idx="91">
                  <c:v>26.271699999999999</c:v>
                </c:pt>
                <c:pt idx="92">
                  <c:v>28.742000000000001</c:v>
                </c:pt>
                <c:pt idx="93">
                  <c:v>30.962800000000001</c:v>
                </c:pt>
                <c:pt idx="94">
                  <c:v>32.875500000000002</c:v>
                </c:pt>
                <c:pt idx="95">
                  <c:v>34.478900000000003</c:v>
                </c:pt>
                <c:pt idx="96">
                  <c:v>36.069000000000003</c:v>
                </c:pt>
                <c:pt idx="97">
                  <c:v>37.777299999999997</c:v>
                </c:pt>
                <c:pt idx="98">
                  <c:v>39.611699999999999</c:v>
                </c:pt>
                <c:pt idx="99">
                  <c:v>41.518300000000004</c:v>
                </c:pt>
                <c:pt idx="100">
                  <c:v>43.601100000000002</c:v>
                </c:pt>
                <c:pt idx="101">
                  <c:v>45.778599999999997</c:v>
                </c:pt>
                <c:pt idx="102">
                  <c:v>48.193300000000001</c:v>
                </c:pt>
                <c:pt idx="103">
                  <c:v>50.503799999999998</c:v>
                </c:pt>
                <c:pt idx="104">
                  <c:v>52.4148</c:v>
                </c:pt>
                <c:pt idx="105">
                  <c:v>54.225700000000003</c:v>
                </c:pt>
                <c:pt idx="106">
                  <c:v>55.9255</c:v>
                </c:pt>
                <c:pt idx="107">
                  <c:v>57.393799999999999</c:v>
                </c:pt>
                <c:pt idx="108">
                  <c:v>58.622599999999998</c:v>
                </c:pt>
                <c:pt idx="109">
                  <c:v>59.5946</c:v>
                </c:pt>
                <c:pt idx="110">
                  <c:v>60.317700000000002</c:v>
                </c:pt>
                <c:pt idx="111">
                  <c:v>60.830599999999997</c:v>
                </c:pt>
                <c:pt idx="112">
                  <c:v>61.184399999999997</c:v>
                </c:pt>
                <c:pt idx="113">
                  <c:v>61.422800000000002</c:v>
                </c:pt>
                <c:pt idx="114">
                  <c:v>61.5762</c:v>
                </c:pt>
                <c:pt idx="115">
                  <c:v>61.671900000000001</c:v>
                </c:pt>
                <c:pt idx="116">
                  <c:v>61.7288</c:v>
                </c:pt>
                <c:pt idx="117">
                  <c:v>61.722999999999999</c:v>
                </c:pt>
                <c:pt idx="118">
                  <c:v>61.732999999999997</c:v>
                </c:pt>
                <c:pt idx="119">
                  <c:v>61.727400000000003</c:v>
                </c:pt>
              </c:numCache>
            </c:numRef>
          </c:yVal>
          <c:smooth val="0"/>
          <c:extLst>
            <c:ext xmlns:c16="http://schemas.microsoft.com/office/drawing/2014/chart" uri="{C3380CC4-5D6E-409C-BE32-E72D297353CC}">
              <c16:uniqueId val="{00000002-D71A-4A8C-93E7-308BB05BD9D9}"/>
            </c:ext>
          </c:extLst>
        </c:ser>
        <c:dLbls>
          <c:showLegendKey val="0"/>
          <c:showVal val="0"/>
          <c:showCatName val="0"/>
          <c:showSerName val="0"/>
          <c:showPercent val="0"/>
          <c:showBubbleSize val="0"/>
        </c:dLbls>
        <c:axId val="997413679"/>
        <c:axId val="997415343"/>
        <c:extLst>
          <c:ext xmlns:c15="http://schemas.microsoft.com/office/drawing/2012/chart" uri="{02D57815-91ED-43cb-92C2-25804820EDAC}">
            <c15:filteredScatterSeries>
              <c15:ser>
                <c:idx val="4"/>
                <c:order val="0"/>
                <c:tx>
                  <c:v>7mm</c:v>
                </c:tx>
                <c:spPr>
                  <a:ln w="25400" cap="rnd">
                    <a:noFill/>
                    <a:round/>
                  </a:ln>
                  <a:effectLst/>
                </c:spPr>
                <c:marker>
                  <c:symbol val="circle"/>
                  <c:size val="5"/>
                  <c:spPr>
                    <a:solidFill>
                      <a:schemeClr val="accent5"/>
                    </a:solidFill>
                    <a:ln w="9525">
                      <a:solidFill>
                        <a:schemeClr val="accent5"/>
                      </a:solidFill>
                    </a:ln>
                    <a:effectLst/>
                  </c:spPr>
                </c:marker>
                <c:xVal>
                  <c:numRef>
                    <c:extLst>
                      <c:ext uri="{02D57815-91ED-43cb-92C2-25804820EDAC}">
                        <c15:formulaRef>
                          <c15:sqref>'velocity transition_distance100'!$R$3:$R$59</c15:sqref>
                        </c15:formulaRef>
                      </c:ext>
                    </c:extLst>
                    <c:numCache>
                      <c:formatCode>General</c:formatCode>
                      <c:ptCount val="57"/>
                      <c:pt idx="0">
                        <c:v>-104.97790000000001</c:v>
                      </c:pt>
                      <c:pt idx="1">
                        <c:v>-103.268</c:v>
                      </c:pt>
                      <c:pt idx="2">
                        <c:v>-101.5581</c:v>
                      </c:pt>
                      <c:pt idx="3">
                        <c:v>-99.848200000000006</c:v>
                      </c:pt>
                      <c:pt idx="4">
                        <c:v>-98.138199999999998</c:v>
                      </c:pt>
                      <c:pt idx="5">
                        <c:v>-96.428200000000004</c:v>
                      </c:pt>
                      <c:pt idx="6">
                        <c:v>-94.718199999999996</c:v>
                      </c:pt>
                      <c:pt idx="7">
                        <c:v>-93.008099999999999</c:v>
                      </c:pt>
                      <c:pt idx="8">
                        <c:v>-91.298000000000002</c:v>
                      </c:pt>
                      <c:pt idx="9">
                        <c:v>-89.587800000000001</c:v>
                      </c:pt>
                      <c:pt idx="10">
                        <c:v>-87.877700000000004</c:v>
                      </c:pt>
                      <c:pt idx="11">
                        <c:v>-86.167400000000001</c:v>
                      </c:pt>
                      <c:pt idx="12">
                        <c:v>-84.4572</c:v>
                      </c:pt>
                      <c:pt idx="13">
                        <c:v>-82.747</c:v>
                      </c:pt>
                      <c:pt idx="14">
                        <c:v>-81.078999999999994</c:v>
                      </c:pt>
                      <c:pt idx="15">
                        <c:v>-79.480699999999999</c:v>
                      </c:pt>
                      <c:pt idx="16">
                        <c:v>-77.882400000000004</c:v>
                      </c:pt>
                      <c:pt idx="17">
                        <c:v>-76.283799999999999</c:v>
                      </c:pt>
                      <c:pt idx="18">
                        <c:v>-74.684700000000007</c:v>
                      </c:pt>
                      <c:pt idx="19">
                        <c:v>-73.084400000000002</c:v>
                      </c:pt>
                      <c:pt idx="20">
                        <c:v>-71.482200000000006</c:v>
                      </c:pt>
                      <c:pt idx="21">
                        <c:v>-69.876599999999996</c:v>
                      </c:pt>
                      <c:pt idx="22">
                        <c:v>-68.26570000000001</c:v>
                      </c:pt>
                      <c:pt idx="23">
                        <c:v>-66.64670000000001</c:v>
                      </c:pt>
                      <c:pt idx="24">
                        <c:v>-65.015500000000003</c:v>
                      </c:pt>
                      <c:pt idx="25">
                        <c:v>-63.366500000000002</c:v>
                      </c:pt>
                      <c:pt idx="26">
                        <c:v>-61.690899999999999</c:v>
                      </c:pt>
                      <c:pt idx="27">
                        <c:v>-59.9754</c:v>
                      </c:pt>
                      <c:pt idx="28">
                        <c:v>-58.197699999999998</c:v>
                      </c:pt>
                      <c:pt idx="29">
                        <c:v>-56.315899999999999</c:v>
                      </c:pt>
                      <c:pt idx="30">
                        <c:v>-54.241500000000002</c:v>
                      </c:pt>
                      <c:pt idx="31">
                        <c:v>-51.868400000000001</c:v>
                      </c:pt>
                      <c:pt idx="32">
                        <c:v>-49.164700000000003</c:v>
                      </c:pt>
                      <c:pt idx="33">
                        <c:v>-46.1282</c:v>
                      </c:pt>
                      <c:pt idx="34">
                        <c:v>-42.757899999999999</c:v>
                      </c:pt>
                      <c:pt idx="35">
                        <c:v>-39.052100000000003</c:v>
                      </c:pt>
                      <c:pt idx="36">
                        <c:v>-35.008299999999998</c:v>
                      </c:pt>
                      <c:pt idx="37">
                        <c:v>-30.624099999999999</c:v>
                      </c:pt>
                      <c:pt idx="38">
                        <c:v>-25.9055</c:v>
                      </c:pt>
                      <c:pt idx="39">
                        <c:v>-20.899799999999999</c:v>
                      </c:pt>
                      <c:pt idx="40">
                        <c:v>-15.6966</c:v>
                      </c:pt>
                      <c:pt idx="41">
                        <c:v>-10.35707</c:v>
                      </c:pt>
                      <c:pt idx="42">
                        <c:v>-4.8532989999999998</c:v>
                      </c:pt>
                      <c:pt idx="43">
                        <c:v>0.86188999999999982</c:v>
                      </c:pt>
                      <c:pt idx="44">
                        <c:v>6.8024000000000004</c:v>
                      </c:pt>
                      <c:pt idx="45">
                        <c:v>12.9833</c:v>
                      </c:pt>
                      <c:pt idx="46">
                        <c:v>19.410499999999999</c:v>
                      </c:pt>
                      <c:pt idx="47">
                        <c:v>26.086200000000002</c:v>
                      </c:pt>
                      <c:pt idx="48">
                        <c:v>32.999499999999998</c:v>
                      </c:pt>
                      <c:pt idx="49">
                        <c:v>40.131</c:v>
                      </c:pt>
                      <c:pt idx="50">
                        <c:v>47.4557</c:v>
                      </c:pt>
                      <c:pt idx="51">
                        <c:v>54.945999999999998</c:v>
                      </c:pt>
                      <c:pt idx="52">
                        <c:v>62.569500000000005</c:v>
                      </c:pt>
                      <c:pt idx="53">
                        <c:v>70.294799999999995</c:v>
                      </c:pt>
                      <c:pt idx="54">
                        <c:v>78.094399999999993</c:v>
                      </c:pt>
                      <c:pt idx="55">
                        <c:v>85.945800000000006</c:v>
                      </c:pt>
                      <c:pt idx="56">
                        <c:v>93.827500000000001</c:v>
                      </c:pt>
                    </c:numCache>
                  </c:numRef>
                </c:xVal>
                <c:yVal>
                  <c:numRef>
                    <c:extLst>
                      <c:ext uri="{02D57815-91ED-43cb-92C2-25804820EDAC}">
                        <c15:formulaRef>
                          <c15:sqref>'velocity transition_distance100'!$S$3:$S$59</c15:sqref>
                        </c15:formulaRef>
                      </c:ext>
                    </c:extLst>
                    <c:numCache>
                      <c:formatCode>General</c:formatCode>
                      <c:ptCount val="57"/>
                      <c:pt idx="0">
                        <c:v>17.098299999999998</c:v>
                      </c:pt>
                      <c:pt idx="1">
                        <c:v>17.098700000000001</c:v>
                      </c:pt>
                      <c:pt idx="2">
                        <c:v>17.0991</c:v>
                      </c:pt>
                      <c:pt idx="3">
                        <c:v>17.099499999999999</c:v>
                      </c:pt>
                      <c:pt idx="4">
                        <c:v>17.099900000000002</c:v>
                      </c:pt>
                      <c:pt idx="5">
                        <c:v>17.100200000000001</c:v>
                      </c:pt>
                      <c:pt idx="6">
                        <c:v>17.1006</c:v>
                      </c:pt>
                      <c:pt idx="7">
                        <c:v>17.100899999999999</c:v>
                      </c:pt>
                      <c:pt idx="8">
                        <c:v>17.101299999999998</c:v>
                      </c:pt>
                      <c:pt idx="9">
                        <c:v>17.101700000000001</c:v>
                      </c:pt>
                      <c:pt idx="10">
                        <c:v>17.102</c:v>
                      </c:pt>
                      <c:pt idx="11">
                        <c:v>17.1022</c:v>
                      </c:pt>
                      <c:pt idx="12">
                        <c:v>17.1022</c:v>
                      </c:pt>
                      <c:pt idx="13">
                        <c:v>17.101600000000001</c:v>
                      </c:pt>
                      <c:pt idx="14">
                        <c:v>15.982200000000001</c:v>
                      </c:pt>
                      <c:pt idx="15">
                        <c:v>15.982900000000001</c:v>
                      </c:pt>
                      <c:pt idx="16">
                        <c:v>15.984299999999999</c:v>
                      </c:pt>
                      <c:pt idx="17">
                        <c:v>15.9879</c:v>
                      </c:pt>
                      <c:pt idx="18">
                        <c:v>15.995699999999999</c:v>
                      </c:pt>
                      <c:pt idx="19">
                        <c:v>16.0106</c:v>
                      </c:pt>
                      <c:pt idx="20">
                        <c:v>16.0365</c:v>
                      </c:pt>
                      <c:pt idx="21">
                        <c:v>16.078700000000001</c:v>
                      </c:pt>
                      <c:pt idx="22">
                        <c:v>16.143899999999999</c:v>
                      </c:pt>
                      <c:pt idx="23">
                        <c:v>16.242599999999999</c:v>
                      </c:pt>
                      <c:pt idx="24">
                        <c:v>16.389800000000001</c:v>
                      </c:pt>
                      <c:pt idx="25">
                        <c:v>16.605799999999999</c:v>
                      </c:pt>
                      <c:pt idx="26">
                        <c:v>16.927900000000001</c:v>
                      </c:pt>
                      <c:pt idx="27">
                        <c:v>17.417300000000001</c:v>
                      </c:pt>
                      <c:pt idx="28">
                        <c:v>18.203299999999999</c:v>
                      </c:pt>
                      <c:pt idx="29">
                        <c:v>19.575900000000001</c:v>
                      </c:pt>
                      <c:pt idx="30">
                        <c:v>22.118500000000001</c:v>
                      </c:pt>
                      <c:pt idx="31">
                        <c:v>25.377500000000001</c:v>
                      </c:pt>
                      <c:pt idx="32">
                        <c:v>28.699000000000002</c:v>
                      </c:pt>
                      <c:pt idx="33">
                        <c:v>32.0319</c:v>
                      </c:pt>
                      <c:pt idx="34">
                        <c:v>35.377200000000002</c:v>
                      </c:pt>
                      <c:pt idx="35">
                        <c:v>38.743200000000002</c:v>
                      </c:pt>
                      <c:pt idx="36">
                        <c:v>42.137</c:v>
                      </c:pt>
                      <c:pt idx="37">
                        <c:v>45.5441</c:v>
                      </c:pt>
                      <c:pt idx="38">
                        <c:v>48.7515</c:v>
                      </c:pt>
                      <c:pt idx="39">
                        <c:v>51.208300000000001</c:v>
                      </c:pt>
                      <c:pt idx="40">
                        <c:v>52.709000000000003</c:v>
                      </c:pt>
                      <c:pt idx="41">
                        <c:v>54.144599999999997</c:v>
                      </c:pt>
                      <c:pt idx="42">
                        <c:v>56.016100000000002</c:v>
                      </c:pt>
                      <c:pt idx="43">
                        <c:v>58.241599999999998</c:v>
                      </c:pt>
                      <c:pt idx="44">
                        <c:v>60.598100000000002</c:v>
                      </c:pt>
                      <c:pt idx="45">
                        <c:v>63.024500000000003</c:v>
                      </c:pt>
                      <c:pt idx="46">
                        <c:v>65.522499999999994</c:v>
                      </c:pt>
                      <c:pt idx="47">
                        <c:v>67.963099999999997</c:v>
                      </c:pt>
                      <c:pt idx="48">
                        <c:v>70.260499999999993</c:v>
                      </c:pt>
                      <c:pt idx="49">
                        <c:v>72.319100000000006</c:v>
                      </c:pt>
                      <c:pt idx="50">
                        <c:v>74.129199999999997</c:v>
                      </c:pt>
                      <c:pt idx="51">
                        <c:v>75.620400000000004</c:v>
                      </c:pt>
                      <c:pt idx="52">
                        <c:v>76.793899999999994</c:v>
                      </c:pt>
                      <c:pt idx="53">
                        <c:v>77.664199999999994</c:v>
                      </c:pt>
                      <c:pt idx="54">
                        <c:v>78.2898</c:v>
                      </c:pt>
                      <c:pt idx="55">
                        <c:v>78.704700000000003</c:v>
                      </c:pt>
                      <c:pt idx="56">
                        <c:v>78.885099999999994</c:v>
                      </c:pt>
                    </c:numCache>
                  </c:numRef>
                </c:yVal>
                <c:smooth val="0"/>
                <c:extLst>
                  <c:ext xmlns:c16="http://schemas.microsoft.com/office/drawing/2014/chart" uri="{C3380CC4-5D6E-409C-BE32-E72D297353CC}">
                    <c16:uniqueId val="{00000003-D71A-4A8C-93E7-308BB05BD9D9}"/>
                  </c:ext>
                </c:extLst>
              </c15:ser>
            </c15:filteredScatterSeries>
            <c15:filteredScatterSeries>
              <c15:ser>
                <c:idx val="0"/>
                <c:order val="4"/>
                <c:tx>
                  <c:v>3mm</c:v>
                </c:tx>
                <c:spPr>
                  <a:ln w="19050" cap="rnd">
                    <a:noFill/>
                    <a:round/>
                  </a:ln>
                  <a:effectLst/>
                </c:spPr>
                <c:marker>
                  <c:symbol val="square"/>
                  <c:size val="5"/>
                  <c:spPr>
                    <a:solidFill>
                      <a:srgbClr val="00B050"/>
                    </a:solidFill>
                    <a:ln w="9525">
                      <a:solidFill>
                        <a:srgbClr val="00B050"/>
                      </a:solidFill>
                    </a:ln>
                    <a:effectLst/>
                  </c:spPr>
                </c:marker>
                <c:xVal>
                  <c:numRef>
                    <c:extLst xmlns:c15="http://schemas.microsoft.com/office/drawing/2012/chart">
                      <c:ext xmlns:c15="http://schemas.microsoft.com/office/drawing/2012/chart" uri="{02D57815-91ED-43cb-92C2-25804820EDAC}">
                        <c15:formulaRef>
                          <c15:sqref>'velocity transition_distance100'!$B$3:$B$79</c15:sqref>
                        </c15:formulaRef>
                      </c:ext>
                    </c:extLst>
                    <c:numCache>
                      <c:formatCode>General</c:formatCode>
                      <c:ptCount val="77"/>
                      <c:pt idx="0">
                        <c:v>-104.23820000000001</c:v>
                      </c:pt>
                      <c:pt idx="1">
                        <c:v>-103.00960000000001</c:v>
                      </c:pt>
                      <c:pt idx="2">
                        <c:v>-101.7816</c:v>
                      </c:pt>
                      <c:pt idx="3">
                        <c:v>-100.55410000000001</c:v>
                      </c:pt>
                      <c:pt idx="4">
                        <c:v>-99.327200000000005</c:v>
                      </c:pt>
                      <c:pt idx="5">
                        <c:v>-98.100899999999996</c:v>
                      </c:pt>
                      <c:pt idx="6">
                        <c:v>-96.875100000000003</c:v>
                      </c:pt>
                      <c:pt idx="7">
                        <c:v>-95.649900000000002</c:v>
                      </c:pt>
                      <c:pt idx="8">
                        <c:v>-94.425200000000004</c:v>
                      </c:pt>
                      <c:pt idx="9">
                        <c:v>-93.201099999999997</c:v>
                      </c:pt>
                      <c:pt idx="10">
                        <c:v>-91.977500000000006</c:v>
                      </c:pt>
                      <c:pt idx="11">
                        <c:v>-90.754499999999993</c:v>
                      </c:pt>
                      <c:pt idx="12">
                        <c:v>-89.5321</c:v>
                      </c:pt>
                      <c:pt idx="13">
                        <c:v>-88.310199999999995</c:v>
                      </c:pt>
                      <c:pt idx="14">
                        <c:v>-87.088899999999995</c:v>
                      </c:pt>
                      <c:pt idx="15">
                        <c:v>-85.868099999999998</c:v>
                      </c:pt>
                      <c:pt idx="16">
                        <c:v>-84.647999999999996</c:v>
                      </c:pt>
                      <c:pt idx="17">
                        <c:v>-83.428299999999993</c:v>
                      </c:pt>
                      <c:pt idx="18">
                        <c:v>-82.242900000000006</c:v>
                      </c:pt>
                      <c:pt idx="19">
                        <c:v>-81.158199999999994</c:v>
                      </c:pt>
                      <c:pt idx="20">
                        <c:v>-80.073899999999995</c:v>
                      </c:pt>
                      <c:pt idx="21">
                        <c:v>-78.989900000000006</c:v>
                      </c:pt>
                      <c:pt idx="22">
                        <c:v>-77.906199999999998</c:v>
                      </c:pt>
                      <c:pt idx="23">
                        <c:v>-76.822699999999998</c:v>
                      </c:pt>
                      <c:pt idx="24">
                        <c:v>-75.739400000000003</c:v>
                      </c:pt>
                      <c:pt idx="25">
                        <c:v>-74.656300000000002</c:v>
                      </c:pt>
                      <c:pt idx="26">
                        <c:v>-73.573300000000003</c:v>
                      </c:pt>
                      <c:pt idx="27">
                        <c:v>-72.490300000000005</c:v>
                      </c:pt>
                      <c:pt idx="28">
                        <c:v>-71.407300000000006</c:v>
                      </c:pt>
                      <c:pt idx="29">
                        <c:v>-70.324299999999994</c:v>
                      </c:pt>
                      <c:pt idx="30">
                        <c:v>-69.241200000000006</c:v>
                      </c:pt>
                      <c:pt idx="31">
                        <c:v>-68.158000000000001</c:v>
                      </c:pt>
                      <c:pt idx="32">
                        <c:v>-67.074700000000007</c:v>
                      </c:pt>
                      <c:pt idx="33">
                        <c:v>-65.991199999999992</c:v>
                      </c:pt>
                      <c:pt idx="34">
                        <c:v>-64.907399999999996</c:v>
                      </c:pt>
                      <c:pt idx="35">
                        <c:v>-63.823</c:v>
                      </c:pt>
                      <c:pt idx="36">
                        <c:v>-62.7376</c:v>
                      </c:pt>
                      <c:pt idx="37">
                        <c:v>-61.650399999999998</c:v>
                      </c:pt>
                      <c:pt idx="38">
                        <c:v>-60.559800000000003</c:v>
                      </c:pt>
                      <c:pt idx="39">
                        <c:v>-59.463099999999997</c:v>
                      </c:pt>
                      <c:pt idx="40">
                        <c:v>-58.354900000000001</c:v>
                      </c:pt>
                      <c:pt idx="41">
                        <c:v>-57.225200000000001</c:v>
                      </c:pt>
                      <c:pt idx="42">
                        <c:v>-56.050699999999999</c:v>
                      </c:pt>
                      <c:pt idx="43">
                        <c:v>-54.773800000000001</c:v>
                      </c:pt>
                      <c:pt idx="44">
                        <c:v>-53.2971</c:v>
                      </c:pt>
                      <c:pt idx="45">
                        <c:v>-51.571399999999997</c:v>
                      </c:pt>
                      <c:pt idx="46">
                        <c:v>-49.590499999999999</c:v>
                      </c:pt>
                      <c:pt idx="47">
                        <c:v>-47.3506</c:v>
                      </c:pt>
                      <c:pt idx="48">
                        <c:v>-44.847499999999997</c:v>
                      </c:pt>
                      <c:pt idx="49">
                        <c:v>-42.077800000000003</c:v>
                      </c:pt>
                      <c:pt idx="50">
                        <c:v>-39.037500000000001</c:v>
                      </c:pt>
                      <c:pt idx="51">
                        <c:v>-35.722499999999997</c:v>
                      </c:pt>
                      <c:pt idx="52">
                        <c:v>-32.128900000000002</c:v>
                      </c:pt>
                      <c:pt idx="53">
                        <c:v>-28.250699999999998</c:v>
                      </c:pt>
                      <c:pt idx="54">
                        <c:v>-24.082699999999999</c:v>
                      </c:pt>
                      <c:pt idx="55">
                        <c:v>-19.6172</c:v>
                      </c:pt>
                      <c:pt idx="56">
                        <c:v>-14.84479</c:v>
                      </c:pt>
                      <c:pt idx="57">
                        <c:v>-9.7557900000000011</c:v>
                      </c:pt>
                      <c:pt idx="58">
                        <c:v>-4.3329269999999998</c:v>
                      </c:pt>
                      <c:pt idx="59">
                        <c:v>1.4288600000000002</c:v>
                      </c:pt>
                      <c:pt idx="60">
                        <c:v>7.3272999999999993</c:v>
                      </c:pt>
                      <c:pt idx="61">
                        <c:v>13.2316</c:v>
                      </c:pt>
                      <c:pt idx="62">
                        <c:v>19.1126</c:v>
                      </c:pt>
                      <c:pt idx="63">
                        <c:v>24.970500000000001</c:v>
                      </c:pt>
                      <c:pt idx="64">
                        <c:v>30.805500000000002</c:v>
                      </c:pt>
                      <c:pt idx="65">
                        <c:v>36.617699999999999</c:v>
                      </c:pt>
                      <c:pt idx="66">
                        <c:v>42.407400000000003</c:v>
                      </c:pt>
                      <c:pt idx="67">
                        <c:v>48.174700000000001</c:v>
                      </c:pt>
                      <c:pt idx="68">
                        <c:v>53.928100000000001</c:v>
                      </c:pt>
                      <c:pt idx="69">
                        <c:v>59.662800000000004</c:v>
                      </c:pt>
                      <c:pt idx="70">
                        <c:v>65.386499999999998</c:v>
                      </c:pt>
                      <c:pt idx="71">
                        <c:v>71.093500000000006</c:v>
                      </c:pt>
                      <c:pt idx="72">
                        <c:v>76.778700000000001</c:v>
                      </c:pt>
                      <c:pt idx="73">
                        <c:v>82.442400000000006</c:v>
                      </c:pt>
                      <c:pt idx="74">
                        <c:v>88.084599999999995</c:v>
                      </c:pt>
                      <c:pt idx="75">
                        <c:v>93.705699999999993</c:v>
                      </c:pt>
                      <c:pt idx="76">
                        <c:v>99.313000000000002</c:v>
                      </c:pt>
                    </c:numCache>
                  </c:numRef>
                </c:xVal>
                <c:yVal>
                  <c:numRef>
                    <c:extLst xmlns:c15="http://schemas.microsoft.com/office/drawing/2012/chart">
                      <c:ext xmlns:c15="http://schemas.microsoft.com/office/drawing/2012/chart" uri="{02D57815-91ED-43cb-92C2-25804820EDAC}">
                        <c15:formulaRef>
                          <c15:sqref>'velocity transition_distance100'!$C$3:$C$79</c15:sqref>
                        </c15:formulaRef>
                      </c:ext>
                    </c:extLst>
                    <c:numCache>
                      <c:formatCode>General</c:formatCode>
                      <c:ptCount val="77"/>
                      <c:pt idx="0">
                        <c:v>12.2887</c:v>
                      </c:pt>
                      <c:pt idx="1">
                        <c:v>12.282999999999999</c:v>
                      </c:pt>
                      <c:pt idx="2">
                        <c:v>12.2774</c:v>
                      </c:pt>
                      <c:pt idx="3">
                        <c:v>12.271800000000001</c:v>
                      </c:pt>
                      <c:pt idx="4">
                        <c:v>12.2662</c:v>
                      </c:pt>
                      <c:pt idx="5">
                        <c:v>12.2606</c:v>
                      </c:pt>
                      <c:pt idx="6">
                        <c:v>12.255000000000001</c:v>
                      </c:pt>
                      <c:pt idx="7">
                        <c:v>12.249499999999999</c:v>
                      </c:pt>
                      <c:pt idx="8">
                        <c:v>12.2439</c:v>
                      </c:pt>
                      <c:pt idx="9">
                        <c:v>12.238300000000001</c:v>
                      </c:pt>
                      <c:pt idx="10">
                        <c:v>12.232799999999999</c:v>
                      </c:pt>
                      <c:pt idx="11">
                        <c:v>12.2272</c:v>
                      </c:pt>
                      <c:pt idx="12">
                        <c:v>12.2216</c:v>
                      </c:pt>
                      <c:pt idx="13">
                        <c:v>12.215999999999999</c:v>
                      </c:pt>
                      <c:pt idx="14">
                        <c:v>12.2104</c:v>
                      </c:pt>
                      <c:pt idx="15">
                        <c:v>12.204700000000001</c:v>
                      </c:pt>
                      <c:pt idx="16">
                        <c:v>12.199</c:v>
                      </c:pt>
                      <c:pt idx="17">
                        <c:v>12.193199999999999</c:v>
                      </c:pt>
                      <c:pt idx="18">
                        <c:v>10.849600000000001</c:v>
                      </c:pt>
                      <c:pt idx="19">
                        <c:v>10.8453</c:v>
                      </c:pt>
                      <c:pt idx="20">
                        <c:v>10.8416</c:v>
                      </c:pt>
                      <c:pt idx="21">
                        <c:v>10.8384</c:v>
                      </c:pt>
                      <c:pt idx="22">
                        <c:v>10.835699999999999</c:v>
                      </c:pt>
                      <c:pt idx="23">
                        <c:v>10.833500000000001</c:v>
                      </c:pt>
                      <c:pt idx="24">
                        <c:v>10.831799999999999</c:v>
                      </c:pt>
                      <c:pt idx="25">
                        <c:v>10.8307</c:v>
                      </c:pt>
                      <c:pt idx="26">
                        <c:v>10.83</c:v>
                      </c:pt>
                      <c:pt idx="27">
                        <c:v>10.829800000000001</c:v>
                      </c:pt>
                      <c:pt idx="28">
                        <c:v>10.83</c:v>
                      </c:pt>
                      <c:pt idx="29">
                        <c:v>10.8314</c:v>
                      </c:pt>
                      <c:pt idx="30">
                        <c:v>10.8314</c:v>
                      </c:pt>
                      <c:pt idx="31">
                        <c:v>10.8325</c:v>
                      </c:pt>
                      <c:pt idx="32">
                        <c:v>10.8339</c:v>
                      </c:pt>
                      <c:pt idx="33">
                        <c:v>10.8362</c:v>
                      </c:pt>
                      <c:pt idx="34">
                        <c:v>10.840400000000001</c:v>
                      </c:pt>
                      <c:pt idx="35">
                        <c:v>10.8477</c:v>
                      </c:pt>
                      <c:pt idx="36">
                        <c:v>10.8613</c:v>
                      </c:pt>
                      <c:pt idx="37">
                        <c:v>10.885899999999999</c:v>
                      </c:pt>
                      <c:pt idx="38">
                        <c:v>10.929600000000001</c:v>
                      </c:pt>
                      <c:pt idx="39">
                        <c:v>11.013299999999999</c:v>
                      </c:pt>
                      <c:pt idx="40">
                        <c:v>11.166600000000001</c:v>
                      </c:pt>
                      <c:pt idx="41">
                        <c:v>11.463900000000001</c:v>
                      </c:pt>
                      <c:pt idx="42">
                        <c:v>12.114100000000001</c:v>
                      </c:pt>
                      <c:pt idx="43">
                        <c:v>13.613200000000001</c:v>
                      </c:pt>
                      <c:pt idx="44">
                        <c:v>15.992699999999999</c:v>
                      </c:pt>
                      <c:pt idx="45">
                        <c:v>18.526700000000002</c:v>
                      </c:pt>
                      <c:pt idx="46">
                        <c:v>21.0974</c:v>
                      </c:pt>
                      <c:pt idx="47">
                        <c:v>23.709099999999999</c:v>
                      </c:pt>
                      <c:pt idx="48">
                        <c:v>26.356999999999999</c:v>
                      </c:pt>
                      <c:pt idx="49">
                        <c:v>29.043800000000001</c:v>
                      </c:pt>
                      <c:pt idx="50">
                        <c:v>31.773199999999999</c:v>
                      </c:pt>
                      <c:pt idx="51">
                        <c:v>34.534199999999998</c:v>
                      </c:pt>
                      <c:pt idx="52">
                        <c:v>37.348199999999999</c:v>
                      </c:pt>
                      <c:pt idx="53">
                        <c:v>40.219900000000003</c:v>
                      </c:pt>
                      <c:pt idx="54">
                        <c:v>43.143000000000001</c:v>
                      </c:pt>
                      <c:pt idx="55">
                        <c:v>46.185600000000001</c:v>
                      </c:pt>
                      <c:pt idx="56">
                        <c:v>49.273699999999998</c:v>
                      </c:pt>
                      <c:pt idx="57">
                        <c:v>52.5227</c:v>
                      </c:pt>
                      <c:pt idx="58">
                        <c:v>55.979700000000001</c:v>
                      </c:pt>
                      <c:pt idx="59">
                        <c:v>58.582299999999996</c:v>
                      </c:pt>
                      <c:pt idx="60">
                        <c:v>59.159799999999997</c:v>
                      </c:pt>
                      <c:pt idx="61">
                        <c:v>58.926000000000002</c:v>
                      </c:pt>
                      <c:pt idx="62">
                        <c:v>58.694099999999999</c:v>
                      </c:pt>
                      <c:pt idx="63">
                        <c:v>58.463999999999999</c:v>
                      </c:pt>
                      <c:pt idx="64">
                        <c:v>58.235700000000001</c:v>
                      </c:pt>
                      <c:pt idx="65">
                        <c:v>58.009300000000003</c:v>
                      </c:pt>
                      <c:pt idx="66">
                        <c:v>57.784500000000001</c:v>
                      </c:pt>
                      <c:pt idx="67">
                        <c:v>57.561500000000002</c:v>
                      </c:pt>
                      <c:pt idx="68">
                        <c:v>57.456800000000001</c:v>
                      </c:pt>
                      <c:pt idx="69">
                        <c:v>57.2363</c:v>
                      </c:pt>
                      <c:pt idx="70">
                        <c:v>57.179400000000001</c:v>
                      </c:pt>
                      <c:pt idx="71">
                        <c:v>56.960999999999999</c:v>
                      </c:pt>
                      <c:pt idx="72">
                        <c:v>56.744399999999999</c:v>
                      </c:pt>
                      <c:pt idx="73">
                        <c:v>56.529400000000003</c:v>
                      </c:pt>
                      <c:pt idx="74">
                        <c:v>56.316000000000003</c:v>
                      </c:pt>
                      <c:pt idx="75">
                        <c:v>56.106699999999996</c:v>
                      </c:pt>
                      <c:pt idx="76">
                        <c:v>56.0139</c:v>
                      </c:pt>
                    </c:numCache>
                  </c:numRef>
                </c:yVal>
                <c:smooth val="0"/>
                <c:extLst xmlns:c15="http://schemas.microsoft.com/office/drawing/2012/chart">
                  <c:ext xmlns:c16="http://schemas.microsoft.com/office/drawing/2014/chart" uri="{C3380CC4-5D6E-409C-BE32-E72D297353CC}">
                    <c16:uniqueId val="{00000004-D71A-4A8C-93E7-308BB05BD9D9}"/>
                  </c:ext>
                </c:extLst>
              </c15:ser>
            </c15:filteredScatterSeries>
          </c:ext>
        </c:extLst>
      </c:scatterChart>
      <c:valAx>
        <c:axId val="997413679"/>
        <c:scaling>
          <c:orientation val="minMax"/>
          <c:max val="10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y [mm]</a:t>
                </a:r>
                <a:endParaRPr lang="ja-JP"/>
              </a:p>
            </c:rich>
          </c:tx>
          <c:layout>
            <c:manualLayout>
              <c:xMode val="edge"/>
              <c:yMode val="edge"/>
              <c:x val="0.46081396825396825"/>
              <c:y val="0.9273613756613756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997415343"/>
        <c:crosses val="autoZero"/>
        <c:crossBetween val="midCat"/>
      </c:valAx>
      <c:valAx>
        <c:axId val="997415343"/>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Velocity in y-direction [m/s]</a:t>
                </a:r>
                <a:endParaRPr lang="ja-JP" dirty="0"/>
              </a:p>
            </c:rich>
          </c:tx>
          <c:layout>
            <c:manualLayout>
              <c:xMode val="edge"/>
              <c:yMode val="edge"/>
              <c:x val="2.0158730158730161E-3"/>
              <c:y val="0.1853642857142856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cross"/>
        <c:minorTickMark val="cross"/>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997413679"/>
        <c:crosses val="autoZero"/>
        <c:crossBetween val="midCat"/>
        <c:majorUnit val="20"/>
        <c:minorUnit val="10"/>
      </c:valAx>
      <c:spPr>
        <a:noFill/>
        <a:ln>
          <a:solidFill>
            <a:sysClr val="windowText" lastClr="000000"/>
          </a:solidFill>
        </a:ln>
        <a:effectLst/>
      </c:spPr>
    </c:plotArea>
    <c:legend>
      <c:legendPos val="r"/>
      <c:layout>
        <c:manualLayout>
          <c:xMode val="edge"/>
          <c:yMode val="edge"/>
          <c:x val="0.74580269841269842"/>
          <c:y val="0.46373412698412697"/>
          <c:w val="0.15949190476190478"/>
          <c:h val="0.31349708994708991"/>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r>
              <a:rPr lang="en-US" altLang="ja-JP" sz="1600" dirty="0"/>
              <a:t>Nozzle</a:t>
            </a:r>
            <a:r>
              <a:rPr lang="en-US" altLang="ja-JP" sz="1600" baseline="0" dirty="0"/>
              <a:t> outlet diameter </a:t>
            </a:r>
            <a:r>
              <a:rPr lang="en-US" altLang="ja-JP" sz="1600" b="1" u="sng" baseline="0" dirty="0"/>
              <a:t>4mm</a:t>
            </a:r>
            <a:endParaRPr lang="ja-JP" altLang="en-US" sz="1600" b="1" u="sng" dirty="0"/>
          </a:p>
        </c:rich>
      </c:tx>
      <c:layout>
        <c:manualLayout>
          <c:xMode val="edge"/>
          <c:yMode val="edge"/>
          <c:x val="0.23768452380952382"/>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endParaRPr lang="ja-JP"/>
        </a:p>
      </c:txPr>
    </c:title>
    <c:autoTitleDeleted val="0"/>
    <c:plotArea>
      <c:layout>
        <c:manualLayout>
          <c:layoutTarget val="inner"/>
          <c:xMode val="edge"/>
          <c:yMode val="edge"/>
          <c:x val="0.12911666666666666"/>
          <c:y val="0.10422623456790125"/>
          <c:w val="0.81464682539682542"/>
          <c:h val="0.70837037037037032"/>
        </c:manualLayout>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'velocity transition_diameter4mm'!$J$3:$J$160</c:f>
              <c:numCache>
                <c:formatCode>General</c:formatCode>
                <c:ptCount val="158"/>
                <c:pt idx="0">
                  <c:v>-101.8935</c:v>
                </c:pt>
                <c:pt idx="1">
                  <c:v>-101.5078</c:v>
                </c:pt>
                <c:pt idx="2">
                  <c:v>-101.122</c:v>
                </c:pt>
                <c:pt idx="3">
                  <c:v>-100.73609999999999</c:v>
                </c:pt>
                <c:pt idx="4">
                  <c:v>-100.35</c:v>
                </c:pt>
                <c:pt idx="5">
                  <c:v>-99.963899999999995</c:v>
                </c:pt>
                <c:pt idx="6">
                  <c:v>-99.577600000000004</c:v>
                </c:pt>
                <c:pt idx="7">
                  <c:v>-99.191199999999995</c:v>
                </c:pt>
                <c:pt idx="8">
                  <c:v>-98.804699999999997</c:v>
                </c:pt>
                <c:pt idx="9">
                  <c:v>-98.418099999999995</c:v>
                </c:pt>
                <c:pt idx="10">
                  <c:v>-98.031400000000005</c:v>
                </c:pt>
                <c:pt idx="11">
                  <c:v>-97.644499999999994</c:v>
                </c:pt>
                <c:pt idx="12">
                  <c:v>-97.257599999999996</c:v>
                </c:pt>
                <c:pt idx="13">
                  <c:v>-96.870500000000007</c:v>
                </c:pt>
                <c:pt idx="14">
                  <c:v>-96.483400000000003</c:v>
                </c:pt>
                <c:pt idx="15">
                  <c:v>-96.096100000000007</c:v>
                </c:pt>
                <c:pt idx="16">
                  <c:v>-95.708699999999993</c:v>
                </c:pt>
                <c:pt idx="17">
                  <c:v>-95.321200000000005</c:v>
                </c:pt>
                <c:pt idx="18">
                  <c:v>-94.933599999999998</c:v>
                </c:pt>
                <c:pt idx="19">
                  <c:v>-94.5458</c:v>
                </c:pt>
                <c:pt idx="20">
                  <c:v>-94.158000000000001</c:v>
                </c:pt>
                <c:pt idx="21">
                  <c:v>-93.770099999999999</c:v>
                </c:pt>
                <c:pt idx="22">
                  <c:v>-93.382000000000005</c:v>
                </c:pt>
                <c:pt idx="23">
                  <c:v>-92.993899999999996</c:v>
                </c:pt>
                <c:pt idx="24">
                  <c:v>-92.605599999999995</c:v>
                </c:pt>
                <c:pt idx="25">
                  <c:v>-92.217200000000005</c:v>
                </c:pt>
                <c:pt idx="26">
                  <c:v>-91.828800000000001</c:v>
                </c:pt>
                <c:pt idx="27">
                  <c:v>-91.440200000000004</c:v>
                </c:pt>
                <c:pt idx="28">
                  <c:v>-91.051500000000004</c:v>
                </c:pt>
                <c:pt idx="29">
                  <c:v>-90.662700000000001</c:v>
                </c:pt>
                <c:pt idx="30">
                  <c:v>-90.273799999999994</c:v>
                </c:pt>
                <c:pt idx="31">
                  <c:v>-89.884799999999998</c:v>
                </c:pt>
                <c:pt idx="32">
                  <c:v>-89.495699999999999</c:v>
                </c:pt>
                <c:pt idx="33">
                  <c:v>-89.106499999999997</c:v>
                </c:pt>
                <c:pt idx="34">
                  <c:v>-88.717200000000005</c:v>
                </c:pt>
                <c:pt idx="35">
                  <c:v>-88.327799999999996</c:v>
                </c:pt>
                <c:pt idx="36">
                  <c:v>-87.938299999999998</c:v>
                </c:pt>
                <c:pt idx="37">
                  <c:v>-87.548699999999997</c:v>
                </c:pt>
                <c:pt idx="38">
                  <c:v>-87.159000000000006</c:v>
                </c:pt>
                <c:pt idx="39">
                  <c:v>-86.769199999999998</c:v>
                </c:pt>
                <c:pt idx="40">
                  <c:v>-86.379199999999997</c:v>
                </c:pt>
                <c:pt idx="41">
                  <c:v>-85.989199999999997</c:v>
                </c:pt>
                <c:pt idx="42">
                  <c:v>-85.599100000000007</c:v>
                </c:pt>
                <c:pt idx="43">
                  <c:v>-85.2089</c:v>
                </c:pt>
                <c:pt idx="44">
                  <c:v>-84.818600000000004</c:v>
                </c:pt>
                <c:pt idx="45">
                  <c:v>-84.428200000000004</c:v>
                </c:pt>
                <c:pt idx="46">
                  <c:v>-84.037800000000004</c:v>
                </c:pt>
                <c:pt idx="47">
                  <c:v>-83.647199999999998</c:v>
                </c:pt>
                <c:pt idx="48">
                  <c:v>-83.256500000000003</c:v>
                </c:pt>
                <c:pt idx="49">
                  <c:v>-82.865899999999996</c:v>
                </c:pt>
                <c:pt idx="50">
                  <c:v>-82.5124</c:v>
                </c:pt>
                <c:pt idx="51">
                  <c:v>-82.159700000000001</c:v>
                </c:pt>
                <c:pt idx="52">
                  <c:v>-81.806899999999999</c:v>
                </c:pt>
                <c:pt idx="53">
                  <c:v>-81.453999999999994</c:v>
                </c:pt>
                <c:pt idx="54">
                  <c:v>-81.100999999999999</c:v>
                </c:pt>
                <c:pt idx="55">
                  <c:v>-80.747900000000001</c:v>
                </c:pt>
                <c:pt idx="56">
                  <c:v>-80.394599999999997</c:v>
                </c:pt>
                <c:pt idx="57">
                  <c:v>-80.041200000000003</c:v>
                </c:pt>
                <c:pt idx="58">
                  <c:v>-79.687700000000007</c:v>
                </c:pt>
                <c:pt idx="59">
                  <c:v>-79.334000000000003</c:v>
                </c:pt>
                <c:pt idx="60">
                  <c:v>-78.980099999999993</c:v>
                </c:pt>
                <c:pt idx="61">
                  <c:v>-78.626099999999994</c:v>
                </c:pt>
                <c:pt idx="62">
                  <c:v>-78.271799999999999</c:v>
                </c:pt>
                <c:pt idx="63">
                  <c:v>-77.917299999999997</c:v>
                </c:pt>
                <c:pt idx="64">
                  <c:v>-77.5625</c:v>
                </c:pt>
                <c:pt idx="65">
                  <c:v>-77.207400000000007</c:v>
                </c:pt>
                <c:pt idx="66">
                  <c:v>-76.852099999999993</c:v>
                </c:pt>
                <c:pt idx="67">
                  <c:v>-76.496399999999994</c:v>
                </c:pt>
                <c:pt idx="68">
                  <c:v>-76.140299999999996</c:v>
                </c:pt>
                <c:pt idx="69">
                  <c:v>-75.783900000000003</c:v>
                </c:pt>
                <c:pt idx="70">
                  <c:v>-75.427000000000007</c:v>
                </c:pt>
                <c:pt idx="71">
                  <c:v>-75.069599999999994</c:v>
                </c:pt>
                <c:pt idx="72">
                  <c:v>-74.711699999999993</c:v>
                </c:pt>
                <c:pt idx="73">
                  <c:v>-74.353200000000001</c:v>
                </c:pt>
                <c:pt idx="74">
                  <c:v>-73.994200000000006</c:v>
                </c:pt>
                <c:pt idx="75">
                  <c:v>-73.634500000000003</c:v>
                </c:pt>
                <c:pt idx="76">
                  <c:v>-73.274000000000001</c:v>
                </c:pt>
                <c:pt idx="77">
                  <c:v>-72.912800000000004</c:v>
                </c:pt>
                <c:pt idx="78">
                  <c:v>-72.550700000000006</c:v>
                </c:pt>
                <c:pt idx="79">
                  <c:v>-72.187700000000007</c:v>
                </c:pt>
                <c:pt idx="80">
                  <c:v>-71.823700000000002</c:v>
                </c:pt>
                <c:pt idx="81">
                  <c:v>-71.458600000000004</c:v>
                </c:pt>
                <c:pt idx="82">
                  <c:v>-71.092399999999998</c:v>
                </c:pt>
                <c:pt idx="83">
                  <c:v>-70.724999999999994</c:v>
                </c:pt>
                <c:pt idx="84">
                  <c:v>-70.356200000000001</c:v>
                </c:pt>
                <c:pt idx="85">
                  <c:v>-69.985900000000001</c:v>
                </c:pt>
                <c:pt idx="86">
                  <c:v>-69.614099999999993</c:v>
                </c:pt>
                <c:pt idx="87">
                  <c:v>-69.240499999999997</c:v>
                </c:pt>
                <c:pt idx="88">
                  <c:v>-68.865000000000009</c:v>
                </c:pt>
                <c:pt idx="89">
                  <c:v>-68.487499999999997</c:v>
                </c:pt>
                <c:pt idx="90">
                  <c:v>-68.107900000000001</c:v>
                </c:pt>
                <c:pt idx="91">
                  <c:v>-67.725799999999992</c:v>
                </c:pt>
                <c:pt idx="92">
                  <c:v>-67.341200000000001</c:v>
                </c:pt>
                <c:pt idx="93">
                  <c:v>-66.953800000000001</c:v>
                </c:pt>
                <c:pt idx="94">
                  <c:v>-66.563199999999995</c:v>
                </c:pt>
                <c:pt idx="95">
                  <c:v>-66.1691</c:v>
                </c:pt>
                <c:pt idx="96">
                  <c:v>-65.771199999999993</c:v>
                </c:pt>
                <c:pt idx="97">
                  <c:v>-65.369200000000006</c:v>
                </c:pt>
                <c:pt idx="98">
                  <c:v>-64.962699999999998</c:v>
                </c:pt>
                <c:pt idx="99">
                  <c:v>-64.551099999999991</c:v>
                </c:pt>
                <c:pt idx="100">
                  <c:v>-64.134</c:v>
                </c:pt>
                <c:pt idx="101">
                  <c:v>-63.710599999999999</c:v>
                </c:pt>
                <c:pt idx="102">
                  <c:v>-63.280200000000001</c:v>
                </c:pt>
                <c:pt idx="103">
                  <c:v>-62.841900000000003</c:v>
                </c:pt>
                <c:pt idx="104">
                  <c:v>-62.394500000000001</c:v>
                </c:pt>
                <c:pt idx="105">
                  <c:v>-61.936799999999998</c:v>
                </c:pt>
                <c:pt idx="106">
                  <c:v>-61.466999999999999</c:v>
                </c:pt>
                <c:pt idx="107">
                  <c:v>-60.9833</c:v>
                </c:pt>
                <c:pt idx="108">
                  <c:v>-60.4833</c:v>
                </c:pt>
                <c:pt idx="109">
                  <c:v>-59.963799999999999</c:v>
                </c:pt>
                <c:pt idx="110">
                  <c:v>-59.420999999999999</c:v>
                </c:pt>
                <c:pt idx="111">
                  <c:v>-58.849499999999999</c:v>
                </c:pt>
                <c:pt idx="112">
                  <c:v>-58.241</c:v>
                </c:pt>
                <c:pt idx="113">
                  <c:v>-57.584400000000002</c:v>
                </c:pt>
                <c:pt idx="114">
                  <c:v>-56.863100000000003</c:v>
                </c:pt>
                <c:pt idx="115">
                  <c:v>-56.047800000000002</c:v>
                </c:pt>
                <c:pt idx="116">
                  <c:v>-55.082700000000003</c:v>
                </c:pt>
                <c:pt idx="117">
                  <c:v>-53.886200000000002</c:v>
                </c:pt>
                <c:pt idx="118">
                  <c:v>-52.401299999999999</c:v>
                </c:pt>
                <c:pt idx="119">
                  <c:v>-50.618000000000002</c:v>
                </c:pt>
                <c:pt idx="120">
                  <c:v>-48.535899999999998</c:v>
                </c:pt>
                <c:pt idx="121">
                  <c:v>-46.1539</c:v>
                </c:pt>
                <c:pt idx="122">
                  <c:v>-43.470999999999997</c:v>
                </c:pt>
                <c:pt idx="123">
                  <c:v>-40.489699999999999</c:v>
                </c:pt>
                <c:pt idx="124">
                  <c:v>-37.217500000000001</c:v>
                </c:pt>
                <c:pt idx="125">
                  <c:v>-33.666200000000003</c:v>
                </c:pt>
                <c:pt idx="126">
                  <c:v>-29.855499999999999</c:v>
                </c:pt>
                <c:pt idx="127">
                  <c:v>-25.810600000000001</c:v>
                </c:pt>
                <c:pt idx="128">
                  <c:v>-21.560199999999998</c:v>
                </c:pt>
                <c:pt idx="129">
                  <c:v>-17.1342</c:v>
                </c:pt>
                <c:pt idx="130">
                  <c:v>-12.552340000000001</c:v>
                </c:pt>
                <c:pt idx="131">
                  <c:v>-7.8133900000000001</c:v>
                </c:pt>
                <c:pt idx="132">
                  <c:v>-2.8972099999999998</c:v>
                </c:pt>
                <c:pt idx="133">
                  <c:v>2.2096200000000001</c:v>
                </c:pt>
                <c:pt idx="134">
                  <c:v>7.4719999999999995</c:v>
                </c:pt>
                <c:pt idx="135">
                  <c:v>12.892900000000001</c:v>
                </c:pt>
                <c:pt idx="136">
                  <c:v>18.4755</c:v>
                </c:pt>
                <c:pt idx="137">
                  <c:v>24.205100000000002</c:v>
                </c:pt>
                <c:pt idx="138">
                  <c:v>30.065199999999997</c:v>
                </c:pt>
                <c:pt idx="139">
                  <c:v>36.032400000000003</c:v>
                </c:pt>
                <c:pt idx="140">
                  <c:v>42.081600000000002</c:v>
                </c:pt>
                <c:pt idx="141">
                  <c:v>48.190800000000003</c:v>
                </c:pt>
                <c:pt idx="142">
                  <c:v>54.342300000000002</c:v>
                </c:pt>
                <c:pt idx="143">
                  <c:v>60.522400000000005</c:v>
                </c:pt>
                <c:pt idx="144">
                  <c:v>66.721100000000007</c:v>
                </c:pt>
                <c:pt idx="145">
                  <c:v>72.931299999999993</c:v>
                </c:pt>
                <c:pt idx="146">
                  <c:v>79.148600000000002</c:v>
                </c:pt>
                <c:pt idx="147">
                  <c:v>85.369900000000001</c:v>
                </c:pt>
                <c:pt idx="148">
                  <c:v>91.593400000000003</c:v>
                </c:pt>
                <c:pt idx="149">
                  <c:v>97.817999999999998</c:v>
                </c:pt>
                <c:pt idx="150">
                  <c:v>104.04300000000001</c:v>
                </c:pt>
                <c:pt idx="151">
                  <c:v>110.268</c:v>
                </c:pt>
                <c:pt idx="152">
                  <c:v>116.49299999999999</c:v>
                </c:pt>
                <c:pt idx="153">
                  <c:v>122.717</c:v>
                </c:pt>
                <c:pt idx="154">
                  <c:v>128.94200000000001</c:v>
                </c:pt>
                <c:pt idx="155">
                  <c:v>135.16499999999999</c:v>
                </c:pt>
                <c:pt idx="156">
                  <c:v>141.38399999999999</c:v>
                </c:pt>
                <c:pt idx="157">
                  <c:v>147.59700000000001</c:v>
                </c:pt>
              </c:numCache>
            </c:numRef>
          </c:xVal>
          <c:yVal>
            <c:numRef>
              <c:f>'velocity transition_diameter4mm'!$K$3:$K$160</c:f>
              <c:numCache>
                <c:formatCode>General</c:formatCode>
                <c:ptCount val="158"/>
                <c:pt idx="0">
                  <c:v>3.8564799999999999</c:v>
                </c:pt>
                <c:pt idx="1">
                  <c:v>3.8576199999999998</c:v>
                </c:pt>
                <c:pt idx="2">
                  <c:v>3.8587699999999998</c:v>
                </c:pt>
                <c:pt idx="3">
                  <c:v>3.8599100000000002</c:v>
                </c:pt>
                <c:pt idx="4">
                  <c:v>3.8610500000000001</c:v>
                </c:pt>
                <c:pt idx="5">
                  <c:v>3.86219</c:v>
                </c:pt>
                <c:pt idx="6">
                  <c:v>3.8633199999999999</c:v>
                </c:pt>
                <c:pt idx="7">
                  <c:v>3.8644500000000002</c:v>
                </c:pt>
                <c:pt idx="8">
                  <c:v>3.86557</c:v>
                </c:pt>
                <c:pt idx="9">
                  <c:v>3.8666900000000002</c:v>
                </c:pt>
                <c:pt idx="10">
                  <c:v>3.86781</c:v>
                </c:pt>
                <c:pt idx="11">
                  <c:v>3.8689300000000002</c:v>
                </c:pt>
                <c:pt idx="12">
                  <c:v>3.87005</c:v>
                </c:pt>
                <c:pt idx="13">
                  <c:v>3.8711700000000002</c:v>
                </c:pt>
                <c:pt idx="14">
                  <c:v>3.87229</c:v>
                </c:pt>
                <c:pt idx="15">
                  <c:v>3.8734000000000002</c:v>
                </c:pt>
                <c:pt idx="16">
                  <c:v>3.8744999999999998</c:v>
                </c:pt>
                <c:pt idx="17">
                  <c:v>3.8755999999999999</c:v>
                </c:pt>
                <c:pt idx="18">
                  <c:v>3.8767</c:v>
                </c:pt>
                <c:pt idx="19">
                  <c:v>3.8777900000000001</c:v>
                </c:pt>
                <c:pt idx="20">
                  <c:v>3.87887</c:v>
                </c:pt>
                <c:pt idx="21">
                  <c:v>3.87995</c:v>
                </c:pt>
                <c:pt idx="22">
                  <c:v>3.8810099999999998</c:v>
                </c:pt>
                <c:pt idx="23">
                  <c:v>3.8820800000000002</c:v>
                </c:pt>
                <c:pt idx="24">
                  <c:v>3.88314</c:v>
                </c:pt>
                <c:pt idx="25">
                  <c:v>3.8841999999999999</c:v>
                </c:pt>
                <c:pt idx="26">
                  <c:v>3.8852600000000002</c:v>
                </c:pt>
                <c:pt idx="27">
                  <c:v>3.88632</c:v>
                </c:pt>
                <c:pt idx="28">
                  <c:v>3.8873799999999998</c:v>
                </c:pt>
                <c:pt idx="29">
                  <c:v>3.8884300000000001</c:v>
                </c:pt>
                <c:pt idx="30">
                  <c:v>3.8894700000000002</c:v>
                </c:pt>
                <c:pt idx="31">
                  <c:v>3.8904999999999998</c:v>
                </c:pt>
                <c:pt idx="32">
                  <c:v>3.8915299999999999</c:v>
                </c:pt>
                <c:pt idx="33">
                  <c:v>3.89255</c:v>
                </c:pt>
                <c:pt idx="34">
                  <c:v>3.89357</c:v>
                </c:pt>
                <c:pt idx="35">
                  <c:v>3.8945799999999999</c:v>
                </c:pt>
                <c:pt idx="36">
                  <c:v>3.8955799999999998</c:v>
                </c:pt>
                <c:pt idx="37">
                  <c:v>3.8965800000000002</c:v>
                </c:pt>
                <c:pt idx="38">
                  <c:v>3.89757</c:v>
                </c:pt>
                <c:pt idx="39">
                  <c:v>3.8985699999999999</c:v>
                </c:pt>
                <c:pt idx="40">
                  <c:v>3.8995500000000001</c:v>
                </c:pt>
                <c:pt idx="41">
                  <c:v>3.9005399999999999</c:v>
                </c:pt>
                <c:pt idx="42">
                  <c:v>3.9015200000000001</c:v>
                </c:pt>
                <c:pt idx="43">
                  <c:v>3.9024999999999999</c:v>
                </c:pt>
                <c:pt idx="44">
                  <c:v>3.9034800000000001</c:v>
                </c:pt>
                <c:pt idx="45">
                  <c:v>3.9044500000000002</c:v>
                </c:pt>
                <c:pt idx="46">
                  <c:v>3.9054099999999998</c:v>
                </c:pt>
                <c:pt idx="47">
                  <c:v>3.9063599999999998</c:v>
                </c:pt>
                <c:pt idx="48">
                  <c:v>3.9073000000000002</c:v>
                </c:pt>
                <c:pt idx="49">
                  <c:v>3.7905700000000002</c:v>
                </c:pt>
                <c:pt idx="50">
                  <c:v>3.5265499999999999</c:v>
                </c:pt>
                <c:pt idx="51">
                  <c:v>3.5275400000000001</c:v>
                </c:pt>
                <c:pt idx="52">
                  <c:v>3.5285500000000001</c:v>
                </c:pt>
                <c:pt idx="53">
                  <c:v>3.5296099999999999</c:v>
                </c:pt>
                <c:pt idx="54">
                  <c:v>3.5307200000000001</c:v>
                </c:pt>
                <c:pt idx="55">
                  <c:v>3.5318999999999998</c:v>
                </c:pt>
                <c:pt idx="56">
                  <c:v>3.5331899999999998</c:v>
                </c:pt>
                <c:pt idx="57">
                  <c:v>3.5346099999999998</c:v>
                </c:pt>
                <c:pt idx="58">
                  <c:v>3.5361500000000001</c:v>
                </c:pt>
                <c:pt idx="59">
                  <c:v>3.53782</c:v>
                </c:pt>
                <c:pt idx="60">
                  <c:v>3.5396700000000001</c:v>
                </c:pt>
                <c:pt idx="61">
                  <c:v>3.5417100000000001</c:v>
                </c:pt>
                <c:pt idx="62">
                  <c:v>3.5439600000000002</c:v>
                </c:pt>
                <c:pt idx="63">
                  <c:v>3.5464099999999998</c:v>
                </c:pt>
                <c:pt idx="64">
                  <c:v>3.54908</c:v>
                </c:pt>
                <c:pt idx="65">
                  <c:v>3.5520200000000002</c:v>
                </c:pt>
                <c:pt idx="66">
                  <c:v>3.55524</c:v>
                </c:pt>
                <c:pt idx="67">
                  <c:v>3.55877</c:v>
                </c:pt>
                <c:pt idx="68">
                  <c:v>3.5625800000000001</c:v>
                </c:pt>
                <c:pt idx="69">
                  <c:v>3.5667200000000001</c:v>
                </c:pt>
                <c:pt idx="70">
                  <c:v>3.57125</c:v>
                </c:pt>
                <c:pt idx="71">
                  <c:v>3.5762100000000001</c:v>
                </c:pt>
                <c:pt idx="72">
                  <c:v>3.58162</c:v>
                </c:pt>
                <c:pt idx="73">
                  <c:v>3.5874600000000001</c:v>
                </c:pt>
                <c:pt idx="74">
                  <c:v>3.59382</c:v>
                </c:pt>
                <c:pt idx="75">
                  <c:v>3.6007500000000001</c:v>
                </c:pt>
                <c:pt idx="76">
                  <c:v>3.6083099999999999</c:v>
                </c:pt>
                <c:pt idx="77">
                  <c:v>3.6164700000000001</c:v>
                </c:pt>
                <c:pt idx="78">
                  <c:v>3.62534</c:v>
                </c:pt>
                <c:pt idx="79">
                  <c:v>3.6349200000000002</c:v>
                </c:pt>
                <c:pt idx="80">
                  <c:v>3.6452</c:v>
                </c:pt>
                <c:pt idx="81">
                  <c:v>3.6562600000000001</c:v>
                </c:pt>
                <c:pt idx="82">
                  <c:v>3.6681900000000001</c:v>
                </c:pt>
                <c:pt idx="83">
                  <c:v>3.6810800000000001</c:v>
                </c:pt>
                <c:pt idx="84">
                  <c:v>3.6950799999999999</c:v>
                </c:pt>
                <c:pt idx="85">
                  <c:v>3.71034</c:v>
                </c:pt>
                <c:pt idx="86">
                  <c:v>3.7269600000000001</c:v>
                </c:pt>
                <c:pt idx="87">
                  <c:v>3.7449499999999998</c:v>
                </c:pt>
                <c:pt idx="88">
                  <c:v>3.7644000000000002</c:v>
                </c:pt>
                <c:pt idx="89">
                  <c:v>3.7854000000000001</c:v>
                </c:pt>
                <c:pt idx="90">
                  <c:v>3.8081399999999999</c:v>
                </c:pt>
                <c:pt idx="91">
                  <c:v>3.8328799999999998</c:v>
                </c:pt>
                <c:pt idx="92">
                  <c:v>3.8599600000000001</c:v>
                </c:pt>
                <c:pt idx="93">
                  <c:v>3.8898000000000001</c:v>
                </c:pt>
                <c:pt idx="94">
                  <c:v>3.92272</c:v>
                </c:pt>
                <c:pt idx="95">
                  <c:v>3.9590100000000001</c:v>
                </c:pt>
                <c:pt idx="96">
                  <c:v>3.9986999999999999</c:v>
                </c:pt>
                <c:pt idx="97">
                  <c:v>4.0420199999999999</c:v>
                </c:pt>
                <c:pt idx="98">
                  <c:v>4.0896699999999999</c:v>
                </c:pt>
                <c:pt idx="99">
                  <c:v>4.1424599999999998</c:v>
                </c:pt>
                <c:pt idx="100">
                  <c:v>4.2012299999999998</c:v>
                </c:pt>
                <c:pt idx="101">
                  <c:v>4.2673399999999999</c:v>
                </c:pt>
                <c:pt idx="102">
                  <c:v>4.3420199999999998</c:v>
                </c:pt>
                <c:pt idx="103">
                  <c:v>4.42659</c:v>
                </c:pt>
                <c:pt idx="104">
                  <c:v>4.5230600000000001</c:v>
                </c:pt>
                <c:pt idx="105">
                  <c:v>4.6348000000000003</c:v>
                </c:pt>
                <c:pt idx="106">
                  <c:v>4.7635300000000003</c:v>
                </c:pt>
                <c:pt idx="107">
                  <c:v>4.9140100000000002</c:v>
                </c:pt>
                <c:pt idx="108">
                  <c:v>5.0922799999999997</c:v>
                </c:pt>
                <c:pt idx="109">
                  <c:v>5.3040599999999998</c:v>
                </c:pt>
                <c:pt idx="110">
                  <c:v>5.55985</c:v>
                </c:pt>
                <c:pt idx="111">
                  <c:v>5.8841799999999997</c:v>
                </c:pt>
                <c:pt idx="112">
                  <c:v>6.3038999999999996</c:v>
                </c:pt>
                <c:pt idx="113">
                  <c:v>6.8547700000000003</c:v>
                </c:pt>
                <c:pt idx="114">
                  <c:v>7.6176500000000003</c:v>
                </c:pt>
                <c:pt idx="115">
                  <c:v>8.7797300000000007</c:v>
                </c:pt>
                <c:pt idx="116">
                  <c:v>10.668200000000001</c:v>
                </c:pt>
                <c:pt idx="117">
                  <c:v>13.363200000000001</c:v>
                </c:pt>
                <c:pt idx="118">
                  <c:v>16.340499999999999</c:v>
                </c:pt>
                <c:pt idx="119">
                  <c:v>19.325399999999998</c:v>
                </c:pt>
                <c:pt idx="120">
                  <c:v>22.3188</c:v>
                </c:pt>
                <c:pt idx="121">
                  <c:v>25.3245</c:v>
                </c:pt>
                <c:pt idx="122">
                  <c:v>28.3292</c:v>
                </c:pt>
                <c:pt idx="123">
                  <c:v>31.284199999999998</c:v>
                </c:pt>
                <c:pt idx="124">
                  <c:v>34.1479</c:v>
                </c:pt>
                <c:pt idx="125">
                  <c:v>36.853099999999998</c:v>
                </c:pt>
                <c:pt idx="126">
                  <c:v>39.323599999999999</c:v>
                </c:pt>
                <c:pt idx="127">
                  <c:v>41.5259</c:v>
                </c:pt>
                <c:pt idx="128">
                  <c:v>43.4238</c:v>
                </c:pt>
                <c:pt idx="129">
                  <c:v>45.059899999999999</c:v>
                </c:pt>
                <c:pt idx="130">
                  <c:v>46.580100000000002</c:v>
                </c:pt>
                <c:pt idx="131">
                  <c:v>48.238500000000002</c:v>
                </c:pt>
                <c:pt idx="132">
                  <c:v>50.132899999999999</c:v>
                </c:pt>
                <c:pt idx="133">
                  <c:v>51.844000000000001</c:v>
                </c:pt>
                <c:pt idx="134">
                  <c:v>53.393099999999997</c:v>
                </c:pt>
                <c:pt idx="135">
                  <c:v>55.040700000000001</c:v>
                </c:pt>
                <c:pt idx="136">
                  <c:v>56.592799999999997</c:v>
                </c:pt>
                <c:pt idx="137">
                  <c:v>57.978000000000002</c:v>
                </c:pt>
                <c:pt idx="138">
                  <c:v>59.182600000000001</c:v>
                </c:pt>
                <c:pt idx="139">
                  <c:v>60.123800000000003</c:v>
                </c:pt>
                <c:pt idx="140">
                  <c:v>60.8232</c:v>
                </c:pt>
                <c:pt idx="141">
                  <c:v>61.329900000000002</c:v>
                </c:pt>
                <c:pt idx="142">
                  <c:v>61.677900000000001</c:v>
                </c:pt>
                <c:pt idx="143">
                  <c:v>61.907299999999999</c:v>
                </c:pt>
                <c:pt idx="144">
                  <c:v>62.053699999999999</c:v>
                </c:pt>
                <c:pt idx="145">
                  <c:v>62.143799999999999</c:v>
                </c:pt>
                <c:pt idx="146">
                  <c:v>62.197000000000003</c:v>
                </c:pt>
                <c:pt idx="147">
                  <c:v>62.226300000000002</c:v>
                </c:pt>
                <c:pt idx="148">
                  <c:v>62.2408</c:v>
                </c:pt>
                <c:pt idx="149">
                  <c:v>62.247</c:v>
                </c:pt>
                <c:pt idx="150">
                  <c:v>62.249000000000002</c:v>
                </c:pt>
                <c:pt idx="151">
                  <c:v>62.25</c:v>
                </c:pt>
                <c:pt idx="152">
                  <c:v>62.249600000000001</c:v>
                </c:pt>
                <c:pt idx="153">
                  <c:v>62.246200000000002</c:v>
                </c:pt>
                <c:pt idx="154">
                  <c:v>62.237299999999998</c:v>
                </c:pt>
                <c:pt idx="155">
                  <c:v>62.217799999999997</c:v>
                </c:pt>
                <c:pt idx="156">
                  <c:v>62.174100000000003</c:v>
                </c:pt>
                <c:pt idx="157">
                  <c:v>62.061599999999999</c:v>
                </c:pt>
              </c:numCache>
            </c:numRef>
          </c:yVal>
          <c:smooth val="0"/>
          <c:extLst>
            <c:ext xmlns:c16="http://schemas.microsoft.com/office/drawing/2014/chart" uri="{C3380CC4-5D6E-409C-BE32-E72D297353CC}">
              <c16:uniqueId val="{00000000-52D1-440B-ACB7-E02E0DC24A18}"/>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'velocity transition_diameter4mm'!$F$3:$F$122</c:f>
              <c:numCache>
                <c:formatCode>General</c:formatCode>
                <c:ptCount val="120"/>
                <c:pt idx="0">
                  <c:v>-104.7247</c:v>
                </c:pt>
                <c:pt idx="1">
                  <c:v>-104.13979999999999</c:v>
                </c:pt>
                <c:pt idx="2">
                  <c:v>-103.55500000000001</c:v>
                </c:pt>
                <c:pt idx="3">
                  <c:v>-102.9701</c:v>
                </c:pt>
                <c:pt idx="4">
                  <c:v>-102.3853</c:v>
                </c:pt>
                <c:pt idx="5">
                  <c:v>-101.8004</c:v>
                </c:pt>
                <c:pt idx="6">
                  <c:v>-101.21550000000001</c:v>
                </c:pt>
                <c:pt idx="7">
                  <c:v>-100.6307</c:v>
                </c:pt>
                <c:pt idx="8">
                  <c:v>-100.0458</c:v>
                </c:pt>
                <c:pt idx="9">
                  <c:v>-99.460899999999995</c:v>
                </c:pt>
                <c:pt idx="10">
                  <c:v>-98.876000000000005</c:v>
                </c:pt>
                <c:pt idx="11">
                  <c:v>-98.290999999999997</c:v>
                </c:pt>
                <c:pt idx="12">
                  <c:v>-97.706100000000006</c:v>
                </c:pt>
                <c:pt idx="13">
                  <c:v>-97.121200000000002</c:v>
                </c:pt>
                <c:pt idx="14">
                  <c:v>-96.536199999999994</c:v>
                </c:pt>
                <c:pt idx="15">
                  <c:v>-95.951300000000003</c:v>
                </c:pt>
                <c:pt idx="16">
                  <c:v>-95.366299999999995</c:v>
                </c:pt>
                <c:pt idx="17">
                  <c:v>-94.781300000000002</c:v>
                </c:pt>
                <c:pt idx="18">
                  <c:v>-94.196299999999994</c:v>
                </c:pt>
                <c:pt idx="19">
                  <c:v>-93.6113</c:v>
                </c:pt>
                <c:pt idx="20">
                  <c:v>-93.026300000000006</c:v>
                </c:pt>
                <c:pt idx="21">
                  <c:v>-92.441299999999998</c:v>
                </c:pt>
                <c:pt idx="22">
                  <c:v>-91.856200000000001</c:v>
                </c:pt>
                <c:pt idx="23">
                  <c:v>-91.271199999999993</c:v>
                </c:pt>
                <c:pt idx="24">
                  <c:v>-90.686099999999996</c:v>
                </c:pt>
                <c:pt idx="25">
                  <c:v>-90.100999999999999</c:v>
                </c:pt>
                <c:pt idx="26">
                  <c:v>-89.515900000000002</c:v>
                </c:pt>
                <c:pt idx="27">
                  <c:v>-88.930800000000005</c:v>
                </c:pt>
                <c:pt idx="28">
                  <c:v>-88.345699999999994</c:v>
                </c:pt>
                <c:pt idx="29">
                  <c:v>-87.760499999999993</c:v>
                </c:pt>
                <c:pt idx="30">
                  <c:v>-87.175399999999996</c:v>
                </c:pt>
                <c:pt idx="31">
                  <c:v>-86.590199999999996</c:v>
                </c:pt>
                <c:pt idx="32">
                  <c:v>-86.004999999999995</c:v>
                </c:pt>
                <c:pt idx="33">
                  <c:v>-85.419799999999995</c:v>
                </c:pt>
                <c:pt idx="34">
                  <c:v>-84.834599999999995</c:v>
                </c:pt>
                <c:pt idx="35">
                  <c:v>-84.249399999999994</c:v>
                </c:pt>
                <c:pt idx="36">
                  <c:v>-83.664100000000005</c:v>
                </c:pt>
                <c:pt idx="37">
                  <c:v>-83.078900000000004</c:v>
                </c:pt>
                <c:pt idx="38">
                  <c:v>-82.524000000000001</c:v>
                </c:pt>
                <c:pt idx="39">
                  <c:v>-81.995599999999996</c:v>
                </c:pt>
                <c:pt idx="40">
                  <c:v>-81.467100000000002</c:v>
                </c:pt>
                <c:pt idx="41">
                  <c:v>-80.938599999999994</c:v>
                </c:pt>
                <c:pt idx="42">
                  <c:v>-80.41</c:v>
                </c:pt>
                <c:pt idx="43">
                  <c:v>-79.881299999999996</c:v>
                </c:pt>
                <c:pt idx="44">
                  <c:v>-79.352599999999995</c:v>
                </c:pt>
                <c:pt idx="45">
                  <c:v>-78.823700000000002</c:v>
                </c:pt>
                <c:pt idx="46">
                  <c:v>-78.294799999999995</c:v>
                </c:pt>
                <c:pt idx="47">
                  <c:v>-77.765699999999995</c:v>
                </c:pt>
                <c:pt idx="48">
                  <c:v>-77.236599999999996</c:v>
                </c:pt>
                <c:pt idx="49">
                  <c:v>-76.707300000000004</c:v>
                </c:pt>
                <c:pt idx="50">
                  <c:v>-76.177899999999994</c:v>
                </c:pt>
                <c:pt idx="51">
                  <c:v>-75.648399999999995</c:v>
                </c:pt>
                <c:pt idx="52">
                  <c:v>-75.118600000000001</c:v>
                </c:pt>
                <c:pt idx="53">
                  <c:v>-74.588700000000003</c:v>
                </c:pt>
                <c:pt idx="54">
                  <c:v>-74.058599999999998</c:v>
                </c:pt>
                <c:pt idx="55">
                  <c:v>-73.528099999999995</c:v>
                </c:pt>
                <c:pt idx="56">
                  <c:v>-72.997399999999999</c:v>
                </c:pt>
                <c:pt idx="57">
                  <c:v>-72.466200000000001</c:v>
                </c:pt>
                <c:pt idx="58">
                  <c:v>-71.934600000000003</c:v>
                </c:pt>
                <c:pt idx="59">
                  <c:v>-71.402500000000003</c:v>
                </c:pt>
                <c:pt idx="60">
                  <c:v>-70.869699999999995</c:v>
                </c:pt>
                <c:pt idx="61">
                  <c:v>-70.336200000000005</c:v>
                </c:pt>
                <c:pt idx="62">
                  <c:v>-69.801699999999997</c:v>
                </c:pt>
                <c:pt idx="63">
                  <c:v>-69.266300000000001</c:v>
                </c:pt>
                <c:pt idx="64">
                  <c:v>-68.729600000000005</c:v>
                </c:pt>
                <c:pt idx="65">
                  <c:v>-68.191499999999991</c:v>
                </c:pt>
                <c:pt idx="66">
                  <c:v>-67.651800000000009</c:v>
                </c:pt>
                <c:pt idx="67">
                  <c:v>-67.110199999999992</c:v>
                </c:pt>
                <c:pt idx="68">
                  <c:v>-66.566299999999998</c:v>
                </c:pt>
                <c:pt idx="69">
                  <c:v>-66.0197</c:v>
                </c:pt>
                <c:pt idx="70">
                  <c:v>-65.470100000000002</c:v>
                </c:pt>
                <c:pt idx="71">
                  <c:v>-64.916899999999998</c:v>
                </c:pt>
                <c:pt idx="72">
                  <c:v>-64.359399999999994</c:v>
                </c:pt>
                <c:pt idx="73">
                  <c:v>-63.796799999999998</c:v>
                </c:pt>
                <c:pt idx="74">
                  <c:v>-63.228200000000001</c:v>
                </c:pt>
                <c:pt idx="75">
                  <c:v>-62.652299999999997</c:v>
                </c:pt>
                <c:pt idx="76">
                  <c:v>-62.067599999999999</c:v>
                </c:pt>
                <c:pt idx="77">
                  <c:v>-61.472499999999997</c:v>
                </c:pt>
                <c:pt idx="78">
                  <c:v>-60.8643</c:v>
                </c:pt>
                <c:pt idx="79">
                  <c:v>-60.239899999999999</c:v>
                </c:pt>
                <c:pt idx="80">
                  <c:v>-59.595300000000002</c:v>
                </c:pt>
                <c:pt idx="81">
                  <c:v>-58.924799999999998</c:v>
                </c:pt>
                <c:pt idx="82">
                  <c:v>-58.220100000000002</c:v>
                </c:pt>
                <c:pt idx="83">
                  <c:v>-57.4681</c:v>
                </c:pt>
                <c:pt idx="84">
                  <c:v>-56.6479</c:v>
                </c:pt>
                <c:pt idx="85">
                  <c:v>-55.720199999999998</c:v>
                </c:pt>
                <c:pt idx="86">
                  <c:v>-54.616599999999998</c:v>
                </c:pt>
                <c:pt idx="87">
                  <c:v>-53.256100000000004</c:v>
                </c:pt>
                <c:pt idx="88">
                  <c:v>-51.605200000000004</c:v>
                </c:pt>
                <c:pt idx="89">
                  <c:v>-49.665300000000002</c:v>
                </c:pt>
                <c:pt idx="90">
                  <c:v>-47.4422</c:v>
                </c:pt>
                <c:pt idx="91">
                  <c:v>-44.946599999999997</c:v>
                </c:pt>
                <c:pt idx="92">
                  <c:v>-42.194200000000002</c:v>
                </c:pt>
                <c:pt idx="93">
                  <c:v>-39.206400000000002</c:v>
                </c:pt>
                <c:pt idx="94">
                  <c:v>-36.011800000000001</c:v>
                </c:pt>
                <c:pt idx="95">
                  <c:v>-32.642200000000003</c:v>
                </c:pt>
                <c:pt idx="96">
                  <c:v>-29.1157</c:v>
                </c:pt>
                <c:pt idx="97">
                  <c:v>-25.424499999999998</c:v>
                </c:pt>
                <c:pt idx="98">
                  <c:v>-21.555499999999999</c:v>
                </c:pt>
                <c:pt idx="99">
                  <c:v>-17.500500000000002</c:v>
                </c:pt>
                <c:pt idx="100">
                  <c:v>-13.24516</c:v>
                </c:pt>
                <c:pt idx="101">
                  <c:v>-8.7772800000000011</c:v>
                </c:pt>
                <c:pt idx="102">
                  <c:v>-4.0808219999999995</c:v>
                </c:pt>
                <c:pt idx="103">
                  <c:v>0.86387999999999998</c:v>
                </c:pt>
                <c:pt idx="104">
                  <c:v>6.0084999999999997</c:v>
                </c:pt>
                <c:pt idx="105">
                  <c:v>11.340499999999999</c:v>
                </c:pt>
                <c:pt idx="106">
                  <c:v>16.850100000000001</c:v>
                </c:pt>
                <c:pt idx="107">
                  <c:v>22.517900000000001</c:v>
                </c:pt>
                <c:pt idx="108">
                  <c:v>28.320599999999999</c:v>
                </c:pt>
                <c:pt idx="109">
                  <c:v>34.233499999999999</c:v>
                </c:pt>
                <c:pt idx="110">
                  <c:v>40.231099999999998</c:v>
                </c:pt>
                <c:pt idx="111">
                  <c:v>46.290100000000002</c:v>
                </c:pt>
                <c:pt idx="112">
                  <c:v>52.392000000000003</c:v>
                </c:pt>
                <c:pt idx="113">
                  <c:v>58.523200000000003</c:v>
                </c:pt>
                <c:pt idx="114">
                  <c:v>64.673699999999997</c:v>
                </c:pt>
                <c:pt idx="115">
                  <c:v>70.836500000000001</c:v>
                </c:pt>
                <c:pt idx="116">
                  <c:v>77.006799999999998</c:v>
                </c:pt>
                <c:pt idx="117">
                  <c:v>83.179900000000004</c:v>
                </c:pt>
                <c:pt idx="118">
                  <c:v>89.352800000000002</c:v>
                </c:pt>
                <c:pt idx="119">
                  <c:v>95.525999999999996</c:v>
                </c:pt>
              </c:numCache>
            </c:numRef>
          </c:xVal>
          <c:yVal>
            <c:numRef>
              <c:f>'velocity transition_diameter4mm'!$G$3:$G$122</c:f>
              <c:numCache>
                <c:formatCode>General</c:formatCode>
                <c:ptCount val="120"/>
                <c:pt idx="0">
                  <c:v>5.8483299999999998</c:v>
                </c:pt>
                <c:pt idx="1">
                  <c:v>5.8483999999999998</c:v>
                </c:pt>
                <c:pt idx="2">
                  <c:v>5.8484699999999998</c:v>
                </c:pt>
                <c:pt idx="3">
                  <c:v>5.8485500000000004</c:v>
                </c:pt>
                <c:pt idx="4">
                  <c:v>5.84863</c:v>
                </c:pt>
                <c:pt idx="5">
                  <c:v>5.8487</c:v>
                </c:pt>
                <c:pt idx="6">
                  <c:v>5.84877</c:v>
                </c:pt>
                <c:pt idx="7">
                  <c:v>5.84884</c:v>
                </c:pt>
                <c:pt idx="8">
                  <c:v>5.8489300000000002</c:v>
                </c:pt>
                <c:pt idx="9">
                  <c:v>5.84903</c:v>
                </c:pt>
                <c:pt idx="10">
                  <c:v>5.8491299999999997</c:v>
                </c:pt>
                <c:pt idx="11">
                  <c:v>5.8492300000000004</c:v>
                </c:pt>
                <c:pt idx="12">
                  <c:v>5.8493399999999998</c:v>
                </c:pt>
                <c:pt idx="13">
                  <c:v>5.8494400000000004</c:v>
                </c:pt>
                <c:pt idx="14">
                  <c:v>5.8495400000000002</c:v>
                </c:pt>
                <c:pt idx="15">
                  <c:v>5.8496300000000003</c:v>
                </c:pt>
                <c:pt idx="16">
                  <c:v>5.8497300000000001</c:v>
                </c:pt>
                <c:pt idx="17">
                  <c:v>5.84985</c:v>
                </c:pt>
                <c:pt idx="18">
                  <c:v>5.8499800000000004</c:v>
                </c:pt>
                <c:pt idx="19">
                  <c:v>5.8501099999999999</c:v>
                </c:pt>
                <c:pt idx="20">
                  <c:v>5.8502299999999998</c:v>
                </c:pt>
                <c:pt idx="21">
                  <c:v>5.8503499999999997</c:v>
                </c:pt>
                <c:pt idx="22">
                  <c:v>5.8504699999999996</c:v>
                </c:pt>
                <c:pt idx="23">
                  <c:v>5.8506200000000002</c:v>
                </c:pt>
                <c:pt idx="24">
                  <c:v>5.8507800000000003</c:v>
                </c:pt>
                <c:pt idx="25">
                  <c:v>5.8509500000000001</c:v>
                </c:pt>
                <c:pt idx="26">
                  <c:v>5.8511199999999999</c:v>
                </c:pt>
                <c:pt idx="27">
                  <c:v>5.8512700000000004</c:v>
                </c:pt>
                <c:pt idx="28">
                  <c:v>5.8514099999999996</c:v>
                </c:pt>
                <c:pt idx="29">
                  <c:v>5.8515499999999996</c:v>
                </c:pt>
                <c:pt idx="30">
                  <c:v>5.8517000000000001</c:v>
                </c:pt>
                <c:pt idx="31">
                  <c:v>5.8518400000000002</c:v>
                </c:pt>
                <c:pt idx="32">
                  <c:v>5.8519600000000001</c:v>
                </c:pt>
                <c:pt idx="33">
                  <c:v>5.8520500000000002</c:v>
                </c:pt>
                <c:pt idx="34">
                  <c:v>5.8521400000000003</c:v>
                </c:pt>
                <c:pt idx="35">
                  <c:v>5.8522100000000004</c:v>
                </c:pt>
                <c:pt idx="36">
                  <c:v>5.8522499999999997</c:v>
                </c:pt>
                <c:pt idx="37">
                  <c:v>5.8522499999999997</c:v>
                </c:pt>
                <c:pt idx="38">
                  <c:v>5.2839400000000003</c:v>
                </c:pt>
                <c:pt idx="39">
                  <c:v>5.2842799999999999</c:v>
                </c:pt>
                <c:pt idx="40">
                  <c:v>5.2847999999999997</c:v>
                </c:pt>
                <c:pt idx="41">
                  <c:v>5.2854599999999996</c:v>
                </c:pt>
                <c:pt idx="42">
                  <c:v>5.2862299999999998</c:v>
                </c:pt>
                <c:pt idx="43">
                  <c:v>5.2870900000000001</c:v>
                </c:pt>
                <c:pt idx="44">
                  <c:v>5.2880099999999999</c:v>
                </c:pt>
                <c:pt idx="45">
                  <c:v>5.2889699999999999</c:v>
                </c:pt>
                <c:pt idx="46">
                  <c:v>5.2899700000000003</c:v>
                </c:pt>
                <c:pt idx="47">
                  <c:v>5.2910199999999996</c:v>
                </c:pt>
                <c:pt idx="48">
                  <c:v>5.2921500000000004</c:v>
                </c:pt>
                <c:pt idx="49">
                  <c:v>5.29338</c:v>
                </c:pt>
                <c:pt idx="50">
                  <c:v>5.29474</c:v>
                </c:pt>
                <c:pt idx="51">
                  <c:v>5.2962999999999996</c:v>
                </c:pt>
                <c:pt idx="52">
                  <c:v>5.2981199999999999</c:v>
                </c:pt>
                <c:pt idx="53">
                  <c:v>5.3002900000000004</c:v>
                </c:pt>
                <c:pt idx="54">
                  <c:v>5.3028599999999999</c:v>
                </c:pt>
                <c:pt idx="55">
                  <c:v>5.3059000000000003</c:v>
                </c:pt>
                <c:pt idx="56">
                  <c:v>5.3094900000000003</c:v>
                </c:pt>
                <c:pt idx="57">
                  <c:v>5.3137299999999996</c:v>
                </c:pt>
                <c:pt idx="58">
                  <c:v>5.3186400000000003</c:v>
                </c:pt>
                <c:pt idx="59">
                  <c:v>5.3244400000000001</c:v>
                </c:pt>
                <c:pt idx="60">
                  <c:v>5.3313199999999998</c:v>
                </c:pt>
                <c:pt idx="61">
                  <c:v>5.3394599999999999</c:v>
                </c:pt>
                <c:pt idx="62">
                  <c:v>5.3490700000000002</c:v>
                </c:pt>
                <c:pt idx="63">
                  <c:v>5.36036</c:v>
                </c:pt>
                <c:pt idx="64">
                  <c:v>5.3734000000000002</c:v>
                </c:pt>
                <c:pt idx="65">
                  <c:v>5.3884699999999999</c:v>
                </c:pt>
                <c:pt idx="66">
                  <c:v>5.4063100000000004</c:v>
                </c:pt>
                <c:pt idx="67">
                  <c:v>5.4273100000000003</c:v>
                </c:pt>
                <c:pt idx="68">
                  <c:v>5.4515700000000002</c:v>
                </c:pt>
                <c:pt idx="69">
                  <c:v>5.47987</c:v>
                </c:pt>
                <c:pt idx="70">
                  <c:v>5.5131199999999998</c:v>
                </c:pt>
                <c:pt idx="71">
                  <c:v>5.5524699999999996</c:v>
                </c:pt>
                <c:pt idx="72">
                  <c:v>5.5990900000000003</c:v>
                </c:pt>
                <c:pt idx="73">
                  <c:v>5.6542300000000001</c:v>
                </c:pt>
                <c:pt idx="74">
                  <c:v>5.7202599999999997</c:v>
                </c:pt>
                <c:pt idx="75">
                  <c:v>5.7998900000000004</c:v>
                </c:pt>
                <c:pt idx="76">
                  <c:v>5.8958700000000004</c:v>
                </c:pt>
                <c:pt idx="77">
                  <c:v>6.0119499999999997</c:v>
                </c:pt>
                <c:pt idx="78">
                  <c:v>6.1564899999999998</c:v>
                </c:pt>
                <c:pt idx="79">
                  <c:v>6.3373200000000001</c:v>
                </c:pt>
                <c:pt idx="80">
                  <c:v>6.5648200000000001</c:v>
                </c:pt>
                <c:pt idx="81">
                  <c:v>6.8593999999999999</c:v>
                </c:pt>
                <c:pt idx="82">
                  <c:v>7.2557499999999999</c:v>
                </c:pt>
                <c:pt idx="83">
                  <c:v>7.8174000000000001</c:v>
                </c:pt>
                <c:pt idx="84">
                  <c:v>8.6499600000000001</c:v>
                </c:pt>
                <c:pt idx="85">
                  <c:v>10.019</c:v>
                </c:pt>
                <c:pt idx="86">
                  <c:v>12.2044</c:v>
                </c:pt>
                <c:pt idx="87">
                  <c:v>15.052899999999999</c:v>
                </c:pt>
                <c:pt idx="88">
                  <c:v>17.959900000000001</c:v>
                </c:pt>
                <c:pt idx="89">
                  <c:v>20.828499999999998</c:v>
                </c:pt>
                <c:pt idx="90">
                  <c:v>23.615100000000002</c:v>
                </c:pt>
                <c:pt idx="91">
                  <c:v>26.271699999999999</c:v>
                </c:pt>
                <c:pt idx="92">
                  <c:v>28.742000000000001</c:v>
                </c:pt>
                <c:pt idx="93">
                  <c:v>30.962800000000001</c:v>
                </c:pt>
                <c:pt idx="94">
                  <c:v>32.875500000000002</c:v>
                </c:pt>
                <c:pt idx="95">
                  <c:v>34.478900000000003</c:v>
                </c:pt>
                <c:pt idx="96">
                  <c:v>36.069000000000003</c:v>
                </c:pt>
                <c:pt idx="97">
                  <c:v>37.777299999999997</c:v>
                </c:pt>
                <c:pt idx="98">
                  <c:v>39.611699999999999</c:v>
                </c:pt>
                <c:pt idx="99">
                  <c:v>41.518300000000004</c:v>
                </c:pt>
                <c:pt idx="100">
                  <c:v>43.601100000000002</c:v>
                </c:pt>
                <c:pt idx="101">
                  <c:v>45.778599999999997</c:v>
                </c:pt>
                <c:pt idx="102">
                  <c:v>48.193300000000001</c:v>
                </c:pt>
                <c:pt idx="103">
                  <c:v>50.503799999999998</c:v>
                </c:pt>
                <c:pt idx="104">
                  <c:v>52.4148</c:v>
                </c:pt>
                <c:pt idx="105">
                  <c:v>54.225700000000003</c:v>
                </c:pt>
                <c:pt idx="106">
                  <c:v>55.9255</c:v>
                </c:pt>
                <c:pt idx="107">
                  <c:v>57.393799999999999</c:v>
                </c:pt>
                <c:pt idx="108">
                  <c:v>58.622599999999998</c:v>
                </c:pt>
                <c:pt idx="109">
                  <c:v>59.5946</c:v>
                </c:pt>
                <c:pt idx="110">
                  <c:v>60.317700000000002</c:v>
                </c:pt>
                <c:pt idx="111">
                  <c:v>60.830599999999997</c:v>
                </c:pt>
                <c:pt idx="112">
                  <c:v>61.184399999999997</c:v>
                </c:pt>
                <c:pt idx="113">
                  <c:v>61.422800000000002</c:v>
                </c:pt>
                <c:pt idx="114">
                  <c:v>61.5762</c:v>
                </c:pt>
                <c:pt idx="115">
                  <c:v>61.671900000000001</c:v>
                </c:pt>
                <c:pt idx="116">
                  <c:v>61.7288</c:v>
                </c:pt>
                <c:pt idx="117">
                  <c:v>61.722999999999999</c:v>
                </c:pt>
                <c:pt idx="118">
                  <c:v>61.732999999999997</c:v>
                </c:pt>
                <c:pt idx="119">
                  <c:v>61.727400000000003</c:v>
                </c:pt>
              </c:numCache>
            </c:numRef>
          </c:yVal>
          <c:smooth val="0"/>
          <c:extLst>
            <c:ext xmlns:c16="http://schemas.microsoft.com/office/drawing/2014/chart" uri="{C3380CC4-5D6E-409C-BE32-E72D297353CC}">
              <c16:uniqueId val="{00000001-52D1-440B-ACB7-E02E0DC24A18}"/>
            </c:ext>
          </c:extLst>
        </c:ser>
        <c:ser>
          <c:idx val="0"/>
          <c:order val="2"/>
          <c:tx>
            <c:v>50mm</c:v>
          </c:tx>
          <c:spPr>
            <a:ln w="19050" cap="rnd">
              <a:noFill/>
              <a:round/>
            </a:ln>
            <a:effectLst/>
          </c:spPr>
          <c:marker>
            <c:symbol val="circle"/>
            <c:size val="5"/>
            <c:spPr>
              <a:solidFill>
                <a:srgbClr val="00B050"/>
              </a:solidFill>
              <a:ln w="9525">
                <a:solidFill>
                  <a:srgbClr val="00B050"/>
                </a:solidFill>
              </a:ln>
              <a:effectLst/>
            </c:spPr>
          </c:marker>
          <c:xVal>
            <c:numRef>
              <c:f>'velocity transition_diameter4mm'!$B$3:$B$66</c:f>
              <c:numCache>
                <c:formatCode>General</c:formatCode>
                <c:ptCount val="64"/>
                <c:pt idx="0">
                  <c:v>-104.0111</c:v>
                </c:pt>
                <c:pt idx="1">
                  <c:v>-102.6908</c:v>
                </c:pt>
                <c:pt idx="2">
                  <c:v>-101.3712</c:v>
                </c:pt>
                <c:pt idx="3">
                  <c:v>-100.0523</c:v>
                </c:pt>
                <c:pt idx="4">
                  <c:v>-98.733999999999995</c:v>
                </c:pt>
                <c:pt idx="5">
                  <c:v>-97.416499999999999</c:v>
                </c:pt>
                <c:pt idx="6">
                  <c:v>-96.099699999999999</c:v>
                </c:pt>
                <c:pt idx="7">
                  <c:v>-94.783600000000007</c:v>
                </c:pt>
                <c:pt idx="8">
                  <c:v>-93.468199999999996</c:v>
                </c:pt>
                <c:pt idx="9">
                  <c:v>-92.153499999999994</c:v>
                </c:pt>
                <c:pt idx="10">
                  <c:v>-90.839399999999998</c:v>
                </c:pt>
                <c:pt idx="11">
                  <c:v>-89.5261</c:v>
                </c:pt>
                <c:pt idx="12">
                  <c:v>-88.213399999999993</c:v>
                </c:pt>
                <c:pt idx="13">
                  <c:v>-86.901499999999999</c:v>
                </c:pt>
                <c:pt idx="14">
                  <c:v>-85.590199999999996</c:v>
                </c:pt>
                <c:pt idx="15">
                  <c:v>-84.279700000000005</c:v>
                </c:pt>
                <c:pt idx="16">
                  <c:v>-82.969899999999996</c:v>
                </c:pt>
                <c:pt idx="17">
                  <c:v>-81.777900000000002</c:v>
                </c:pt>
                <c:pt idx="18">
                  <c:v>-80.599100000000007</c:v>
                </c:pt>
                <c:pt idx="19">
                  <c:v>-79.420599999999993</c:v>
                </c:pt>
                <c:pt idx="20">
                  <c:v>-78.2423</c:v>
                </c:pt>
                <c:pt idx="21">
                  <c:v>-77.064300000000003</c:v>
                </c:pt>
                <c:pt idx="22">
                  <c:v>-75.886399999999995</c:v>
                </c:pt>
                <c:pt idx="23">
                  <c:v>-74.708500000000001</c:v>
                </c:pt>
                <c:pt idx="24">
                  <c:v>-73.530500000000004</c:v>
                </c:pt>
                <c:pt idx="25">
                  <c:v>-72.352500000000006</c:v>
                </c:pt>
                <c:pt idx="26">
                  <c:v>-71.174300000000002</c:v>
                </c:pt>
                <c:pt idx="27">
                  <c:v>-69.995999999999995</c:v>
                </c:pt>
                <c:pt idx="28">
                  <c:v>-68.817399999999992</c:v>
                </c:pt>
                <c:pt idx="29">
                  <c:v>-67.63839999999999</c:v>
                </c:pt>
                <c:pt idx="30">
                  <c:v>-66.45859999999999</c:v>
                </c:pt>
                <c:pt idx="31">
                  <c:v>-65.277500000000003</c:v>
                </c:pt>
                <c:pt idx="32">
                  <c:v>-64.094300000000004</c:v>
                </c:pt>
                <c:pt idx="33">
                  <c:v>-62.907600000000002</c:v>
                </c:pt>
                <c:pt idx="34">
                  <c:v>-61.715200000000003</c:v>
                </c:pt>
                <c:pt idx="35">
                  <c:v>-60.513599999999997</c:v>
                </c:pt>
                <c:pt idx="36">
                  <c:v>-59.296700000000001</c:v>
                </c:pt>
                <c:pt idx="37">
                  <c:v>-58.052900000000001</c:v>
                </c:pt>
                <c:pt idx="38">
                  <c:v>-56.76</c:v>
                </c:pt>
                <c:pt idx="39">
                  <c:v>-55.367800000000003</c:v>
                </c:pt>
                <c:pt idx="40">
                  <c:v>-53.777099999999997</c:v>
                </c:pt>
                <c:pt idx="41">
                  <c:v>-51.918999999999997</c:v>
                </c:pt>
                <c:pt idx="42">
                  <c:v>-49.816499999999998</c:v>
                </c:pt>
                <c:pt idx="43">
                  <c:v>-47.517200000000003</c:v>
                </c:pt>
                <c:pt idx="44">
                  <c:v>-45.039700000000003</c:v>
                </c:pt>
                <c:pt idx="45">
                  <c:v>-42.371899999999997</c:v>
                </c:pt>
                <c:pt idx="46">
                  <c:v>-39.500399999999999</c:v>
                </c:pt>
                <c:pt idx="47">
                  <c:v>-36.410799999999995</c:v>
                </c:pt>
                <c:pt idx="48">
                  <c:v>-33.090599999999995</c:v>
                </c:pt>
                <c:pt idx="49">
                  <c:v>-29.5273</c:v>
                </c:pt>
                <c:pt idx="50">
                  <c:v>-25.713100000000001</c:v>
                </c:pt>
                <c:pt idx="51">
                  <c:v>-21.640699999999999</c:v>
                </c:pt>
                <c:pt idx="52">
                  <c:v>-17.302300000000002</c:v>
                </c:pt>
                <c:pt idx="53">
                  <c:v>-12.694420000000001</c:v>
                </c:pt>
                <c:pt idx="54">
                  <c:v>-7.8073199999999998</c:v>
                </c:pt>
                <c:pt idx="55">
                  <c:v>-2.6300599999999998</c:v>
                </c:pt>
                <c:pt idx="56">
                  <c:v>2.83073</c:v>
                </c:pt>
                <c:pt idx="57">
                  <c:v>8.5115999999999996</c:v>
                </c:pt>
                <c:pt idx="58">
                  <c:v>14.380600000000001</c:v>
                </c:pt>
                <c:pt idx="59">
                  <c:v>20.411200000000001</c:v>
                </c:pt>
                <c:pt idx="60">
                  <c:v>26.569099999999999</c:v>
                </c:pt>
                <c:pt idx="61">
                  <c:v>32.825200000000002</c:v>
                </c:pt>
                <c:pt idx="62">
                  <c:v>39.154699999999998</c:v>
                </c:pt>
                <c:pt idx="63">
                  <c:v>45.534999999999997</c:v>
                </c:pt>
              </c:numCache>
            </c:numRef>
          </c:xVal>
          <c:yVal>
            <c:numRef>
              <c:f>'velocity transition_diameter4mm'!$C$3:$C$66</c:f>
              <c:numCache>
                <c:formatCode>General</c:formatCode>
                <c:ptCount val="64"/>
                <c:pt idx="0">
                  <c:v>13.2064</c:v>
                </c:pt>
                <c:pt idx="1">
                  <c:v>13.1995</c:v>
                </c:pt>
                <c:pt idx="2">
                  <c:v>13.192600000000001</c:v>
                </c:pt>
                <c:pt idx="3">
                  <c:v>13.185499999999999</c:v>
                </c:pt>
                <c:pt idx="4">
                  <c:v>13.178599999999999</c:v>
                </c:pt>
                <c:pt idx="5">
                  <c:v>13.1716</c:v>
                </c:pt>
                <c:pt idx="6">
                  <c:v>13.1647</c:v>
                </c:pt>
                <c:pt idx="7">
                  <c:v>13.1577</c:v>
                </c:pt>
                <c:pt idx="8">
                  <c:v>13.1508</c:v>
                </c:pt>
                <c:pt idx="9">
                  <c:v>13.143800000000001</c:v>
                </c:pt>
                <c:pt idx="10">
                  <c:v>13.136900000000001</c:v>
                </c:pt>
                <c:pt idx="11">
                  <c:v>13.129899999999999</c:v>
                </c:pt>
                <c:pt idx="12">
                  <c:v>13.122999999999999</c:v>
                </c:pt>
                <c:pt idx="13">
                  <c:v>13.116</c:v>
                </c:pt>
                <c:pt idx="14">
                  <c:v>13.109</c:v>
                </c:pt>
                <c:pt idx="15">
                  <c:v>13.101800000000001</c:v>
                </c:pt>
                <c:pt idx="16">
                  <c:v>13.0945</c:v>
                </c:pt>
                <c:pt idx="17">
                  <c:v>11.7911</c:v>
                </c:pt>
                <c:pt idx="18">
                  <c:v>11.7867</c:v>
                </c:pt>
                <c:pt idx="19">
                  <c:v>11.7834</c:v>
                </c:pt>
                <c:pt idx="20">
                  <c:v>11.7811</c:v>
                </c:pt>
                <c:pt idx="21">
                  <c:v>11.7797</c:v>
                </c:pt>
                <c:pt idx="22">
                  <c:v>11.7791</c:v>
                </c:pt>
                <c:pt idx="23">
                  <c:v>11.779299999999999</c:v>
                </c:pt>
                <c:pt idx="24">
                  <c:v>11.7799</c:v>
                </c:pt>
                <c:pt idx="25">
                  <c:v>11.780900000000001</c:v>
                </c:pt>
                <c:pt idx="26">
                  <c:v>11.7821</c:v>
                </c:pt>
                <c:pt idx="27">
                  <c:v>11.7841</c:v>
                </c:pt>
                <c:pt idx="28">
                  <c:v>11.7875</c:v>
                </c:pt>
                <c:pt idx="29">
                  <c:v>11.7933</c:v>
                </c:pt>
                <c:pt idx="30">
                  <c:v>11.8033</c:v>
                </c:pt>
                <c:pt idx="31">
                  <c:v>11.819900000000001</c:v>
                </c:pt>
                <c:pt idx="32">
                  <c:v>11.847</c:v>
                </c:pt>
                <c:pt idx="33">
                  <c:v>11.8909</c:v>
                </c:pt>
                <c:pt idx="34">
                  <c:v>11.962</c:v>
                </c:pt>
                <c:pt idx="35">
                  <c:v>12.079499999999999</c:v>
                </c:pt>
                <c:pt idx="36">
                  <c:v>12.278</c:v>
                </c:pt>
                <c:pt idx="37">
                  <c:v>12.632199999999999</c:v>
                </c:pt>
                <c:pt idx="38">
                  <c:v>13.3034</c:v>
                </c:pt>
                <c:pt idx="39">
                  <c:v>14.716200000000001</c:v>
                </c:pt>
                <c:pt idx="40">
                  <c:v>17.234000000000002</c:v>
                </c:pt>
                <c:pt idx="41">
                  <c:v>19.870699999999999</c:v>
                </c:pt>
                <c:pt idx="42">
                  <c:v>22.0947</c:v>
                </c:pt>
                <c:pt idx="43">
                  <c:v>23.865100000000002</c:v>
                </c:pt>
                <c:pt idx="44">
                  <c:v>25.706199999999999</c:v>
                </c:pt>
                <c:pt idx="45">
                  <c:v>27.673200000000001</c:v>
                </c:pt>
                <c:pt idx="46">
                  <c:v>29.779399999999999</c:v>
                </c:pt>
                <c:pt idx="47">
                  <c:v>32.0334</c:v>
                </c:pt>
                <c:pt idx="48">
                  <c:v>34.393900000000002</c:v>
                </c:pt>
                <c:pt idx="49">
                  <c:v>36.8795</c:v>
                </c:pt>
                <c:pt idx="50">
                  <c:v>39.419800000000002</c:v>
                </c:pt>
                <c:pt idx="51">
                  <c:v>42.039400000000001</c:v>
                </c:pt>
                <c:pt idx="52">
                  <c:v>44.7181</c:v>
                </c:pt>
                <c:pt idx="53">
                  <c:v>47.4574</c:v>
                </c:pt>
                <c:pt idx="54">
                  <c:v>50.296100000000003</c:v>
                </c:pt>
                <c:pt idx="55">
                  <c:v>53.275100000000002</c:v>
                </c:pt>
                <c:pt idx="56">
                  <c:v>55.752800000000001</c:v>
                </c:pt>
                <c:pt idx="57">
                  <c:v>57.801400000000001</c:v>
                </c:pt>
                <c:pt idx="58">
                  <c:v>59.544199999999996</c:v>
                </c:pt>
                <c:pt idx="59">
                  <c:v>61.003700000000002</c:v>
                </c:pt>
                <c:pt idx="60">
                  <c:v>62.110999999999997</c:v>
                </c:pt>
                <c:pt idx="61">
                  <c:v>62.968200000000003</c:v>
                </c:pt>
                <c:pt idx="62">
                  <c:v>63.585500000000003</c:v>
                </c:pt>
                <c:pt idx="63">
                  <c:v>63.969499999999996</c:v>
                </c:pt>
              </c:numCache>
            </c:numRef>
          </c:yVal>
          <c:smooth val="0"/>
          <c:extLst>
            <c:ext xmlns:c16="http://schemas.microsoft.com/office/drawing/2014/chart" uri="{C3380CC4-5D6E-409C-BE32-E72D297353CC}">
              <c16:uniqueId val="{00000002-52D1-440B-ACB7-E02E0DC24A18}"/>
            </c:ext>
          </c:extLst>
        </c:ser>
        <c:dLbls>
          <c:showLegendKey val="0"/>
          <c:showVal val="0"/>
          <c:showCatName val="0"/>
          <c:showSerName val="0"/>
          <c:showPercent val="0"/>
          <c:showBubbleSize val="0"/>
        </c:dLbls>
        <c:axId val="997413679"/>
        <c:axId val="997415343"/>
      </c:scatterChart>
      <c:valAx>
        <c:axId val="997413679"/>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t>y [mm]</a:t>
                </a:r>
                <a:endParaRPr lang="ja-JP"/>
              </a:p>
            </c:rich>
          </c:tx>
          <c:layout>
            <c:manualLayout>
              <c:xMode val="edge"/>
              <c:yMode val="edge"/>
              <c:x val="0.47447718253968246"/>
              <c:y val="0.9152549382716049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5343"/>
        <c:crosses val="autoZero"/>
        <c:crossBetween val="midCat"/>
      </c:valAx>
      <c:valAx>
        <c:axId val="997415343"/>
        <c:scaling>
          <c:orientation val="minMax"/>
          <c:max val="8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dirty="0"/>
                  <a:t>Velocity in y-direction [m/s]</a:t>
                </a:r>
                <a:endParaRPr lang="ja-JP" dirty="0"/>
              </a:p>
            </c:rich>
          </c:tx>
          <c:layout>
            <c:manualLayout>
              <c:xMode val="edge"/>
              <c:yMode val="edge"/>
              <c:x val="3.1800396825396822E-2"/>
              <c:y val="0.16347222222222221"/>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cross"/>
        <c:minorTickMark val="cross"/>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3679"/>
        <c:crosses val="autoZero"/>
        <c:crossBetween val="midCat"/>
        <c:majorUnit val="20"/>
        <c:minorUnit val="10"/>
      </c:valAx>
      <c:spPr>
        <a:noFill/>
        <a:ln>
          <a:solidFill>
            <a:sysClr val="windowText" lastClr="000000"/>
          </a:solidFill>
        </a:ln>
        <a:effectLst/>
      </c:spPr>
    </c:plotArea>
    <c:legend>
      <c:legendPos val="r"/>
      <c:layout>
        <c:manualLayout>
          <c:xMode val="edge"/>
          <c:yMode val="edge"/>
          <c:x val="0.71900456349206354"/>
          <c:y val="0.41568333333333335"/>
          <c:w val="0.17516210317460318"/>
          <c:h val="0.28732314814814813"/>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ea typeface="メイリオ" panose="020B0604030504040204" pitchFamily="50" charset="-128"/>
        </a:defRPr>
      </a:pPr>
      <a:endParaRPr lang="ja-JP"/>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r>
              <a:rPr lang="en-US" altLang="ja-JP" sz="1600" dirty="0"/>
              <a:t>Nozzle</a:t>
            </a:r>
            <a:r>
              <a:rPr lang="en-US" altLang="ja-JP" sz="1600" baseline="0" dirty="0"/>
              <a:t> outlet diameter </a:t>
            </a:r>
            <a:r>
              <a:rPr lang="en-US" altLang="ja-JP" sz="1600" b="1" u="sng" baseline="0" dirty="0"/>
              <a:t>6mm</a:t>
            </a:r>
            <a:endParaRPr lang="ja-JP" altLang="en-US" sz="1600" b="1" u="sng" dirty="0"/>
          </a:p>
        </c:rich>
      </c:tx>
      <c:layout>
        <c:manualLayout>
          <c:xMode val="edge"/>
          <c:yMode val="edge"/>
          <c:x val="0.23536626984126985"/>
          <c:y val="3.9197530864197531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endParaRPr lang="ja-JP"/>
        </a:p>
      </c:txPr>
    </c:title>
    <c:autoTitleDeleted val="0"/>
    <c:plotArea>
      <c:layout>
        <c:manualLayout>
          <c:layoutTarget val="inner"/>
          <c:xMode val="edge"/>
          <c:yMode val="edge"/>
          <c:x val="0.13007420634920636"/>
          <c:y val="0.10422623456790125"/>
          <c:w val="0.81368928571428567"/>
          <c:h val="0.70837037037037032"/>
        </c:manualLayout>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'velocity transition_diameter6mm'!$J$3:$J$77</c:f>
              <c:numCache>
                <c:formatCode>General</c:formatCode>
                <c:ptCount val="75"/>
                <c:pt idx="0">
                  <c:v>-104.7471</c:v>
                </c:pt>
                <c:pt idx="1">
                  <c:v>-103.4607</c:v>
                </c:pt>
                <c:pt idx="2">
                  <c:v>-102.17440000000001</c:v>
                </c:pt>
                <c:pt idx="3">
                  <c:v>-100.8883</c:v>
                </c:pt>
                <c:pt idx="4">
                  <c:v>-99.602400000000003</c:v>
                </c:pt>
                <c:pt idx="5">
                  <c:v>-98.316699999999997</c:v>
                </c:pt>
                <c:pt idx="6">
                  <c:v>-97.031099999999995</c:v>
                </c:pt>
                <c:pt idx="7">
                  <c:v>-95.745800000000003</c:v>
                </c:pt>
                <c:pt idx="8">
                  <c:v>-94.460499999999996</c:v>
                </c:pt>
                <c:pt idx="9">
                  <c:v>-93.1755</c:v>
                </c:pt>
                <c:pt idx="10">
                  <c:v>-91.890600000000006</c:v>
                </c:pt>
                <c:pt idx="11">
                  <c:v>-90.605900000000005</c:v>
                </c:pt>
                <c:pt idx="12">
                  <c:v>-89.321399999999997</c:v>
                </c:pt>
                <c:pt idx="13">
                  <c:v>-88.037000000000006</c:v>
                </c:pt>
                <c:pt idx="14">
                  <c:v>-86.752799999999993</c:v>
                </c:pt>
                <c:pt idx="15">
                  <c:v>-85.468699999999998</c:v>
                </c:pt>
                <c:pt idx="16">
                  <c:v>-84.184799999999996</c:v>
                </c:pt>
                <c:pt idx="17">
                  <c:v>-82.901200000000003</c:v>
                </c:pt>
                <c:pt idx="18">
                  <c:v>-81.710800000000006</c:v>
                </c:pt>
                <c:pt idx="19">
                  <c:v>-80.5244</c:v>
                </c:pt>
                <c:pt idx="20">
                  <c:v>-79.337900000000005</c:v>
                </c:pt>
                <c:pt idx="21">
                  <c:v>-78.151399999999995</c:v>
                </c:pt>
                <c:pt idx="22">
                  <c:v>-76.964699999999993</c:v>
                </c:pt>
                <c:pt idx="23">
                  <c:v>-75.777799999999999</c:v>
                </c:pt>
                <c:pt idx="24">
                  <c:v>-74.590500000000006</c:v>
                </c:pt>
                <c:pt idx="25">
                  <c:v>-73.402699999999996</c:v>
                </c:pt>
                <c:pt idx="26">
                  <c:v>-72.213800000000006</c:v>
                </c:pt>
                <c:pt idx="27">
                  <c:v>-71.023300000000006</c:v>
                </c:pt>
                <c:pt idx="28">
                  <c:v>-69.830500000000001</c:v>
                </c:pt>
                <c:pt idx="29">
                  <c:v>-68.634500000000003</c:v>
                </c:pt>
                <c:pt idx="30">
                  <c:v>-67.433799999999991</c:v>
                </c:pt>
                <c:pt idx="31">
                  <c:v>-66.226799999999997</c:v>
                </c:pt>
                <c:pt idx="32">
                  <c:v>-65.010999999999996</c:v>
                </c:pt>
                <c:pt idx="33">
                  <c:v>-63.783200000000001</c:v>
                </c:pt>
                <c:pt idx="34">
                  <c:v>-62.538699999999999</c:v>
                </c:pt>
                <c:pt idx="35">
                  <c:v>-61.271099999999997</c:v>
                </c:pt>
                <c:pt idx="36">
                  <c:v>-59.970500000000001</c:v>
                </c:pt>
                <c:pt idx="37">
                  <c:v>-58.621400000000001</c:v>
                </c:pt>
                <c:pt idx="38">
                  <c:v>-57.197499999999998</c:v>
                </c:pt>
                <c:pt idx="39">
                  <c:v>-55.646900000000002</c:v>
                </c:pt>
                <c:pt idx="40">
                  <c:v>-53.876199999999997</c:v>
                </c:pt>
                <c:pt idx="41">
                  <c:v>-51.799799999999998</c:v>
                </c:pt>
                <c:pt idx="42">
                  <c:v>-49.396000000000001</c:v>
                </c:pt>
                <c:pt idx="43">
                  <c:v>-46.664000000000001</c:v>
                </c:pt>
                <c:pt idx="44">
                  <c:v>-43.603200000000001</c:v>
                </c:pt>
                <c:pt idx="45">
                  <c:v>-40.2121</c:v>
                </c:pt>
                <c:pt idx="46">
                  <c:v>-36.490200000000002</c:v>
                </c:pt>
                <c:pt idx="47">
                  <c:v>-32.451899999999995</c:v>
                </c:pt>
                <c:pt idx="48">
                  <c:v>-28.146699999999999</c:v>
                </c:pt>
                <c:pt idx="49">
                  <c:v>-23.653500000000001</c:v>
                </c:pt>
                <c:pt idx="50">
                  <c:v>-19.0213</c:v>
                </c:pt>
                <c:pt idx="51">
                  <c:v>-14.2286</c:v>
                </c:pt>
                <c:pt idx="52">
                  <c:v>-9.2428400000000011</c:v>
                </c:pt>
                <c:pt idx="53">
                  <c:v>-4.0222610000000003</c:v>
                </c:pt>
                <c:pt idx="54">
                  <c:v>1.4763799999999998</c:v>
                </c:pt>
                <c:pt idx="55">
                  <c:v>7.2472999999999992</c:v>
                </c:pt>
                <c:pt idx="56">
                  <c:v>13.299099999999999</c:v>
                </c:pt>
                <c:pt idx="57">
                  <c:v>19.6282</c:v>
                </c:pt>
                <c:pt idx="58">
                  <c:v>26.221299999999999</c:v>
                </c:pt>
                <c:pt idx="59">
                  <c:v>33.053100000000001</c:v>
                </c:pt>
                <c:pt idx="60">
                  <c:v>40.094799999999999</c:v>
                </c:pt>
                <c:pt idx="61">
                  <c:v>47.311199999999999</c:v>
                </c:pt>
                <c:pt idx="62">
                  <c:v>54.662500000000001</c:v>
                </c:pt>
                <c:pt idx="63">
                  <c:v>62.113200000000006</c:v>
                </c:pt>
                <c:pt idx="64">
                  <c:v>69.633600000000001</c:v>
                </c:pt>
                <c:pt idx="65">
                  <c:v>77.200900000000004</c:v>
                </c:pt>
                <c:pt idx="66">
                  <c:v>84.798900000000003</c:v>
                </c:pt>
                <c:pt idx="67">
                  <c:v>92.416300000000007</c:v>
                </c:pt>
                <c:pt idx="68">
                  <c:v>100.04600000000001</c:v>
                </c:pt>
                <c:pt idx="69">
                  <c:v>107.682</c:v>
                </c:pt>
                <c:pt idx="70">
                  <c:v>115.322</c:v>
                </c:pt>
                <c:pt idx="71">
                  <c:v>122.964</c:v>
                </c:pt>
                <c:pt idx="72">
                  <c:v>130.60599999999999</c:v>
                </c:pt>
                <c:pt idx="73">
                  <c:v>138.24799999999999</c:v>
                </c:pt>
                <c:pt idx="74">
                  <c:v>145.88800000000001</c:v>
                </c:pt>
              </c:numCache>
            </c:numRef>
          </c:xVal>
          <c:yVal>
            <c:numRef>
              <c:f>'velocity transition_diameter6mm'!$K$3:$K$77</c:f>
              <c:numCache>
                <c:formatCode>General</c:formatCode>
                <c:ptCount val="75"/>
                <c:pt idx="0">
                  <c:v>12.865500000000001</c:v>
                </c:pt>
                <c:pt idx="1">
                  <c:v>12.8636</c:v>
                </c:pt>
                <c:pt idx="2">
                  <c:v>12.861700000000001</c:v>
                </c:pt>
                <c:pt idx="3">
                  <c:v>12.8599</c:v>
                </c:pt>
                <c:pt idx="4">
                  <c:v>12.8581</c:v>
                </c:pt>
                <c:pt idx="5">
                  <c:v>12.856400000000001</c:v>
                </c:pt>
                <c:pt idx="6">
                  <c:v>12.8546</c:v>
                </c:pt>
                <c:pt idx="7">
                  <c:v>12.8529</c:v>
                </c:pt>
                <c:pt idx="8">
                  <c:v>12.8512</c:v>
                </c:pt>
                <c:pt idx="9">
                  <c:v>12.849500000000001</c:v>
                </c:pt>
                <c:pt idx="10">
                  <c:v>12.847899999999999</c:v>
                </c:pt>
                <c:pt idx="11">
                  <c:v>12.8462</c:v>
                </c:pt>
                <c:pt idx="12">
                  <c:v>12.8446</c:v>
                </c:pt>
                <c:pt idx="13">
                  <c:v>12.843</c:v>
                </c:pt>
                <c:pt idx="14">
                  <c:v>12.8415</c:v>
                </c:pt>
                <c:pt idx="15">
                  <c:v>12.8398</c:v>
                </c:pt>
                <c:pt idx="16">
                  <c:v>12.837899999999999</c:v>
                </c:pt>
                <c:pt idx="17">
                  <c:v>12.7597</c:v>
                </c:pt>
                <c:pt idx="18">
                  <c:v>11.8642</c:v>
                </c:pt>
                <c:pt idx="19">
                  <c:v>11.8643</c:v>
                </c:pt>
                <c:pt idx="20">
                  <c:v>11.8651</c:v>
                </c:pt>
                <c:pt idx="21">
                  <c:v>11.866199999999999</c:v>
                </c:pt>
                <c:pt idx="22">
                  <c:v>11.867699999999999</c:v>
                </c:pt>
                <c:pt idx="23">
                  <c:v>11.8704</c:v>
                </c:pt>
                <c:pt idx="24">
                  <c:v>11.8751</c:v>
                </c:pt>
                <c:pt idx="25">
                  <c:v>11.883100000000001</c:v>
                </c:pt>
                <c:pt idx="26">
                  <c:v>11.8957</c:v>
                </c:pt>
                <c:pt idx="27">
                  <c:v>11.9148</c:v>
                </c:pt>
                <c:pt idx="28">
                  <c:v>11.942299999999999</c:v>
                </c:pt>
                <c:pt idx="29">
                  <c:v>11.981400000000001</c:v>
                </c:pt>
                <c:pt idx="30">
                  <c:v>12.0349</c:v>
                </c:pt>
                <c:pt idx="31">
                  <c:v>12.109299999999999</c:v>
                </c:pt>
                <c:pt idx="32">
                  <c:v>12.2119</c:v>
                </c:pt>
                <c:pt idx="33">
                  <c:v>12.3521</c:v>
                </c:pt>
                <c:pt idx="34">
                  <c:v>12.546900000000001</c:v>
                </c:pt>
                <c:pt idx="35">
                  <c:v>12.8223</c:v>
                </c:pt>
                <c:pt idx="36">
                  <c:v>13.215299999999999</c:v>
                </c:pt>
                <c:pt idx="37">
                  <c:v>13.8063</c:v>
                </c:pt>
                <c:pt idx="38">
                  <c:v>14.759</c:v>
                </c:pt>
                <c:pt idx="39">
                  <c:v>16.423400000000001</c:v>
                </c:pt>
                <c:pt idx="40">
                  <c:v>19.150500000000001</c:v>
                </c:pt>
                <c:pt idx="41">
                  <c:v>22.398499999999999</c:v>
                </c:pt>
                <c:pt idx="42">
                  <c:v>25.677700000000002</c:v>
                </c:pt>
                <c:pt idx="43">
                  <c:v>28.962</c:v>
                </c:pt>
                <c:pt idx="44">
                  <c:v>32.256900000000002</c:v>
                </c:pt>
                <c:pt idx="45">
                  <c:v>35.566400000000002</c:v>
                </c:pt>
                <c:pt idx="46">
                  <c:v>38.854799999999997</c:v>
                </c:pt>
                <c:pt idx="47">
                  <c:v>41.825699999999998</c:v>
                </c:pt>
                <c:pt idx="48">
                  <c:v>44.1404</c:v>
                </c:pt>
                <c:pt idx="49">
                  <c:v>45.6235</c:v>
                </c:pt>
                <c:pt idx="50">
                  <c:v>47.064999999999998</c:v>
                </c:pt>
                <c:pt idx="51">
                  <c:v>48.842100000000002</c:v>
                </c:pt>
                <c:pt idx="52">
                  <c:v>50.960799999999999</c:v>
                </c:pt>
                <c:pt idx="53">
                  <c:v>53.5456</c:v>
                </c:pt>
                <c:pt idx="54">
                  <c:v>56.316200000000002</c:v>
                </c:pt>
                <c:pt idx="55">
                  <c:v>59.096299999999999</c:v>
                </c:pt>
                <c:pt idx="56">
                  <c:v>61.919800000000002</c:v>
                </c:pt>
                <c:pt idx="57">
                  <c:v>64.656599999999997</c:v>
                </c:pt>
                <c:pt idx="58">
                  <c:v>67.1614</c:v>
                </c:pt>
                <c:pt idx="59">
                  <c:v>69.430099999999996</c:v>
                </c:pt>
                <c:pt idx="60">
                  <c:v>71.354600000000005</c:v>
                </c:pt>
                <c:pt idx="61">
                  <c:v>72.899500000000003</c:v>
                </c:pt>
                <c:pt idx="62">
                  <c:v>74.064899999999994</c:v>
                </c:pt>
                <c:pt idx="63">
                  <c:v>74.900000000000006</c:v>
                </c:pt>
                <c:pt idx="64">
                  <c:v>75.469800000000006</c:v>
                </c:pt>
                <c:pt idx="65">
                  <c:v>75.849199999999996</c:v>
                </c:pt>
                <c:pt idx="66">
                  <c:v>76.092600000000004</c:v>
                </c:pt>
                <c:pt idx="67">
                  <c:v>76.243399999999994</c:v>
                </c:pt>
                <c:pt idx="68">
                  <c:v>76.334199999999996</c:v>
                </c:pt>
                <c:pt idx="69">
                  <c:v>76.385099999999994</c:v>
                </c:pt>
                <c:pt idx="70">
                  <c:v>76.411000000000001</c:v>
                </c:pt>
                <c:pt idx="71">
                  <c:v>76.421599999999998</c:v>
                </c:pt>
                <c:pt idx="72">
                  <c:v>76.424000000000007</c:v>
                </c:pt>
                <c:pt idx="73">
                  <c:v>76.419600000000003</c:v>
                </c:pt>
                <c:pt idx="74">
                  <c:v>76.355500000000006</c:v>
                </c:pt>
              </c:numCache>
            </c:numRef>
          </c:yVal>
          <c:smooth val="0"/>
          <c:extLst>
            <c:ext xmlns:c16="http://schemas.microsoft.com/office/drawing/2014/chart" uri="{C3380CC4-5D6E-409C-BE32-E72D297353CC}">
              <c16:uniqueId val="{00000000-FF57-4362-811D-D37B9646BE84}"/>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'velocity transition_diameter6mm'!$F$3:$F$67</c:f>
              <c:numCache>
                <c:formatCode>General</c:formatCode>
                <c:ptCount val="65"/>
                <c:pt idx="0">
                  <c:v>-105.02800000000001</c:v>
                </c:pt>
                <c:pt idx="1">
                  <c:v>-103.62439999999999</c:v>
                </c:pt>
                <c:pt idx="2">
                  <c:v>-102.221</c:v>
                </c:pt>
                <c:pt idx="3">
                  <c:v>-100.8177</c:v>
                </c:pt>
                <c:pt idx="4">
                  <c:v>-99.414400000000001</c:v>
                </c:pt>
                <c:pt idx="5">
                  <c:v>-98.011200000000002</c:v>
                </c:pt>
                <c:pt idx="6">
                  <c:v>-96.608099999999993</c:v>
                </c:pt>
                <c:pt idx="7">
                  <c:v>-95.204999999999998</c:v>
                </c:pt>
                <c:pt idx="8">
                  <c:v>-93.801900000000003</c:v>
                </c:pt>
                <c:pt idx="9">
                  <c:v>-92.398899999999998</c:v>
                </c:pt>
                <c:pt idx="10">
                  <c:v>-90.995900000000006</c:v>
                </c:pt>
                <c:pt idx="11">
                  <c:v>-89.593000000000004</c:v>
                </c:pt>
                <c:pt idx="12">
                  <c:v>-88.190100000000001</c:v>
                </c:pt>
                <c:pt idx="13">
                  <c:v>-86.787199999999999</c:v>
                </c:pt>
                <c:pt idx="14">
                  <c:v>-85.384399999999999</c:v>
                </c:pt>
                <c:pt idx="15">
                  <c:v>-83.9816</c:v>
                </c:pt>
                <c:pt idx="16">
                  <c:v>-82.578900000000004</c:v>
                </c:pt>
                <c:pt idx="17">
                  <c:v>-81.204099999999997</c:v>
                </c:pt>
                <c:pt idx="18">
                  <c:v>-79.907700000000006</c:v>
                </c:pt>
                <c:pt idx="19">
                  <c:v>-78.611199999999997</c:v>
                </c:pt>
                <c:pt idx="20">
                  <c:v>-77.314599999999999</c:v>
                </c:pt>
                <c:pt idx="21">
                  <c:v>-76.017899999999997</c:v>
                </c:pt>
                <c:pt idx="22">
                  <c:v>-74.720799999999997</c:v>
                </c:pt>
                <c:pt idx="23">
                  <c:v>-73.423299999999998</c:v>
                </c:pt>
                <c:pt idx="24">
                  <c:v>-72.124899999999997</c:v>
                </c:pt>
                <c:pt idx="25">
                  <c:v>-70.825000000000003</c:v>
                </c:pt>
                <c:pt idx="26">
                  <c:v>-69.522800000000004</c:v>
                </c:pt>
                <c:pt idx="27">
                  <c:v>-68.217299999999994</c:v>
                </c:pt>
                <c:pt idx="28">
                  <c:v>-66.906700000000001</c:v>
                </c:pt>
                <c:pt idx="29">
                  <c:v>-65.589100000000002</c:v>
                </c:pt>
                <c:pt idx="30">
                  <c:v>-64.261600000000001</c:v>
                </c:pt>
                <c:pt idx="31">
                  <c:v>-62.919800000000002</c:v>
                </c:pt>
                <c:pt idx="32">
                  <c:v>-61.557499999999997</c:v>
                </c:pt>
                <c:pt idx="33">
                  <c:v>-60.165399999999998</c:v>
                </c:pt>
                <c:pt idx="34">
                  <c:v>-58.728900000000003</c:v>
                </c:pt>
                <c:pt idx="35">
                  <c:v>-57.221499999999999</c:v>
                </c:pt>
                <c:pt idx="36">
                  <c:v>-55.589100000000002</c:v>
                </c:pt>
                <c:pt idx="37">
                  <c:v>-53.734900000000003</c:v>
                </c:pt>
                <c:pt idx="38">
                  <c:v>-51.575499999999998</c:v>
                </c:pt>
                <c:pt idx="39">
                  <c:v>-49.092100000000002</c:v>
                </c:pt>
                <c:pt idx="40">
                  <c:v>-46.284300000000002</c:v>
                </c:pt>
                <c:pt idx="41">
                  <c:v>-43.1511</c:v>
                </c:pt>
                <c:pt idx="42">
                  <c:v>-39.690899999999999</c:v>
                </c:pt>
                <c:pt idx="43">
                  <c:v>-35.908100000000005</c:v>
                </c:pt>
                <c:pt idx="44">
                  <c:v>-31.835100000000001</c:v>
                </c:pt>
                <c:pt idx="45">
                  <c:v>-27.540299999999998</c:v>
                </c:pt>
                <c:pt idx="46">
                  <c:v>-23.096499999999999</c:v>
                </c:pt>
                <c:pt idx="47">
                  <c:v>-18.497700000000002</c:v>
                </c:pt>
                <c:pt idx="48">
                  <c:v>-13.71416</c:v>
                </c:pt>
                <c:pt idx="49">
                  <c:v>-8.7159800000000001</c:v>
                </c:pt>
                <c:pt idx="50">
                  <c:v>-3.46387</c:v>
                </c:pt>
                <c:pt idx="51">
                  <c:v>2.0764100000000001</c:v>
                </c:pt>
                <c:pt idx="52">
                  <c:v>7.8977000000000004</c:v>
                </c:pt>
                <c:pt idx="53">
                  <c:v>14.002199999999998</c:v>
                </c:pt>
                <c:pt idx="54">
                  <c:v>20.382100000000001</c:v>
                </c:pt>
                <c:pt idx="55">
                  <c:v>27.020400000000002</c:v>
                </c:pt>
                <c:pt idx="56">
                  <c:v>33.889499999999998</c:v>
                </c:pt>
                <c:pt idx="57">
                  <c:v>40.957700000000003</c:v>
                </c:pt>
                <c:pt idx="58">
                  <c:v>48.189100000000003</c:v>
                </c:pt>
                <c:pt idx="59">
                  <c:v>55.545299999999997</c:v>
                </c:pt>
                <c:pt idx="60">
                  <c:v>62.993200000000002</c:v>
                </c:pt>
                <c:pt idx="61">
                  <c:v>70.5047</c:v>
                </c:pt>
                <c:pt idx="62">
                  <c:v>78.059200000000004</c:v>
                </c:pt>
                <c:pt idx="63">
                  <c:v>85.641199999999998</c:v>
                </c:pt>
                <c:pt idx="64">
                  <c:v>93.2376</c:v>
                </c:pt>
              </c:numCache>
            </c:numRef>
          </c:xVal>
          <c:yVal>
            <c:numRef>
              <c:f>'velocity transition_diameter6mm'!$G$3:$G$67</c:f>
              <c:numCache>
                <c:formatCode>General</c:formatCode>
                <c:ptCount val="65"/>
                <c:pt idx="0">
                  <c:v>14.034599999999999</c:v>
                </c:pt>
                <c:pt idx="1">
                  <c:v>14.034000000000001</c:v>
                </c:pt>
                <c:pt idx="2">
                  <c:v>14.0335</c:v>
                </c:pt>
                <c:pt idx="3">
                  <c:v>14.0329</c:v>
                </c:pt>
                <c:pt idx="4">
                  <c:v>14.032299999999999</c:v>
                </c:pt>
                <c:pt idx="5">
                  <c:v>14.031700000000001</c:v>
                </c:pt>
                <c:pt idx="6">
                  <c:v>14.0312</c:v>
                </c:pt>
                <c:pt idx="7">
                  <c:v>14.030799999999999</c:v>
                </c:pt>
                <c:pt idx="8">
                  <c:v>14.0304</c:v>
                </c:pt>
                <c:pt idx="9">
                  <c:v>14.03</c:v>
                </c:pt>
                <c:pt idx="10">
                  <c:v>14.0296</c:v>
                </c:pt>
                <c:pt idx="11">
                  <c:v>14.029299999999999</c:v>
                </c:pt>
                <c:pt idx="12">
                  <c:v>14.0289</c:v>
                </c:pt>
                <c:pt idx="13">
                  <c:v>14.028600000000001</c:v>
                </c:pt>
                <c:pt idx="14">
                  <c:v>14.0281</c:v>
                </c:pt>
                <c:pt idx="15">
                  <c:v>14.0275</c:v>
                </c:pt>
                <c:pt idx="16">
                  <c:v>14.0266</c:v>
                </c:pt>
                <c:pt idx="17">
                  <c:v>12.9642</c:v>
                </c:pt>
                <c:pt idx="18">
                  <c:v>12.964399999999999</c:v>
                </c:pt>
                <c:pt idx="19">
                  <c:v>12.965299999999999</c:v>
                </c:pt>
                <c:pt idx="20">
                  <c:v>12.9665</c:v>
                </c:pt>
                <c:pt idx="21">
                  <c:v>12.9686</c:v>
                </c:pt>
                <c:pt idx="22">
                  <c:v>12.972300000000001</c:v>
                </c:pt>
                <c:pt idx="23">
                  <c:v>12.979100000000001</c:v>
                </c:pt>
                <c:pt idx="24">
                  <c:v>12.990399999999999</c:v>
                </c:pt>
                <c:pt idx="25">
                  <c:v>13.008800000000001</c:v>
                </c:pt>
                <c:pt idx="26">
                  <c:v>13.036300000000001</c:v>
                </c:pt>
                <c:pt idx="27">
                  <c:v>13.0771</c:v>
                </c:pt>
                <c:pt idx="28">
                  <c:v>13.1366</c:v>
                </c:pt>
                <c:pt idx="29">
                  <c:v>13.2201</c:v>
                </c:pt>
                <c:pt idx="30">
                  <c:v>13.338200000000001</c:v>
                </c:pt>
                <c:pt idx="31">
                  <c:v>13.507899999999999</c:v>
                </c:pt>
                <c:pt idx="32">
                  <c:v>13.753500000000001</c:v>
                </c:pt>
                <c:pt idx="33">
                  <c:v>14.1121</c:v>
                </c:pt>
                <c:pt idx="34">
                  <c:v>14.6591</c:v>
                </c:pt>
                <c:pt idx="35">
                  <c:v>15.571400000000001</c:v>
                </c:pt>
                <c:pt idx="36">
                  <c:v>17.246099999999998</c:v>
                </c:pt>
                <c:pt idx="37">
                  <c:v>19.9908</c:v>
                </c:pt>
                <c:pt idx="38">
                  <c:v>23.212700000000002</c:v>
                </c:pt>
                <c:pt idx="39">
                  <c:v>26.454899999999999</c:v>
                </c:pt>
                <c:pt idx="40">
                  <c:v>29.703199999999999</c:v>
                </c:pt>
                <c:pt idx="41">
                  <c:v>32.964799999999997</c:v>
                </c:pt>
                <c:pt idx="42">
                  <c:v>36.236400000000003</c:v>
                </c:pt>
                <c:pt idx="43">
                  <c:v>39.365900000000003</c:v>
                </c:pt>
                <c:pt idx="44">
                  <c:v>41.975299999999997</c:v>
                </c:pt>
                <c:pt idx="45">
                  <c:v>43.762999999999998</c:v>
                </c:pt>
                <c:pt idx="46">
                  <c:v>45.160400000000003</c:v>
                </c:pt>
                <c:pt idx="47">
                  <c:v>46.863300000000002</c:v>
                </c:pt>
                <c:pt idx="48">
                  <c:v>48.857700000000001</c:v>
                </c:pt>
                <c:pt idx="49">
                  <c:v>51.183700000000002</c:v>
                </c:pt>
                <c:pt idx="50">
                  <c:v>53.940800000000003</c:v>
                </c:pt>
                <c:pt idx="51">
                  <c:v>56.776600000000002</c:v>
                </c:pt>
                <c:pt idx="52">
                  <c:v>59.631500000000003</c:v>
                </c:pt>
                <c:pt idx="53">
                  <c:v>62.437399999999997</c:v>
                </c:pt>
                <c:pt idx="54">
                  <c:v>65.129900000000006</c:v>
                </c:pt>
                <c:pt idx="55">
                  <c:v>67.586100000000002</c:v>
                </c:pt>
                <c:pt idx="56">
                  <c:v>69.752799999999993</c:v>
                </c:pt>
                <c:pt idx="57">
                  <c:v>71.562299999999993</c:v>
                </c:pt>
                <c:pt idx="58">
                  <c:v>72.996799999999993</c:v>
                </c:pt>
                <c:pt idx="59">
                  <c:v>74.075100000000006</c:v>
                </c:pt>
                <c:pt idx="60">
                  <c:v>74.836100000000002</c:v>
                </c:pt>
                <c:pt idx="61">
                  <c:v>75.36</c:v>
                </c:pt>
                <c:pt idx="62">
                  <c:v>75.704800000000006</c:v>
                </c:pt>
                <c:pt idx="63">
                  <c:v>75.913600000000002</c:v>
                </c:pt>
                <c:pt idx="64">
                  <c:v>75.992400000000004</c:v>
                </c:pt>
              </c:numCache>
            </c:numRef>
          </c:yVal>
          <c:smooth val="0"/>
          <c:extLst>
            <c:ext xmlns:c16="http://schemas.microsoft.com/office/drawing/2014/chart" uri="{C3380CC4-5D6E-409C-BE32-E72D297353CC}">
              <c16:uniqueId val="{00000001-FF57-4362-811D-D37B9646BE84}"/>
            </c:ext>
          </c:extLst>
        </c:ser>
        <c:ser>
          <c:idx val="0"/>
          <c:order val="2"/>
          <c:tx>
            <c:v>50mm</c:v>
          </c:tx>
          <c:spPr>
            <a:ln w="19050" cap="rnd">
              <a:noFill/>
              <a:round/>
            </a:ln>
            <a:effectLst/>
          </c:spPr>
          <c:marker>
            <c:symbol val="circle"/>
            <c:size val="5"/>
            <c:spPr>
              <a:solidFill>
                <a:srgbClr val="00B050"/>
              </a:solidFill>
              <a:ln w="9525">
                <a:solidFill>
                  <a:srgbClr val="00B050"/>
                </a:solidFill>
              </a:ln>
              <a:effectLst/>
            </c:spPr>
          </c:marker>
          <c:xVal>
            <c:numRef>
              <c:f>'velocity transition_diameter6mm'!$B$3:$B$77</c:f>
              <c:numCache>
                <c:formatCode>General</c:formatCode>
                <c:ptCount val="75"/>
                <c:pt idx="0">
                  <c:v>-104.1373</c:v>
                </c:pt>
                <c:pt idx="1">
                  <c:v>-103.22839999999999</c:v>
                </c:pt>
                <c:pt idx="2">
                  <c:v>-102.319</c:v>
                </c:pt>
                <c:pt idx="3">
                  <c:v>-101.40900000000001</c:v>
                </c:pt>
                <c:pt idx="4">
                  <c:v>-100.4986</c:v>
                </c:pt>
                <c:pt idx="5">
                  <c:v>-99.587599999999995</c:v>
                </c:pt>
                <c:pt idx="6">
                  <c:v>-98.676100000000005</c:v>
                </c:pt>
                <c:pt idx="7">
                  <c:v>-97.763999999999996</c:v>
                </c:pt>
                <c:pt idx="8">
                  <c:v>-96.851500000000001</c:v>
                </c:pt>
                <c:pt idx="9">
                  <c:v>-95.938400000000001</c:v>
                </c:pt>
                <c:pt idx="10">
                  <c:v>-95.024799999999999</c:v>
                </c:pt>
                <c:pt idx="11">
                  <c:v>-94.110699999999994</c:v>
                </c:pt>
                <c:pt idx="12">
                  <c:v>-93.196100000000001</c:v>
                </c:pt>
                <c:pt idx="13">
                  <c:v>-92.281000000000006</c:v>
                </c:pt>
                <c:pt idx="14">
                  <c:v>-91.365300000000005</c:v>
                </c:pt>
                <c:pt idx="15">
                  <c:v>-90.449200000000005</c:v>
                </c:pt>
                <c:pt idx="16">
                  <c:v>-89.532499999999999</c:v>
                </c:pt>
                <c:pt idx="17">
                  <c:v>-88.615300000000005</c:v>
                </c:pt>
                <c:pt idx="18">
                  <c:v>-87.697599999999994</c:v>
                </c:pt>
                <c:pt idx="19">
                  <c:v>-86.779399999999995</c:v>
                </c:pt>
                <c:pt idx="20">
                  <c:v>-85.860699999999994</c:v>
                </c:pt>
                <c:pt idx="21">
                  <c:v>-84.941500000000005</c:v>
                </c:pt>
                <c:pt idx="22">
                  <c:v>-84.021699999999996</c:v>
                </c:pt>
                <c:pt idx="23">
                  <c:v>-83.101299999999995</c:v>
                </c:pt>
                <c:pt idx="24">
                  <c:v>-82.180499999999995</c:v>
                </c:pt>
                <c:pt idx="25">
                  <c:v>-81.259</c:v>
                </c:pt>
                <c:pt idx="26">
                  <c:v>-80.336799999999997</c:v>
                </c:pt>
                <c:pt idx="27">
                  <c:v>-79.414000000000001</c:v>
                </c:pt>
                <c:pt idx="28">
                  <c:v>-78.490300000000005</c:v>
                </c:pt>
                <c:pt idx="29">
                  <c:v>-77.565799999999996</c:v>
                </c:pt>
                <c:pt idx="30">
                  <c:v>-76.6404</c:v>
                </c:pt>
                <c:pt idx="31">
                  <c:v>-75.713700000000003</c:v>
                </c:pt>
                <c:pt idx="32">
                  <c:v>-74.785700000000006</c:v>
                </c:pt>
                <c:pt idx="33">
                  <c:v>-73.856200000000001</c:v>
                </c:pt>
                <c:pt idx="34">
                  <c:v>-72.9251</c:v>
                </c:pt>
                <c:pt idx="35">
                  <c:v>-71.992199999999997</c:v>
                </c:pt>
                <c:pt idx="36">
                  <c:v>-71.057400000000001</c:v>
                </c:pt>
                <c:pt idx="37">
                  <c:v>-70.120900000000006</c:v>
                </c:pt>
                <c:pt idx="38">
                  <c:v>-69.243499999999997</c:v>
                </c:pt>
                <c:pt idx="39">
                  <c:v>-68.373699999999999</c:v>
                </c:pt>
                <c:pt idx="40">
                  <c:v>-67.500799999999998</c:v>
                </c:pt>
                <c:pt idx="41">
                  <c:v>-66.62360000000001</c:v>
                </c:pt>
                <c:pt idx="42">
                  <c:v>-65.741</c:v>
                </c:pt>
                <c:pt idx="43">
                  <c:v>-64.851300000000009</c:v>
                </c:pt>
                <c:pt idx="44">
                  <c:v>-63.952199999999998</c:v>
                </c:pt>
                <c:pt idx="45">
                  <c:v>-63.040599999999998</c:v>
                </c:pt>
                <c:pt idx="46">
                  <c:v>-62.112400000000001</c:v>
                </c:pt>
                <c:pt idx="47">
                  <c:v>-61.162799999999997</c:v>
                </c:pt>
                <c:pt idx="48">
                  <c:v>-60.184800000000003</c:v>
                </c:pt>
                <c:pt idx="49">
                  <c:v>-59.168300000000002</c:v>
                </c:pt>
                <c:pt idx="50">
                  <c:v>-58.0976</c:v>
                </c:pt>
                <c:pt idx="51">
                  <c:v>-56.947299999999998</c:v>
                </c:pt>
                <c:pt idx="52">
                  <c:v>-55.671199999999999</c:v>
                </c:pt>
                <c:pt idx="53">
                  <c:v>-54.183700000000002</c:v>
                </c:pt>
                <c:pt idx="54">
                  <c:v>-52.392099999999999</c:v>
                </c:pt>
                <c:pt idx="55">
                  <c:v>-50.270099999999999</c:v>
                </c:pt>
                <c:pt idx="56">
                  <c:v>-47.816699999999997</c:v>
                </c:pt>
                <c:pt idx="57">
                  <c:v>-45.030799999999999</c:v>
                </c:pt>
                <c:pt idx="58">
                  <c:v>-41.910600000000002</c:v>
                </c:pt>
                <c:pt idx="59">
                  <c:v>-38.454000000000001</c:v>
                </c:pt>
                <c:pt idx="60">
                  <c:v>-34.658000000000001</c:v>
                </c:pt>
                <c:pt idx="61">
                  <c:v>-30.517900000000001</c:v>
                </c:pt>
                <c:pt idx="62">
                  <c:v>-26.029900000000001</c:v>
                </c:pt>
                <c:pt idx="63">
                  <c:v>-21.1965</c:v>
                </c:pt>
                <c:pt idx="64">
                  <c:v>-16.0412</c:v>
                </c:pt>
                <c:pt idx="65">
                  <c:v>-10.606870000000001</c:v>
                </c:pt>
                <c:pt idx="66">
                  <c:v>-4.9458785000000001</c:v>
                </c:pt>
                <c:pt idx="67">
                  <c:v>0.89024999999999999</c:v>
                </c:pt>
                <c:pt idx="68">
                  <c:v>6.8508999999999993</c:v>
                </c:pt>
                <c:pt idx="69">
                  <c:v>12.9575</c:v>
                </c:pt>
                <c:pt idx="70">
                  <c:v>19.220700000000001</c:v>
                </c:pt>
                <c:pt idx="71">
                  <c:v>25.6462</c:v>
                </c:pt>
                <c:pt idx="72">
                  <c:v>32.233800000000002</c:v>
                </c:pt>
                <c:pt idx="73">
                  <c:v>38.972900000000003</c:v>
                </c:pt>
                <c:pt idx="74">
                  <c:v>45.844900000000003</c:v>
                </c:pt>
              </c:numCache>
            </c:numRef>
          </c:xVal>
          <c:yVal>
            <c:numRef>
              <c:f>'velocity transition_diameter6mm'!$C$3:$C$77</c:f>
              <c:numCache>
                <c:formatCode>General</c:formatCode>
                <c:ptCount val="75"/>
                <c:pt idx="0">
                  <c:v>9.0863300000000002</c:v>
                </c:pt>
                <c:pt idx="1">
                  <c:v>9.0915499999999998</c:v>
                </c:pt>
                <c:pt idx="2">
                  <c:v>9.0968</c:v>
                </c:pt>
                <c:pt idx="3">
                  <c:v>9.1020599999999998</c:v>
                </c:pt>
                <c:pt idx="4">
                  <c:v>9.1073000000000004</c:v>
                </c:pt>
                <c:pt idx="5">
                  <c:v>9.1125399999999992</c:v>
                </c:pt>
                <c:pt idx="6">
                  <c:v>9.1177499999999991</c:v>
                </c:pt>
                <c:pt idx="7">
                  <c:v>9.1229399999999998</c:v>
                </c:pt>
                <c:pt idx="8">
                  <c:v>9.1280999999999999</c:v>
                </c:pt>
                <c:pt idx="9">
                  <c:v>9.1332400000000007</c:v>
                </c:pt>
                <c:pt idx="10">
                  <c:v>9.1383500000000009</c:v>
                </c:pt>
                <c:pt idx="11">
                  <c:v>9.1434999999999995</c:v>
                </c:pt>
                <c:pt idx="12">
                  <c:v>9.1486900000000002</c:v>
                </c:pt>
                <c:pt idx="13">
                  <c:v>9.1538799999999991</c:v>
                </c:pt>
                <c:pt idx="14">
                  <c:v>9.1590199999999999</c:v>
                </c:pt>
                <c:pt idx="15">
                  <c:v>9.1641100000000009</c:v>
                </c:pt>
                <c:pt idx="16">
                  <c:v>9.1692400000000003</c:v>
                </c:pt>
                <c:pt idx="17">
                  <c:v>9.1744299999999992</c:v>
                </c:pt>
                <c:pt idx="18">
                  <c:v>9.1795500000000008</c:v>
                </c:pt>
                <c:pt idx="19">
                  <c:v>9.1846999999999994</c:v>
                </c:pt>
                <c:pt idx="20">
                  <c:v>9.1898499999999999</c:v>
                </c:pt>
                <c:pt idx="21">
                  <c:v>9.1951599999999996</c:v>
                </c:pt>
                <c:pt idx="22">
                  <c:v>9.2005499999999998</c:v>
                </c:pt>
                <c:pt idx="23">
                  <c:v>9.2060499999999994</c:v>
                </c:pt>
                <c:pt idx="24">
                  <c:v>9.2118599999999997</c:v>
                </c:pt>
                <c:pt idx="25">
                  <c:v>9.2180800000000005</c:v>
                </c:pt>
                <c:pt idx="26">
                  <c:v>9.2248099999999997</c:v>
                </c:pt>
                <c:pt idx="27">
                  <c:v>9.2321799999999996</c:v>
                </c:pt>
                <c:pt idx="28">
                  <c:v>9.2404399999999995</c:v>
                </c:pt>
                <c:pt idx="29">
                  <c:v>9.2498000000000005</c:v>
                </c:pt>
                <c:pt idx="30">
                  <c:v>9.2604500000000005</c:v>
                </c:pt>
                <c:pt idx="31">
                  <c:v>9.2728900000000003</c:v>
                </c:pt>
                <c:pt idx="32">
                  <c:v>9.2870699999999999</c:v>
                </c:pt>
                <c:pt idx="33">
                  <c:v>9.3028399999999998</c:v>
                </c:pt>
                <c:pt idx="34">
                  <c:v>9.3201000000000001</c:v>
                </c:pt>
                <c:pt idx="35">
                  <c:v>9.3383199999999995</c:v>
                </c:pt>
                <c:pt idx="36">
                  <c:v>9.3567099999999996</c:v>
                </c:pt>
                <c:pt idx="37">
                  <c:v>9.3744599999999991</c:v>
                </c:pt>
                <c:pt idx="38">
                  <c:v>8.6850000000000005</c:v>
                </c:pt>
                <c:pt idx="39">
                  <c:v>8.7124199999999998</c:v>
                </c:pt>
                <c:pt idx="40">
                  <c:v>8.7485900000000001</c:v>
                </c:pt>
                <c:pt idx="41">
                  <c:v>8.7962199999999999</c:v>
                </c:pt>
                <c:pt idx="42">
                  <c:v>8.8585899999999995</c:v>
                </c:pt>
                <c:pt idx="43">
                  <c:v>8.9396699999999996</c:v>
                </c:pt>
                <c:pt idx="44">
                  <c:v>9.0476500000000009</c:v>
                </c:pt>
                <c:pt idx="45">
                  <c:v>9.1914300000000004</c:v>
                </c:pt>
                <c:pt idx="46">
                  <c:v>9.37927</c:v>
                </c:pt>
                <c:pt idx="47">
                  <c:v>9.6242300000000007</c:v>
                </c:pt>
                <c:pt idx="48">
                  <c:v>9.9523499999999991</c:v>
                </c:pt>
                <c:pt idx="49">
                  <c:v>10.4041</c:v>
                </c:pt>
                <c:pt idx="50">
                  <c:v>11.050700000000001</c:v>
                </c:pt>
                <c:pt idx="51">
                  <c:v>12.026999999999999</c:v>
                </c:pt>
                <c:pt idx="52">
                  <c:v>13.6395</c:v>
                </c:pt>
                <c:pt idx="53">
                  <c:v>16.29</c:v>
                </c:pt>
                <c:pt idx="54">
                  <c:v>19.566600000000001</c:v>
                </c:pt>
                <c:pt idx="55">
                  <c:v>22.8748</c:v>
                </c:pt>
                <c:pt idx="56">
                  <c:v>26.194700000000001</c:v>
                </c:pt>
                <c:pt idx="57">
                  <c:v>29.5274</c:v>
                </c:pt>
                <c:pt idx="58">
                  <c:v>32.879399999999997</c:v>
                </c:pt>
                <c:pt idx="59">
                  <c:v>36.256500000000003</c:v>
                </c:pt>
                <c:pt idx="60">
                  <c:v>39.671500000000002</c:v>
                </c:pt>
                <c:pt idx="61">
                  <c:v>43.139299999999999</c:v>
                </c:pt>
                <c:pt idx="62">
                  <c:v>46.622100000000003</c:v>
                </c:pt>
                <c:pt idx="63">
                  <c:v>50.006</c:v>
                </c:pt>
                <c:pt idx="64">
                  <c:v>53.025399999999998</c:v>
                </c:pt>
                <c:pt idx="65">
                  <c:v>55.566400000000002</c:v>
                </c:pt>
                <c:pt idx="66">
                  <c:v>57.563099999999999</c:v>
                </c:pt>
                <c:pt idx="67">
                  <c:v>59.001199999999997</c:v>
                </c:pt>
                <c:pt idx="68">
                  <c:v>60.315600000000003</c:v>
                </c:pt>
                <c:pt idx="69">
                  <c:v>61.834099999999999</c:v>
                </c:pt>
                <c:pt idx="70">
                  <c:v>63.447899999999997</c:v>
                </c:pt>
                <c:pt idx="71">
                  <c:v>65.066500000000005</c:v>
                </c:pt>
                <c:pt idx="72">
                  <c:v>66.656700000000001</c:v>
                </c:pt>
                <c:pt idx="73">
                  <c:v>68.095500000000001</c:v>
                </c:pt>
                <c:pt idx="74">
                  <c:v>69.250200000000007</c:v>
                </c:pt>
              </c:numCache>
            </c:numRef>
          </c:yVal>
          <c:smooth val="0"/>
          <c:extLst>
            <c:ext xmlns:c16="http://schemas.microsoft.com/office/drawing/2014/chart" uri="{C3380CC4-5D6E-409C-BE32-E72D297353CC}">
              <c16:uniqueId val="{00000002-FF57-4362-811D-D37B9646BE84}"/>
            </c:ext>
          </c:extLst>
        </c:ser>
        <c:dLbls>
          <c:showLegendKey val="0"/>
          <c:showVal val="0"/>
          <c:showCatName val="0"/>
          <c:showSerName val="0"/>
          <c:showPercent val="0"/>
          <c:showBubbleSize val="0"/>
        </c:dLbls>
        <c:axId val="997413679"/>
        <c:axId val="997415343"/>
      </c:scatterChart>
      <c:valAx>
        <c:axId val="997413679"/>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t>y [mm]</a:t>
                </a:r>
                <a:endParaRPr lang="ja-JP"/>
              </a:p>
            </c:rich>
          </c:tx>
          <c:layout>
            <c:manualLayout>
              <c:xMode val="edge"/>
              <c:yMode val="edge"/>
              <c:x val="0.45101746031746032"/>
              <c:y val="0.9152549382716049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5343"/>
        <c:crosses val="autoZero"/>
        <c:crossBetween val="midCat"/>
      </c:valAx>
      <c:valAx>
        <c:axId val="997415343"/>
        <c:scaling>
          <c:orientation val="minMax"/>
          <c:max val="80"/>
        </c:scaling>
        <c:delete val="0"/>
        <c:axPos val="l"/>
        <c:numFmt formatCode="General" sourceLinked="1"/>
        <c:majorTickMark val="cross"/>
        <c:minorTickMark val="cross"/>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3679"/>
        <c:crosses val="autoZero"/>
        <c:crossBetween val="midCat"/>
        <c:majorUnit val="20"/>
        <c:minorUnit val="10"/>
      </c:valAx>
      <c:spPr>
        <a:noFill/>
        <a:ln>
          <a:solidFill>
            <a:sysClr val="windowText" lastClr="000000"/>
          </a:solidFill>
        </a:ln>
        <a:effectLst/>
      </c:spPr>
    </c:plotArea>
    <c:legend>
      <c:legendPos val="tr"/>
      <c:layout>
        <c:manualLayout>
          <c:xMode val="edge"/>
          <c:yMode val="edge"/>
          <c:x val="0.66735826771653539"/>
          <c:y val="0.38425925925925924"/>
          <c:w val="0.19970515873015876"/>
          <c:h val="0.33463425925925933"/>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ea typeface="メイリオ" panose="020B0604030504040204" pitchFamily="50" charset="-128"/>
        </a:defRPr>
      </a:pPr>
      <a:endParaRPr lang="ja-JP"/>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600" b="0" i="0" u="none" strike="noStrike" kern="1200" spc="0" baseline="0">
                <a:solidFill>
                  <a:prstClr val="black"/>
                </a:solidFill>
                <a:latin typeface="Segoe UI" panose="020B0502040204020203" pitchFamily="34" charset="0"/>
                <a:ea typeface="+mn-ea"/>
                <a:cs typeface="+mn-cs"/>
              </a:defRPr>
            </a:pPr>
            <a:r>
              <a:rPr lang="en-US" altLang="ja-JP" sz="1600" b="0" i="0" baseline="0" dirty="0">
                <a:effectLst/>
              </a:rPr>
              <a:t>Distance between nozzle outlet and specimen </a:t>
            </a:r>
            <a:r>
              <a:rPr lang="en-US" altLang="ja-JP" sz="1600" b="1" i="0" u="sng" baseline="0" dirty="0">
                <a:effectLst/>
              </a:rPr>
              <a:t>150mm</a:t>
            </a:r>
            <a:endParaRPr lang="ja-JP" altLang="ja-JP" sz="1600" dirty="0">
              <a:effectLst/>
            </a:endParaRPr>
          </a:p>
        </c:rich>
      </c:tx>
      <c:layout>
        <c:manualLayout>
          <c:xMode val="edge"/>
          <c:yMode val="edge"/>
          <c:x val="0.10666285714285714"/>
          <c:y val="3.35978835978836E-3"/>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600" b="0" i="0" u="none" strike="noStrike" kern="1200" spc="0" baseline="0">
              <a:solidFill>
                <a:prstClr val="black"/>
              </a:solidFill>
              <a:latin typeface="Segoe UI" panose="020B0502040204020203" pitchFamily="34" charset="0"/>
              <a:ea typeface="+mn-ea"/>
              <a:cs typeface="+mn-cs"/>
            </a:defRPr>
          </a:pPr>
          <a:endParaRPr lang="ja-JP"/>
        </a:p>
      </c:txPr>
    </c:title>
    <c:autoTitleDeleted val="0"/>
    <c:plotArea>
      <c:layout>
        <c:manualLayout>
          <c:layoutTarget val="inner"/>
          <c:xMode val="edge"/>
          <c:yMode val="edge"/>
          <c:x val="4.3583174603174603E-2"/>
          <c:y val="0.10613571428571429"/>
          <c:w val="0.92150698412698417"/>
          <c:h val="0.73995238095238092"/>
        </c:manualLayout>
      </c:layout>
      <c:scatterChart>
        <c:scatterStyle val="lineMarker"/>
        <c:varyColors val="0"/>
        <c:ser>
          <c:idx val="4"/>
          <c:order val="0"/>
          <c:tx>
            <c:v>Airflow(6mm)</c:v>
          </c:tx>
          <c:spPr>
            <a:ln w="25400" cap="rnd">
              <a:noFill/>
              <a:round/>
            </a:ln>
            <a:effectLst/>
          </c:spPr>
          <c:marker>
            <c:symbol val="square"/>
            <c:size val="5"/>
            <c:spPr>
              <a:solidFill>
                <a:schemeClr val="accent3"/>
              </a:solidFill>
              <a:ln w="9525">
                <a:solidFill>
                  <a:schemeClr val="accent3"/>
                </a:solidFill>
              </a:ln>
              <a:effectLst/>
            </c:spPr>
          </c:marker>
          <c:xVal>
            <c:numRef>
              <c:f>distance150mm!$B$4:$B$989</c:f>
              <c:numCache>
                <c:formatCode>General</c:formatCode>
                <c:ptCount val="986"/>
                <c:pt idx="0">
                  <c:v>-583.00000900000009</c:v>
                </c:pt>
                <c:pt idx="1">
                  <c:v>-582.25626199999999</c:v>
                </c:pt>
                <c:pt idx="2">
                  <c:v>-581.51251600000001</c:v>
                </c:pt>
                <c:pt idx="3">
                  <c:v>-580.76876899999991</c:v>
                </c:pt>
                <c:pt idx="4">
                  <c:v>-580.02502200000004</c:v>
                </c:pt>
                <c:pt idx="5">
                  <c:v>-579.28127500000005</c:v>
                </c:pt>
                <c:pt idx="6">
                  <c:v>-578.53752899999995</c:v>
                </c:pt>
                <c:pt idx="7">
                  <c:v>-577.79378199999996</c:v>
                </c:pt>
                <c:pt idx="8">
                  <c:v>-577.05003499999998</c:v>
                </c:pt>
                <c:pt idx="9">
                  <c:v>-576.306288</c:v>
                </c:pt>
                <c:pt idx="10">
                  <c:v>-575.56254100000001</c:v>
                </c:pt>
                <c:pt idx="11">
                  <c:v>-574.81879500000002</c:v>
                </c:pt>
                <c:pt idx="12">
                  <c:v>-574.07504799999992</c:v>
                </c:pt>
                <c:pt idx="13">
                  <c:v>-573.33130099999994</c:v>
                </c:pt>
                <c:pt idx="14">
                  <c:v>-572.58755400000007</c:v>
                </c:pt>
                <c:pt idx="15">
                  <c:v>-571.84380799999997</c:v>
                </c:pt>
                <c:pt idx="16">
                  <c:v>-571.10006099999998</c:v>
                </c:pt>
                <c:pt idx="17">
                  <c:v>-570.356314</c:v>
                </c:pt>
                <c:pt idx="18">
                  <c:v>-569.6125669999999</c:v>
                </c:pt>
                <c:pt idx="19">
                  <c:v>-568.86882100000003</c:v>
                </c:pt>
                <c:pt idx="20">
                  <c:v>-568.12507400000004</c:v>
                </c:pt>
                <c:pt idx="21">
                  <c:v>-567.38132699999994</c:v>
                </c:pt>
                <c:pt idx="22">
                  <c:v>-566.63757999999996</c:v>
                </c:pt>
                <c:pt idx="23">
                  <c:v>-565.89383400000008</c:v>
                </c:pt>
                <c:pt idx="24">
                  <c:v>-565.15008699999998</c:v>
                </c:pt>
                <c:pt idx="25">
                  <c:v>-564.40634</c:v>
                </c:pt>
                <c:pt idx="26">
                  <c:v>-563.66259300000002</c:v>
                </c:pt>
                <c:pt idx="27">
                  <c:v>-562.91884700000003</c:v>
                </c:pt>
                <c:pt idx="28">
                  <c:v>-562.17510000000004</c:v>
                </c:pt>
                <c:pt idx="29">
                  <c:v>-561.43135300000006</c:v>
                </c:pt>
                <c:pt idx="30">
                  <c:v>-560.68760599999996</c:v>
                </c:pt>
                <c:pt idx="31">
                  <c:v>-559.94385999999997</c:v>
                </c:pt>
                <c:pt idx="32">
                  <c:v>-559.2001130000001</c:v>
                </c:pt>
                <c:pt idx="33">
                  <c:v>-558.456366</c:v>
                </c:pt>
                <c:pt idx="34">
                  <c:v>-557.71261900000002</c:v>
                </c:pt>
                <c:pt idx="35">
                  <c:v>-556.96887299999992</c:v>
                </c:pt>
                <c:pt idx="36">
                  <c:v>-556.22512599999993</c:v>
                </c:pt>
                <c:pt idx="37">
                  <c:v>-555.48137900000006</c:v>
                </c:pt>
                <c:pt idx="38">
                  <c:v>-554.73763200000008</c:v>
                </c:pt>
                <c:pt idx="39">
                  <c:v>-553.99388599999997</c:v>
                </c:pt>
                <c:pt idx="40">
                  <c:v>-553.25013899999999</c:v>
                </c:pt>
                <c:pt idx="41">
                  <c:v>-552.50639200000001</c:v>
                </c:pt>
                <c:pt idx="42">
                  <c:v>-551.76264500000002</c:v>
                </c:pt>
                <c:pt idx="43">
                  <c:v>-551.01889800000004</c:v>
                </c:pt>
                <c:pt idx="44">
                  <c:v>-550.27515199999993</c:v>
                </c:pt>
                <c:pt idx="45">
                  <c:v>-549.53140499999995</c:v>
                </c:pt>
                <c:pt idx="46">
                  <c:v>-548.78765799999996</c:v>
                </c:pt>
                <c:pt idx="47">
                  <c:v>-548.04391100000009</c:v>
                </c:pt>
                <c:pt idx="48">
                  <c:v>-547.30016499999999</c:v>
                </c:pt>
                <c:pt idx="49">
                  <c:v>-546.55641800000001</c:v>
                </c:pt>
                <c:pt idx="50">
                  <c:v>-545.81267100000002</c:v>
                </c:pt>
                <c:pt idx="51">
                  <c:v>-545.06892399999992</c:v>
                </c:pt>
                <c:pt idx="52">
                  <c:v>-544.32517800000005</c:v>
                </c:pt>
                <c:pt idx="53">
                  <c:v>-543.58143099999995</c:v>
                </c:pt>
                <c:pt idx="54">
                  <c:v>-542.83768399999997</c:v>
                </c:pt>
                <c:pt idx="55">
                  <c:v>-542.09393699999998</c:v>
                </c:pt>
                <c:pt idx="56">
                  <c:v>-541.350191</c:v>
                </c:pt>
                <c:pt idx="57">
                  <c:v>-540.60644400000001</c:v>
                </c:pt>
                <c:pt idx="58">
                  <c:v>-539.86269700000003</c:v>
                </c:pt>
                <c:pt idx="59">
                  <c:v>-539.11894999999993</c:v>
                </c:pt>
                <c:pt idx="60">
                  <c:v>-538.37520400000005</c:v>
                </c:pt>
                <c:pt idx="61">
                  <c:v>-537.63145700000007</c:v>
                </c:pt>
                <c:pt idx="62">
                  <c:v>-536.88770999999997</c:v>
                </c:pt>
                <c:pt idx="63">
                  <c:v>-536.14396299999999</c:v>
                </c:pt>
                <c:pt idx="64">
                  <c:v>-535.400217</c:v>
                </c:pt>
                <c:pt idx="65">
                  <c:v>-534.65647000000001</c:v>
                </c:pt>
                <c:pt idx="66">
                  <c:v>-533.91272300000003</c:v>
                </c:pt>
                <c:pt idx="67">
                  <c:v>-533.16897600000004</c:v>
                </c:pt>
                <c:pt idx="68">
                  <c:v>-532.42522999999994</c:v>
                </c:pt>
                <c:pt idx="69">
                  <c:v>-531.68148299999996</c:v>
                </c:pt>
                <c:pt idx="70">
                  <c:v>-530.93773600000009</c:v>
                </c:pt>
                <c:pt idx="71">
                  <c:v>-530.19398899999999</c:v>
                </c:pt>
                <c:pt idx="72">
                  <c:v>-529.450243</c:v>
                </c:pt>
                <c:pt idx="73">
                  <c:v>-528.70649600000002</c:v>
                </c:pt>
                <c:pt idx="74">
                  <c:v>-527.96274899999992</c:v>
                </c:pt>
                <c:pt idx="75">
                  <c:v>-527.21900200000005</c:v>
                </c:pt>
                <c:pt idx="76">
                  <c:v>-526.47525500000006</c:v>
                </c:pt>
                <c:pt idx="77">
                  <c:v>-525.73150899999996</c:v>
                </c:pt>
                <c:pt idx="78">
                  <c:v>-524.98776199999998</c:v>
                </c:pt>
                <c:pt idx="79">
                  <c:v>-524.24401499999999</c:v>
                </c:pt>
                <c:pt idx="80">
                  <c:v>-523.50026800000001</c:v>
                </c:pt>
                <c:pt idx="81">
                  <c:v>-522.75652200000002</c:v>
                </c:pt>
                <c:pt idx="82">
                  <c:v>-522.01277500000003</c:v>
                </c:pt>
                <c:pt idx="83">
                  <c:v>-521.26902799999993</c:v>
                </c:pt>
                <c:pt idx="84">
                  <c:v>-520.52528099999995</c:v>
                </c:pt>
                <c:pt idx="85">
                  <c:v>-519.78153499999996</c:v>
                </c:pt>
                <c:pt idx="86">
                  <c:v>-519.03778799999998</c:v>
                </c:pt>
                <c:pt idx="87">
                  <c:v>-518.29404099999999</c:v>
                </c:pt>
                <c:pt idx="88">
                  <c:v>-517.55029400000001</c:v>
                </c:pt>
                <c:pt idx="89">
                  <c:v>-516.80654800000002</c:v>
                </c:pt>
                <c:pt idx="90">
                  <c:v>-516.06280100000004</c:v>
                </c:pt>
                <c:pt idx="91">
                  <c:v>-515.31905400000005</c:v>
                </c:pt>
                <c:pt idx="92">
                  <c:v>-514.57530699999995</c:v>
                </c:pt>
                <c:pt idx="93">
                  <c:v>-513.83156099999997</c:v>
                </c:pt>
                <c:pt idx="94">
                  <c:v>-513.08781399999998</c:v>
                </c:pt>
                <c:pt idx="95">
                  <c:v>-512.344067</c:v>
                </c:pt>
                <c:pt idx="96">
                  <c:v>-511.60032000000001</c:v>
                </c:pt>
                <c:pt idx="97">
                  <c:v>-510.85657399999997</c:v>
                </c:pt>
                <c:pt idx="98">
                  <c:v>-510.11282700000004</c:v>
                </c:pt>
                <c:pt idx="99">
                  <c:v>-509.36908000000005</c:v>
                </c:pt>
                <c:pt idx="100">
                  <c:v>-508.62533300000001</c:v>
                </c:pt>
                <c:pt idx="101">
                  <c:v>-507.88158699999997</c:v>
                </c:pt>
                <c:pt idx="102">
                  <c:v>-507.13783999999993</c:v>
                </c:pt>
                <c:pt idx="103">
                  <c:v>-506.39409300000005</c:v>
                </c:pt>
                <c:pt idx="104">
                  <c:v>-505.65034600000001</c:v>
                </c:pt>
                <c:pt idx="105">
                  <c:v>-504.90659999999997</c:v>
                </c:pt>
                <c:pt idx="106">
                  <c:v>-504.16285300000004</c:v>
                </c:pt>
                <c:pt idx="107">
                  <c:v>-503.419106</c:v>
                </c:pt>
                <c:pt idx="108">
                  <c:v>-502.67535899999996</c:v>
                </c:pt>
                <c:pt idx="109">
                  <c:v>-501.93161200000003</c:v>
                </c:pt>
                <c:pt idx="110">
                  <c:v>-501.18786599999999</c:v>
                </c:pt>
                <c:pt idx="111">
                  <c:v>-500.444119</c:v>
                </c:pt>
                <c:pt idx="112">
                  <c:v>-499.70037200000002</c:v>
                </c:pt>
                <c:pt idx="113">
                  <c:v>-498.95662499999997</c:v>
                </c:pt>
                <c:pt idx="114">
                  <c:v>-498.21287899999999</c:v>
                </c:pt>
                <c:pt idx="115">
                  <c:v>-497.469132</c:v>
                </c:pt>
                <c:pt idx="116">
                  <c:v>-496.72538500000002</c:v>
                </c:pt>
                <c:pt idx="117">
                  <c:v>-495.98163799999998</c:v>
                </c:pt>
                <c:pt idx="118">
                  <c:v>-495.23789199999999</c:v>
                </c:pt>
                <c:pt idx="119">
                  <c:v>-494.494145</c:v>
                </c:pt>
                <c:pt idx="120">
                  <c:v>-493.75039799999996</c:v>
                </c:pt>
                <c:pt idx="121">
                  <c:v>-493.00665100000003</c:v>
                </c:pt>
                <c:pt idx="122">
                  <c:v>-492.26290500000005</c:v>
                </c:pt>
                <c:pt idx="123">
                  <c:v>-491.519158</c:v>
                </c:pt>
                <c:pt idx="124">
                  <c:v>-490.77541099999996</c:v>
                </c:pt>
                <c:pt idx="125">
                  <c:v>-490.03166399999998</c:v>
                </c:pt>
                <c:pt idx="126">
                  <c:v>-489.28791799999999</c:v>
                </c:pt>
                <c:pt idx="127">
                  <c:v>-488.54417100000001</c:v>
                </c:pt>
                <c:pt idx="128">
                  <c:v>-487.80042400000002</c:v>
                </c:pt>
                <c:pt idx="129">
                  <c:v>-487.05667699999998</c:v>
                </c:pt>
                <c:pt idx="130">
                  <c:v>-486.31293099999999</c:v>
                </c:pt>
                <c:pt idx="131">
                  <c:v>-485.56918400000001</c:v>
                </c:pt>
                <c:pt idx="132">
                  <c:v>-484.82543700000002</c:v>
                </c:pt>
                <c:pt idx="133">
                  <c:v>-484.08168999999998</c:v>
                </c:pt>
                <c:pt idx="134">
                  <c:v>-483.33794399999999</c:v>
                </c:pt>
                <c:pt idx="135">
                  <c:v>-482.59419700000001</c:v>
                </c:pt>
                <c:pt idx="136">
                  <c:v>-481.85044999999997</c:v>
                </c:pt>
                <c:pt idx="137">
                  <c:v>-481.10670300000004</c:v>
                </c:pt>
                <c:pt idx="138">
                  <c:v>-480.36295699999999</c:v>
                </c:pt>
                <c:pt idx="139">
                  <c:v>-479.61921000000001</c:v>
                </c:pt>
                <c:pt idx="140">
                  <c:v>-478.87546300000002</c:v>
                </c:pt>
                <c:pt idx="141">
                  <c:v>-478.13171599999998</c:v>
                </c:pt>
                <c:pt idx="142">
                  <c:v>-477.387969</c:v>
                </c:pt>
                <c:pt idx="143">
                  <c:v>-476.64422299999995</c:v>
                </c:pt>
                <c:pt idx="144">
                  <c:v>-475.90047600000003</c:v>
                </c:pt>
                <c:pt idx="145">
                  <c:v>-475.15672899999998</c:v>
                </c:pt>
                <c:pt idx="146">
                  <c:v>-474.412982</c:v>
                </c:pt>
                <c:pt idx="147">
                  <c:v>-473.66923600000001</c:v>
                </c:pt>
                <c:pt idx="148">
                  <c:v>-472.92548899999997</c:v>
                </c:pt>
                <c:pt idx="149">
                  <c:v>-472.18174199999999</c:v>
                </c:pt>
                <c:pt idx="150">
                  <c:v>-471.437995</c:v>
                </c:pt>
                <c:pt idx="151">
                  <c:v>-470.69424900000001</c:v>
                </c:pt>
                <c:pt idx="152">
                  <c:v>-469.95050199999997</c:v>
                </c:pt>
                <c:pt idx="153">
                  <c:v>-469.20675500000004</c:v>
                </c:pt>
                <c:pt idx="154">
                  <c:v>-468.463008</c:v>
                </c:pt>
                <c:pt idx="155">
                  <c:v>-467.71926200000001</c:v>
                </c:pt>
                <c:pt idx="156">
                  <c:v>-466.97551500000003</c:v>
                </c:pt>
                <c:pt idx="157">
                  <c:v>-466.23176799999999</c:v>
                </c:pt>
                <c:pt idx="158">
                  <c:v>-465.488021</c:v>
                </c:pt>
                <c:pt idx="159">
                  <c:v>-464.74427499999996</c:v>
                </c:pt>
                <c:pt idx="160">
                  <c:v>-464.00052800000003</c:v>
                </c:pt>
                <c:pt idx="161">
                  <c:v>-463.25678099999999</c:v>
                </c:pt>
                <c:pt idx="162">
                  <c:v>-462.513034</c:v>
                </c:pt>
                <c:pt idx="163">
                  <c:v>-461.76928800000002</c:v>
                </c:pt>
                <c:pt idx="164">
                  <c:v>-461.02554099999998</c:v>
                </c:pt>
                <c:pt idx="165">
                  <c:v>-460.28179399999999</c:v>
                </c:pt>
                <c:pt idx="166">
                  <c:v>-459.53804700000001</c:v>
                </c:pt>
                <c:pt idx="167">
                  <c:v>-458.79430100000002</c:v>
                </c:pt>
                <c:pt idx="168">
                  <c:v>-458.05055399999998</c:v>
                </c:pt>
                <c:pt idx="169">
                  <c:v>-457.30680699999999</c:v>
                </c:pt>
                <c:pt idx="170">
                  <c:v>-456.56306000000001</c:v>
                </c:pt>
                <c:pt idx="171">
                  <c:v>-455.81931400000002</c:v>
                </c:pt>
                <c:pt idx="172">
                  <c:v>-455.07556700000004</c:v>
                </c:pt>
                <c:pt idx="173">
                  <c:v>-454.33181999999999</c:v>
                </c:pt>
                <c:pt idx="174">
                  <c:v>-453.58807299999995</c:v>
                </c:pt>
                <c:pt idx="175">
                  <c:v>-452.84432600000002</c:v>
                </c:pt>
                <c:pt idx="176">
                  <c:v>-452.10058000000004</c:v>
                </c:pt>
                <c:pt idx="177">
                  <c:v>-451.35683299999999</c:v>
                </c:pt>
                <c:pt idx="178">
                  <c:v>-450.61308600000001</c:v>
                </c:pt>
                <c:pt idx="179">
                  <c:v>-449.86933899999997</c:v>
                </c:pt>
                <c:pt idx="180">
                  <c:v>-449.12559299999998</c:v>
                </c:pt>
                <c:pt idx="181">
                  <c:v>-448.381846</c:v>
                </c:pt>
                <c:pt idx="182">
                  <c:v>-447.63809900000001</c:v>
                </c:pt>
                <c:pt idx="183">
                  <c:v>-446.89435199999997</c:v>
                </c:pt>
                <c:pt idx="184">
                  <c:v>-446.15060599999998</c:v>
                </c:pt>
                <c:pt idx="185">
                  <c:v>-445.406859</c:v>
                </c:pt>
                <c:pt idx="186">
                  <c:v>-444.66311200000001</c:v>
                </c:pt>
                <c:pt idx="187">
                  <c:v>-443.91936500000003</c:v>
                </c:pt>
                <c:pt idx="188">
                  <c:v>-443.17561900000004</c:v>
                </c:pt>
                <c:pt idx="189">
                  <c:v>-442.431872</c:v>
                </c:pt>
                <c:pt idx="190">
                  <c:v>-441.68812499999996</c:v>
                </c:pt>
                <c:pt idx="191">
                  <c:v>-440.94437800000003</c:v>
                </c:pt>
                <c:pt idx="192">
                  <c:v>-440.20063199999998</c:v>
                </c:pt>
                <c:pt idx="193">
                  <c:v>-439.456885</c:v>
                </c:pt>
                <c:pt idx="194">
                  <c:v>-438.71313800000001</c:v>
                </c:pt>
                <c:pt idx="195">
                  <c:v>-437.96939099999997</c:v>
                </c:pt>
                <c:pt idx="196">
                  <c:v>-437.22564499999999</c:v>
                </c:pt>
                <c:pt idx="197">
                  <c:v>-436.481898</c:v>
                </c:pt>
                <c:pt idx="198">
                  <c:v>-435.73815100000002</c:v>
                </c:pt>
                <c:pt idx="199">
                  <c:v>-434.99440399999997</c:v>
                </c:pt>
                <c:pt idx="200">
                  <c:v>-434.25065799999999</c:v>
                </c:pt>
                <c:pt idx="201">
                  <c:v>-433.506911</c:v>
                </c:pt>
                <c:pt idx="202">
                  <c:v>-432.76316399999996</c:v>
                </c:pt>
                <c:pt idx="203">
                  <c:v>-432.01941700000003</c:v>
                </c:pt>
                <c:pt idx="204">
                  <c:v>-431.27567100000005</c:v>
                </c:pt>
                <c:pt idx="205">
                  <c:v>-430.531924</c:v>
                </c:pt>
                <c:pt idx="206">
                  <c:v>-429.78817699999996</c:v>
                </c:pt>
                <c:pt idx="207">
                  <c:v>-429.04443000000003</c:v>
                </c:pt>
                <c:pt idx="208">
                  <c:v>-428.30068299999999</c:v>
                </c:pt>
                <c:pt idx="209">
                  <c:v>-427.556937</c:v>
                </c:pt>
                <c:pt idx="210">
                  <c:v>-426.81319000000002</c:v>
                </c:pt>
                <c:pt idx="211">
                  <c:v>-426.06944299999998</c:v>
                </c:pt>
                <c:pt idx="212">
                  <c:v>-425.32569600000005</c:v>
                </c:pt>
                <c:pt idx="213">
                  <c:v>-424.58195000000001</c:v>
                </c:pt>
                <c:pt idx="214">
                  <c:v>-423.83820300000002</c:v>
                </c:pt>
                <c:pt idx="215">
                  <c:v>-423.09445599999998</c:v>
                </c:pt>
                <c:pt idx="216">
                  <c:v>-422.35070899999999</c:v>
                </c:pt>
                <c:pt idx="217">
                  <c:v>-421.60696300000001</c:v>
                </c:pt>
                <c:pt idx="218">
                  <c:v>-420.86321599999997</c:v>
                </c:pt>
                <c:pt idx="219">
                  <c:v>-420.11946900000004</c:v>
                </c:pt>
                <c:pt idx="220">
                  <c:v>-419.375722</c:v>
                </c:pt>
                <c:pt idx="221">
                  <c:v>-418.63197600000001</c:v>
                </c:pt>
                <c:pt idx="222">
                  <c:v>-417.88822900000002</c:v>
                </c:pt>
                <c:pt idx="223">
                  <c:v>-417.14448199999998</c:v>
                </c:pt>
                <c:pt idx="224">
                  <c:v>-416.400735</c:v>
                </c:pt>
                <c:pt idx="225">
                  <c:v>-415.65698899999995</c:v>
                </c:pt>
                <c:pt idx="226">
                  <c:v>-414.91324200000003</c:v>
                </c:pt>
                <c:pt idx="227">
                  <c:v>-414.16949499999998</c:v>
                </c:pt>
                <c:pt idx="228">
                  <c:v>-413.425748</c:v>
                </c:pt>
                <c:pt idx="229">
                  <c:v>-412.68200200000001</c:v>
                </c:pt>
                <c:pt idx="230">
                  <c:v>-411.93825500000003</c:v>
                </c:pt>
                <c:pt idx="231">
                  <c:v>-411.19450799999998</c:v>
                </c:pt>
                <c:pt idx="232">
                  <c:v>-410.450761</c:v>
                </c:pt>
                <c:pt idx="233">
                  <c:v>-409.70701500000001</c:v>
                </c:pt>
                <c:pt idx="234">
                  <c:v>-408.96326799999997</c:v>
                </c:pt>
                <c:pt idx="235">
                  <c:v>-408.21952100000004</c:v>
                </c:pt>
                <c:pt idx="236">
                  <c:v>-407.475774</c:v>
                </c:pt>
                <c:pt idx="237">
                  <c:v>-406.73202800000001</c:v>
                </c:pt>
                <c:pt idx="238">
                  <c:v>-405.98828100000003</c:v>
                </c:pt>
                <c:pt idx="239">
                  <c:v>-405.24453399999999</c:v>
                </c:pt>
                <c:pt idx="240">
                  <c:v>-404.500787</c:v>
                </c:pt>
                <c:pt idx="241">
                  <c:v>-403.75704099999996</c:v>
                </c:pt>
                <c:pt idx="242">
                  <c:v>-403.01329400000003</c:v>
                </c:pt>
                <c:pt idx="243">
                  <c:v>-402.26954699999999</c:v>
                </c:pt>
                <c:pt idx="244">
                  <c:v>-401.5258</c:v>
                </c:pt>
                <c:pt idx="245">
                  <c:v>-400.78205300000002</c:v>
                </c:pt>
                <c:pt idx="246">
                  <c:v>-400.03830699999997</c:v>
                </c:pt>
                <c:pt idx="247">
                  <c:v>-399.29455999999999</c:v>
                </c:pt>
                <c:pt idx="248">
                  <c:v>-398.55081300000001</c:v>
                </c:pt>
                <c:pt idx="249">
                  <c:v>-397.80706599999996</c:v>
                </c:pt>
                <c:pt idx="250">
                  <c:v>-397.06331999999998</c:v>
                </c:pt>
                <c:pt idx="251">
                  <c:v>-396.31957299999999</c:v>
                </c:pt>
                <c:pt idx="252">
                  <c:v>-395.57582600000001</c:v>
                </c:pt>
                <c:pt idx="253">
                  <c:v>-394.83207900000002</c:v>
                </c:pt>
                <c:pt idx="254">
                  <c:v>-394.08833300000003</c:v>
                </c:pt>
                <c:pt idx="255">
                  <c:v>-393.34458599999999</c:v>
                </c:pt>
                <c:pt idx="256">
                  <c:v>-392.60083899999995</c:v>
                </c:pt>
                <c:pt idx="257">
                  <c:v>-391.85709200000002</c:v>
                </c:pt>
                <c:pt idx="258">
                  <c:v>-391.11334600000004</c:v>
                </c:pt>
                <c:pt idx="259">
                  <c:v>-390.36959899999999</c:v>
                </c:pt>
                <c:pt idx="260">
                  <c:v>-389.62585200000001</c:v>
                </c:pt>
                <c:pt idx="261">
                  <c:v>-388.88210499999997</c:v>
                </c:pt>
                <c:pt idx="262">
                  <c:v>-388.13835899999998</c:v>
                </c:pt>
                <c:pt idx="263">
                  <c:v>-387.394612</c:v>
                </c:pt>
                <c:pt idx="264">
                  <c:v>-386.65086500000001</c:v>
                </c:pt>
                <c:pt idx="265">
                  <c:v>-385.90711799999997</c:v>
                </c:pt>
                <c:pt idx="266">
                  <c:v>-385.16337199999998</c:v>
                </c:pt>
                <c:pt idx="267">
                  <c:v>-384.419625</c:v>
                </c:pt>
                <c:pt idx="268">
                  <c:v>-383.67587800000001</c:v>
                </c:pt>
                <c:pt idx="269">
                  <c:v>-382.93213100000003</c:v>
                </c:pt>
                <c:pt idx="270">
                  <c:v>-382.18838500000004</c:v>
                </c:pt>
                <c:pt idx="271">
                  <c:v>-381.444638</c:v>
                </c:pt>
                <c:pt idx="272">
                  <c:v>-380.70089099999996</c:v>
                </c:pt>
                <c:pt idx="273">
                  <c:v>-379.95714400000003</c:v>
                </c:pt>
                <c:pt idx="274">
                  <c:v>-379.21339799999998</c:v>
                </c:pt>
                <c:pt idx="275">
                  <c:v>-378.469651</c:v>
                </c:pt>
                <c:pt idx="276">
                  <c:v>-377.72590400000001</c:v>
                </c:pt>
                <c:pt idx="277">
                  <c:v>-376.98215699999997</c:v>
                </c:pt>
                <c:pt idx="278">
                  <c:v>-376.23841000000004</c:v>
                </c:pt>
                <c:pt idx="279">
                  <c:v>-375.494664</c:v>
                </c:pt>
                <c:pt idx="280">
                  <c:v>-374.75091700000002</c:v>
                </c:pt>
                <c:pt idx="281">
                  <c:v>-374.00716999999997</c:v>
                </c:pt>
                <c:pt idx="282">
                  <c:v>-373.26342299999999</c:v>
                </c:pt>
                <c:pt idx="283">
                  <c:v>-372.519677</c:v>
                </c:pt>
                <c:pt idx="284">
                  <c:v>-371.77592999999996</c:v>
                </c:pt>
                <c:pt idx="285">
                  <c:v>-371.03218300000003</c:v>
                </c:pt>
                <c:pt idx="286">
                  <c:v>-370.28843599999999</c:v>
                </c:pt>
                <c:pt idx="287">
                  <c:v>-369.54469</c:v>
                </c:pt>
                <c:pt idx="288">
                  <c:v>-368.80094299999996</c:v>
                </c:pt>
                <c:pt idx="289">
                  <c:v>-368.05719600000003</c:v>
                </c:pt>
                <c:pt idx="290">
                  <c:v>-367.31344899999999</c:v>
                </c:pt>
                <c:pt idx="291">
                  <c:v>-366.569703</c:v>
                </c:pt>
                <c:pt idx="292">
                  <c:v>-365.82595600000002</c:v>
                </c:pt>
                <c:pt idx="293">
                  <c:v>-365.08220899999998</c:v>
                </c:pt>
                <c:pt idx="294">
                  <c:v>-364.33846200000005</c:v>
                </c:pt>
                <c:pt idx="295">
                  <c:v>-363.59471600000001</c:v>
                </c:pt>
                <c:pt idx="296">
                  <c:v>-362.85096900000002</c:v>
                </c:pt>
                <c:pt idx="297">
                  <c:v>-362.10722199999998</c:v>
                </c:pt>
                <c:pt idx="298">
                  <c:v>-361.36347499999999</c:v>
                </c:pt>
                <c:pt idx="299">
                  <c:v>-360.61972900000001</c:v>
                </c:pt>
                <c:pt idx="300">
                  <c:v>-359.87598199999996</c:v>
                </c:pt>
                <c:pt idx="301">
                  <c:v>-359.13223500000004</c:v>
                </c:pt>
                <c:pt idx="302">
                  <c:v>-358.388488</c:v>
                </c:pt>
                <c:pt idx="303">
                  <c:v>-357.64474200000001</c:v>
                </c:pt>
                <c:pt idx="304">
                  <c:v>-356.90099499999997</c:v>
                </c:pt>
                <c:pt idx="305">
                  <c:v>-356.15724799999998</c:v>
                </c:pt>
                <c:pt idx="306">
                  <c:v>-355.413501</c:v>
                </c:pt>
                <c:pt idx="307">
                  <c:v>-354.66975500000001</c:v>
                </c:pt>
                <c:pt idx="308">
                  <c:v>-353.92600800000002</c:v>
                </c:pt>
                <c:pt idx="309">
                  <c:v>-353.18226099999998</c:v>
                </c:pt>
                <c:pt idx="310">
                  <c:v>-352.438514</c:v>
                </c:pt>
                <c:pt idx="311">
                  <c:v>-351.69476700000001</c:v>
                </c:pt>
                <c:pt idx="312">
                  <c:v>-350.95102100000003</c:v>
                </c:pt>
                <c:pt idx="313">
                  <c:v>-350.20727399999998</c:v>
                </c:pt>
                <c:pt idx="314">
                  <c:v>-349.463527</c:v>
                </c:pt>
                <c:pt idx="315">
                  <c:v>-348.71977999999996</c:v>
                </c:pt>
                <c:pt idx="316">
                  <c:v>-347.97603399999997</c:v>
                </c:pt>
                <c:pt idx="317">
                  <c:v>-347.23228700000004</c:v>
                </c:pt>
                <c:pt idx="318">
                  <c:v>-346.48854</c:v>
                </c:pt>
                <c:pt idx="319">
                  <c:v>-345.74479300000002</c:v>
                </c:pt>
                <c:pt idx="320">
                  <c:v>-345.00104700000003</c:v>
                </c:pt>
                <c:pt idx="321">
                  <c:v>-344.25729999999999</c:v>
                </c:pt>
                <c:pt idx="322">
                  <c:v>-343.513553</c:v>
                </c:pt>
                <c:pt idx="323">
                  <c:v>-342.76980600000002</c:v>
                </c:pt>
                <c:pt idx="324">
                  <c:v>-342.02606000000003</c:v>
                </c:pt>
                <c:pt idx="325">
                  <c:v>-341.28231299999999</c:v>
                </c:pt>
                <c:pt idx="326">
                  <c:v>-340.538566</c:v>
                </c:pt>
                <c:pt idx="327">
                  <c:v>-339.79481900000002</c:v>
                </c:pt>
                <c:pt idx="328">
                  <c:v>-339.05107299999997</c:v>
                </c:pt>
                <c:pt idx="329">
                  <c:v>-338.30732599999999</c:v>
                </c:pt>
                <c:pt idx="330">
                  <c:v>-337.563579</c:v>
                </c:pt>
                <c:pt idx="331">
                  <c:v>-336.81983199999996</c:v>
                </c:pt>
                <c:pt idx="332">
                  <c:v>-336.07608599999998</c:v>
                </c:pt>
                <c:pt idx="333">
                  <c:v>-335.33233899999999</c:v>
                </c:pt>
                <c:pt idx="334">
                  <c:v>-334.58859200000001</c:v>
                </c:pt>
                <c:pt idx="335">
                  <c:v>-333.84484500000002</c:v>
                </c:pt>
                <c:pt idx="336">
                  <c:v>-333.10109900000003</c:v>
                </c:pt>
                <c:pt idx="337">
                  <c:v>-332.35735199999999</c:v>
                </c:pt>
                <c:pt idx="338">
                  <c:v>-331.61360499999995</c:v>
                </c:pt>
                <c:pt idx="339">
                  <c:v>-330.86985800000002</c:v>
                </c:pt>
                <c:pt idx="340">
                  <c:v>-330.12611200000003</c:v>
                </c:pt>
                <c:pt idx="341">
                  <c:v>-329.38236499999999</c:v>
                </c:pt>
                <c:pt idx="342">
                  <c:v>-328.63861800000001</c:v>
                </c:pt>
                <c:pt idx="343">
                  <c:v>-327.89487100000002</c:v>
                </c:pt>
                <c:pt idx="344">
                  <c:v>-327.15112400000004</c:v>
                </c:pt>
                <c:pt idx="345">
                  <c:v>-326.40737799999999</c:v>
                </c:pt>
                <c:pt idx="346">
                  <c:v>-325.66363100000001</c:v>
                </c:pt>
                <c:pt idx="347">
                  <c:v>-324.91988399999997</c:v>
                </c:pt>
                <c:pt idx="348">
                  <c:v>-324.17613700000004</c:v>
                </c:pt>
                <c:pt idx="349">
                  <c:v>-323.432391</c:v>
                </c:pt>
                <c:pt idx="350">
                  <c:v>-322.68864400000001</c:v>
                </c:pt>
                <c:pt idx="351">
                  <c:v>-321.94489700000003</c:v>
                </c:pt>
                <c:pt idx="352">
                  <c:v>-321.20114999999998</c:v>
                </c:pt>
                <c:pt idx="353">
                  <c:v>-320.457404</c:v>
                </c:pt>
                <c:pt idx="354">
                  <c:v>-319.71365699999996</c:v>
                </c:pt>
                <c:pt idx="355">
                  <c:v>-318.96991000000003</c:v>
                </c:pt>
                <c:pt idx="356">
                  <c:v>-318.22616299999999</c:v>
                </c:pt>
                <c:pt idx="357">
                  <c:v>-317.482417</c:v>
                </c:pt>
                <c:pt idx="358">
                  <c:v>-316.73867000000001</c:v>
                </c:pt>
                <c:pt idx="359">
                  <c:v>-315.99492299999997</c:v>
                </c:pt>
                <c:pt idx="360">
                  <c:v>-315.25117600000004</c:v>
                </c:pt>
                <c:pt idx="361">
                  <c:v>-314.50743</c:v>
                </c:pt>
                <c:pt idx="362">
                  <c:v>-313.76368300000001</c:v>
                </c:pt>
                <c:pt idx="363">
                  <c:v>-313.01993599999997</c:v>
                </c:pt>
                <c:pt idx="364">
                  <c:v>-312.27618899999999</c:v>
                </c:pt>
                <c:pt idx="365">
                  <c:v>-311.532443</c:v>
                </c:pt>
                <c:pt idx="366">
                  <c:v>-310.78869600000002</c:v>
                </c:pt>
                <c:pt idx="367">
                  <c:v>-310.04494900000003</c:v>
                </c:pt>
                <c:pt idx="368">
                  <c:v>-309.30120199999999</c:v>
                </c:pt>
                <c:pt idx="369">
                  <c:v>-308.557456</c:v>
                </c:pt>
                <c:pt idx="370">
                  <c:v>-307.81370899999996</c:v>
                </c:pt>
                <c:pt idx="371">
                  <c:v>-307.06996200000003</c:v>
                </c:pt>
                <c:pt idx="372">
                  <c:v>-306.32621499999999</c:v>
                </c:pt>
                <c:pt idx="373">
                  <c:v>-305.582469</c:v>
                </c:pt>
                <c:pt idx="374">
                  <c:v>-304.83872200000002</c:v>
                </c:pt>
                <c:pt idx="375">
                  <c:v>-304.09497499999998</c:v>
                </c:pt>
                <c:pt idx="376">
                  <c:v>-303.35122800000005</c:v>
                </c:pt>
                <c:pt idx="377">
                  <c:v>-302.60748100000001</c:v>
                </c:pt>
                <c:pt idx="378">
                  <c:v>-301.86373500000002</c:v>
                </c:pt>
                <c:pt idx="379">
                  <c:v>-301.11998799999998</c:v>
                </c:pt>
                <c:pt idx="380">
                  <c:v>-300.37624099999999</c:v>
                </c:pt>
                <c:pt idx="381">
                  <c:v>-299.63249400000001</c:v>
                </c:pt>
                <c:pt idx="382">
                  <c:v>-298.88874799999996</c:v>
                </c:pt>
                <c:pt idx="383">
                  <c:v>-298.14500100000004</c:v>
                </c:pt>
                <c:pt idx="384">
                  <c:v>-297.40125399999999</c:v>
                </c:pt>
                <c:pt idx="385">
                  <c:v>-296.65750700000001</c:v>
                </c:pt>
                <c:pt idx="386">
                  <c:v>-295.91376099999997</c:v>
                </c:pt>
                <c:pt idx="387">
                  <c:v>-295.17001399999998</c:v>
                </c:pt>
                <c:pt idx="388">
                  <c:v>-294.426267</c:v>
                </c:pt>
                <c:pt idx="389">
                  <c:v>-293.68252000000001</c:v>
                </c:pt>
                <c:pt idx="390">
                  <c:v>-292.93877400000002</c:v>
                </c:pt>
                <c:pt idx="391">
                  <c:v>-292.19502699999998</c:v>
                </c:pt>
                <c:pt idx="392">
                  <c:v>-291.45128</c:v>
                </c:pt>
                <c:pt idx="393">
                  <c:v>-290.70753300000001</c:v>
                </c:pt>
                <c:pt idx="394">
                  <c:v>-289.96378700000002</c:v>
                </c:pt>
                <c:pt idx="395">
                  <c:v>-289.22003999999998</c:v>
                </c:pt>
                <c:pt idx="396">
                  <c:v>-288.476293</c:v>
                </c:pt>
                <c:pt idx="397">
                  <c:v>-287.73254599999996</c:v>
                </c:pt>
                <c:pt idx="398">
                  <c:v>-286.98879999999997</c:v>
                </c:pt>
                <c:pt idx="399">
                  <c:v>-286.24505300000004</c:v>
                </c:pt>
                <c:pt idx="400">
                  <c:v>-285.501306</c:v>
                </c:pt>
                <c:pt idx="401">
                  <c:v>-284.75755900000001</c:v>
                </c:pt>
                <c:pt idx="402">
                  <c:v>-284.01381300000003</c:v>
                </c:pt>
                <c:pt idx="403">
                  <c:v>-283.27006599999999</c:v>
                </c:pt>
                <c:pt idx="404">
                  <c:v>-282.526319</c:v>
                </c:pt>
                <c:pt idx="405">
                  <c:v>-281.78257200000002</c:v>
                </c:pt>
                <c:pt idx="406">
                  <c:v>-281.03882600000003</c:v>
                </c:pt>
                <c:pt idx="407">
                  <c:v>-280.29507899999999</c:v>
                </c:pt>
                <c:pt idx="408">
                  <c:v>-279.551332</c:v>
                </c:pt>
                <c:pt idx="409">
                  <c:v>-278.80758500000002</c:v>
                </c:pt>
                <c:pt idx="410">
                  <c:v>-278.06383799999998</c:v>
                </c:pt>
                <c:pt idx="411">
                  <c:v>-277.32009199999999</c:v>
                </c:pt>
                <c:pt idx="412">
                  <c:v>-276.576345</c:v>
                </c:pt>
                <c:pt idx="413">
                  <c:v>-275.83259799999996</c:v>
                </c:pt>
                <c:pt idx="414">
                  <c:v>-275.08885100000003</c:v>
                </c:pt>
                <c:pt idx="415">
                  <c:v>-274.34510499999999</c:v>
                </c:pt>
                <c:pt idx="416">
                  <c:v>-273.601358</c:v>
                </c:pt>
                <c:pt idx="417">
                  <c:v>-272.85761100000002</c:v>
                </c:pt>
                <c:pt idx="418">
                  <c:v>-272.11386399999998</c:v>
                </c:pt>
                <c:pt idx="419">
                  <c:v>-271.37011799999999</c:v>
                </c:pt>
                <c:pt idx="420">
                  <c:v>-270.62637099999995</c:v>
                </c:pt>
                <c:pt idx="421">
                  <c:v>-269.88262400000002</c:v>
                </c:pt>
                <c:pt idx="422">
                  <c:v>-269.13887699999998</c:v>
                </c:pt>
                <c:pt idx="423">
                  <c:v>-268.39513099999999</c:v>
                </c:pt>
                <c:pt idx="424">
                  <c:v>-267.65138400000001</c:v>
                </c:pt>
                <c:pt idx="425">
                  <c:v>-266.90763700000002</c:v>
                </c:pt>
                <c:pt idx="426">
                  <c:v>-266.16389000000004</c:v>
                </c:pt>
                <c:pt idx="427">
                  <c:v>-265.42014399999999</c:v>
                </c:pt>
                <c:pt idx="428">
                  <c:v>-264.67639700000001</c:v>
                </c:pt>
                <c:pt idx="429">
                  <c:v>-263.93264999999997</c:v>
                </c:pt>
                <c:pt idx="430">
                  <c:v>-263.18890300000004</c:v>
                </c:pt>
                <c:pt idx="431">
                  <c:v>-262.44515699999999</c:v>
                </c:pt>
                <c:pt idx="432">
                  <c:v>-261.70141000000001</c:v>
                </c:pt>
                <c:pt idx="433">
                  <c:v>-260.95766300000003</c:v>
                </c:pt>
                <c:pt idx="434">
                  <c:v>-260.21391599999998</c:v>
                </c:pt>
                <c:pt idx="435">
                  <c:v>-259.47017</c:v>
                </c:pt>
                <c:pt idx="436">
                  <c:v>-258.72642299999995</c:v>
                </c:pt>
                <c:pt idx="437">
                  <c:v>-257.98267600000003</c:v>
                </c:pt>
                <c:pt idx="438">
                  <c:v>-257.23892899999998</c:v>
                </c:pt>
                <c:pt idx="439">
                  <c:v>-256.495183</c:v>
                </c:pt>
                <c:pt idx="440">
                  <c:v>-255.75143599999998</c:v>
                </c:pt>
                <c:pt idx="441">
                  <c:v>-255.00768899999997</c:v>
                </c:pt>
                <c:pt idx="442">
                  <c:v>-254.26394199999999</c:v>
                </c:pt>
                <c:pt idx="443">
                  <c:v>-253.520195</c:v>
                </c:pt>
                <c:pt idx="444">
                  <c:v>-252.77644900000001</c:v>
                </c:pt>
                <c:pt idx="445">
                  <c:v>-252.032702</c:v>
                </c:pt>
                <c:pt idx="446">
                  <c:v>-251.28895500000002</c:v>
                </c:pt>
                <c:pt idx="447">
                  <c:v>-250.54520799999997</c:v>
                </c:pt>
                <c:pt idx="448">
                  <c:v>-249.80146199999999</c:v>
                </c:pt>
                <c:pt idx="449">
                  <c:v>-249.057715</c:v>
                </c:pt>
                <c:pt idx="450">
                  <c:v>-248.31396799999999</c:v>
                </c:pt>
                <c:pt idx="451">
                  <c:v>-247.570221</c:v>
                </c:pt>
                <c:pt idx="452">
                  <c:v>-246.82647500000002</c:v>
                </c:pt>
                <c:pt idx="453">
                  <c:v>-246.082728</c:v>
                </c:pt>
                <c:pt idx="454">
                  <c:v>-245.33898100000002</c:v>
                </c:pt>
                <c:pt idx="455">
                  <c:v>-244.59523399999998</c:v>
                </c:pt>
                <c:pt idx="456">
                  <c:v>-243.85148799999999</c:v>
                </c:pt>
                <c:pt idx="457">
                  <c:v>-243.107741</c:v>
                </c:pt>
                <c:pt idx="458">
                  <c:v>-242.36399399999999</c:v>
                </c:pt>
                <c:pt idx="459">
                  <c:v>-241.62024700000001</c:v>
                </c:pt>
                <c:pt idx="460">
                  <c:v>-240.87650099999999</c:v>
                </c:pt>
                <c:pt idx="461">
                  <c:v>-240.13275400000001</c:v>
                </c:pt>
                <c:pt idx="462">
                  <c:v>-239.38900700000002</c:v>
                </c:pt>
                <c:pt idx="463">
                  <c:v>-238.64526000000001</c:v>
                </c:pt>
                <c:pt idx="464">
                  <c:v>-237.90151399999999</c:v>
                </c:pt>
                <c:pt idx="465">
                  <c:v>-237.15776699999998</c:v>
                </c:pt>
                <c:pt idx="466">
                  <c:v>-236.41401999999999</c:v>
                </c:pt>
                <c:pt idx="467">
                  <c:v>-235.67027300000001</c:v>
                </c:pt>
                <c:pt idx="468">
                  <c:v>-234.92652699999999</c:v>
                </c:pt>
                <c:pt idx="469">
                  <c:v>-234.18278000000001</c:v>
                </c:pt>
                <c:pt idx="470">
                  <c:v>-233.43903300000002</c:v>
                </c:pt>
                <c:pt idx="471">
                  <c:v>-232.69528600000001</c:v>
                </c:pt>
                <c:pt idx="472">
                  <c:v>-231.95153999999999</c:v>
                </c:pt>
                <c:pt idx="473">
                  <c:v>-231.20779299999998</c:v>
                </c:pt>
                <c:pt idx="474">
                  <c:v>-230.464046</c:v>
                </c:pt>
                <c:pt idx="475">
                  <c:v>-229.72029900000001</c:v>
                </c:pt>
                <c:pt idx="476">
                  <c:v>-228.976552</c:v>
                </c:pt>
                <c:pt idx="477">
                  <c:v>-228.23280600000001</c:v>
                </c:pt>
                <c:pt idx="478">
                  <c:v>-227.489059</c:v>
                </c:pt>
                <c:pt idx="479">
                  <c:v>-226.74531200000001</c:v>
                </c:pt>
                <c:pt idx="480">
                  <c:v>-226.001565</c:v>
                </c:pt>
                <c:pt idx="481">
                  <c:v>-225.25781899999998</c:v>
                </c:pt>
                <c:pt idx="482">
                  <c:v>-224.514072</c:v>
                </c:pt>
                <c:pt idx="483">
                  <c:v>-223.77032499999999</c:v>
                </c:pt>
                <c:pt idx="484">
                  <c:v>-223.026578</c:v>
                </c:pt>
                <c:pt idx="485">
                  <c:v>-222.28283200000001</c:v>
                </c:pt>
                <c:pt idx="486">
                  <c:v>-221.539085</c:v>
                </c:pt>
                <c:pt idx="487">
                  <c:v>-220.79533800000002</c:v>
                </c:pt>
                <c:pt idx="488">
                  <c:v>-220.05159099999997</c:v>
                </c:pt>
                <c:pt idx="489">
                  <c:v>-219.30784499999999</c:v>
                </c:pt>
                <c:pt idx="490">
                  <c:v>-218.564098</c:v>
                </c:pt>
                <c:pt idx="491">
                  <c:v>-217.82035099999999</c:v>
                </c:pt>
                <c:pt idx="492">
                  <c:v>-217.076604</c:v>
                </c:pt>
                <c:pt idx="493">
                  <c:v>-216.33285800000002</c:v>
                </c:pt>
                <c:pt idx="494">
                  <c:v>-215.589111</c:v>
                </c:pt>
                <c:pt idx="495">
                  <c:v>-214.84536400000002</c:v>
                </c:pt>
                <c:pt idx="496">
                  <c:v>-214.10161699999998</c:v>
                </c:pt>
                <c:pt idx="497">
                  <c:v>-213.35787099999999</c:v>
                </c:pt>
                <c:pt idx="498">
                  <c:v>-212.614124</c:v>
                </c:pt>
                <c:pt idx="499">
                  <c:v>-211.87037699999999</c:v>
                </c:pt>
                <c:pt idx="500">
                  <c:v>-211.12663000000001</c:v>
                </c:pt>
                <c:pt idx="501">
                  <c:v>-210.38288399999999</c:v>
                </c:pt>
                <c:pt idx="502">
                  <c:v>-209.63913700000001</c:v>
                </c:pt>
                <c:pt idx="503">
                  <c:v>-208.89539000000002</c:v>
                </c:pt>
                <c:pt idx="504">
                  <c:v>-208.15164299999998</c:v>
                </c:pt>
                <c:pt idx="505">
                  <c:v>-207.40789699999999</c:v>
                </c:pt>
                <c:pt idx="506">
                  <c:v>-206.66414999999998</c:v>
                </c:pt>
                <c:pt idx="507">
                  <c:v>-205.92040299999999</c:v>
                </c:pt>
                <c:pt idx="508">
                  <c:v>-205.17665600000001</c:v>
                </c:pt>
                <c:pt idx="509">
                  <c:v>-204.432909</c:v>
                </c:pt>
                <c:pt idx="510">
                  <c:v>-203.68916300000001</c:v>
                </c:pt>
                <c:pt idx="511">
                  <c:v>-202.94541600000002</c:v>
                </c:pt>
                <c:pt idx="512">
                  <c:v>-202.20166900000001</c:v>
                </c:pt>
                <c:pt idx="513">
                  <c:v>-201.457922</c:v>
                </c:pt>
                <c:pt idx="514">
                  <c:v>-200.71417599999998</c:v>
                </c:pt>
                <c:pt idx="515">
                  <c:v>-199.970429</c:v>
                </c:pt>
                <c:pt idx="516">
                  <c:v>-199.22668200000001</c:v>
                </c:pt>
                <c:pt idx="517">
                  <c:v>-198.482935</c:v>
                </c:pt>
                <c:pt idx="518">
                  <c:v>-197.73918900000001</c:v>
                </c:pt>
                <c:pt idx="519">
                  <c:v>-196.995442</c:v>
                </c:pt>
                <c:pt idx="520">
                  <c:v>-196.25169500000001</c:v>
                </c:pt>
                <c:pt idx="521">
                  <c:v>-195.507948</c:v>
                </c:pt>
                <c:pt idx="522">
                  <c:v>-194.76420199999998</c:v>
                </c:pt>
                <c:pt idx="523">
                  <c:v>-194.020455</c:v>
                </c:pt>
                <c:pt idx="524">
                  <c:v>-193.27670799999999</c:v>
                </c:pt>
                <c:pt idx="525">
                  <c:v>-192.532961</c:v>
                </c:pt>
                <c:pt idx="526">
                  <c:v>-191.78921500000001</c:v>
                </c:pt>
                <c:pt idx="527">
                  <c:v>-191.045468</c:v>
                </c:pt>
                <c:pt idx="528">
                  <c:v>-190.30172100000001</c:v>
                </c:pt>
                <c:pt idx="529">
                  <c:v>-189.557974</c:v>
                </c:pt>
                <c:pt idx="530">
                  <c:v>-188.81422799999999</c:v>
                </c:pt>
                <c:pt idx="531">
                  <c:v>-188.070481</c:v>
                </c:pt>
                <c:pt idx="532">
                  <c:v>-187.32673399999999</c:v>
                </c:pt>
                <c:pt idx="533">
                  <c:v>-186.582987</c:v>
                </c:pt>
                <c:pt idx="534">
                  <c:v>-185.83924100000002</c:v>
                </c:pt>
                <c:pt idx="535">
                  <c:v>-185.095494</c:v>
                </c:pt>
                <c:pt idx="536">
                  <c:v>-184.35174700000002</c:v>
                </c:pt>
                <c:pt idx="537">
                  <c:v>-183.60799999999998</c:v>
                </c:pt>
                <c:pt idx="538">
                  <c:v>-182.86425399999999</c:v>
                </c:pt>
                <c:pt idx="539">
                  <c:v>-182.120507</c:v>
                </c:pt>
                <c:pt idx="540">
                  <c:v>-181.37675999999999</c:v>
                </c:pt>
                <c:pt idx="541">
                  <c:v>-180.63301300000001</c:v>
                </c:pt>
                <c:pt idx="542">
                  <c:v>-179.88926599999999</c:v>
                </c:pt>
                <c:pt idx="543">
                  <c:v>-179.14552</c:v>
                </c:pt>
                <c:pt idx="544">
                  <c:v>-178.40177300000002</c:v>
                </c:pt>
                <c:pt idx="545">
                  <c:v>-177.65802599999998</c:v>
                </c:pt>
                <c:pt idx="546">
                  <c:v>-176.91427899999999</c:v>
                </c:pt>
                <c:pt idx="547">
                  <c:v>-176.17053300000001</c:v>
                </c:pt>
                <c:pt idx="548">
                  <c:v>-175.42678599999999</c:v>
                </c:pt>
                <c:pt idx="549">
                  <c:v>-174.68303900000001</c:v>
                </c:pt>
                <c:pt idx="550">
                  <c:v>-173.93929199999999</c:v>
                </c:pt>
                <c:pt idx="551">
                  <c:v>-173.19554600000001</c:v>
                </c:pt>
                <c:pt idx="552">
                  <c:v>-172.45179900000002</c:v>
                </c:pt>
                <c:pt idx="553">
                  <c:v>-171.70805200000001</c:v>
                </c:pt>
                <c:pt idx="554">
                  <c:v>-170.964305</c:v>
                </c:pt>
                <c:pt idx="555">
                  <c:v>-170.22055899999998</c:v>
                </c:pt>
                <c:pt idx="556">
                  <c:v>-169.476812</c:v>
                </c:pt>
                <c:pt idx="557">
                  <c:v>-168.73306500000001</c:v>
                </c:pt>
                <c:pt idx="558">
                  <c:v>-167.989318</c:v>
                </c:pt>
                <c:pt idx="559">
                  <c:v>-167.24557200000001</c:v>
                </c:pt>
                <c:pt idx="560">
                  <c:v>-166.501825</c:v>
                </c:pt>
                <c:pt idx="561">
                  <c:v>-165.75807800000001</c:v>
                </c:pt>
                <c:pt idx="562">
                  <c:v>-165.014331</c:v>
                </c:pt>
                <c:pt idx="563">
                  <c:v>-164.27058499999998</c:v>
                </c:pt>
                <c:pt idx="564">
                  <c:v>-163.526838</c:v>
                </c:pt>
                <c:pt idx="565">
                  <c:v>-162.78309099999998</c:v>
                </c:pt>
                <c:pt idx="566">
                  <c:v>-162.039344</c:v>
                </c:pt>
                <c:pt idx="567">
                  <c:v>-161.29559800000001</c:v>
                </c:pt>
                <c:pt idx="568">
                  <c:v>-160.551851</c:v>
                </c:pt>
                <c:pt idx="569">
                  <c:v>-159.80810400000001</c:v>
                </c:pt>
                <c:pt idx="570">
                  <c:v>-159.064357</c:v>
                </c:pt>
                <c:pt idx="571">
                  <c:v>-158.32061099999999</c:v>
                </c:pt>
                <c:pt idx="572">
                  <c:v>-157.576864</c:v>
                </c:pt>
                <c:pt idx="573">
                  <c:v>-156.83311699999999</c:v>
                </c:pt>
                <c:pt idx="574">
                  <c:v>-156.08937</c:v>
                </c:pt>
                <c:pt idx="575">
                  <c:v>-155.34562300000002</c:v>
                </c:pt>
                <c:pt idx="576">
                  <c:v>-154.601877</c:v>
                </c:pt>
                <c:pt idx="577">
                  <c:v>-153.85813000000002</c:v>
                </c:pt>
                <c:pt idx="578">
                  <c:v>-153.11438299999998</c:v>
                </c:pt>
                <c:pt idx="579">
                  <c:v>-152.37063599999999</c:v>
                </c:pt>
                <c:pt idx="580">
                  <c:v>-151.62689</c:v>
                </c:pt>
                <c:pt idx="581">
                  <c:v>-150.88314299999999</c:v>
                </c:pt>
                <c:pt idx="582">
                  <c:v>-150.139396</c:v>
                </c:pt>
                <c:pt idx="583">
                  <c:v>-149.39564899999999</c:v>
                </c:pt>
                <c:pt idx="584">
                  <c:v>-148.651903</c:v>
                </c:pt>
                <c:pt idx="585">
                  <c:v>-147.90815600000002</c:v>
                </c:pt>
                <c:pt idx="586">
                  <c:v>-147.16440899999998</c:v>
                </c:pt>
                <c:pt idx="587">
                  <c:v>-146.42066199999999</c:v>
                </c:pt>
                <c:pt idx="588">
                  <c:v>-145.67691600000001</c:v>
                </c:pt>
                <c:pt idx="589">
                  <c:v>-144.93316899999999</c:v>
                </c:pt>
                <c:pt idx="590">
                  <c:v>-144.18942200000001</c:v>
                </c:pt>
                <c:pt idx="591">
                  <c:v>-143.44567499999999</c:v>
                </c:pt>
                <c:pt idx="592">
                  <c:v>-142.70192900000001</c:v>
                </c:pt>
                <c:pt idx="593">
                  <c:v>-141.95818200000002</c:v>
                </c:pt>
                <c:pt idx="594">
                  <c:v>-141.21443500000001</c:v>
                </c:pt>
                <c:pt idx="595">
                  <c:v>-140.470688</c:v>
                </c:pt>
                <c:pt idx="596">
                  <c:v>-139.72694199999998</c:v>
                </c:pt>
                <c:pt idx="597">
                  <c:v>-138.98319499999999</c:v>
                </c:pt>
                <c:pt idx="598">
                  <c:v>-138.23944800000001</c:v>
                </c:pt>
                <c:pt idx="599">
                  <c:v>-137.495701</c:v>
                </c:pt>
                <c:pt idx="600">
                  <c:v>-136.75195500000001</c:v>
                </c:pt>
                <c:pt idx="601">
                  <c:v>-136.008208</c:v>
                </c:pt>
                <c:pt idx="602">
                  <c:v>-135.26446100000001</c:v>
                </c:pt>
                <c:pt idx="603">
                  <c:v>-134.520714</c:v>
                </c:pt>
                <c:pt idx="604">
                  <c:v>-133.77696799999998</c:v>
                </c:pt>
                <c:pt idx="605">
                  <c:v>-133.033221</c:v>
                </c:pt>
                <c:pt idx="606">
                  <c:v>-132.28947400000001</c:v>
                </c:pt>
                <c:pt idx="607">
                  <c:v>-131.545727</c:v>
                </c:pt>
                <c:pt idx="608">
                  <c:v>-130.80198000000001</c:v>
                </c:pt>
                <c:pt idx="609">
                  <c:v>-130.05823399999997</c:v>
                </c:pt>
                <c:pt idx="610">
                  <c:v>-129.31448699999999</c:v>
                </c:pt>
                <c:pt idx="611">
                  <c:v>-128.57074</c:v>
                </c:pt>
                <c:pt idx="612">
                  <c:v>-127.826993</c:v>
                </c:pt>
                <c:pt idx="613">
                  <c:v>-127.083247</c:v>
                </c:pt>
                <c:pt idx="614">
                  <c:v>-126.3395</c:v>
                </c:pt>
                <c:pt idx="615">
                  <c:v>-125.595753</c:v>
                </c:pt>
                <c:pt idx="616">
                  <c:v>-124.852006</c:v>
                </c:pt>
                <c:pt idx="617">
                  <c:v>-124.10825999999999</c:v>
                </c:pt>
                <c:pt idx="618">
                  <c:v>-123.364513</c:v>
                </c:pt>
                <c:pt idx="619">
                  <c:v>-122.620766</c:v>
                </c:pt>
                <c:pt idx="620">
                  <c:v>-121.877019</c:v>
                </c:pt>
                <c:pt idx="621">
                  <c:v>-121.13327299999999</c:v>
                </c:pt>
                <c:pt idx="622">
                  <c:v>-120.389526</c:v>
                </c:pt>
                <c:pt idx="623">
                  <c:v>-119.645779</c:v>
                </c:pt>
                <c:pt idx="624">
                  <c:v>-118.90203200000001</c:v>
                </c:pt>
                <c:pt idx="625">
                  <c:v>-118.158286</c:v>
                </c:pt>
                <c:pt idx="626">
                  <c:v>-117.41453899999999</c:v>
                </c:pt>
                <c:pt idx="627">
                  <c:v>-116.67079200000001</c:v>
                </c:pt>
                <c:pt idx="628">
                  <c:v>-115.92704500000001</c:v>
                </c:pt>
                <c:pt idx="629">
                  <c:v>-115.18329900000001</c:v>
                </c:pt>
                <c:pt idx="630">
                  <c:v>-114.43955199999999</c:v>
                </c:pt>
                <c:pt idx="631">
                  <c:v>-113.69580500000001</c:v>
                </c:pt>
                <c:pt idx="632">
                  <c:v>-112.95205800000001</c:v>
                </c:pt>
                <c:pt idx="633">
                  <c:v>-112.20831200000001</c:v>
                </c:pt>
                <c:pt idx="634">
                  <c:v>-111.46456499999999</c:v>
                </c:pt>
                <c:pt idx="635">
                  <c:v>-110.72081799999999</c:v>
                </c:pt>
                <c:pt idx="636">
                  <c:v>-109.97707100000001</c:v>
                </c:pt>
                <c:pt idx="637">
                  <c:v>-109.23332500000001</c:v>
                </c:pt>
                <c:pt idx="638">
                  <c:v>-108.48957799999999</c:v>
                </c:pt>
                <c:pt idx="639">
                  <c:v>-107.745831</c:v>
                </c:pt>
                <c:pt idx="640">
                  <c:v>-107.00208400000001</c:v>
                </c:pt>
                <c:pt idx="641">
                  <c:v>-106.258337</c:v>
                </c:pt>
                <c:pt idx="642">
                  <c:v>-105.514591</c:v>
                </c:pt>
                <c:pt idx="643">
                  <c:v>-104.770844</c:v>
                </c:pt>
                <c:pt idx="644">
                  <c:v>-104.0270972</c:v>
                </c:pt>
                <c:pt idx="645">
                  <c:v>-103.28335050000001</c:v>
                </c:pt>
                <c:pt idx="646">
                  <c:v>-102.5396037</c:v>
                </c:pt>
                <c:pt idx="647">
                  <c:v>-101.795857</c:v>
                </c:pt>
                <c:pt idx="648">
                  <c:v>-101.0521102</c:v>
                </c:pt>
                <c:pt idx="649">
                  <c:v>-100.3083634</c:v>
                </c:pt>
                <c:pt idx="650">
                  <c:v>-99.564616700000002</c:v>
                </c:pt>
                <c:pt idx="651">
                  <c:v>-98.820869900000005</c:v>
                </c:pt>
                <c:pt idx="652">
                  <c:v>-98.077123200000003</c:v>
                </c:pt>
                <c:pt idx="653">
                  <c:v>-97.333376400000006</c:v>
                </c:pt>
                <c:pt idx="654">
                  <c:v>-96.589629699999989</c:v>
                </c:pt>
                <c:pt idx="655">
                  <c:v>-95.845882899999992</c:v>
                </c:pt>
                <c:pt idx="656">
                  <c:v>-95.102136099999996</c:v>
                </c:pt>
                <c:pt idx="657">
                  <c:v>-94.358389400000007</c:v>
                </c:pt>
                <c:pt idx="658">
                  <c:v>-93.614642599999996</c:v>
                </c:pt>
                <c:pt idx="659">
                  <c:v>-92.870895899999994</c:v>
                </c:pt>
                <c:pt idx="660">
                  <c:v>-92.127149099999997</c:v>
                </c:pt>
                <c:pt idx="661">
                  <c:v>-91.3834023</c:v>
                </c:pt>
                <c:pt idx="662">
                  <c:v>-90.639655599999998</c:v>
                </c:pt>
                <c:pt idx="663">
                  <c:v>-89.895908800000001</c:v>
                </c:pt>
                <c:pt idx="664">
                  <c:v>-89.152162099999998</c:v>
                </c:pt>
                <c:pt idx="665">
                  <c:v>-88.408415300000001</c:v>
                </c:pt>
                <c:pt idx="666">
                  <c:v>-87.664668599999999</c:v>
                </c:pt>
                <c:pt idx="667">
                  <c:v>-86.920921800000002</c:v>
                </c:pt>
                <c:pt idx="668">
                  <c:v>-86.177175000000005</c:v>
                </c:pt>
                <c:pt idx="669">
                  <c:v>-85.433428300000003</c:v>
                </c:pt>
                <c:pt idx="670">
                  <c:v>-84.689681499999992</c:v>
                </c:pt>
                <c:pt idx="671">
                  <c:v>-83.945934800000003</c:v>
                </c:pt>
                <c:pt idx="672">
                  <c:v>-83.202188000000007</c:v>
                </c:pt>
                <c:pt idx="673">
                  <c:v>-82.458441300000004</c:v>
                </c:pt>
                <c:pt idx="674">
                  <c:v>-81.714694499999993</c:v>
                </c:pt>
                <c:pt idx="675">
                  <c:v>-80.970947699999996</c:v>
                </c:pt>
                <c:pt idx="676">
                  <c:v>-80.227200999999994</c:v>
                </c:pt>
                <c:pt idx="677">
                  <c:v>-79.483454199999997</c:v>
                </c:pt>
                <c:pt idx="678">
                  <c:v>-78.739707499999994</c:v>
                </c:pt>
                <c:pt idx="679">
                  <c:v>-77.995960699999998</c:v>
                </c:pt>
                <c:pt idx="680">
                  <c:v>-77.252213999999995</c:v>
                </c:pt>
                <c:pt idx="681">
                  <c:v>-76.508467199999998</c:v>
                </c:pt>
                <c:pt idx="682">
                  <c:v>-75.764720400000002</c:v>
                </c:pt>
                <c:pt idx="683">
                  <c:v>-75.020973699999999</c:v>
                </c:pt>
                <c:pt idx="684">
                  <c:v>-74.277226900000002</c:v>
                </c:pt>
                <c:pt idx="685">
                  <c:v>-73.5334802</c:v>
                </c:pt>
                <c:pt idx="686">
                  <c:v>-72.789733400000003</c:v>
                </c:pt>
                <c:pt idx="687">
                  <c:v>-72.0459867</c:v>
                </c:pt>
                <c:pt idx="688">
                  <c:v>-71.302239900000004</c:v>
                </c:pt>
                <c:pt idx="689">
                  <c:v>-70.558493100000007</c:v>
                </c:pt>
                <c:pt idx="690">
                  <c:v>-69.814746400000004</c:v>
                </c:pt>
                <c:pt idx="691">
                  <c:v>-69.070999599999993</c:v>
                </c:pt>
                <c:pt idx="692">
                  <c:v>-68.327252900000005</c:v>
                </c:pt>
                <c:pt idx="693">
                  <c:v>-67.583506100000008</c:v>
                </c:pt>
                <c:pt idx="694">
                  <c:v>-66.839763099999999</c:v>
                </c:pt>
                <c:pt idx="695">
                  <c:v>-66.09602000000001</c:v>
                </c:pt>
                <c:pt idx="696">
                  <c:v>-65.352277000000001</c:v>
                </c:pt>
                <c:pt idx="697">
                  <c:v>-64.608533999999992</c:v>
                </c:pt>
                <c:pt idx="698">
                  <c:v>-63.864790899999996</c:v>
                </c:pt>
                <c:pt idx="699">
                  <c:v>-63.121047900000001</c:v>
                </c:pt>
                <c:pt idx="700">
                  <c:v>-62.377304899999999</c:v>
                </c:pt>
                <c:pt idx="701">
                  <c:v>-61.633561800000003</c:v>
                </c:pt>
                <c:pt idx="702">
                  <c:v>-60.8898188</c:v>
                </c:pt>
                <c:pt idx="703">
                  <c:v>-60.146075799999998</c:v>
                </c:pt>
                <c:pt idx="704">
                  <c:v>-59.402332800000003</c:v>
                </c:pt>
                <c:pt idx="705">
                  <c:v>-58.6585897</c:v>
                </c:pt>
                <c:pt idx="706">
                  <c:v>-57.914846699999998</c:v>
                </c:pt>
                <c:pt idx="707">
                  <c:v>-57.171103699999996</c:v>
                </c:pt>
                <c:pt idx="708">
                  <c:v>-56.4273606</c:v>
                </c:pt>
                <c:pt idx="709">
                  <c:v>-55.683617599999998</c:v>
                </c:pt>
                <c:pt idx="710">
                  <c:v>-54.939874600000003</c:v>
                </c:pt>
                <c:pt idx="711">
                  <c:v>-54.1961315</c:v>
                </c:pt>
                <c:pt idx="712">
                  <c:v>-53.452388499999998</c:v>
                </c:pt>
                <c:pt idx="713">
                  <c:v>-52.708645500000003</c:v>
                </c:pt>
                <c:pt idx="714">
                  <c:v>-51.9649024</c:v>
                </c:pt>
                <c:pt idx="715">
                  <c:v>-51.221159400000005</c:v>
                </c:pt>
                <c:pt idx="716">
                  <c:v>-50.477416399999996</c:v>
                </c:pt>
                <c:pt idx="717">
                  <c:v>-49.7336733</c:v>
                </c:pt>
                <c:pt idx="718">
                  <c:v>-48.989930299999997</c:v>
                </c:pt>
                <c:pt idx="719">
                  <c:v>-48.246187300000003</c:v>
                </c:pt>
                <c:pt idx="720">
                  <c:v>-47.502444200000006</c:v>
                </c:pt>
                <c:pt idx="721">
                  <c:v>-46.758701199999997</c:v>
                </c:pt>
                <c:pt idx="722">
                  <c:v>-46.014958200000002</c:v>
                </c:pt>
                <c:pt idx="723">
                  <c:v>-45.271215099999999</c:v>
                </c:pt>
                <c:pt idx="724">
                  <c:v>-44.527472100000004</c:v>
                </c:pt>
                <c:pt idx="725">
                  <c:v>-43.783729099999995</c:v>
                </c:pt>
                <c:pt idx="726">
                  <c:v>-43.039985999999999</c:v>
                </c:pt>
                <c:pt idx="727">
                  <c:v>-42.296242999999997</c:v>
                </c:pt>
                <c:pt idx="728">
                  <c:v>-41.552500000000002</c:v>
                </c:pt>
                <c:pt idx="729">
                  <c:v>-40.808756899999999</c:v>
                </c:pt>
                <c:pt idx="730">
                  <c:v>-40.065013899999997</c:v>
                </c:pt>
                <c:pt idx="731">
                  <c:v>-39.321270900000002</c:v>
                </c:pt>
                <c:pt idx="732">
                  <c:v>-38.5775279</c:v>
                </c:pt>
                <c:pt idx="733">
                  <c:v>-37.833784800000004</c:v>
                </c:pt>
                <c:pt idx="734">
                  <c:v>-37.090041800000002</c:v>
                </c:pt>
                <c:pt idx="735">
                  <c:v>-36.3462988</c:v>
                </c:pt>
                <c:pt idx="736">
                  <c:v>-35.602555699999996</c:v>
                </c:pt>
                <c:pt idx="737">
                  <c:v>-34.858812700000001</c:v>
                </c:pt>
                <c:pt idx="738">
                  <c:v>-34.115069699999999</c:v>
                </c:pt>
                <c:pt idx="739">
                  <c:v>-33.371326600000003</c:v>
                </c:pt>
                <c:pt idx="740">
                  <c:v>-32.627583599999994</c:v>
                </c:pt>
                <c:pt idx="741">
                  <c:v>-31.883840599999999</c:v>
                </c:pt>
                <c:pt idx="742">
                  <c:v>-31.1400975</c:v>
                </c:pt>
                <c:pt idx="743">
                  <c:v>-30.396354499999998</c:v>
                </c:pt>
                <c:pt idx="744">
                  <c:v>-29.652611500000003</c:v>
                </c:pt>
                <c:pt idx="745">
                  <c:v>-28.908868400000003</c:v>
                </c:pt>
                <c:pt idx="746">
                  <c:v>-28.165125400000001</c:v>
                </c:pt>
                <c:pt idx="747">
                  <c:v>-27.421382399999999</c:v>
                </c:pt>
                <c:pt idx="748">
                  <c:v>-26.677639299999999</c:v>
                </c:pt>
                <c:pt idx="749">
                  <c:v>-25.933896300000001</c:v>
                </c:pt>
                <c:pt idx="750">
                  <c:v>-25.190153299999999</c:v>
                </c:pt>
                <c:pt idx="751">
                  <c:v>-24.446410199999999</c:v>
                </c:pt>
                <c:pt idx="752">
                  <c:v>-23.702667199999997</c:v>
                </c:pt>
                <c:pt idx="753">
                  <c:v>-22.958924200000002</c:v>
                </c:pt>
                <c:pt idx="754">
                  <c:v>-22.215181100000002</c:v>
                </c:pt>
                <c:pt idx="755">
                  <c:v>-21.4714381</c:v>
                </c:pt>
                <c:pt idx="756">
                  <c:v>-20.727695100000002</c:v>
                </c:pt>
                <c:pt idx="757">
                  <c:v>-19.983951099999999</c:v>
                </c:pt>
                <c:pt idx="758">
                  <c:v>-19.2402072</c:v>
                </c:pt>
                <c:pt idx="759">
                  <c:v>-18.496463200000001</c:v>
                </c:pt>
                <c:pt idx="760">
                  <c:v>-17.752719200000001</c:v>
                </c:pt>
                <c:pt idx="761">
                  <c:v>-17.008975300000003</c:v>
                </c:pt>
                <c:pt idx="762">
                  <c:v>-16.2652313</c:v>
                </c:pt>
                <c:pt idx="763">
                  <c:v>-15.5214873</c:v>
                </c:pt>
                <c:pt idx="764">
                  <c:v>-14.77774337</c:v>
                </c:pt>
                <c:pt idx="765">
                  <c:v>-14.03399941</c:v>
                </c:pt>
                <c:pt idx="766">
                  <c:v>-13.290255439999999</c:v>
                </c:pt>
                <c:pt idx="767">
                  <c:v>-12.546511479999999</c:v>
                </c:pt>
                <c:pt idx="768">
                  <c:v>-11.80276752</c:v>
                </c:pt>
                <c:pt idx="769">
                  <c:v>-11.059023549999999</c:v>
                </c:pt>
                <c:pt idx="770">
                  <c:v>-10.315279589999999</c:v>
                </c:pt>
                <c:pt idx="771">
                  <c:v>-9.5715356199999988</c:v>
                </c:pt>
                <c:pt idx="772">
                  <c:v>-8.8277918900000003</c:v>
                </c:pt>
                <c:pt idx="773">
                  <c:v>-8.08404816</c:v>
                </c:pt>
                <c:pt idx="774">
                  <c:v>-7.3403044299999998</c:v>
                </c:pt>
                <c:pt idx="775">
                  <c:v>-6.5965606999999995</c:v>
                </c:pt>
                <c:pt idx="776">
                  <c:v>-5.8528169129999998</c:v>
                </c:pt>
                <c:pt idx="777">
                  <c:v>-5.109073124</c:v>
                </c:pt>
                <c:pt idx="778">
                  <c:v>-4.3653293350000002</c:v>
                </c:pt>
                <c:pt idx="779">
                  <c:v>-3.6215855499999998</c:v>
                </c:pt>
                <c:pt idx="780">
                  <c:v>-2.87784182</c:v>
                </c:pt>
                <c:pt idx="781">
                  <c:v>-2.1340980800000002</c:v>
                </c:pt>
                <c:pt idx="782">
                  <c:v>-1.39035435</c:v>
                </c:pt>
                <c:pt idx="783">
                  <c:v>-0.6466103900000002</c:v>
                </c:pt>
                <c:pt idx="784">
                  <c:v>9.7133569999999558E-2</c:v>
                </c:pt>
                <c:pt idx="785">
                  <c:v>0.84087754000000015</c:v>
                </c:pt>
                <c:pt idx="786">
                  <c:v>1.5846214999999999</c:v>
                </c:pt>
                <c:pt idx="787">
                  <c:v>2.3283654599999997</c:v>
                </c:pt>
                <c:pt idx="788">
                  <c:v>3.0721089599999996</c:v>
                </c:pt>
                <c:pt idx="789">
                  <c:v>3.8158529300000001</c:v>
                </c:pt>
                <c:pt idx="790">
                  <c:v>4.5595968900000017</c:v>
                </c:pt>
                <c:pt idx="791">
                  <c:v>5.3033408999999985</c:v>
                </c:pt>
                <c:pt idx="792">
                  <c:v>6.0470848000000004</c:v>
                </c:pt>
                <c:pt idx="793">
                  <c:v>6.7908287999999999</c:v>
                </c:pt>
                <c:pt idx="794">
                  <c:v>7.5345727</c:v>
                </c:pt>
                <c:pt idx="795">
                  <c:v>8.2783167000000013</c:v>
                </c:pt>
                <c:pt idx="796">
                  <c:v>9.0220607000000008</c:v>
                </c:pt>
                <c:pt idx="797">
                  <c:v>9.7658045999999992</c:v>
                </c:pt>
                <c:pt idx="798">
                  <c:v>10.5095486</c:v>
                </c:pt>
                <c:pt idx="799">
                  <c:v>11.253292600000002</c:v>
                </c:pt>
                <c:pt idx="800">
                  <c:v>11.9970356</c:v>
                </c:pt>
                <c:pt idx="801">
                  <c:v>12.740778599999999</c:v>
                </c:pt>
                <c:pt idx="802">
                  <c:v>13.484521699999998</c:v>
                </c:pt>
                <c:pt idx="803">
                  <c:v>14.2282647</c:v>
                </c:pt>
                <c:pt idx="804">
                  <c:v>14.972007699999999</c:v>
                </c:pt>
                <c:pt idx="805">
                  <c:v>15.715750799999999</c:v>
                </c:pt>
                <c:pt idx="806">
                  <c:v>16.459493800000001</c:v>
                </c:pt>
                <c:pt idx="807">
                  <c:v>17.203236800000003</c:v>
                </c:pt>
                <c:pt idx="808">
                  <c:v>17.946979900000002</c:v>
                </c:pt>
                <c:pt idx="809">
                  <c:v>18.690722899999997</c:v>
                </c:pt>
                <c:pt idx="810">
                  <c:v>19.434465899999999</c:v>
                </c:pt>
                <c:pt idx="811">
                  <c:v>20.178208899999998</c:v>
                </c:pt>
                <c:pt idx="812">
                  <c:v>20.921952000000001</c:v>
                </c:pt>
                <c:pt idx="813">
                  <c:v>21.665694999999999</c:v>
                </c:pt>
                <c:pt idx="814">
                  <c:v>22.409438000000002</c:v>
                </c:pt>
                <c:pt idx="815">
                  <c:v>23.153181100000001</c:v>
                </c:pt>
                <c:pt idx="816">
                  <c:v>23.8969241</c:v>
                </c:pt>
                <c:pt idx="817">
                  <c:v>24.640667100000002</c:v>
                </c:pt>
                <c:pt idx="818">
                  <c:v>25.384410200000001</c:v>
                </c:pt>
                <c:pt idx="819">
                  <c:v>26.1281532</c:v>
                </c:pt>
                <c:pt idx="820">
                  <c:v>26.871896199999998</c:v>
                </c:pt>
                <c:pt idx="821">
                  <c:v>27.615639299999998</c:v>
                </c:pt>
                <c:pt idx="822">
                  <c:v>28.3593823</c:v>
                </c:pt>
                <c:pt idx="823">
                  <c:v>29.103125300000002</c:v>
                </c:pt>
                <c:pt idx="824">
                  <c:v>29.846868399999998</c:v>
                </c:pt>
                <c:pt idx="825">
                  <c:v>30.5906114</c:v>
                </c:pt>
                <c:pt idx="826">
                  <c:v>31.334354399999995</c:v>
                </c:pt>
                <c:pt idx="827">
                  <c:v>32.078097499999998</c:v>
                </c:pt>
                <c:pt idx="828">
                  <c:v>32.8218405</c:v>
                </c:pt>
                <c:pt idx="829">
                  <c:v>33.565583500000002</c:v>
                </c:pt>
                <c:pt idx="830">
                  <c:v>34.309326599999999</c:v>
                </c:pt>
                <c:pt idx="831">
                  <c:v>35.053069600000001</c:v>
                </c:pt>
                <c:pt idx="832">
                  <c:v>35.796812600000003</c:v>
                </c:pt>
                <c:pt idx="833">
                  <c:v>36.540555699999999</c:v>
                </c:pt>
                <c:pt idx="834">
                  <c:v>37.284298700000001</c:v>
                </c:pt>
                <c:pt idx="835">
                  <c:v>38.028041699999996</c:v>
                </c:pt>
                <c:pt idx="836">
                  <c:v>38.771784799999999</c:v>
                </c:pt>
                <c:pt idx="837">
                  <c:v>39.515527800000001</c:v>
                </c:pt>
                <c:pt idx="838">
                  <c:v>40.259270800000003</c:v>
                </c:pt>
                <c:pt idx="839">
                  <c:v>41.003013799999998</c:v>
                </c:pt>
                <c:pt idx="840">
                  <c:v>41.746756900000001</c:v>
                </c:pt>
                <c:pt idx="841">
                  <c:v>42.490499899999996</c:v>
                </c:pt>
                <c:pt idx="842">
                  <c:v>43.234242899999998</c:v>
                </c:pt>
                <c:pt idx="843">
                  <c:v>43.977986000000001</c:v>
                </c:pt>
                <c:pt idx="844">
                  <c:v>44.721728999999996</c:v>
                </c:pt>
                <c:pt idx="845">
                  <c:v>45.465471999999998</c:v>
                </c:pt>
                <c:pt idx="846">
                  <c:v>46.209215099999994</c:v>
                </c:pt>
                <c:pt idx="847">
                  <c:v>46.952958100000004</c:v>
                </c:pt>
                <c:pt idx="848">
                  <c:v>47.696701099999999</c:v>
                </c:pt>
                <c:pt idx="849">
                  <c:v>48.440444200000002</c:v>
                </c:pt>
                <c:pt idx="850">
                  <c:v>49.184187199999997</c:v>
                </c:pt>
                <c:pt idx="851">
                  <c:v>49.927930200000006</c:v>
                </c:pt>
                <c:pt idx="852">
                  <c:v>50.671673300000002</c:v>
                </c:pt>
                <c:pt idx="853">
                  <c:v>51.415416299999997</c:v>
                </c:pt>
                <c:pt idx="854">
                  <c:v>52.159159299999999</c:v>
                </c:pt>
                <c:pt idx="855">
                  <c:v>52.902902399999995</c:v>
                </c:pt>
                <c:pt idx="856">
                  <c:v>53.646645400000004</c:v>
                </c:pt>
                <c:pt idx="857">
                  <c:v>54.390388399999999</c:v>
                </c:pt>
                <c:pt idx="858">
                  <c:v>55.134131500000002</c:v>
                </c:pt>
                <c:pt idx="859">
                  <c:v>55.877874499999997</c:v>
                </c:pt>
                <c:pt idx="860">
                  <c:v>56.621617500000006</c:v>
                </c:pt>
                <c:pt idx="861">
                  <c:v>57.365360600000002</c:v>
                </c:pt>
                <c:pt idx="862">
                  <c:v>58.109107299999998</c:v>
                </c:pt>
                <c:pt idx="863">
                  <c:v>58.852854099999995</c:v>
                </c:pt>
                <c:pt idx="864">
                  <c:v>59.596600800000004</c:v>
                </c:pt>
                <c:pt idx="865">
                  <c:v>60.340347600000001</c:v>
                </c:pt>
                <c:pt idx="866">
                  <c:v>61.08409429999999</c:v>
                </c:pt>
                <c:pt idx="867">
                  <c:v>61.827841099999986</c:v>
                </c:pt>
                <c:pt idx="868">
                  <c:v>62.571587899999997</c:v>
                </c:pt>
                <c:pt idx="869">
                  <c:v>63.3153346</c:v>
                </c:pt>
                <c:pt idx="870">
                  <c:v>64.059081399999997</c:v>
                </c:pt>
                <c:pt idx="871">
                  <c:v>64.802828099999999</c:v>
                </c:pt>
                <c:pt idx="872">
                  <c:v>65.54657490000001</c:v>
                </c:pt>
                <c:pt idx="873">
                  <c:v>66.290321599999999</c:v>
                </c:pt>
                <c:pt idx="874">
                  <c:v>67.034068399999995</c:v>
                </c:pt>
                <c:pt idx="875">
                  <c:v>67.777815199999992</c:v>
                </c:pt>
                <c:pt idx="876">
                  <c:v>68.521561900000009</c:v>
                </c:pt>
                <c:pt idx="877">
                  <c:v>69.265308700000006</c:v>
                </c:pt>
                <c:pt idx="878">
                  <c:v>70.009055399999994</c:v>
                </c:pt>
                <c:pt idx="879">
                  <c:v>70.752802199999991</c:v>
                </c:pt>
                <c:pt idx="880">
                  <c:v>71.496549000000002</c:v>
                </c:pt>
                <c:pt idx="881">
                  <c:v>72.240295700000004</c:v>
                </c:pt>
                <c:pt idx="882">
                  <c:v>72.984042500000001</c:v>
                </c:pt>
                <c:pt idx="883">
                  <c:v>73.727789199999989</c:v>
                </c:pt>
                <c:pt idx="884">
                  <c:v>74.471536</c:v>
                </c:pt>
                <c:pt idx="885">
                  <c:v>75.215282700000003</c:v>
                </c:pt>
                <c:pt idx="886">
                  <c:v>75.9590295</c:v>
                </c:pt>
                <c:pt idx="887">
                  <c:v>76.702776299999996</c:v>
                </c:pt>
                <c:pt idx="888">
                  <c:v>77.446522999999999</c:v>
                </c:pt>
                <c:pt idx="889">
                  <c:v>78.190269799999996</c:v>
                </c:pt>
                <c:pt idx="890">
                  <c:v>78.934016499999998</c:v>
                </c:pt>
                <c:pt idx="891">
                  <c:v>79.677763299999995</c:v>
                </c:pt>
                <c:pt idx="892">
                  <c:v>80.421510000000012</c:v>
                </c:pt>
                <c:pt idx="893">
                  <c:v>81.165256800000009</c:v>
                </c:pt>
                <c:pt idx="894">
                  <c:v>81.909003600000005</c:v>
                </c:pt>
                <c:pt idx="895">
                  <c:v>82.652750299999994</c:v>
                </c:pt>
                <c:pt idx="896">
                  <c:v>83.396497100000005</c:v>
                </c:pt>
                <c:pt idx="897">
                  <c:v>84.140243800000007</c:v>
                </c:pt>
                <c:pt idx="898">
                  <c:v>84.883990600000004</c:v>
                </c:pt>
                <c:pt idx="899">
                  <c:v>85.627737299999993</c:v>
                </c:pt>
                <c:pt idx="900">
                  <c:v>86.371484100000004</c:v>
                </c:pt>
                <c:pt idx="901">
                  <c:v>87.1152309</c:v>
                </c:pt>
                <c:pt idx="902">
                  <c:v>87.858977600000003</c:v>
                </c:pt>
                <c:pt idx="903">
                  <c:v>88.6027244</c:v>
                </c:pt>
                <c:pt idx="904">
                  <c:v>89.346471100000002</c:v>
                </c:pt>
                <c:pt idx="905">
                  <c:v>90.090217899999999</c:v>
                </c:pt>
                <c:pt idx="906">
                  <c:v>90.833964600000002</c:v>
                </c:pt>
                <c:pt idx="907">
                  <c:v>91.577711399999998</c:v>
                </c:pt>
                <c:pt idx="908">
                  <c:v>92.321458200000009</c:v>
                </c:pt>
                <c:pt idx="909">
                  <c:v>93.065204899999998</c:v>
                </c:pt>
                <c:pt idx="910">
                  <c:v>93.808951699999994</c:v>
                </c:pt>
                <c:pt idx="911">
                  <c:v>94.552698399999997</c:v>
                </c:pt>
                <c:pt idx="912">
                  <c:v>95.296444999999991</c:v>
                </c:pt>
                <c:pt idx="913">
                  <c:v>96.040192000000005</c:v>
                </c:pt>
                <c:pt idx="914">
                  <c:v>96.783939000000004</c:v>
                </c:pt>
                <c:pt idx="915">
                  <c:v>97.527684999999991</c:v>
                </c:pt>
                <c:pt idx="916">
                  <c:v>98.27143199999999</c:v>
                </c:pt>
                <c:pt idx="917">
                  <c:v>99.015179000000003</c:v>
                </c:pt>
                <c:pt idx="918">
                  <c:v>99.758926000000002</c:v>
                </c:pt>
                <c:pt idx="919">
                  <c:v>100.502672</c:v>
                </c:pt>
                <c:pt idx="920">
                  <c:v>101.24641899999999</c:v>
                </c:pt>
                <c:pt idx="921">
                  <c:v>101.990166</c:v>
                </c:pt>
                <c:pt idx="922">
                  <c:v>102.733913</c:v>
                </c:pt>
                <c:pt idx="923">
                  <c:v>103.47766</c:v>
                </c:pt>
                <c:pt idx="924">
                  <c:v>104.22140599999999</c:v>
                </c:pt>
                <c:pt idx="925">
                  <c:v>104.965153</c:v>
                </c:pt>
                <c:pt idx="926">
                  <c:v>105.7089</c:v>
                </c:pt>
                <c:pt idx="927">
                  <c:v>106.452647</c:v>
                </c:pt>
                <c:pt idx="928">
                  <c:v>107.196393</c:v>
                </c:pt>
                <c:pt idx="929">
                  <c:v>107.94014</c:v>
                </c:pt>
                <c:pt idx="930">
                  <c:v>108.683887</c:v>
                </c:pt>
                <c:pt idx="931">
                  <c:v>109.427634</c:v>
                </c:pt>
                <c:pt idx="932">
                  <c:v>110.17138</c:v>
                </c:pt>
                <c:pt idx="933">
                  <c:v>110.91512700000001</c:v>
                </c:pt>
                <c:pt idx="934">
                  <c:v>111.658874</c:v>
                </c:pt>
                <c:pt idx="935">
                  <c:v>112.402621</c:v>
                </c:pt>
                <c:pt idx="936">
                  <c:v>113.146367</c:v>
                </c:pt>
                <c:pt idx="937">
                  <c:v>113.89011400000001</c:v>
                </c:pt>
                <c:pt idx="938">
                  <c:v>114.633861</c:v>
                </c:pt>
                <c:pt idx="939">
                  <c:v>115.377608</c:v>
                </c:pt>
                <c:pt idx="940">
                  <c:v>116.121354</c:v>
                </c:pt>
                <c:pt idx="941">
                  <c:v>116.86510100000001</c:v>
                </c:pt>
                <c:pt idx="942">
                  <c:v>117.60884800000001</c:v>
                </c:pt>
                <c:pt idx="943">
                  <c:v>118.35259499999999</c:v>
                </c:pt>
                <c:pt idx="944">
                  <c:v>119.096341</c:v>
                </c:pt>
                <c:pt idx="945">
                  <c:v>119.84008800000001</c:v>
                </c:pt>
                <c:pt idx="946">
                  <c:v>120.58382700000001</c:v>
                </c:pt>
                <c:pt idx="947">
                  <c:v>121.327574</c:v>
                </c:pt>
                <c:pt idx="948">
                  <c:v>122.07132099999998</c:v>
                </c:pt>
                <c:pt idx="949">
                  <c:v>122.81506800000001</c:v>
                </c:pt>
                <c:pt idx="950">
                  <c:v>123.55881499999998</c:v>
                </c:pt>
                <c:pt idx="951">
                  <c:v>124.302561</c:v>
                </c:pt>
                <c:pt idx="952">
                  <c:v>125.04630800000001</c:v>
                </c:pt>
                <c:pt idx="953">
                  <c:v>125.790055</c:v>
                </c:pt>
                <c:pt idx="954">
                  <c:v>126.53380200000001</c:v>
                </c:pt>
                <c:pt idx="955">
                  <c:v>127.277548</c:v>
                </c:pt>
                <c:pt idx="956">
                  <c:v>128.02129500000001</c:v>
                </c:pt>
                <c:pt idx="957">
                  <c:v>128.76504199999999</c:v>
                </c:pt>
                <c:pt idx="958">
                  <c:v>129.50878899999998</c:v>
                </c:pt>
                <c:pt idx="959">
                  <c:v>130.25253499999999</c:v>
                </c:pt>
                <c:pt idx="960">
                  <c:v>130.99628200000001</c:v>
                </c:pt>
                <c:pt idx="961">
                  <c:v>131.74002900000002</c:v>
                </c:pt>
                <c:pt idx="962">
                  <c:v>132.48377600000001</c:v>
                </c:pt>
                <c:pt idx="963">
                  <c:v>133.22752199999999</c:v>
                </c:pt>
                <c:pt idx="964">
                  <c:v>133.97126900000001</c:v>
                </c:pt>
                <c:pt idx="965">
                  <c:v>134.71501599999999</c:v>
                </c:pt>
                <c:pt idx="966">
                  <c:v>135.45876299999998</c:v>
                </c:pt>
                <c:pt idx="967">
                  <c:v>136.20250899999999</c:v>
                </c:pt>
                <c:pt idx="968">
                  <c:v>136.94625600000001</c:v>
                </c:pt>
                <c:pt idx="969">
                  <c:v>137.69000300000002</c:v>
                </c:pt>
                <c:pt idx="970">
                  <c:v>138.43375</c:v>
                </c:pt>
                <c:pt idx="971">
                  <c:v>139.17749599999999</c:v>
                </c:pt>
                <c:pt idx="972">
                  <c:v>139.921243</c:v>
                </c:pt>
                <c:pt idx="973">
                  <c:v>140.66498999999999</c:v>
                </c:pt>
                <c:pt idx="974">
                  <c:v>141.408737</c:v>
                </c:pt>
                <c:pt idx="975">
                  <c:v>142.15248299999999</c:v>
                </c:pt>
                <c:pt idx="976">
                  <c:v>142.89623</c:v>
                </c:pt>
                <c:pt idx="977">
                  <c:v>143.63997700000002</c:v>
                </c:pt>
                <c:pt idx="978">
                  <c:v>144.383724</c:v>
                </c:pt>
                <c:pt idx="979">
                  <c:v>145.12747000000002</c:v>
                </c:pt>
                <c:pt idx="980">
                  <c:v>145.871217</c:v>
                </c:pt>
                <c:pt idx="981">
                  <c:v>146.61496399999999</c:v>
                </c:pt>
                <c:pt idx="982">
                  <c:v>147.358711</c:v>
                </c:pt>
                <c:pt idx="983">
                  <c:v>148.10245799999998</c:v>
                </c:pt>
                <c:pt idx="984">
                  <c:v>148.846204</c:v>
                </c:pt>
                <c:pt idx="985">
                  <c:v>149.58995100000001</c:v>
                </c:pt>
              </c:numCache>
            </c:numRef>
          </c:xVal>
          <c:yVal>
            <c:numRef>
              <c:f>distance150mm!$F$4:$F$989</c:f>
              <c:numCache>
                <c:formatCode>General</c:formatCode>
                <c:ptCount val="986"/>
                <c:pt idx="0">
                  <c:v>4.0593428600000001</c:v>
                </c:pt>
                <c:pt idx="1">
                  <c:v>4.0522522900000002</c:v>
                </c:pt>
                <c:pt idx="2">
                  <c:v>3.8825237800000001</c:v>
                </c:pt>
                <c:pt idx="3">
                  <c:v>3.44029498</c:v>
                </c:pt>
                <c:pt idx="4">
                  <c:v>2.5960090199999999</c:v>
                </c:pt>
                <c:pt idx="5">
                  <c:v>1.3854285500000001</c:v>
                </c:pt>
                <c:pt idx="6">
                  <c:v>2.26872116E-2</c:v>
                </c:pt>
                <c:pt idx="7">
                  <c:v>-1.39956021</c:v>
                </c:pt>
                <c:pt idx="8">
                  <c:v>-3.3857922600000001</c:v>
                </c:pt>
                <c:pt idx="9">
                  <c:v>-5.4648699799999996</c:v>
                </c:pt>
                <c:pt idx="10">
                  <c:v>-7.0885810899999999</c:v>
                </c:pt>
                <c:pt idx="11">
                  <c:v>-8.9655475599999992</c:v>
                </c:pt>
                <c:pt idx="12">
                  <c:v>-9.9994087199999999</c:v>
                </c:pt>
                <c:pt idx="13">
                  <c:v>-10.986103999999999</c:v>
                </c:pt>
                <c:pt idx="14">
                  <c:v>-11.696882199999999</c:v>
                </c:pt>
                <c:pt idx="15">
                  <c:v>-12.3869343</c:v>
                </c:pt>
                <c:pt idx="16">
                  <c:v>-12.637465499999999</c:v>
                </c:pt>
                <c:pt idx="17">
                  <c:v>-12.821331000000001</c:v>
                </c:pt>
                <c:pt idx="18">
                  <c:v>-12.983696</c:v>
                </c:pt>
                <c:pt idx="19">
                  <c:v>-13.099885</c:v>
                </c:pt>
                <c:pt idx="20">
                  <c:v>-13.1133986</c:v>
                </c:pt>
                <c:pt idx="21">
                  <c:v>-13.2704945</c:v>
                </c:pt>
                <c:pt idx="22">
                  <c:v>-13.322996099999999</c:v>
                </c:pt>
                <c:pt idx="23">
                  <c:v>-13.4637241</c:v>
                </c:pt>
                <c:pt idx="24">
                  <c:v>-13.6172924</c:v>
                </c:pt>
                <c:pt idx="25">
                  <c:v>-13.6600637</c:v>
                </c:pt>
                <c:pt idx="26">
                  <c:v>-13.7050581</c:v>
                </c:pt>
                <c:pt idx="27">
                  <c:v>-13.7894354</c:v>
                </c:pt>
                <c:pt idx="28">
                  <c:v>-13.7988806</c:v>
                </c:pt>
                <c:pt idx="29">
                  <c:v>-13.7683783</c:v>
                </c:pt>
                <c:pt idx="30">
                  <c:v>-13.803978900000001</c:v>
                </c:pt>
                <c:pt idx="31">
                  <c:v>-13.866373100000001</c:v>
                </c:pt>
                <c:pt idx="32">
                  <c:v>-13.841917</c:v>
                </c:pt>
                <c:pt idx="33">
                  <c:v>-13.6824379</c:v>
                </c:pt>
                <c:pt idx="34">
                  <c:v>-13.4783583</c:v>
                </c:pt>
                <c:pt idx="35">
                  <c:v>-13.4616814</c:v>
                </c:pt>
                <c:pt idx="36">
                  <c:v>-13.50459</c:v>
                </c:pt>
                <c:pt idx="37">
                  <c:v>-13.220704100000001</c:v>
                </c:pt>
                <c:pt idx="38">
                  <c:v>-13.1526575</c:v>
                </c:pt>
                <c:pt idx="39">
                  <c:v>-12.7927084</c:v>
                </c:pt>
                <c:pt idx="40">
                  <c:v>-12.746686</c:v>
                </c:pt>
                <c:pt idx="41">
                  <c:v>-12.566849700000001</c:v>
                </c:pt>
                <c:pt idx="42">
                  <c:v>-12.550125100000001</c:v>
                </c:pt>
                <c:pt idx="43">
                  <c:v>-12.097661</c:v>
                </c:pt>
                <c:pt idx="44">
                  <c:v>-11.9491587</c:v>
                </c:pt>
                <c:pt idx="45">
                  <c:v>-11.545305300000001</c:v>
                </c:pt>
                <c:pt idx="46">
                  <c:v>-11.364953</c:v>
                </c:pt>
                <c:pt idx="47">
                  <c:v>-10.882404299999999</c:v>
                </c:pt>
                <c:pt idx="48">
                  <c:v>-10.604819300000001</c:v>
                </c:pt>
                <c:pt idx="49">
                  <c:v>-10.479291</c:v>
                </c:pt>
                <c:pt idx="50">
                  <c:v>-10.312295000000001</c:v>
                </c:pt>
                <c:pt idx="51">
                  <c:v>-9.9054536800000008</c:v>
                </c:pt>
                <c:pt idx="52">
                  <c:v>-9.6643047299999996</c:v>
                </c:pt>
                <c:pt idx="53">
                  <c:v>-9.5586013800000007</c:v>
                </c:pt>
                <c:pt idx="54">
                  <c:v>-9.2910757099999994</c:v>
                </c:pt>
                <c:pt idx="55">
                  <c:v>-9.0266475699999997</c:v>
                </c:pt>
                <c:pt idx="56">
                  <c:v>-8.6063966799999996</c:v>
                </c:pt>
                <c:pt idx="57">
                  <c:v>-8.25427818</c:v>
                </c:pt>
                <c:pt idx="58">
                  <c:v>-7.8346719699999996</c:v>
                </c:pt>
                <c:pt idx="59">
                  <c:v>-7.4622807499999997</c:v>
                </c:pt>
                <c:pt idx="60">
                  <c:v>-7.2836275099999996</c:v>
                </c:pt>
                <c:pt idx="61">
                  <c:v>-6.6257977500000003</c:v>
                </c:pt>
                <c:pt idx="62">
                  <c:v>-6.4128737400000002</c:v>
                </c:pt>
                <c:pt idx="63">
                  <c:v>-6.1728501299999996</c:v>
                </c:pt>
                <c:pt idx="64">
                  <c:v>-5.9503321600000003</c:v>
                </c:pt>
                <c:pt idx="65">
                  <c:v>-5.5324006099999998</c:v>
                </c:pt>
                <c:pt idx="66">
                  <c:v>-5.3035712200000003</c:v>
                </c:pt>
                <c:pt idx="67">
                  <c:v>-4.79715443</c:v>
                </c:pt>
                <c:pt idx="68">
                  <c:v>-4.5813517600000004</c:v>
                </c:pt>
                <c:pt idx="69">
                  <c:v>-4.1131930399999996</c:v>
                </c:pt>
                <c:pt idx="70">
                  <c:v>-3.6009471400000002</c:v>
                </c:pt>
                <c:pt idx="71">
                  <c:v>-3.3300333000000002</c:v>
                </c:pt>
                <c:pt idx="72">
                  <c:v>-2.8034725200000001</c:v>
                </c:pt>
                <c:pt idx="73">
                  <c:v>-2.5594756599999999</c:v>
                </c:pt>
                <c:pt idx="74">
                  <c:v>-2.5547344700000001</c:v>
                </c:pt>
                <c:pt idx="75">
                  <c:v>-1.9184628699999999</c:v>
                </c:pt>
                <c:pt idx="76">
                  <c:v>-1.51997662</c:v>
                </c:pt>
                <c:pt idx="77">
                  <c:v>-1.46428633</c:v>
                </c:pt>
                <c:pt idx="78">
                  <c:v>-1.06861567</c:v>
                </c:pt>
                <c:pt idx="79">
                  <c:v>-0.66329121599999996</c:v>
                </c:pt>
                <c:pt idx="80">
                  <c:v>-0.187499851</c:v>
                </c:pt>
                <c:pt idx="81">
                  <c:v>-9.8854109600000004E-2</c:v>
                </c:pt>
                <c:pt idx="82">
                  <c:v>0.36465370699999999</c:v>
                </c:pt>
                <c:pt idx="83">
                  <c:v>0.77218896199999998</c:v>
                </c:pt>
                <c:pt idx="84">
                  <c:v>1.1110059000000001</c:v>
                </c:pt>
                <c:pt idx="85">
                  <c:v>1.6095657299999999</c:v>
                </c:pt>
                <c:pt idx="86">
                  <c:v>1.9702637199999999</c:v>
                </c:pt>
                <c:pt idx="87">
                  <c:v>2.0060150600000002</c:v>
                </c:pt>
                <c:pt idx="88">
                  <c:v>2.4959807399999998</c:v>
                </c:pt>
                <c:pt idx="89">
                  <c:v>2.5941050099999998</c:v>
                </c:pt>
                <c:pt idx="90">
                  <c:v>3.2025058300000002</c:v>
                </c:pt>
                <c:pt idx="91">
                  <c:v>3.4808599899999999</c:v>
                </c:pt>
                <c:pt idx="92">
                  <c:v>3.8075048900000001</c:v>
                </c:pt>
                <c:pt idx="93">
                  <c:v>3.7700350299999998</c:v>
                </c:pt>
                <c:pt idx="94">
                  <c:v>4.3646221199999999</c:v>
                </c:pt>
                <c:pt idx="95">
                  <c:v>4.7066760099999998</c:v>
                </c:pt>
                <c:pt idx="96">
                  <c:v>4.9360117900000002</c:v>
                </c:pt>
                <c:pt idx="97">
                  <c:v>4.9311966900000002</c:v>
                </c:pt>
                <c:pt idx="98">
                  <c:v>5.4000549299999996</c:v>
                </c:pt>
                <c:pt idx="99">
                  <c:v>5.5040292700000002</c:v>
                </c:pt>
                <c:pt idx="100">
                  <c:v>5.8684687599999998</c:v>
                </c:pt>
                <c:pt idx="101">
                  <c:v>6.2286009800000004</c:v>
                </c:pt>
                <c:pt idx="102">
                  <c:v>6.5228614800000004</c:v>
                </c:pt>
                <c:pt idx="103">
                  <c:v>6.72507477</c:v>
                </c:pt>
                <c:pt idx="104">
                  <c:v>7.0480814000000001</c:v>
                </c:pt>
                <c:pt idx="105">
                  <c:v>7.28266144</c:v>
                </c:pt>
                <c:pt idx="106">
                  <c:v>7.4715485599999996</c:v>
                </c:pt>
                <c:pt idx="107">
                  <c:v>7.7914948500000003</c:v>
                </c:pt>
                <c:pt idx="108">
                  <c:v>7.6814441699999998</c:v>
                </c:pt>
                <c:pt idx="109">
                  <c:v>8.0879812199999996</c:v>
                </c:pt>
                <c:pt idx="110">
                  <c:v>8.4530010200000003</c:v>
                </c:pt>
                <c:pt idx="111">
                  <c:v>8.7510681199999993</c:v>
                </c:pt>
                <c:pt idx="112">
                  <c:v>8.6956338899999999</c:v>
                </c:pt>
                <c:pt idx="113">
                  <c:v>8.8459663400000004</c:v>
                </c:pt>
                <c:pt idx="114">
                  <c:v>9.1831445699999996</c:v>
                </c:pt>
                <c:pt idx="115">
                  <c:v>9.6428222699999999</c:v>
                </c:pt>
                <c:pt idx="116">
                  <c:v>9.8189840299999993</c:v>
                </c:pt>
                <c:pt idx="117">
                  <c:v>9.9718894999999996</c:v>
                </c:pt>
                <c:pt idx="118">
                  <c:v>10.1207628</c:v>
                </c:pt>
                <c:pt idx="119">
                  <c:v>10.3655615</c:v>
                </c:pt>
                <c:pt idx="120">
                  <c:v>10.3865452</c:v>
                </c:pt>
                <c:pt idx="121">
                  <c:v>10.5011835</c:v>
                </c:pt>
                <c:pt idx="122">
                  <c:v>10.801666300000001</c:v>
                </c:pt>
                <c:pt idx="123">
                  <c:v>11.0804405</c:v>
                </c:pt>
                <c:pt idx="124">
                  <c:v>11.333072700000001</c:v>
                </c:pt>
                <c:pt idx="125">
                  <c:v>11.4232893</c:v>
                </c:pt>
                <c:pt idx="126">
                  <c:v>11.5678673</c:v>
                </c:pt>
                <c:pt idx="127">
                  <c:v>11.5367117</c:v>
                </c:pt>
                <c:pt idx="128">
                  <c:v>11.8968372</c:v>
                </c:pt>
                <c:pt idx="129">
                  <c:v>11.7465992</c:v>
                </c:pt>
                <c:pt idx="130">
                  <c:v>12.2185907</c:v>
                </c:pt>
                <c:pt idx="131">
                  <c:v>12.1882486</c:v>
                </c:pt>
                <c:pt idx="132">
                  <c:v>12.2656221</c:v>
                </c:pt>
                <c:pt idx="133">
                  <c:v>12.4458904</c:v>
                </c:pt>
                <c:pt idx="134">
                  <c:v>12.646969800000001</c:v>
                </c:pt>
                <c:pt idx="135">
                  <c:v>12.698423399999999</c:v>
                </c:pt>
                <c:pt idx="136">
                  <c:v>12.7741165</c:v>
                </c:pt>
                <c:pt idx="137">
                  <c:v>12.965565700000001</c:v>
                </c:pt>
                <c:pt idx="138">
                  <c:v>13.1638699</c:v>
                </c:pt>
                <c:pt idx="139">
                  <c:v>13.3652754</c:v>
                </c:pt>
                <c:pt idx="140">
                  <c:v>13.3545914</c:v>
                </c:pt>
                <c:pt idx="141">
                  <c:v>13.4900141</c:v>
                </c:pt>
                <c:pt idx="142">
                  <c:v>13.6080971</c:v>
                </c:pt>
                <c:pt idx="143">
                  <c:v>13.7362194</c:v>
                </c:pt>
                <c:pt idx="144">
                  <c:v>13.835517899999999</c:v>
                </c:pt>
                <c:pt idx="145">
                  <c:v>13.8908682</c:v>
                </c:pt>
                <c:pt idx="146">
                  <c:v>14.029273</c:v>
                </c:pt>
                <c:pt idx="147">
                  <c:v>13.788681</c:v>
                </c:pt>
                <c:pt idx="148">
                  <c:v>14.3424034</c:v>
                </c:pt>
                <c:pt idx="149">
                  <c:v>14.2294722</c:v>
                </c:pt>
                <c:pt idx="150">
                  <c:v>14.597331000000001</c:v>
                </c:pt>
                <c:pt idx="151">
                  <c:v>14.2860613</c:v>
                </c:pt>
                <c:pt idx="152">
                  <c:v>14.5646296</c:v>
                </c:pt>
                <c:pt idx="153">
                  <c:v>14.5582552</c:v>
                </c:pt>
                <c:pt idx="154">
                  <c:v>14.686474799999999</c:v>
                </c:pt>
                <c:pt idx="155">
                  <c:v>14.698006599999999</c:v>
                </c:pt>
                <c:pt idx="156">
                  <c:v>14.860568000000001</c:v>
                </c:pt>
                <c:pt idx="157">
                  <c:v>15.039509799999999</c:v>
                </c:pt>
                <c:pt idx="158">
                  <c:v>14.7902431</c:v>
                </c:pt>
                <c:pt idx="159">
                  <c:v>15.0694895</c:v>
                </c:pt>
                <c:pt idx="160">
                  <c:v>15.130510299999999</c:v>
                </c:pt>
                <c:pt idx="161">
                  <c:v>15.249051100000001</c:v>
                </c:pt>
                <c:pt idx="162">
                  <c:v>15.2276506</c:v>
                </c:pt>
                <c:pt idx="163">
                  <c:v>15.3677359</c:v>
                </c:pt>
                <c:pt idx="164">
                  <c:v>15.331309299999999</c:v>
                </c:pt>
                <c:pt idx="165">
                  <c:v>15.228672</c:v>
                </c:pt>
                <c:pt idx="166">
                  <c:v>15.488863</c:v>
                </c:pt>
                <c:pt idx="167">
                  <c:v>15.7827511</c:v>
                </c:pt>
                <c:pt idx="168">
                  <c:v>15.829751</c:v>
                </c:pt>
                <c:pt idx="169">
                  <c:v>15.6627703</c:v>
                </c:pt>
                <c:pt idx="170">
                  <c:v>15.714085600000001</c:v>
                </c:pt>
                <c:pt idx="171">
                  <c:v>15.882828699999999</c:v>
                </c:pt>
                <c:pt idx="172">
                  <c:v>16.0099087</c:v>
                </c:pt>
                <c:pt idx="173">
                  <c:v>15.9521294</c:v>
                </c:pt>
                <c:pt idx="174">
                  <c:v>16.180248299999999</c:v>
                </c:pt>
                <c:pt idx="175">
                  <c:v>16.2518387</c:v>
                </c:pt>
                <c:pt idx="176">
                  <c:v>16.207382200000001</c:v>
                </c:pt>
                <c:pt idx="177">
                  <c:v>16.241918600000002</c:v>
                </c:pt>
                <c:pt idx="178">
                  <c:v>16.267023099999999</c:v>
                </c:pt>
                <c:pt idx="179">
                  <c:v>16.4114723</c:v>
                </c:pt>
                <c:pt idx="180">
                  <c:v>16.364057500000001</c:v>
                </c:pt>
                <c:pt idx="181">
                  <c:v>16.436489099999999</c:v>
                </c:pt>
                <c:pt idx="182">
                  <c:v>16.576725</c:v>
                </c:pt>
                <c:pt idx="183">
                  <c:v>16.5296898</c:v>
                </c:pt>
                <c:pt idx="184">
                  <c:v>16.690519299999998</c:v>
                </c:pt>
                <c:pt idx="185">
                  <c:v>16.669843700000001</c:v>
                </c:pt>
                <c:pt idx="186">
                  <c:v>16.888944599999999</c:v>
                </c:pt>
                <c:pt idx="187">
                  <c:v>16.694467499999998</c:v>
                </c:pt>
                <c:pt idx="188">
                  <c:v>16.817091000000001</c:v>
                </c:pt>
                <c:pt idx="189">
                  <c:v>16.905199100000001</c:v>
                </c:pt>
                <c:pt idx="190">
                  <c:v>16.8664551</c:v>
                </c:pt>
                <c:pt idx="191">
                  <c:v>16.839244799999999</c:v>
                </c:pt>
                <c:pt idx="192">
                  <c:v>17.053630800000001</c:v>
                </c:pt>
                <c:pt idx="193">
                  <c:v>17.086450599999999</c:v>
                </c:pt>
                <c:pt idx="194">
                  <c:v>17.151548399999999</c:v>
                </c:pt>
                <c:pt idx="195">
                  <c:v>17.179054300000001</c:v>
                </c:pt>
                <c:pt idx="196">
                  <c:v>17.2761192</c:v>
                </c:pt>
                <c:pt idx="197">
                  <c:v>17.034891099999999</c:v>
                </c:pt>
                <c:pt idx="198">
                  <c:v>17.300077399999999</c:v>
                </c:pt>
                <c:pt idx="199">
                  <c:v>17.203598</c:v>
                </c:pt>
                <c:pt idx="200">
                  <c:v>17.353889500000001</c:v>
                </c:pt>
                <c:pt idx="201">
                  <c:v>17.254295299999999</c:v>
                </c:pt>
                <c:pt idx="202">
                  <c:v>17.269931799999998</c:v>
                </c:pt>
                <c:pt idx="203">
                  <c:v>17.194706</c:v>
                </c:pt>
                <c:pt idx="204">
                  <c:v>17.350069000000001</c:v>
                </c:pt>
                <c:pt idx="205">
                  <c:v>17.470216799999999</c:v>
                </c:pt>
                <c:pt idx="206">
                  <c:v>17.5740242</c:v>
                </c:pt>
                <c:pt idx="207">
                  <c:v>17.471746400000001</c:v>
                </c:pt>
                <c:pt idx="208">
                  <c:v>17.4448471</c:v>
                </c:pt>
                <c:pt idx="209">
                  <c:v>17.476831399999998</c:v>
                </c:pt>
                <c:pt idx="210">
                  <c:v>17.5316601</c:v>
                </c:pt>
                <c:pt idx="211">
                  <c:v>17.757085799999999</c:v>
                </c:pt>
                <c:pt idx="212">
                  <c:v>17.891685500000001</c:v>
                </c:pt>
                <c:pt idx="213">
                  <c:v>17.603479400000001</c:v>
                </c:pt>
                <c:pt idx="214">
                  <c:v>17.809072499999999</c:v>
                </c:pt>
                <c:pt idx="215">
                  <c:v>17.698713300000001</c:v>
                </c:pt>
                <c:pt idx="216">
                  <c:v>17.733112299999998</c:v>
                </c:pt>
                <c:pt idx="217">
                  <c:v>17.692688</c:v>
                </c:pt>
                <c:pt idx="218">
                  <c:v>17.851837199999999</c:v>
                </c:pt>
                <c:pt idx="219">
                  <c:v>17.7024002</c:v>
                </c:pt>
                <c:pt idx="220">
                  <c:v>17.6608181</c:v>
                </c:pt>
                <c:pt idx="221">
                  <c:v>18.075702700000001</c:v>
                </c:pt>
                <c:pt idx="222">
                  <c:v>17.827613800000002</c:v>
                </c:pt>
                <c:pt idx="223">
                  <c:v>17.948328</c:v>
                </c:pt>
                <c:pt idx="224">
                  <c:v>18.036748899999999</c:v>
                </c:pt>
                <c:pt idx="225">
                  <c:v>17.9828777</c:v>
                </c:pt>
                <c:pt idx="226">
                  <c:v>18.018144599999999</c:v>
                </c:pt>
                <c:pt idx="227">
                  <c:v>18.035306899999998</c:v>
                </c:pt>
                <c:pt idx="228">
                  <c:v>18.071332900000002</c:v>
                </c:pt>
                <c:pt idx="229">
                  <c:v>18.0867653</c:v>
                </c:pt>
                <c:pt idx="230">
                  <c:v>18.040582700000002</c:v>
                </c:pt>
                <c:pt idx="231">
                  <c:v>18.134912499999999</c:v>
                </c:pt>
                <c:pt idx="232">
                  <c:v>18.137531299999999</c:v>
                </c:pt>
                <c:pt idx="233">
                  <c:v>18.232111</c:v>
                </c:pt>
                <c:pt idx="234">
                  <c:v>18.039415399999999</c:v>
                </c:pt>
                <c:pt idx="235">
                  <c:v>18.233589200000001</c:v>
                </c:pt>
                <c:pt idx="236">
                  <c:v>18.277771000000001</c:v>
                </c:pt>
                <c:pt idx="237">
                  <c:v>18.1544724</c:v>
                </c:pt>
                <c:pt idx="238">
                  <c:v>18.139049499999999</c:v>
                </c:pt>
                <c:pt idx="239">
                  <c:v>18.236295699999999</c:v>
                </c:pt>
                <c:pt idx="240">
                  <c:v>18.253330200000001</c:v>
                </c:pt>
                <c:pt idx="241">
                  <c:v>18.182651499999999</c:v>
                </c:pt>
                <c:pt idx="242">
                  <c:v>18.360828399999999</c:v>
                </c:pt>
                <c:pt idx="243">
                  <c:v>18.407173199999999</c:v>
                </c:pt>
                <c:pt idx="244">
                  <c:v>18.356475799999998</c:v>
                </c:pt>
                <c:pt idx="245">
                  <c:v>18.4048786</c:v>
                </c:pt>
                <c:pt idx="246">
                  <c:v>18.3294067</c:v>
                </c:pt>
                <c:pt idx="247">
                  <c:v>18.4791718</c:v>
                </c:pt>
                <c:pt idx="248">
                  <c:v>18.386548999999999</c:v>
                </c:pt>
                <c:pt idx="249">
                  <c:v>18.404840499999999</c:v>
                </c:pt>
                <c:pt idx="250">
                  <c:v>18.480581300000001</c:v>
                </c:pt>
                <c:pt idx="251">
                  <c:v>18.368198400000001</c:v>
                </c:pt>
                <c:pt idx="252">
                  <c:v>18.479072599999999</c:v>
                </c:pt>
                <c:pt idx="253">
                  <c:v>18.531581899999999</c:v>
                </c:pt>
                <c:pt idx="254">
                  <c:v>18.4980221</c:v>
                </c:pt>
                <c:pt idx="255">
                  <c:v>18.492706299999998</c:v>
                </c:pt>
                <c:pt idx="256">
                  <c:v>18.499128299999999</c:v>
                </c:pt>
                <c:pt idx="257">
                  <c:v>18.480217</c:v>
                </c:pt>
                <c:pt idx="258">
                  <c:v>18.555715599999999</c:v>
                </c:pt>
                <c:pt idx="259">
                  <c:v>18.605291399999999</c:v>
                </c:pt>
                <c:pt idx="260">
                  <c:v>18.5216007</c:v>
                </c:pt>
                <c:pt idx="261">
                  <c:v>18.450420399999999</c:v>
                </c:pt>
                <c:pt idx="262">
                  <c:v>18.550226200000001</c:v>
                </c:pt>
                <c:pt idx="263">
                  <c:v>18.457788499999999</c:v>
                </c:pt>
                <c:pt idx="264">
                  <c:v>18.550163300000001</c:v>
                </c:pt>
                <c:pt idx="265">
                  <c:v>18.794117</c:v>
                </c:pt>
                <c:pt idx="266">
                  <c:v>18.650457400000001</c:v>
                </c:pt>
                <c:pt idx="267">
                  <c:v>18.659687000000002</c:v>
                </c:pt>
                <c:pt idx="268">
                  <c:v>18.597808799999999</c:v>
                </c:pt>
                <c:pt idx="269">
                  <c:v>18.7155323</c:v>
                </c:pt>
                <c:pt idx="270">
                  <c:v>18.675884199999999</c:v>
                </c:pt>
                <c:pt idx="271">
                  <c:v>18.433639500000002</c:v>
                </c:pt>
                <c:pt idx="272">
                  <c:v>18.588420899999999</c:v>
                </c:pt>
                <c:pt idx="273">
                  <c:v>18.5846272</c:v>
                </c:pt>
                <c:pt idx="274">
                  <c:v>18.676961899999998</c:v>
                </c:pt>
                <c:pt idx="275">
                  <c:v>18.805263499999999</c:v>
                </c:pt>
                <c:pt idx="276">
                  <c:v>18.626424799999999</c:v>
                </c:pt>
                <c:pt idx="277">
                  <c:v>18.659158699999999</c:v>
                </c:pt>
                <c:pt idx="278">
                  <c:v>18.706911099999999</c:v>
                </c:pt>
                <c:pt idx="279">
                  <c:v>18.659053799999999</c:v>
                </c:pt>
                <c:pt idx="280">
                  <c:v>18.830392799999998</c:v>
                </c:pt>
                <c:pt idx="281">
                  <c:v>18.651275600000002</c:v>
                </c:pt>
                <c:pt idx="282">
                  <c:v>18.776040999999999</c:v>
                </c:pt>
                <c:pt idx="283">
                  <c:v>18.865106600000001</c:v>
                </c:pt>
                <c:pt idx="284">
                  <c:v>18.7465096</c:v>
                </c:pt>
                <c:pt idx="285">
                  <c:v>18.753336000000001</c:v>
                </c:pt>
                <c:pt idx="286">
                  <c:v>18.6968307</c:v>
                </c:pt>
                <c:pt idx="287">
                  <c:v>18.7602692</c:v>
                </c:pt>
                <c:pt idx="288">
                  <c:v>18.761283899999999</c:v>
                </c:pt>
                <c:pt idx="289">
                  <c:v>18.683937100000001</c:v>
                </c:pt>
                <c:pt idx="290">
                  <c:v>18.864593500000002</c:v>
                </c:pt>
                <c:pt idx="291">
                  <c:v>18.8173332</c:v>
                </c:pt>
                <c:pt idx="292">
                  <c:v>18.771812400000002</c:v>
                </c:pt>
                <c:pt idx="293">
                  <c:v>18.7647209</c:v>
                </c:pt>
                <c:pt idx="294">
                  <c:v>18.801259999999999</c:v>
                </c:pt>
                <c:pt idx="295">
                  <c:v>18.671299000000001</c:v>
                </c:pt>
                <c:pt idx="296">
                  <c:v>18.6836357</c:v>
                </c:pt>
                <c:pt idx="297">
                  <c:v>18.756443000000001</c:v>
                </c:pt>
                <c:pt idx="298">
                  <c:v>18.7267914</c:v>
                </c:pt>
                <c:pt idx="299">
                  <c:v>18.808313399999999</c:v>
                </c:pt>
                <c:pt idx="300">
                  <c:v>18.657888400000001</c:v>
                </c:pt>
                <c:pt idx="301">
                  <c:v>18.901716199999999</c:v>
                </c:pt>
                <c:pt idx="302">
                  <c:v>18.7634258</c:v>
                </c:pt>
                <c:pt idx="303">
                  <c:v>18.766353599999999</c:v>
                </c:pt>
                <c:pt idx="304">
                  <c:v>18.7751789</c:v>
                </c:pt>
                <c:pt idx="305">
                  <c:v>18.878463700000001</c:v>
                </c:pt>
                <c:pt idx="306">
                  <c:v>18.9093418</c:v>
                </c:pt>
                <c:pt idx="307">
                  <c:v>18.7988529</c:v>
                </c:pt>
                <c:pt idx="308">
                  <c:v>18.736125900000001</c:v>
                </c:pt>
                <c:pt idx="309">
                  <c:v>18.777336099999999</c:v>
                </c:pt>
                <c:pt idx="310">
                  <c:v>18.7838879</c:v>
                </c:pt>
                <c:pt idx="311">
                  <c:v>18.820156099999998</c:v>
                </c:pt>
                <c:pt idx="312">
                  <c:v>18.847616200000001</c:v>
                </c:pt>
                <c:pt idx="313">
                  <c:v>18.864519099999999</c:v>
                </c:pt>
                <c:pt idx="314">
                  <c:v>18.875705700000001</c:v>
                </c:pt>
                <c:pt idx="315">
                  <c:v>18.8543968</c:v>
                </c:pt>
                <c:pt idx="316">
                  <c:v>18.890216800000001</c:v>
                </c:pt>
                <c:pt idx="317">
                  <c:v>19.032701500000002</c:v>
                </c:pt>
                <c:pt idx="318">
                  <c:v>18.932044999999999</c:v>
                </c:pt>
                <c:pt idx="319">
                  <c:v>18.842040999999998</c:v>
                </c:pt>
                <c:pt idx="320">
                  <c:v>18.827262900000001</c:v>
                </c:pt>
                <c:pt idx="321">
                  <c:v>18.815052000000001</c:v>
                </c:pt>
                <c:pt idx="322">
                  <c:v>18.764616</c:v>
                </c:pt>
                <c:pt idx="323">
                  <c:v>18.814475999999999</c:v>
                </c:pt>
                <c:pt idx="324">
                  <c:v>18.7392693</c:v>
                </c:pt>
                <c:pt idx="325">
                  <c:v>18.8177795</c:v>
                </c:pt>
                <c:pt idx="326">
                  <c:v>18.777704199999999</c:v>
                </c:pt>
                <c:pt idx="327">
                  <c:v>18.787845600000001</c:v>
                </c:pt>
                <c:pt idx="328">
                  <c:v>18.842384299999999</c:v>
                </c:pt>
                <c:pt idx="329">
                  <c:v>18.864168200000002</c:v>
                </c:pt>
                <c:pt idx="330">
                  <c:v>18.868934599999999</c:v>
                </c:pt>
                <c:pt idx="331">
                  <c:v>18.8469868</c:v>
                </c:pt>
                <c:pt idx="332">
                  <c:v>18.8740101</c:v>
                </c:pt>
                <c:pt idx="333">
                  <c:v>18.976877200000001</c:v>
                </c:pt>
                <c:pt idx="334">
                  <c:v>18.9041538</c:v>
                </c:pt>
                <c:pt idx="335">
                  <c:v>18.9842072</c:v>
                </c:pt>
                <c:pt idx="336">
                  <c:v>18.813665400000001</c:v>
                </c:pt>
                <c:pt idx="337">
                  <c:v>18.850479100000001</c:v>
                </c:pt>
                <c:pt idx="338">
                  <c:v>18.878755600000002</c:v>
                </c:pt>
                <c:pt idx="339">
                  <c:v>18.884468099999999</c:v>
                </c:pt>
                <c:pt idx="340">
                  <c:v>18.909755700000002</c:v>
                </c:pt>
                <c:pt idx="341">
                  <c:v>18.925359700000001</c:v>
                </c:pt>
                <c:pt idx="342">
                  <c:v>18.897872899999999</c:v>
                </c:pt>
                <c:pt idx="343">
                  <c:v>18.8321629</c:v>
                </c:pt>
                <c:pt idx="344">
                  <c:v>18.892465600000001</c:v>
                </c:pt>
                <c:pt idx="345">
                  <c:v>18.892541900000001</c:v>
                </c:pt>
                <c:pt idx="346">
                  <c:v>18.967056299999999</c:v>
                </c:pt>
                <c:pt idx="347">
                  <c:v>18.9672737</c:v>
                </c:pt>
                <c:pt idx="348">
                  <c:v>18.802783999999999</c:v>
                </c:pt>
                <c:pt idx="349">
                  <c:v>18.836044300000001</c:v>
                </c:pt>
                <c:pt idx="350">
                  <c:v>18.891771299999998</c:v>
                </c:pt>
                <c:pt idx="351">
                  <c:v>18.926408800000001</c:v>
                </c:pt>
                <c:pt idx="352">
                  <c:v>18.877662699999998</c:v>
                </c:pt>
                <c:pt idx="353">
                  <c:v>18.951784100000001</c:v>
                </c:pt>
                <c:pt idx="354">
                  <c:v>19.047588300000001</c:v>
                </c:pt>
                <c:pt idx="355">
                  <c:v>18.969078100000001</c:v>
                </c:pt>
                <c:pt idx="356">
                  <c:v>18.905151400000001</c:v>
                </c:pt>
                <c:pt idx="357">
                  <c:v>19.022941599999999</c:v>
                </c:pt>
                <c:pt idx="358">
                  <c:v>18.9666748</c:v>
                </c:pt>
                <c:pt idx="359">
                  <c:v>19.043807999999999</c:v>
                </c:pt>
                <c:pt idx="360">
                  <c:v>18.9878559</c:v>
                </c:pt>
                <c:pt idx="361">
                  <c:v>18.996946300000001</c:v>
                </c:pt>
                <c:pt idx="362">
                  <c:v>18.928411499999999</c:v>
                </c:pt>
                <c:pt idx="363">
                  <c:v>18.987958899999999</c:v>
                </c:pt>
                <c:pt idx="364">
                  <c:v>19.017311100000001</c:v>
                </c:pt>
                <c:pt idx="365">
                  <c:v>19.005819299999999</c:v>
                </c:pt>
                <c:pt idx="366">
                  <c:v>18.964866600000001</c:v>
                </c:pt>
                <c:pt idx="367">
                  <c:v>18.998674399999999</c:v>
                </c:pt>
                <c:pt idx="368">
                  <c:v>18.9866505</c:v>
                </c:pt>
                <c:pt idx="369">
                  <c:v>19.109672499999999</c:v>
                </c:pt>
                <c:pt idx="370">
                  <c:v>18.8822689</c:v>
                </c:pt>
                <c:pt idx="371">
                  <c:v>18.930631600000002</c:v>
                </c:pt>
                <c:pt idx="372">
                  <c:v>19.032205600000001</c:v>
                </c:pt>
                <c:pt idx="373">
                  <c:v>19.091836900000001</c:v>
                </c:pt>
                <c:pt idx="374">
                  <c:v>19.008884399999999</c:v>
                </c:pt>
                <c:pt idx="375">
                  <c:v>18.9992676</c:v>
                </c:pt>
                <c:pt idx="376">
                  <c:v>18.941303300000001</c:v>
                </c:pt>
                <c:pt idx="377">
                  <c:v>19.066228899999999</c:v>
                </c:pt>
                <c:pt idx="378">
                  <c:v>19.028232599999999</c:v>
                </c:pt>
                <c:pt idx="379">
                  <c:v>19.091915100000001</c:v>
                </c:pt>
                <c:pt idx="380">
                  <c:v>19.0367508</c:v>
                </c:pt>
                <c:pt idx="381">
                  <c:v>19.063867599999998</c:v>
                </c:pt>
                <c:pt idx="382">
                  <c:v>19.0350933</c:v>
                </c:pt>
                <c:pt idx="383">
                  <c:v>19.008441900000001</c:v>
                </c:pt>
                <c:pt idx="384">
                  <c:v>18.9906158</c:v>
                </c:pt>
                <c:pt idx="385">
                  <c:v>19.0239601</c:v>
                </c:pt>
                <c:pt idx="386">
                  <c:v>19.0924187</c:v>
                </c:pt>
                <c:pt idx="387">
                  <c:v>19.1648216</c:v>
                </c:pt>
                <c:pt idx="388">
                  <c:v>19.062521</c:v>
                </c:pt>
                <c:pt idx="389">
                  <c:v>19.149320599999999</c:v>
                </c:pt>
                <c:pt idx="390">
                  <c:v>19.122087499999999</c:v>
                </c:pt>
                <c:pt idx="391">
                  <c:v>19.076333999999999</c:v>
                </c:pt>
                <c:pt idx="392">
                  <c:v>19.131691</c:v>
                </c:pt>
                <c:pt idx="393">
                  <c:v>19.150421099999999</c:v>
                </c:pt>
                <c:pt idx="394">
                  <c:v>19.056711199999999</c:v>
                </c:pt>
                <c:pt idx="395">
                  <c:v>19.1912594</c:v>
                </c:pt>
                <c:pt idx="396">
                  <c:v>19.128080400000002</c:v>
                </c:pt>
                <c:pt idx="397">
                  <c:v>19.214851400000001</c:v>
                </c:pt>
                <c:pt idx="398">
                  <c:v>19.189989099999998</c:v>
                </c:pt>
                <c:pt idx="399">
                  <c:v>19.231451</c:v>
                </c:pt>
                <c:pt idx="400">
                  <c:v>19.189529400000001</c:v>
                </c:pt>
                <c:pt idx="401">
                  <c:v>19.2173786</c:v>
                </c:pt>
                <c:pt idx="402">
                  <c:v>19.2211113</c:v>
                </c:pt>
                <c:pt idx="403">
                  <c:v>19.155454599999999</c:v>
                </c:pt>
                <c:pt idx="404">
                  <c:v>19.149038300000001</c:v>
                </c:pt>
                <c:pt idx="405">
                  <c:v>19.157171200000001</c:v>
                </c:pt>
                <c:pt idx="406">
                  <c:v>19.184215500000001</c:v>
                </c:pt>
                <c:pt idx="407">
                  <c:v>19.1952839</c:v>
                </c:pt>
                <c:pt idx="408">
                  <c:v>19.3293629</c:v>
                </c:pt>
                <c:pt idx="409">
                  <c:v>19.3461952</c:v>
                </c:pt>
                <c:pt idx="410">
                  <c:v>19.183464099999998</c:v>
                </c:pt>
                <c:pt idx="411">
                  <c:v>19.211418200000001</c:v>
                </c:pt>
                <c:pt idx="412">
                  <c:v>19.318059900000002</c:v>
                </c:pt>
                <c:pt idx="413">
                  <c:v>19.347152699999999</c:v>
                </c:pt>
                <c:pt idx="414">
                  <c:v>19.331279800000001</c:v>
                </c:pt>
                <c:pt idx="415">
                  <c:v>19.201450300000001</c:v>
                </c:pt>
                <c:pt idx="416">
                  <c:v>19.249149299999999</c:v>
                </c:pt>
                <c:pt idx="417">
                  <c:v>19.367385899999999</c:v>
                </c:pt>
                <c:pt idx="418">
                  <c:v>19.325979199999999</c:v>
                </c:pt>
                <c:pt idx="419">
                  <c:v>19.363288900000001</c:v>
                </c:pt>
                <c:pt idx="420">
                  <c:v>19.187900500000001</c:v>
                </c:pt>
                <c:pt idx="421">
                  <c:v>19.269731499999999</c:v>
                </c:pt>
                <c:pt idx="422">
                  <c:v>19.257650399999999</c:v>
                </c:pt>
                <c:pt idx="423">
                  <c:v>19.411205299999999</c:v>
                </c:pt>
                <c:pt idx="424">
                  <c:v>19.325323099999999</c:v>
                </c:pt>
                <c:pt idx="425">
                  <c:v>19.298082399999998</c:v>
                </c:pt>
                <c:pt idx="426">
                  <c:v>19.3187313</c:v>
                </c:pt>
                <c:pt idx="427">
                  <c:v>19.352884299999999</c:v>
                </c:pt>
                <c:pt idx="428">
                  <c:v>19.265533399999999</c:v>
                </c:pt>
                <c:pt idx="429">
                  <c:v>19.3316059</c:v>
                </c:pt>
                <c:pt idx="430">
                  <c:v>19.202329599999999</c:v>
                </c:pt>
                <c:pt idx="431">
                  <c:v>19.371631600000001</c:v>
                </c:pt>
                <c:pt idx="432">
                  <c:v>19.330100999999999</c:v>
                </c:pt>
                <c:pt idx="433">
                  <c:v>19.422170600000001</c:v>
                </c:pt>
                <c:pt idx="434">
                  <c:v>19.356609299999999</c:v>
                </c:pt>
                <c:pt idx="435">
                  <c:v>19.3987427</c:v>
                </c:pt>
                <c:pt idx="436">
                  <c:v>19.2577076</c:v>
                </c:pt>
                <c:pt idx="437">
                  <c:v>19.380811699999999</c:v>
                </c:pt>
                <c:pt idx="438">
                  <c:v>19.444013600000002</c:v>
                </c:pt>
                <c:pt idx="439">
                  <c:v>19.491022099999999</c:v>
                </c:pt>
                <c:pt idx="440">
                  <c:v>19.441164000000001</c:v>
                </c:pt>
                <c:pt idx="441">
                  <c:v>19.416120500000002</c:v>
                </c:pt>
                <c:pt idx="442">
                  <c:v>19.398508100000001</c:v>
                </c:pt>
                <c:pt idx="443">
                  <c:v>19.464178100000002</c:v>
                </c:pt>
                <c:pt idx="444">
                  <c:v>19.4135895</c:v>
                </c:pt>
                <c:pt idx="445">
                  <c:v>19.504384999999999</c:v>
                </c:pt>
                <c:pt idx="446">
                  <c:v>19.4726429</c:v>
                </c:pt>
                <c:pt idx="447">
                  <c:v>19.4655323</c:v>
                </c:pt>
                <c:pt idx="448">
                  <c:v>19.504436500000001</c:v>
                </c:pt>
                <c:pt idx="449">
                  <c:v>19.5243073</c:v>
                </c:pt>
                <c:pt idx="450">
                  <c:v>19.5371399</c:v>
                </c:pt>
                <c:pt idx="451">
                  <c:v>19.427009600000002</c:v>
                </c:pt>
                <c:pt idx="452">
                  <c:v>19.515516300000002</c:v>
                </c:pt>
                <c:pt idx="453">
                  <c:v>19.5453434</c:v>
                </c:pt>
                <c:pt idx="454">
                  <c:v>19.5108757</c:v>
                </c:pt>
                <c:pt idx="455">
                  <c:v>19.455709500000001</c:v>
                </c:pt>
                <c:pt idx="456">
                  <c:v>19.4817429</c:v>
                </c:pt>
                <c:pt idx="457">
                  <c:v>19.6008873</c:v>
                </c:pt>
                <c:pt idx="458">
                  <c:v>19.606935499999999</c:v>
                </c:pt>
                <c:pt idx="459">
                  <c:v>19.448749500000002</c:v>
                </c:pt>
                <c:pt idx="460">
                  <c:v>19.535354600000002</c:v>
                </c:pt>
                <c:pt idx="461">
                  <c:v>19.532938000000001</c:v>
                </c:pt>
                <c:pt idx="462">
                  <c:v>19.5284634</c:v>
                </c:pt>
                <c:pt idx="463">
                  <c:v>19.518358200000002</c:v>
                </c:pt>
                <c:pt idx="464">
                  <c:v>19.673019400000001</c:v>
                </c:pt>
                <c:pt idx="465">
                  <c:v>19.503246300000001</c:v>
                </c:pt>
                <c:pt idx="466">
                  <c:v>19.524778399999999</c:v>
                </c:pt>
                <c:pt idx="467">
                  <c:v>19.609971999999999</c:v>
                </c:pt>
                <c:pt idx="468">
                  <c:v>19.550930000000001</c:v>
                </c:pt>
                <c:pt idx="469">
                  <c:v>19.6431656</c:v>
                </c:pt>
                <c:pt idx="470">
                  <c:v>19.456567799999998</c:v>
                </c:pt>
                <c:pt idx="471">
                  <c:v>19.598468799999999</c:v>
                </c:pt>
                <c:pt idx="472">
                  <c:v>19.674245800000001</c:v>
                </c:pt>
                <c:pt idx="473">
                  <c:v>19.6355133</c:v>
                </c:pt>
                <c:pt idx="474">
                  <c:v>19.6077385</c:v>
                </c:pt>
                <c:pt idx="475">
                  <c:v>19.6139622</c:v>
                </c:pt>
                <c:pt idx="476">
                  <c:v>19.6367817</c:v>
                </c:pt>
                <c:pt idx="477">
                  <c:v>19.6617432</c:v>
                </c:pt>
                <c:pt idx="478">
                  <c:v>19.682487500000001</c:v>
                </c:pt>
                <c:pt idx="479">
                  <c:v>19.7344933</c:v>
                </c:pt>
                <c:pt idx="480">
                  <c:v>19.610786399999999</c:v>
                </c:pt>
                <c:pt idx="481">
                  <c:v>19.708313</c:v>
                </c:pt>
                <c:pt idx="482">
                  <c:v>19.818529099999999</c:v>
                </c:pt>
                <c:pt idx="483">
                  <c:v>19.6900482</c:v>
                </c:pt>
                <c:pt idx="484">
                  <c:v>19.765760400000001</c:v>
                </c:pt>
                <c:pt idx="485">
                  <c:v>19.699527700000001</c:v>
                </c:pt>
                <c:pt idx="486">
                  <c:v>19.6913242</c:v>
                </c:pt>
                <c:pt idx="487">
                  <c:v>19.587535899999999</c:v>
                </c:pt>
                <c:pt idx="488">
                  <c:v>19.6819992</c:v>
                </c:pt>
                <c:pt idx="489">
                  <c:v>19.697040600000001</c:v>
                </c:pt>
                <c:pt idx="490">
                  <c:v>19.694257700000001</c:v>
                </c:pt>
                <c:pt idx="491">
                  <c:v>19.742088299999999</c:v>
                </c:pt>
                <c:pt idx="492">
                  <c:v>19.672163000000001</c:v>
                </c:pt>
                <c:pt idx="493">
                  <c:v>19.720687900000001</c:v>
                </c:pt>
                <c:pt idx="494">
                  <c:v>19.721302000000001</c:v>
                </c:pt>
                <c:pt idx="495">
                  <c:v>19.644811600000001</c:v>
                </c:pt>
                <c:pt idx="496">
                  <c:v>19.711874000000002</c:v>
                </c:pt>
                <c:pt idx="497">
                  <c:v>19.736385299999998</c:v>
                </c:pt>
                <c:pt idx="498">
                  <c:v>19.737588899999999</c:v>
                </c:pt>
                <c:pt idx="499">
                  <c:v>19.788438800000002</c:v>
                </c:pt>
                <c:pt idx="500">
                  <c:v>19.680944400000001</c:v>
                </c:pt>
                <c:pt idx="501">
                  <c:v>19.766080899999999</c:v>
                </c:pt>
                <c:pt idx="502">
                  <c:v>19.749378199999999</c:v>
                </c:pt>
                <c:pt idx="503">
                  <c:v>19.730955099999999</c:v>
                </c:pt>
                <c:pt idx="504">
                  <c:v>19.709611899999999</c:v>
                </c:pt>
                <c:pt idx="505">
                  <c:v>19.739606899999998</c:v>
                </c:pt>
                <c:pt idx="506">
                  <c:v>19.767091799999999</c:v>
                </c:pt>
                <c:pt idx="507">
                  <c:v>19.698720900000001</c:v>
                </c:pt>
                <c:pt idx="508">
                  <c:v>19.7556534</c:v>
                </c:pt>
                <c:pt idx="509">
                  <c:v>19.742189400000001</c:v>
                </c:pt>
                <c:pt idx="510">
                  <c:v>19.8098335</c:v>
                </c:pt>
                <c:pt idx="511">
                  <c:v>19.773471799999999</c:v>
                </c:pt>
                <c:pt idx="512">
                  <c:v>19.773338299999999</c:v>
                </c:pt>
                <c:pt idx="513">
                  <c:v>19.832819000000001</c:v>
                </c:pt>
                <c:pt idx="514">
                  <c:v>19.817535400000001</c:v>
                </c:pt>
                <c:pt idx="515">
                  <c:v>19.720436100000001</c:v>
                </c:pt>
                <c:pt idx="516">
                  <c:v>19.797853499999999</c:v>
                </c:pt>
                <c:pt idx="517">
                  <c:v>19.715698199999999</c:v>
                </c:pt>
                <c:pt idx="518">
                  <c:v>19.752962100000001</c:v>
                </c:pt>
                <c:pt idx="519">
                  <c:v>19.8160706</c:v>
                </c:pt>
                <c:pt idx="520">
                  <c:v>19.8157368</c:v>
                </c:pt>
                <c:pt idx="521">
                  <c:v>19.772897700000001</c:v>
                </c:pt>
                <c:pt idx="522">
                  <c:v>19.827218999999999</c:v>
                </c:pt>
                <c:pt idx="523">
                  <c:v>19.886747400000001</c:v>
                </c:pt>
                <c:pt idx="524">
                  <c:v>19.8242607</c:v>
                </c:pt>
                <c:pt idx="525">
                  <c:v>19.8402405</c:v>
                </c:pt>
                <c:pt idx="526">
                  <c:v>19.8362236</c:v>
                </c:pt>
                <c:pt idx="527">
                  <c:v>19.765974</c:v>
                </c:pt>
                <c:pt idx="528">
                  <c:v>19.826835599999999</c:v>
                </c:pt>
                <c:pt idx="529">
                  <c:v>19.76474</c:v>
                </c:pt>
                <c:pt idx="530">
                  <c:v>19.8494034</c:v>
                </c:pt>
                <c:pt idx="531">
                  <c:v>19.9256916</c:v>
                </c:pt>
                <c:pt idx="532">
                  <c:v>19.8594799</c:v>
                </c:pt>
                <c:pt idx="533">
                  <c:v>19.871677399999999</c:v>
                </c:pt>
                <c:pt idx="534">
                  <c:v>19.804099999999998</c:v>
                </c:pt>
                <c:pt idx="535">
                  <c:v>19.7719746</c:v>
                </c:pt>
                <c:pt idx="536">
                  <c:v>19.868948</c:v>
                </c:pt>
                <c:pt idx="537">
                  <c:v>19.8379765</c:v>
                </c:pt>
                <c:pt idx="538">
                  <c:v>19.8541813</c:v>
                </c:pt>
                <c:pt idx="539">
                  <c:v>19.7969437</c:v>
                </c:pt>
                <c:pt idx="540">
                  <c:v>19.8523979</c:v>
                </c:pt>
                <c:pt idx="541">
                  <c:v>19.7869663</c:v>
                </c:pt>
                <c:pt idx="542">
                  <c:v>19.8660183</c:v>
                </c:pt>
                <c:pt idx="543">
                  <c:v>19.805559200000001</c:v>
                </c:pt>
                <c:pt idx="544">
                  <c:v>19.808252299999999</c:v>
                </c:pt>
                <c:pt idx="545">
                  <c:v>19.8371925</c:v>
                </c:pt>
                <c:pt idx="546">
                  <c:v>19.936534900000002</c:v>
                </c:pt>
                <c:pt idx="547">
                  <c:v>19.8667984</c:v>
                </c:pt>
                <c:pt idx="548">
                  <c:v>19.809940300000001</c:v>
                </c:pt>
                <c:pt idx="549">
                  <c:v>19.886505100000001</c:v>
                </c:pt>
                <c:pt idx="550">
                  <c:v>19.858524299999999</c:v>
                </c:pt>
                <c:pt idx="551">
                  <c:v>19.823238400000001</c:v>
                </c:pt>
                <c:pt idx="552">
                  <c:v>19.837266899999999</c:v>
                </c:pt>
                <c:pt idx="553">
                  <c:v>19.836673699999999</c:v>
                </c:pt>
                <c:pt idx="554">
                  <c:v>19.812177699999999</c:v>
                </c:pt>
                <c:pt idx="555">
                  <c:v>19.835821200000002</c:v>
                </c:pt>
                <c:pt idx="556">
                  <c:v>19.877004599999999</c:v>
                </c:pt>
                <c:pt idx="557">
                  <c:v>19.889701800000001</c:v>
                </c:pt>
                <c:pt idx="558">
                  <c:v>19.883068099999999</c:v>
                </c:pt>
                <c:pt idx="559">
                  <c:v>19.889982199999999</c:v>
                </c:pt>
                <c:pt idx="560">
                  <c:v>19.831441900000002</c:v>
                </c:pt>
                <c:pt idx="561">
                  <c:v>19.841625199999999</c:v>
                </c:pt>
                <c:pt idx="562">
                  <c:v>19.906324399999999</c:v>
                </c:pt>
                <c:pt idx="563">
                  <c:v>19.892190899999999</c:v>
                </c:pt>
                <c:pt idx="564">
                  <c:v>19.9217567</c:v>
                </c:pt>
                <c:pt idx="565">
                  <c:v>19.939765900000001</c:v>
                </c:pt>
                <c:pt idx="566">
                  <c:v>19.9468861</c:v>
                </c:pt>
                <c:pt idx="567">
                  <c:v>19.901706699999998</c:v>
                </c:pt>
                <c:pt idx="568">
                  <c:v>19.919652899999999</c:v>
                </c:pt>
                <c:pt idx="569">
                  <c:v>19.9149399</c:v>
                </c:pt>
                <c:pt idx="570">
                  <c:v>19.956228299999999</c:v>
                </c:pt>
                <c:pt idx="571">
                  <c:v>19.907415400000001</c:v>
                </c:pt>
                <c:pt idx="572">
                  <c:v>19.9312744</c:v>
                </c:pt>
                <c:pt idx="573">
                  <c:v>19.921241800000001</c:v>
                </c:pt>
                <c:pt idx="574">
                  <c:v>19.892782199999999</c:v>
                </c:pt>
                <c:pt idx="575">
                  <c:v>19.962638900000002</c:v>
                </c:pt>
                <c:pt idx="576">
                  <c:v>19.971078899999998</c:v>
                </c:pt>
                <c:pt idx="577">
                  <c:v>19.9373817</c:v>
                </c:pt>
                <c:pt idx="578">
                  <c:v>19.917593</c:v>
                </c:pt>
                <c:pt idx="579">
                  <c:v>19.971935299999998</c:v>
                </c:pt>
                <c:pt idx="580">
                  <c:v>19.8748589</c:v>
                </c:pt>
                <c:pt idx="581">
                  <c:v>20.019548400000001</c:v>
                </c:pt>
                <c:pt idx="582">
                  <c:v>19.9379387</c:v>
                </c:pt>
                <c:pt idx="583">
                  <c:v>19.887889900000001</c:v>
                </c:pt>
                <c:pt idx="584">
                  <c:v>19.899879500000001</c:v>
                </c:pt>
                <c:pt idx="585">
                  <c:v>19.922905</c:v>
                </c:pt>
                <c:pt idx="586">
                  <c:v>19.9203625</c:v>
                </c:pt>
                <c:pt idx="587">
                  <c:v>19.984329200000001</c:v>
                </c:pt>
                <c:pt idx="588">
                  <c:v>19.921119699999998</c:v>
                </c:pt>
                <c:pt idx="589">
                  <c:v>19.9213047</c:v>
                </c:pt>
                <c:pt idx="590">
                  <c:v>19.9034081</c:v>
                </c:pt>
                <c:pt idx="591">
                  <c:v>19.9717083</c:v>
                </c:pt>
                <c:pt idx="592">
                  <c:v>19.945028300000001</c:v>
                </c:pt>
                <c:pt idx="593">
                  <c:v>19.944557199999998</c:v>
                </c:pt>
                <c:pt idx="594">
                  <c:v>19.920061100000002</c:v>
                </c:pt>
                <c:pt idx="595">
                  <c:v>19.960870700000001</c:v>
                </c:pt>
                <c:pt idx="596">
                  <c:v>19.999660500000001</c:v>
                </c:pt>
                <c:pt idx="597">
                  <c:v>19.9871655</c:v>
                </c:pt>
                <c:pt idx="598">
                  <c:v>19.950580599999999</c:v>
                </c:pt>
                <c:pt idx="599">
                  <c:v>19.881853100000001</c:v>
                </c:pt>
                <c:pt idx="600">
                  <c:v>19.910648299999998</c:v>
                </c:pt>
                <c:pt idx="601">
                  <c:v>19.978605300000002</c:v>
                </c:pt>
                <c:pt idx="602">
                  <c:v>19.983190499999999</c:v>
                </c:pt>
                <c:pt idx="603">
                  <c:v>19.924610099999999</c:v>
                </c:pt>
                <c:pt idx="604">
                  <c:v>20.011611899999998</c:v>
                </c:pt>
                <c:pt idx="605">
                  <c:v>20.021276499999999</c:v>
                </c:pt>
                <c:pt idx="606">
                  <c:v>19.998195599999999</c:v>
                </c:pt>
                <c:pt idx="607">
                  <c:v>19.980188399999999</c:v>
                </c:pt>
                <c:pt idx="608">
                  <c:v>19.984119400000001</c:v>
                </c:pt>
                <c:pt idx="609">
                  <c:v>20.011400200000001</c:v>
                </c:pt>
                <c:pt idx="610">
                  <c:v>19.985515599999999</c:v>
                </c:pt>
                <c:pt idx="611">
                  <c:v>20.0243225</c:v>
                </c:pt>
                <c:pt idx="612">
                  <c:v>20.027360900000001</c:v>
                </c:pt>
                <c:pt idx="613">
                  <c:v>20.091268500000002</c:v>
                </c:pt>
                <c:pt idx="614">
                  <c:v>20.145536400000001</c:v>
                </c:pt>
                <c:pt idx="615">
                  <c:v>20.030014000000001</c:v>
                </c:pt>
                <c:pt idx="616">
                  <c:v>20.0206318</c:v>
                </c:pt>
                <c:pt idx="617">
                  <c:v>20.0445271</c:v>
                </c:pt>
                <c:pt idx="618">
                  <c:v>20.126863499999999</c:v>
                </c:pt>
                <c:pt idx="619">
                  <c:v>20.070371600000001</c:v>
                </c:pt>
                <c:pt idx="620">
                  <c:v>20.040233600000001</c:v>
                </c:pt>
                <c:pt idx="621">
                  <c:v>20.0968342</c:v>
                </c:pt>
                <c:pt idx="622">
                  <c:v>20.069290200000001</c:v>
                </c:pt>
                <c:pt idx="623">
                  <c:v>20.0235424</c:v>
                </c:pt>
                <c:pt idx="624">
                  <c:v>20.029964400000001</c:v>
                </c:pt>
                <c:pt idx="625">
                  <c:v>20.104475000000001</c:v>
                </c:pt>
                <c:pt idx="626">
                  <c:v>20.065940900000001</c:v>
                </c:pt>
                <c:pt idx="627">
                  <c:v>20.041181600000002</c:v>
                </c:pt>
                <c:pt idx="628">
                  <c:v>20.036949199999999</c:v>
                </c:pt>
                <c:pt idx="629">
                  <c:v>20.050575299999998</c:v>
                </c:pt>
                <c:pt idx="630">
                  <c:v>20.025075900000001</c:v>
                </c:pt>
                <c:pt idx="631">
                  <c:v>20.133815800000001</c:v>
                </c:pt>
                <c:pt idx="632">
                  <c:v>20.1130791</c:v>
                </c:pt>
                <c:pt idx="633">
                  <c:v>20.103687300000001</c:v>
                </c:pt>
                <c:pt idx="634">
                  <c:v>20.079055799999999</c:v>
                </c:pt>
                <c:pt idx="635">
                  <c:v>20.096687299999999</c:v>
                </c:pt>
                <c:pt idx="636">
                  <c:v>20.098674800000001</c:v>
                </c:pt>
                <c:pt idx="637">
                  <c:v>20.1786423</c:v>
                </c:pt>
                <c:pt idx="638">
                  <c:v>20.139400500000001</c:v>
                </c:pt>
                <c:pt idx="639">
                  <c:v>20.1021252</c:v>
                </c:pt>
                <c:pt idx="640">
                  <c:v>20.241823199999999</c:v>
                </c:pt>
                <c:pt idx="641">
                  <c:v>20.132615999999999</c:v>
                </c:pt>
                <c:pt idx="642">
                  <c:v>20.1075096</c:v>
                </c:pt>
                <c:pt idx="643">
                  <c:v>20.196136500000001</c:v>
                </c:pt>
                <c:pt idx="644">
                  <c:v>20.165025700000001</c:v>
                </c:pt>
                <c:pt idx="645">
                  <c:v>20.179271700000001</c:v>
                </c:pt>
                <c:pt idx="646">
                  <c:v>20.201784100000001</c:v>
                </c:pt>
                <c:pt idx="647">
                  <c:v>20.172151599999999</c:v>
                </c:pt>
                <c:pt idx="648">
                  <c:v>20.186534900000002</c:v>
                </c:pt>
                <c:pt idx="649">
                  <c:v>20.213428499999999</c:v>
                </c:pt>
                <c:pt idx="650">
                  <c:v>20.207042699999999</c:v>
                </c:pt>
                <c:pt idx="651">
                  <c:v>20.268758800000001</c:v>
                </c:pt>
                <c:pt idx="652">
                  <c:v>20.257026700000001</c:v>
                </c:pt>
                <c:pt idx="653">
                  <c:v>20.326034499999999</c:v>
                </c:pt>
                <c:pt idx="654">
                  <c:v>20.2289314</c:v>
                </c:pt>
                <c:pt idx="655">
                  <c:v>20.223529800000001</c:v>
                </c:pt>
                <c:pt idx="656">
                  <c:v>20.264472999999999</c:v>
                </c:pt>
                <c:pt idx="657">
                  <c:v>20.258840599999999</c:v>
                </c:pt>
                <c:pt idx="658">
                  <c:v>20.2853165</c:v>
                </c:pt>
                <c:pt idx="659">
                  <c:v>20.265989300000001</c:v>
                </c:pt>
                <c:pt idx="660">
                  <c:v>20.292482400000001</c:v>
                </c:pt>
                <c:pt idx="661">
                  <c:v>20.3747559</c:v>
                </c:pt>
                <c:pt idx="662">
                  <c:v>20.407114</c:v>
                </c:pt>
                <c:pt idx="663">
                  <c:v>20.482360799999999</c:v>
                </c:pt>
                <c:pt idx="664">
                  <c:v>20.477312099999999</c:v>
                </c:pt>
                <c:pt idx="665">
                  <c:v>20.576894800000002</c:v>
                </c:pt>
                <c:pt idx="666">
                  <c:v>20.6354942</c:v>
                </c:pt>
                <c:pt idx="667">
                  <c:v>20.814968100000002</c:v>
                </c:pt>
                <c:pt idx="668">
                  <c:v>20.914199799999999</c:v>
                </c:pt>
                <c:pt idx="669">
                  <c:v>21.069461799999999</c:v>
                </c:pt>
                <c:pt idx="670">
                  <c:v>21.2983093</c:v>
                </c:pt>
                <c:pt idx="671">
                  <c:v>21.5280399</c:v>
                </c:pt>
                <c:pt idx="672">
                  <c:v>21.848531699999999</c:v>
                </c:pt>
                <c:pt idx="673">
                  <c:v>22.224432</c:v>
                </c:pt>
                <c:pt idx="674">
                  <c:v>22.636299099999999</c:v>
                </c:pt>
                <c:pt idx="675">
                  <c:v>23.069780300000001</c:v>
                </c:pt>
                <c:pt idx="676">
                  <c:v>23.6054058</c:v>
                </c:pt>
                <c:pt idx="677">
                  <c:v>24.316967000000002</c:v>
                </c:pt>
                <c:pt idx="678">
                  <c:v>24.8706131</c:v>
                </c:pt>
                <c:pt idx="679">
                  <c:v>25.5539989</c:v>
                </c:pt>
                <c:pt idx="680">
                  <c:v>26.3792458</c:v>
                </c:pt>
                <c:pt idx="681">
                  <c:v>27.3395443</c:v>
                </c:pt>
                <c:pt idx="682">
                  <c:v>28.322378199999999</c:v>
                </c:pt>
                <c:pt idx="683">
                  <c:v>29.4116745</c:v>
                </c:pt>
                <c:pt idx="684">
                  <c:v>30.662040699999999</c:v>
                </c:pt>
                <c:pt idx="685">
                  <c:v>31.875211700000001</c:v>
                </c:pt>
                <c:pt idx="686">
                  <c:v>33.288887000000003</c:v>
                </c:pt>
                <c:pt idx="687">
                  <c:v>34.605277999999998</c:v>
                </c:pt>
                <c:pt idx="688">
                  <c:v>36.438079799999997</c:v>
                </c:pt>
                <c:pt idx="689">
                  <c:v>38.2071228</c:v>
                </c:pt>
                <c:pt idx="690">
                  <c:v>40.240730300000003</c:v>
                </c:pt>
                <c:pt idx="691">
                  <c:v>42.346412700000002</c:v>
                </c:pt>
                <c:pt idx="692">
                  <c:v>44.761890399999999</c:v>
                </c:pt>
                <c:pt idx="693">
                  <c:v>47.6336327</c:v>
                </c:pt>
                <c:pt idx="694">
                  <c:v>50.092113500000004</c:v>
                </c:pt>
                <c:pt idx="695">
                  <c:v>53.453121199999998</c:v>
                </c:pt>
                <c:pt idx="696">
                  <c:v>56.806655900000003</c:v>
                </c:pt>
                <c:pt idx="697">
                  <c:v>60.945083599999997</c:v>
                </c:pt>
                <c:pt idx="698">
                  <c:v>66.424331699999996</c:v>
                </c:pt>
                <c:pt idx="699">
                  <c:v>70.177490199999994</c:v>
                </c:pt>
                <c:pt idx="700">
                  <c:v>76.100143399999993</c:v>
                </c:pt>
                <c:pt idx="701">
                  <c:v>83.110237100000006</c:v>
                </c:pt>
                <c:pt idx="702">
                  <c:v>90.813659700000002</c:v>
                </c:pt>
                <c:pt idx="703">
                  <c:v>99.925826999999998</c:v>
                </c:pt>
                <c:pt idx="704">
                  <c:v>107.996368</c:v>
                </c:pt>
                <c:pt idx="705">
                  <c:v>120.95549800000001</c:v>
                </c:pt>
                <c:pt idx="706">
                  <c:v>134.99890099999999</c:v>
                </c:pt>
                <c:pt idx="707">
                  <c:v>150.87155200000001</c:v>
                </c:pt>
                <c:pt idx="708">
                  <c:v>170.84165999999999</c:v>
                </c:pt>
                <c:pt idx="709">
                  <c:v>190.39544699999999</c:v>
                </c:pt>
                <c:pt idx="710">
                  <c:v>211.90209999999999</c:v>
                </c:pt>
                <c:pt idx="711">
                  <c:v>227.15420499999999</c:v>
                </c:pt>
                <c:pt idx="712">
                  <c:v>236.57545500000001</c:v>
                </c:pt>
                <c:pt idx="713">
                  <c:v>240.84286499999999</c:v>
                </c:pt>
                <c:pt idx="714">
                  <c:v>242.629501</c:v>
                </c:pt>
                <c:pt idx="715">
                  <c:v>243.508713</c:v>
                </c:pt>
                <c:pt idx="716">
                  <c:v>244.55445900000001</c:v>
                </c:pt>
                <c:pt idx="717">
                  <c:v>245.537262</c:v>
                </c:pt>
                <c:pt idx="718">
                  <c:v>246.58480800000001</c:v>
                </c:pt>
                <c:pt idx="719">
                  <c:v>247.520645</c:v>
                </c:pt>
                <c:pt idx="720">
                  <c:v>248.48474100000001</c:v>
                </c:pt>
                <c:pt idx="721">
                  <c:v>249.529144</c:v>
                </c:pt>
                <c:pt idx="722">
                  <c:v>250.37617499999999</c:v>
                </c:pt>
                <c:pt idx="723">
                  <c:v>251.35142500000001</c:v>
                </c:pt>
                <c:pt idx="724">
                  <c:v>252.28024300000001</c:v>
                </c:pt>
                <c:pt idx="725">
                  <c:v>253.27487199999999</c:v>
                </c:pt>
                <c:pt idx="726">
                  <c:v>254.17858899999999</c:v>
                </c:pt>
                <c:pt idx="727">
                  <c:v>255.147064</c:v>
                </c:pt>
                <c:pt idx="728">
                  <c:v>256.12152099999997</c:v>
                </c:pt>
                <c:pt idx="729">
                  <c:v>256.98663299999998</c:v>
                </c:pt>
                <c:pt idx="730">
                  <c:v>258.07064800000001</c:v>
                </c:pt>
                <c:pt idx="731">
                  <c:v>258.961884</c:v>
                </c:pt>
                <c:pt idx="732">
                  <c:v>259.96456899999998</c:v>
                </c:pt>
                <c:pt idx="733">
                  <c:v>260.84207199999997</c:v>
                </c:pt>
                <c:pt idx="734">
                  <c:v>261.93826300000001</c:v>
                </c:pt>
                <c:pt idx="735">
                  <c:v>262.85314899999997</c:v>
                </c:pt>
                <c:pt idx="736">
                  <c:v>263.80276500000002</c:v>
                </c:pt>
                <c:pt idx="737">
                  <c:v>264.90191700000003</c:v>
                </c:pt>
                <c:pt idx="738">
                  <c:v>265.797211</c:v>
                </c:pt>
                <c:pt idx="739">
                  <c:v>266.90173299999998</c:v>
                </c:pt>
                <c:pt idx="740">
                  <c:v>268.092896</c:v>
                </c:pt>
                <c:pt idx="741">
                  <c:v>269.46615600000001</c:v>
                </c:pt>
                <c:pt idx="742">
                  <c:v>270.49173000000002</c:v>
                </c:pt>
                <c:pt idx="743">
                  <c:v>271.950714</c:v>
                </c:pt>
                <c:pt idx="744">
                  <c:v>272.958618</c:v>
                </c:pt>
                <c:pt idx="745">
                  <c:v>274.15661599999999</c:v>
                </c:pt>
                <c:pt idx="746">
                  <c:v>275.34316999999999</c:v>
                </c:pt>
                <c:pt idx="747">
                  <c:v>276.15695199999999</c:v>
                </c:pt>
                <c:pt idx="748">
                  <c:v>277.13528400000001</c:v>
                </c:pt>
                <c:pt idx="749">
                  <c:v>278.13299599999999</c:v>
                </c:pt>
                <c:pt idx="750">
                  <c:v>279.16845699999999</c:v>
                </c:pt>
                <c:pt idx="751">
                  <c:v>280.36413599999997</c:v>
                </c:pt>
                <c:pt idx="752">
                  <c:v>281.538544</c:v>
                </c:pt>
                <c:pt idx="753">
                  <c:v>282.68505900000002</c:v>
                </c:pt>
                <c:pt idx="754">
                  <c:v>283.87716699999999</c:v>
                </c:pt>
                <c:pt idx="755">
                  <c:v>285.17385899999999</c:v>
                </c:pt>
                <c:pt idx="756">
                  <c:v>286.54531900000001</c:v>
                </c:pt>
                <c:pt idx="757">
                  <c:v>287.529968</c:v>
                </c:pt>
                <c:pt idx="758">
                  <c:v>288.97088600000001</c:v>
                </c:pt>
                <c:pt idx="759">
                  <c:v>290.121399</c:v>
                </c:pt>
                <c:pt idx="760">
                  <c:v>291.50039700000002</c:v>
                </c:pt>
                <c:pt idx="761">
                  <c:v>292.72094700000002</c:v>
                </c:pt>
                <c:pt idx="762">
                  <c:v>294.37588499999998</c:v>
                </c:pt>
                <c:pt idx="763">
                  <c:v>295.68808000000001</c:v>
                </c:pt>
                <c:pt idx="764">
                  <c:v>297.10699499999998</c:v>
                </c:pt>
                <c:pt idx="765">
                  <c:v>298.33999599999999</c:v>
                </c:pt>
                <c:pt idx="766">
                  <c:v>299.99939000000001</c:v>
                </c:pt>
                <c:pt idx="767">
                  <c:v>301.45297199999999</c:v>
                </c:pt>
                <c:pt idx="768">
                  <c:v>303.00408900000002</c:v>
                </c:pt>
                <c:pt idx="769">
                  <c:v>304.689819</c:v>
                </c:pt>
                <c:pt idx="770">
                  <c:v>306.30526700000001</c:v>
                </c:pt>
                <c:pt idx="771">
                  <c:v>308.06793199999998</c:v>
                </c:pt>
                <c:pt idx="772">
                  <c:v>309.85235599999999</c:v>
                </c:pt>
                <c:pt idx="773">
                  <c:v>312.06475799999998</c:v>
                </c:pt>
                <c:pt idx="774">
                  <c:v>313.98297100000002</c:v>
                </c:pt>
                <c:pt idx="775">
                  <c:v>315.68960600000003</c:v>
                </c:pt>
                <c:pt idx="776">
                  <c:v>317.92636099999999</c:v>
                </c:pt>
                <c:pt idx="777">
                  <c:v>320.303741</c:v>
                </c:pt>
                <c:pt idx="778">
                  <c:v>322.65640300000001</c:v>
                </c:pt>
                <c:pt idx="779">
                  <c:v>325.46154799999999</c:v>
                </c:pt>
                <c:pt idx="780">
                  <c:v>328.10427900000002</c:v>
                </c:pt>
                <c:pt idx="781">
                  <c:v>329.83459499999998</c:v>
                </c:pt>
                <c:pt idx="782">
                  <c:v>331.27435300000002</c:v>
                </c:pt>
                <c:pt idx="783">
                  <c:v>332.05783100000002</c:v>
                </c:pt>
                <c:pt idx="784">
                  <c:v>332.79705799999999</c:v>
                </c:pt>
                <c:pt idx="785">
                  <c:v>334.28976399999999</c:v>
                </c:pt>
                <c:pt idx="786">
                  <c:v>335.56457499999999</c:v>
                </c:pt>
                <c:pt idx="787">
                  <c:v>336.18454000000003</c:v>
                </c:pt>
                <c:pt idx="788">
                  <c:v>336.27362099999999</c:v>
                </c:pt>
                <c:pt idx="789">
                  <c:v>335.81860399999999</c:v>
                </c:pt>
                <c:pt idx="790">
                  <c:v>335.18313599999999</c:v>
                </c:pt>
                <c:pt idx="791">
                  <c:v>334.82873499999999</c:v>
                </c:pt>
                <c:pt idx="792">
                  <c:v>333.40621900000002</c:v>
                </c:pt>
                <c:pt idx="793">
                  <c:v>333.24307299999998</c:v>
                </c:pt>
                <c:pt idx="794">
                  <c:v>333.58029199999999</c:v>
                </c:pt>
                <c:pt idx="795">
                  <c:v>333.21478300000001</c:v>
                </c:pt>
                <c:pt idx="796">
                  <c:v>331.894318</c:v>
                </c:pt>
                <c:pt idx="797">
                  <c:v>330.89596599999999</c:v>
                </c:pt>
                <c:pt idx="798">
                  <c:v>330.36712599999998</c:v>
                </c:pt>
                <c:pt idx="799">
                  <c:v>330.33590700000002</c:v>
                </c:pt>
                <c:pt idx="800">
                  <c:v>329.002411</c:v>
                </c:pt>
                <c:pt idx="801">
                  <c:v>329.05947900000001</c:v>
                </c:pt>
                <c:pt idx="802">
                  <c:v>329.12655599999999</c:v>
                </c:pt>
                <c:pt idx="803">
                  <c:v>327.24822999999998</c:v>
                </c:pt>
                <c:pt idx="804">
                  <c:v>326.49298099999999</c:v>
                </c:pt>
                <c:pt idx="805">
                  <c:v>325.70336900000001</c:v>
                </c:pt>
                <c:pt idx="806">
                  <c:v>324.90914900000001</c:v>
                </c:pt>
                <c:pt idx="807">
                  <c:v>323.42816199999999</c:v>
                </c:pt>
                <c:pt idx="808">
                  <c:v>322.79443400000002</c:v>
                </c:pt>
                <c:pt idx="809">
                  <c:v>320.42394999999999</c:v>
                </c:pt>
                <c:pt idx="810">
                  <c:v>317.92626999999999</c:v>
                </c:pt>
                <c:pt idx="811">
                  <c:v>317.62936400000001</c:v>
                </c:pt>
                <c:pt idx="812">
                  <c:v>318.76995799999997</c:v>
                </c:pt>
                <c:pt idx="813">
                  <c:v>316.34832799999998</c:v>
                </c:pt>
                <c:pt idx="814">
                  <c:v>316.34082000000001</c:v>
                </c:pt>
                <c:pt idx="815">
                  <c:v>313.566956</c:v>
                </c:pt>
                <c:pt idx="816">
                  <c:v>312.19519000000003</c:v>
                </c:pt>
                <c:pt idx="817">
                  <c:v>310.48315400000001</c:v>
                </c:pt>
                <c:pt idx="818">
                  <c:v>309.521118</c:v>
                </c:pt>
                <c:pt idx="819">
                  <c:v>306.11938500000002</c:v>
                </c:pt>
                <c:pt idx="820">
                  <c:v>306.07678199999998</c:v>
                </c:pt>
                <c:pt idx="821">
                  <c:v>303.33117700000003</c:v>
                </c:pt>
                <c:pt idx="822">
                  <c:v>302.445313</c:v>
                </c:pt>
                <c:pt idx="823">
                  <c:v>301.36971999999997</c:v>
                </c:pt>
                <c:pt idx="824">
                  <c:v>298.03079200000002</c:v>
                </c:pt>
                <c:pt idx="825">
                  <c:v>295.86947600000002</c:v>
                </c:pt>
                <c:pt idx="826">
                  <c:v>293.604218</c:v>
                </c:pt>
                <c:pt idx="827">
                  <c:v>293.64205900000002</c:v>
                </c:pt>
                <c:pt idx="828">
                  <c:v>289.38314800000001</c:v>
                </c:pt>
                <c:pt idx="829">
                  <c:v>287.99008199999997</c:v>
                </c:pt>
                <c:pt idx="830">
                  <c:v>284.59210200000001</c:v>
                </c:pt>
                <c:pt idx="831">
                  <c:v>282.53427099999999</c:v>
                </c:pt>
                <c:pt idx="832">
                  <c:v>280.47549400000003</c:v>
                </c:pt>
                <c:pt idx="833">
                  <c:v>278.43481400000002</c:v>
                </c:pt>
                <c:pt idx="834">
                  <c:v>275.64370700000001</c:v>
                </c:pt>
                <c:pt idx="835">
                  <c:v>272.73941000000002</c:v>
                </c:pt>
                <c:pt idx="836">
                  <c:v>270.00381499999997</c:v>
                </c:pt>
                <c:pt idx="837">
                  <c:v>266.57650799999999</c:v>
                </c:pt>
                <c:pt idx="838">
                  <c:v>266.07199100000003</c:v>
                </c:pt>
                <c:pt idx="839">
                  <c:v>263.221497</c:v>
                </c:pt>
                <c:pt idx="840">
                  <c:v>259.73580900000002</c:v>
                </c:pt>
                <c:pt idx="841">
                  <c:v>256.23144500000001</c:v>
                </c:pt>
                <c:pt idx="842">
                  <c:v>254.25353999999999</c:v>
                </c:pt>
                <c:pt idx="843">
                  <c:v>251.14018200000001</c:v>
                </c:pt>
                <c:pt idx="844">
                  <c:v>248.838348</c:v>
                </c:pt>
                <c:pt idx="845">
                  <c:v>244.85833700000001</c:v>
                </c:pt>
                <c:pt idx="846">
                  <c:v>242.390747</c:v>
                </c:pt>
                <c:pt idx="847">
                  <c:v>238.52174400000001</c:v>
                </c:pt>
                <c:pt idx="848">
                  <c:v>237.39408900000001</c:v>
                </c:pt>
                <c:pt idx="849">
                  <c:v>233.92713900000001</c:v>
                </c:pt>
                <c:pt idx="850">
                  <c:v>231.508377</c:v>
                </c:pt>
                <c:pt idx="851">
                  <c:v>230.13412500000001</c:v>
                </c:pt>
                <c:pt idx="852">
                  <c:v>226.372086</c:v>
                </c:pt>
                <c:pt idx="853">
                  <c:v>223.002487</c:v>
                </c:pt>
                <c:pt idx="854">
                  <c:v>221.27014199999999</c:v>
                </c:pt>
                <c:pt idx="855">
                  <c:v>217.862808</c:v>
                </c:pt>
                <c:pt idx="856">
                  <c:v>215.44512900000001</c:v>
                </c:pt>
                <c:pt idx="857">
                  <c:v>213.63453699999999</c:v>
                </c:pt>
                <c:pt idx="858">
                  <c:v>209.95384200000001</c:v>
                </c:pt>
                <c:pt idx="859">
                  <c:v>206.83102400000001</c:v>
                </c:pt>
                <c:pt idx="860">
                  <c:v>205.312881</c:v>
                </c:pt>
                <c:pt idx="861">
                  <c:v>202.67060900000001</c:v>
                </c:pt>
                <c:pt idx="862">
                  <c:v>199.966904</c:v>
                </c:pt>
                <c:pt idx="863">
                  <c:v>198.39395099999999</c:v>
                </c:pt>
                <c:pt idx="864">
                  <c:v>194.99920700000001</c:v>
                </c:pt>
                <c:pt idx="865">
                  <c:v>192.212311</c:v>
                </c:pt>
                <c:pt idx="866">
                  <c:v>190.374573</c:v>
                </c:pt>
                <c:pt idx="867">
                  <c:v>188.197464</c:v>
                </c:pt>
                <c:pt idx="868">
                  <c:v>185.747162</c:v>
                </c:pt>
                <c:pt idx="869">
                  <c:v>183.657501</c:v>
                </c:pt>
                <c:pt idx="870">
                  <c:v>181.80336</c:v>
                </c:pt>
                <c:pt idx="871">
                  <c:v>178.92924500000001</c:v>
                </c:pt>
                <c:pt idx="872">
                  <c:v>177.33315999999999</c:v>
                </c:pt>
                <c:pt idx="873">
                  <c:v>174.90020799999999</c:v>
                </c:pt>
                <c:pt idx="874">
                  <c:v>172.879684</c:v>
                </c:pt>
                <c:pt idx="875">
                  <c:v>170.73777799999999</c:v>
                </c:pt>
                <c:pt idx="876">
                  <c:v>168.99854999999999</c:v>
                </c:pt>
                <c:pt idx="877">
                  <c:v>166.61024499999999</c:v>
                </c:pt>
                <c:pt idx="878">
                  <c:v>164.99854999999999</c:v>
                </c:pt>
                <c:pt idx="879">
                  <c:v>162.88162199999999</c:v>
                </c:pt>
                <c:pt idx="880">
                  <c:v>161.09021000000001</c:v>
                </c:pt>
                <c:pt idx="881">
                  <c:v>159.49704</c:v>
                </c:pt>
                <c:pt idx="882">
                  <c:v>157.25131200000001</c:v>
                </c:pt>
                <c:pt idx="883">
                  <c:v>155.69201699999999</c:v>
                </c:pt>
                <c:pt idx="884">
                  <c:v>153.77389500000001</c:v>
                </c:pt>
                <c:pt idx="885">
                  <c:v>152.54600500000001</c:v>
                </c:pt>
                <c:pt idx="886">
                  <c:v>150.47271699999999</c:v>
                </c:pt>
                <c:pt idx="887">
                  <c:v>148.98033100000001</c:v>
                </c:pt>
                <c:pt idx="888">
                  <c:v>147.555588</c:v>
                </c:pt>
                <c:pt idx="889">
                  <c:v>145.807312</c:v>
                </c:pt>
                <c:pt idx="890">
                  <c:v>144.21951300000001</c:v>
                </c:pt>
                <c:pt idx="891">
                  <c:v>142.64439400000001</c:v>
                </c:pt>
                <c:pt idx="892">
                  <c:v>141.029999</c:v>
                </c:pt>
                <c:pt idx="893">
                  <c:v>139.47190900000001</c:v>
                </c:pt>
                <c:pt idx="894">
                  <c:v>137.92454499999999</c:v>
                </c:pt>
                <c:pt idx="895">
                  <c:v>136.93833900000001</c:v>
                </c:pt>
                <c:pt idx="896">
                  <c:v>135.54539500000001</c:v>
                </c:pt>
                <c:pt idx="897">
                  <c:v>133.70141599999999</c:v>
                </c:pt>
                <c:pt idx="898">
                  <c:v>132.75938400000001</c:v>
                </c:pt>
                <c:pt idx="899">
                  <c:v>131.42494199999999</c:v>
                </c:pt>
                <c:pt idx="900">
                  <c:v>130.13008099999999</c:v>
                </c:pt>
                <c:pt idx="901">
                  <c:v>128.92889400000001</c:v>
                </c:pt>
                <c:pt idx="902">
                  <c:v>127.273026</c:v>
                </c:pt>
                <c:pt idx="903">
                  <c:v>126.104553</c:v>
                </c:pt>
                <c:pt idx="904">
                  <c:v>125.023331</c:v>
                </c:pt>
                <c:pt idx="905">
                  <c:v>123.95882400000001</c:v>
                </c:pt>
                <c:pt idx="906">
                  <c:v>122.67918400000001</c:v>
                </c:pt>
                <c:pt idx="907">
                  <c:v>121.718605</c:v>
                </c:pt>
                <c:pt idx="908">
                  <c:v>120.379929</c:v>
                </c:pt>
                <c:pt idx="909">
                  <c:v>119.290604</c:v>
                </c:pt>
                <c:pt idx="910">
                  <c:v>118.316399</c:v>
                </c:pt>
                <c:pt idx="911">
                  <c:v>117.14503499999999</c:v>
                </c:pt>
                <c:pt idx="912">
                  <c:v>115.97513600000001</c:v>
                </c:pt>
                <c:pt idx="913">
                  <c:v>114.95921300000001</c:v>
                </c:pt>
                <c:pt idx="914">
                  <c:v>114.21331000000001</c:v>
                </c:pt>
                <c:pt idx="915">
                  <c:v>113.06759599999999</c:v>
                </c:pt>
                <c:pt idx="916">
                  <c:v>112.023285</c:v>
                </c:pt>
                <c:pt idx="917">
                  <c:v>111.07202100000001</c:v>
                </c:pt>
                <c:pt idx="918">
                  <c:v>110.320137</c:v>
                </c:pt>
                <c:pt idx="919">
                  <c:v>109.336945</c:v>
                </c:pt>
                <c:pt idx="920">
                  <c:v>108.24237100000001</c:v>
                </c:pt>
                <c:pt idx="921">
                  <c:v>107.489204</c:v>
                </c:pt>
                <c:pt idx="922">
                  <c:v>106.49681099999999</c:v>
                </c:pt>
                <c:pt idx="923">
                  <c:v>105.557114</c:v>
                </c:pt>
                <c:pt idx="924">
                  <c:v>104.788483</c:v>
                </c:pt>
                <c:pt idx="925">
                  <c:v>103.810913</c:v>
                </c:pt>
                <c:pt idx="926">
                  <c:v>103.092834</c:v>
                </c:pt>
                <c:pt idx="927">
                  <c:v>102.165199</c:v>
                </c:pt>
                <c:pt idx="928">
                  <c:v>101.400299</c:v>
                </c:pt>
                <c:pt idx="929">
                  <c:v>100.57075500000001</c:v>
                </c:pt>
                <c:pt idx="930">
                  <c:v>99.752220199999996</c:v>
                </c:pt>
                <c:pt idx="931">
                  <c:v>98.999572799999996</c:v>
                </c:pt>
                <c:pt idx="932">
                  <c:v>98.311279299999995</c:v>
                </c:pt>
                <c:pt idx="933">
                  <c:v>97.468879700000002</c:v>
                </c:pt>
                <c:pt idx="934">
                  <c:v>96.693374599999999</c:v>
                </c:pt>
                <c:pt idx="935">
                  <c:v>95.954849199999998</c:v>
                </c:pt>
                <c:pt idx="936">
                  <c:v>95.1830444</c:v>
                </c:pt>
                <c:pt idx="937">
                  <c:v>94.471191399999995</c:v>
                </c:pt>
                <c:pt idx="938">
                  <c:v>93.770156900000003</c:v>
                </c:pt>
                <c:pt idx="939">
                  <c:v>92.910720800000007</c:v>
                </c:pt>
                <c:pt idx="940">
                  <c:v>92.245666499999999</c:v>
                </c:pt>
                <c:pt idx="941">
                  <c:v>91.576438899999999</c:v>
                </c:pt>
                <c:pt idx="942">
                  <c:v>90.6906204</c:v>
                </c:pt>
                <c:pt idx="943">
                  <c:v>89.945518500000006</c:v>
                </c:pt>
                <c:pt idx="944">
                  <c:v>89.231712299999998</c:v>
                </c:pt>
                <c:pt idx="945">
                  <c:v>88.520721399999999</c:v>
                </c:pt>
                <c:pt idx="946">
                  <c:v>87.733902</c:v>
                </c:pt>
                <c:pt idx="947">
                  <c:v>87.014236499999996</c:v>
                </c:pt>
                <c:pt idx="948">
                  <c:v>86.265014600000001</c:v>
                </c:pt>
                <c:pt idx="949">
                  <c:v>85.467613200000002</c:v>
                </c:pt>
                <c:pt idx="950">
                  <c:v>84.692840599999997</c:v>
                </c:pt>
                <c:pt idx="951">
                  <c:v>84.022094699999997</c:v>
                </c:pt>
                <c:pt idx="952">
                  <c:v>83.120948799999994</c:v>
                </c:pt>
                <c:pt idx="953">
                  <c:v>82.257774400000002</c:v>
                </c:pt>
                <c:pt idx="954">
                  <c:v>81.332656900000003</c:v>
                </c:pt>
                <c:pt idx="955">
                  <c:v>80.496109000000004</c:v>
                </c:pt>
                <c:pt idx="956">
                  <c:v>79.618308999999996</c:v>
                </c:pt>
                <c:pt idx="957">
                  <c:v>78.538436899999994</c:v>
                </c:pt>
                <c:pt idx="958">
                  <c:v>77.678176899999997</c:v>
                </c:pt>
                <c:pt idx="959">
                  <c:v>76.534599299999996</c:v>
                </c:pt>
                <c:pt idx="960">
                  <c:v>75.491920500000006</c:v>
                </c:pt>
                <c:pt idx="961">
                  <c:v>74.584320099999999</c:v>
                </c:pt>
                <c:pt idx="962">
                  <c:v>73.044395399999999</c:v>
                </c:pt>
                <c:pt idx="963">
                  <c:v>72.119834900000001</c:v>
                </c:pt>
                <c:pt idx="964">
                  <c:v>70.435478200000006</c:v>
                </c:pt>
                <c:pt idx="965">
                  <c:v>69.132598900000005</c:v>
                </c:pt>
                <c:pt idx="966">
                  <c:v>67.658180200000004</c:v>
                </c:pt>
                <c:pt idx="967">
                  <c:v>65.836471599999996</c:v>
                </c:pt>
                <c:pt idx="968">
                  <c:v>64.304786699999994</c:v>
                </c:pt>
                <c:pt idx="969">
                  <c:v>62.651378600000001</c:v>
                </c:pt>
                <c:pt idx="970">
                  <c:v>60.389679000000001</c:v>
                </c:pt>
                <c:pt idx="971">
                  <c:v>58.427505500000002</c:v>
                </c:pt>
                <c:pt idx="972">
                  <c:v>56.2356415</c:v>
                </c:pt>
                <c:pt idx="973">
                  <c:v>53.806842799999998</c:v>
                </c:pt>
                <c:pt idx="974">
                  <c:v>50.872627299999998</c:v>
                </c:pt>
                <c:pt idx="975">
                  <c:v>47.8088531</c:v>
                </c:pt>
                <c:pt idx="976">
                  <c:v>44.949760400000002</c:v>
                </c:pt>
                <c:pt idx="977">
                  <c:v>41.569213900000001</c:v>
                </c:pt>
                <c:pt idx="978">
                  <c:v>37.998168900000003</c:v>
                </c:pt>
                <c:pt idx="979">
                  <c:v>33.438705400000003</c:v>
                </c:pt>
                <c:pt idx="980">
                  <c:v>29.7895088</c:v>
                </c:pt>
                <c:pt idx="981">
                  <c:v>24.033327100000001</c:v>
                </c:pt>
                <c:pt idx="982">
                  <c:v>19.349136399999999</c:v>
                </c:pt>
                <c:pt idx="983">
                  <c:v>14.090354</c:v>
                </c:pt>
                <c:pt idx="984">
                  <c:v>8.2768239999999995</c:v>
                </c:pt>
                <c:pt idx="985">
                  <c:v>3.4012281899999999</c:v>
                </c:pt>
              </c:numCache>
            </c:numRef>
          </c:yVal>
          <c:smooth val="0"/>
          <c:extLst>
            <c:ext xmlns:c16="http://schemas.microsoft.com/office/drawing/2014/chart" uri="{C3380CC4-5D6E-409C-BE32-E72D297353CC}">
              <c16:uniqueId val="{00000000-42BC-4A0D-A46D-20914479B5C6}"/>
            </c:ext>
          </c:extLst>
        </c:ser>
        <c:ser>
          <c:idx val="2"/>
          <c:order val="1"/>
          <c:tx>
            <c:v>Airflow(5mm)</c:v>
          </c:tx>
          <c:spPr>
            <a:ln w="25400" cap="rnd">
              <a:noFill/>
              <a:round/>
            </a:ln>
            <a:effectLst/>
          </c:spPr>
          <c:marker>
            <c:symbol val="triangle"/>
            <c:size val="5"/>
            <c:spPr>
              <a:solidFill>
                <a:schemeClr val="accent2"/>
              </a:solidFill>
              <a:ln w="9525">
                <a:solidFill>
                  <a:schemeClr val="accent2"/>
                </a:solidFill>
              </a:ln>
              <a:effectLst/>
            </c:spPr>
          </c:marker>
          <c:xVal>
            <c:numRef>
              <c:f>distance150mm!$B$4:$B$989</c:f>
              <c:numCache>
                <c:formatCode>General</c:formatCode>
                <c:ptCount val="986"/>
                <c:pt idx="0">
                  <c:v>-583.00000900000009</c:v>
                </c:pt>
                <c:pt idx="1">
                  <c:v>-582.25626199999999</c:v>
                </c:pt>
                <c:pt idx="2">
                  <c:v>-581.51251600000001</c:v>
                </c:pt>
                <c:pt idx="3">
                  <c:v>-580.76876899999991</c:v>
                </c:pt>
                <c:pt idx="4">
                  <c:v>-580.02502200000004</c:v>
                </c:pt>
                <c:pt idx="5">
                  <c:v>-579.28127500000005</c:v>
                </c:pt>
                <c:pt idx="6">
                  <c:v>-578.53752899999995</c:v>
                </c:pt>
                <c:pt idx="7">
                  <c:v>-577.79378199999996</c:v>
                </c:pt>
                <c:pt idx="8">
                  <c:v>-577.05003499999998</c:v>
                </c:pt>
                <c:pt idx="9">
                  <c:v>-576.306288</c:v>
                </c:pt>
                <c:pt idx="10">
                  <c:v>-575.56254100000001</c:v>
                </c:pt>
                <c:pt idx="11">
                  <c:v>-574.81879500000002</c:v>
                </c:pt>
                <c:pt idx="12">
                  <c:v>-574.07504799999992</c:v>
                </c:pt>
                <c:pt idx="13">
                  <c:v>-573.33130099999994</c:v>
                </c:pt>
                <c:pt idx="14">
                  <c:v>-572.58755400000007</c:v>
                </c:pt>
                <c:pt idx="15">
                  <c:v>-571.84380799999997</c:v>
                </c:pt>
                <c:pt idx="16">
                  <c:v>-571.10006099999998</c:v>
                </c:pt>
                <c:pt idx="17">
                  <c:v>-570.356314</c:v>
                </c:pt>
                <c:pt idx="18">
                  <c:v>-569.6125669999999</c:v>
                </c:pt>
                <c:pt idx="19">
                  <c:v>-568.86882100000003</c:v>
                </c:pt>
                <c:pt idx="20">
                  <c:v>-568.12507400000004</c:v>
                </c:pt>
                <c:pt idx="21">
                  <c:v>-567.38132699999994</c:v>
                </c:pt>
                <c:pt idx="22">
                  <c:v>-566.63757999999996</c:v>
                </c:pt>
                <c:pt idx="23">
                  <c:v>-565.89383400000008</c:v>
                </c:pt>
                <c:pt idx="24">
                  <c:v>-565.15008699999998</c:v>
                </c:pt>
                <c:pt idx="25">
                  <c:v>-564.40634</c:v>
                </c:pt>
                <c:pt idx="26">
                  <c:v>-563.66259300000002</c:v>
                </c:pt>
                <c:pt idx="27">
                  <c:v>-562.91884700000003</c:v>
                </c:pt>
                <c:pt idx="28">
                  <c:v>-562.17510000000004</c:v>
                </c:pt>
                <c:pt idx="29">
                  <c:v>-561.43135300000006</c:v>
                </c:pt>
                <c:pt idx="30">
                  <c:v>-560.68760599999996</c:v>
                </c:pt>
                <c:pt idx="31">
                  <c:v>-559.94385999999997</c:v>
                </c:pt>
                <c:pt idx="32">
                  <c:v>-559.2001130000001</c:v>
                </c:pt>
                <c:pt idx="33">
                  <c:v>-558.456366</c:v>
                </c:pt>
                <c:pt idx="34">
                  <c:v>-557.71261900000002</c:v>
                </c:pt>
                <c:pt idx="35">
                  <c:v>-556.96887299999992</c:v>
                </c:pt>
                <c:pt idx="36">
                  <c:v>-556.22512599999993</c:v>
                </c:pt>
                <c:pt idx="37">
                  <c:v>-555.48137900000006</c:v>
                </c:pt>
                <c:pt idx="38">
                  <c:v>-554.73763200000008</c:v>
                </c:pt>
                <c:pt idx="39">
                  <c:v>-553.99388599999997</c:v>
                </c:pt>
                <c:pt idx="40">
                  <c:v>-553.25013899999999</c:v>
                </c:pt>
                <c:pt idx="41">
                  <c:v>-552.50639200000001</c:v>
                </c:pt>
                <c:pt idx="42">
                  <c:v>-551.76264500000002</c:v>
                </c:pt>
                <c:pt idx="43">
                  <c:v>-551.01889800000004</c:v>
                </c:pt>
                <c:pt idx="44">
                  <c:v>-550.27515199999993</c:v>
                </c:pt>
                <c:pt idx="45">
                  <c:v>-549.53140499999995</c:v>
                </c:pt>
                <c:pt idx="46">
                  <c:v>-548.78765799999996</c:v>
                </c:pt>
                <c:pt idx="47">
                  <c:v>-548.04391100000009</c:v>
                </c:pt>
                <c:pt idx="48">
                  <c:v>-547.30016499999999</c:v>
                </c:pt>
                <c:pt idx="49">
                  <c:v>-546.55641800000001</c:v>
                </c:pt>
                <c:pt idx="50">
                  <c:v>-545.81267100000002</c:v>
                </c:pt>
                <c:pt idx="51">
                  <c:v>-545.06892399999992</c:v>
                </c:pt>
                <c:pt idx="52">
                  <c:v>-544.32517800000005</c:v>
                </c:pt>
                <c:pt idx="53">
                  <c:v>-543.58143099999995</c:v>
                </c:pt>
                <c:pt idx="54">
                  <c:v>-542.83768399999997</c:v>
                </c:pt>
                <c:pt idx="55">
                  <c:v>-542.09393699999998</c:v>
                </c:pt>
                <c:pt idx="56">
                  <c:v>-541.350191</c:v>
                </c:pt>
                <c:pt idx="57">
                  <c:v>-540.60644400000001</c:v>
                </c:pt>
                <c:pt idx="58">
                  <c:v>-539.86269700000003</c:v>
                </c:pt>
                <c:pt idx="59">
                  <c:v>-539.11894999999993</c:v>
                </c:pt>
                <c:pt idx="60">
                  <c:v>-538.37520400000005</c:v>
                </c:pt>
                <c:pt idx="61">
                  <c:v>-537.63145700000007</c:v>
                </c:pt>
                <c:pt idx="62">
                  <c:v>-536.88770999999997</c:v>
                </c:pt>
                <c:pt idx="63">
                  <c:v>-536.14396299999999</c:v>
                </c:pt>
                <c:pt idx="64">
                  <c:v>-535.400217</c:v>
                </c:pt>
                <c:pt idx="65">
                  <c:v>-534.65647000000001</c:v>
                </c:pt>
                <c:pt idx="66">
                  <c:v>-533.91272300000003</c:v>
                </c:pt>
                <c:pt idx="67">
                  <c:v>-533.16897600000004</c:v>
                </c:pt>
                <c:pt idx="68">
                  <c:v>-532.42522999999994</c:v>
                </c:pt>
                <c:pt idx="69">
                  <c:v>-531.68148299999996</c:v>
                </c:pt>
                <c:pt idx="70">
                  <c:v>-530.93773600000009</c:v>
                </c:pt>
                <c:pt idx="71">
                  <c:v>-530.19398899999999</c:v>
                </c:pt>
                <c:pt idx="72">
                  <c:v>-529.450243</c:v>
                </c:pt>
                <c:pt idx="73">
                  <c:v>-528.70649600000002</c:v>
                </c:pt>
                <c:pt idx="74">
                  <c:v>-527.96274899999992</c:v>
                </c:pt>
                <c:pt idx="75">
                  <c:v>-527.21900200000005</c:v>
                </c:pt>
                <c:pt idx="76">
                  <c:v>-526.47525500000006</c:v>
                </c:pt>
                <c:pt idx="77">
                  <c:v>-525.73150899999996</c:v>
                </c:pt>
                <c:pt idx="78">
                  <c:v>-524.98776199999998</c:v>
                </c:pt>
                <c:pt idx="79">
                  <c:v>-524.24401499999999</c:v>
                </c:pt>
                <c:pt idx="80">
                  <c:v>-523.50026800000001</c:v>
                </c:pt>
                <c:pt idx="81">
                  <c:v>-522.75652200000002</c:v>
                </c:pt>
                <c:pt idx="82">
                  <c:v>-522.01277500000003</c:v>
                </c:pt>
                <c:pt idx="83">
                  <c:v>-521.26902799999993</c:v>
                </c:pt>
                <c:pt idx="84">
                  <c:v>-520.52528099999995</c:v>
                </c:pt>
                <c:pt idx="85">
                  <c:v>-519.78153499999996</c:v>
                </c:pt>
                <c:pt idx="86">
                  <c:v>-519.03778799999998</c:v>
                </c:pt>
                <c:pt idx="87">
                  <c:v>-518.29404099999999</c:v>
                </c:pt>
                <c:pt idx="88">
                  <c:v>-517.55029400000001</c:v>
                </c:pt>
                <c:pt idx="89">
                  <c:v>-516.80654800000002</c:v>
                </c:pt>
                <c:pt idx="90">
                  <c:v>-516.06280100000004</c:v>
                </c:pt>
                <c:pt idx="91">
                  <c:v>-515.31905400000005</c:v>
                </c:pt>
                <c:pt idx="92">
                  <c:v>-514.57530699999995</c:v>
                </c:pt>
                <c:pt idx="93">
                  <c:v>-513.83156099999997</c:v>
                </c:pt>
                <c:pt idx="94">
                  <c:v>-513.08781399999998</c:v>
                </c:pt>
                <c:pt idx="95">
                  <c:v>-512.344067</c:v>
                </c:pt>
                <c:pt idx="96">
                  <c:v>-511.60032000000001</c:v>
                </c:pt>
                <c:pt idx="97">
                  <c:v>-510.85657399999997</c:v>
                </c:pt>
                <c:pt idx="98">
                  <c:v>-510.11282700000004</c:v>
                </c:pt>
                <c:pt idx="99">
                  <c:v>-509.36908000000005</c:v>
                </c:pt>
                <c:pt idx="100">
                  <c:v>-508.62533300000001</c:v>
                </c:pt>
                <c:pt idx="101">
                  <c:v>-507.88158699999997</c:v>
                </c:pt>
                <c:pt idx="102">
                  <c:v>-507.13783999999993</c:v>
                </c:pt>
                <c:pt idx="103">
                  <c:v>-506.39409300000005</c:v>
                </c:pt>
                <c:pt idx="104">
                  <c:v>-505.65034600000001</c:v>
                </c:pt>
                <c:pt idx="105">
                  <c:v>-504.90659999999997</c:v>
                </c:pt>
                <c:pt idx="106">
                  <c:v>-504.16285300000004</c:v>
                </c:pt>
                <c:pt idx="107">
                  <c:v>-503.419106</c:v>
                </c:pt>
                <c:pt idx="108">
                  <c:v>-502.67535899999996</c:v>
                </c:pt>
                <c:pt idx="109">
                  <c:v>-501.93161200000003</c:v>
                </c:pt>
                <c:pt idx="110">
                  <c:v>-501.18786599999999</c:v>
                </c:pt>
                <c:pt idx="111">
                  <c:v>-500.444119</c:v>
                </c:pt>
                <c:pt idx="112">
                  <c:v>-499.70037200000002</c:v>
                </c:pt>
                <c:pt idx="113">
                  <c:v>-498.95662499999997</c:v>
                </c:pt>
                <c:pt idx="114">
                  <c:v>-498.21287899999999</c:v>
                </c:pt>
                <c:pt idx="115">
                  <c:v>-497.469132</c:v>
                </c:pt>
                <c:pt idx="116">
                  <c:v>-496.72538500000002</c:v>
                </c:pt>
                <c:pt idx="117">
                  <c:v>-495.98163799999998</c:v>
                </c:pt>
                <c:pt idx="118">
                  <c:v>-495.23789199999999</c:v>
                </c:pt>
                <c:pt idx="119">
                  <c:v>-494.494145</c:v>
                </c:pt>
                <c:pt idx="120">
                  <c:v>-493.75039799999996</c:v>
                </c:pt>
                <c:pt idx="121">
                  <c:v>-493.00665100000003</c:v>
                </c:pt>
                <c:pt idx="122">
                  <c:v>-492.26290500000005</c:v>
                </c:pt>
                <c:pt idx="123">
                  <c:v>-491.519158</c:v>
                </c:pt>
                <c:pt idx="124">
                  <c:v>-490.77541099999996</c:v>
                </c:pt>
                <c:pt idx="125">
                  <c:v>-490.03166399999998</c:v>
                </c:pt>
                <c:pt idx="126">
                  <c:v>-489.28791799999999</c:v>
                </c:pt>
                <c:pt idx="127">
                  <c:v>-488.54417100000001</c:v>
                </c:pt>
                <c:pt idx="128">
                  <c:v>-487.80042400000002</c:v>
                </c:pt>
                <c:pt idx="129">
                  <c:v>-487.05667699999998</c:v>
                </c:pt>
                <c:pt idx="130">
                  <c:v>-486.31293099999999</c:v>
                </c:pt>
                <c:pt idx="131">
                  <c:v>-485.56918400000001</c:v>
                </c:pt>
                <c:pt idx="132">
                  <c:v>-484.82543700000002</c:v>
                </c:pt>
                <c:pt idx="133">
                  <c:v>-484.08168999999998</c:v>
                </c:pt>
                <c:pt idx="134">
                  <c:v>-483.33794399999999</c:v>
                </c:pt>
                <c:pt idx="135">
                  <c:v>-482.59419700000001</c:v>
                </c:pt>
                <c:pt idx="136">
                  <c:v>-481.85044999999997</c:v>
                </c:pt>
                <c:pt idx="137">
                  <c:v>-481.10670300000004</c:v>
                </c:pt>
                <c:pt idx="138">
                  <c:v>-480.36295699999999</c:v>
                </c:pt>
                <c:pt idx="139">
                  <c:v>-479.61921000000001</c:v>
                </c:pt>
                <c:pt idx="140">
                  <c:v>-478.87546300000002</c:v>
                </c:pt>
                <c:pt idx="141">
                  <c:v>-478.13171599999998</c:v>
                </c:pt>
                <c:pt idx="142">
                  <c:v>-477.387969</c:v>
                </c:pt>
                <c:pt idx="143">
                  <c:v>-476.64422299999995</c:v>
                </c:pt>
                <c:pt idx="144">
                  <c:v>-475.90047600000003</c:v>
                </c:pt>
                <c:pt idx="145">
                  <c:v>-475.15672899999998</c:v>
                </c:pt>
                <c:pt idx="146">
                  <c:v>-474.412982</c:v>
                </c:pt>
                <c:pt idx="147">
                  <c:v>-473.66923600000001</c:v>
                </c:pt>
                <c:pt idx="148">
                  <c:v>-472.92548899999997</c:v>
                </c:pt>
                <c:pt idx="149">
                  <c:v>-472.18174199999999</c:v>
                </c:pt>
                <c:pt idx="150">
                  <c:v>-471.437995</c:v>
                </c:pt>
                <c:pt idx="151">
                  <c:v>-470.69424900000001</c:v>
                </c:pt>
                <c:pt idx="152">
                  <c:v>-469.95050199999997</c:v>
                </c:pt>
                <c:pt idx="153">
                  <c:v>-469.20675500000004</c:v>
                </c:pt>
                <c:pt idx="154">
                  <c:v>-468.463008</c:v>
                </c:pt>
                <c:pt idx="155">
                  <c:v>-467.71926200000001</c:v>
                </c:pt>
                <c:pt idx="156">
                  <c:v>-466.97551500000003</c:v>
                </c:pt>
                <c:pt idx="157">
                  <c:v>-466.23176799999999</c:v>
                </c:pt>
                <c:pt idx="158">
                  <c:v>-465.488021</c:v>
                </c:pt>
                <c:pt idx="159">
                  <c:v>-464.74427499999996</c:v>
                </c:pt>
                <c:pt idx="160">
                  <c:v>-464.00052800000003</c:v>
                </c:pt>
                <c:pt idx="161">
                  <c:v>-463.25678099999999</c:v>
                </c:pt>
                <c:pt idx="162">
                  <c:v>-462.513034</c:v>
                </c:pt>
                <c:pt idx="163">
                  <c:v>-461.76928800000002</c:v>
                </c:pt>
                <c:pt idx="164">
                  <c:v>-461.02554099999998</c:v>
                </c:pt>
                <c:pt idx="165">
                  <c:v>-460.28179399999999</c:v>
                </c:pt>
                <c:pt idx="166">
                  <c:v>-459.53804700000001</c:v>
                </c:pt>
                <c:pt idx="167">
                  <c:v>-458.79430100000002</c:v>
                </c:pt>
                <c:pt idx="168">
                  <c:v>-458.05055399999998</c:v>
                </c:pt>
                <c:pt idx="169">
                  <c:v>-457.30680699999999</c:v>
                </c:pt>
                <c:pt idx="170">
                  <c:v>-456.56306000000001</c:v>
                </c:pt>
                <c:pt idx="171">
                  <c:v>-455.81931400000002</c:v>
                </c:pt>
                <c:pt idx="172">
                  <c:v>-455.07556700000004</c:v>
                </c:pt>
                <c:pt idx="173">
                  <c:v>-454.33181999999999</c:v>
                </c:pt>
                <c:pt idx="174">
                  <c:v>-453.58807299999995</c:v>
                </c:pt>
                <c:pt idx="175">
                  <c:v>-452.84432600000002</c:v>
                </c:pt>
                <c:pt idx="176">
                  <c:v>-452.10058000000004</c:v>
                </c:pt>
                <c:pt idx="177">
                  <c:v>-451.35683299999999</c:v>
                </c:pt>
                <c:pt idx="178">
                  <c:v>-450.61308600000001</c:v>
                </c:pt>
                <c:pt idx="179">
                  <c:v>-449.86933899999997</c:v>
                </c:pt>
                <c:pt idx="180">
                  <c:v>-449.12559299999998</c:v>
                </c:pt>
                <c:pt idx="181">
                  <c:v>-448.381846</c:v>
                </c:pt>
                <c:pt idx="182">
                  <c:v>-447.63809900000001</c:v>
                </c:pt>
                <c:pt idx="183">
                  <c:v>-446.89435199999997</c:v>
                </c:pt>
                <c:pt idx="184">
                  <c:v>-446.15060599999998</c:v>
                </c:pt>
                <c:pt idx="185">
                  <c:v>-445.406859</c:v>
                </c:pt>
                <c:pt idx="186">
                  <c:v>-444.66311200000001</c:v>
                </c:pt>
                <c:pt idx="187">
                  <c:v>-443.91936500000003</c:v>
                </c:pt>
                <c:pt idx="188">
                  <c:v>-443.17561900000004</c:v>
                </c:pt>
                <c:pt idx="189">
                  <c:v>-442.431872</c:v>
                </c:pt>
                <c:pt idx="190">
                  <c:v>-441.68812499999996</c:v>
                </c:pt>
                <c:pt idx="191">
                  <c:v>-440.94437800000003</c:v>
                </c:pt>
                <c:pt idx="192">
                  <c:v>-440.20063199999998</c:v>
                </c:pt>
                <c:pt idx="193">
                  <c:v>-439.456885</c:v>
                </c:pt>
                <c:pt idx="194">
                  <c:v>-438.71313800000001</c:v>
                </c:pt>
                <c:pt idx="195">
                  <c:v>-437.96939099999997</c:v>
                </c:pt>
                <c:pt idx="196">
                  <c:v>-437.22564499999999</c:v>
                </c:pt>
                <c:pt idx="197">
                  <c:v>-436.481898</c:v>
                </c:pt>
                <c:pt idx="198">
                  <c:v>-435.73815100000002</c:v>
                </c:pt>
                <c:pt idx="199">
                  <c:v>-434.99440399999997</c:v>
                </c:pt>
                <c:pt idx="200">
                  <c:v>-434.25065799999999</c:v>
                </c:pt>
                <c:pt idx="201">
                  <c:v>-433.506911</c:v>
                </c:pt>
                <c:pt idx="202">
                  <c:v>-432.76316399999996</c:v>
                </c:pt>
                <c:pt idx="203">
                  <c:v>-432.01941700000003</c:v>
                </c:pt>
                <c:pt idx="204">
                  <c:v>-431.27567100000005</c:v>
                </c:pt>
                <c:pt idx="205">
                  <c:v>-430.531924</c:v>
                </c:pt>
                <c:pt idx="206">
                  <c:v>-429.78817699999996</c:v>
                </c:pt>
                <c:pt idx="207">
                  <c:v>-429.04443000000003</c:v>
                </c:pt>
                <c:pt idx="208">
                  <c:v>-428.30068299999999</c:v>
                </c:pt>
                <c:pt idx="209">
                  <c:v>-427.556937</c:v>
                </c:pt>
                <c:pt idx="210">
                  <c:v>-426.81319000000002</c:v>
                </c:pt>
                <c:pt idx="211">
                  <c:v>-426.06944299999998</c:v>
                </c:pt>
                <c:pt idx="212">
                  <c:v>-425.32569600000005</c:v>
                </c:pt>
                <c:pt idx="213">
                  <c:v>-424.58195000000001</c:v>
                </c:pt>
                <c:pt idx="214">
                  <c:v>-423.83820300000002</c:v>
                </c:pt>
                <c:pt idx="215">
                  <c:v>-423.09445599999998</c:v>
                </c:pt>
                <c:pt idx="216">
                  <c:v>-422.35070899999999</c:v>
                </c:pt>
                <c:pt idx="217">
                  <c:v>-421.60696300000001</c:v>
                </c:pt>
                <c:pt idx="218">
                  <c:v>-420.86321599999997</c:v>
                </c:pt>
                <c:pt idx="219">
                  <c:v>-420.11946900000004</c:v>
                </c:pt>
                <c:pt idx="220">
                  <c:v>-419.375722</c:v>
                </c:pt>
                <c:pt idx="221">
                  <c:v>-418.63197600000001</c:v>
                </c:pt>
                <c:pt idx="222">
                  <c:v>-417.88822900000002</c:v>
                </c:pt>
                <c:pt idx="223">
                  <c:v>-417.14448199999998</c:v>
                </c:pt>
                <c:pt idx="224">
                  <c:v>-416.400735</c:v>
                </c:pt>
                <c:pt idx="225">
                  <c:v>-415.65698899999995</c:v>
                </c:pt>
                <c:pt idx="226">
                  <c:v>-414.91324200000003</c:v>
                </c:pt>
                <c:pt idx="227">
                  <c:v>-414.16949499999998</c:v>
                </c:pt>
                <c:pt idx="228">
                  <c:v>-413.425748</c:v>
                </c:pt>
                <c:pt idx="229">
                  <c:v>-412.68200200000001</c:v>
                </c:pt>
                <c:pt idx="230">
                  <c:v>-411.93825500000003</c:v>
                </c:pt>
                <c:pt idx="231">
                  <c:v>-411.19450799999998</c:v>
                </c:pt>
                <c:pt idx="232">
                  <c:v>-410.450761</c:v>
                </c:pt>
                <c:pt idx="233">
                  <c:v>-409.70701500000001</c:v>
                </c:pt>
                <c:pt idx="234">
                  <c:v>-408.96326799999997</c:v>
                </c:pt>
                <c:pt idx="235">
                  <c:v>-408.21952100000004</c:v>
                </c:pt>
                <c:pt idx="236">
                  <c:v>-407.475774</c:v>
                </c:pt>
                <c:pt idx="237">
                  <c:v>-406.73202800000001</c:v>
                </c:pt>
                <c:pt idx="238">
                  <c:v>-405.98828100000003</c:v>
                </c:pt>
                <c:pt idx="239">
                  <c:v>-405.24453399999999</c:v>
                </c:pt>
                <c:pt idx="240">
                  <c:v>-404.500787</c:v>
                </c:pt>
                <c:pt idx="241">
                  <c:v>-403.75704099999996</c:v>
                </c:pt>
                <c:pt idx="242">
                  <c:v>-403.01329400000003</c:v>
                </c:pt>
                <c:pt idx="243">
                  <c:v>-402.26954699999999</c:v>
                </c:pt>
                <c:pt idx="244">
                  <c:v>-401.5258</c:v>
                </c:pt>
                <c:pt idx="245">
                  <c:v>-400.78205300000002</c:v>
                </c:pt>
                <c:pt idx="246">
                  <c:v>-400.03830699999997</c:v>
                </c:pt>
                <c:pt idx="247">
                  <c:v>-399.29455999999999</c:v>
                </c:pt>
                <c:pt idx="248">
                  <c:v>-398.55081300000001</c:v>
                </c:pt>
                <c:pt idx="249">
                  <c:v>-397.80706599999996</c:v>
                </c:pt>
                <c:pt idx="250">
                  <c:v>-397.06331999999998</c:v>
                </c:pt>
                <c:pt idx="251">
                  <c:v>-396.31957299999999</c:v>
                </c:pt>
                <c:pt idx="252">
                  <c:v>-395.57582600000001</c:v>
                </c:pt>
                <c:pt idx="253">
                  <c:v>-394.83207900000002</c:v>
                </c:pt>
                <c:pt idx="254">
                  <c:v>-394.08833300000003</c:v>
                </c:pt>
                <c:pt idx="255">
                  <c:v>-393.34458599999999</c:v>
                </c:pt>
                <c:pt idx="256">
                  <c:v>-392.60083899999995</c:v>
                </c:pt>
                <c:pt idx="257">
                  <c:v>-391.85709200000002</c:v>
                </c:pt>
                <c:pt idx="258">
                  <c:v>-391.11334600000004</c:v>
                </c:pt>
                <c:pt idx="259">
                  <c:v>-390.36959899999999</c:v>
                </c:pt>
                <c:pt idx="260">
                  <c:v>-389.62585200000001</c:v>
                </c:pt>
                <c:pt idx="261">
                  <c:v>-388.88210499999997</c:v>
                </c:pt>
                <c:pt idx="262">
                  <c:v>-388.13835899999998</c:v>
                </c:pt>
                <c:pt idx="263">
                  <c:v>-387.394612</c:v>
                </c:pt>
                <c:pt idx="264">
                  <c:v>-386.65086500000001</c:v>
                </c:pt>
                <c:pt idx="265">
                  <c:v>-385.90711799999997</c:v>
                </c:pt>
                <c:pt idx="266">
                  <c:v>-385.16337199999998</c:v>
                </c:pt>
                <c:pt idx="267">
                  <c:v>-384.419625</c:v>
                </c:pt>
                <c:pt idx="268">
                  <c:v>-383.67587800000001</c:v>
                </c:pt>
                <c:pt idx="269">
                  <c:v>-382.93213100000003</c:v>
                </c:pt>
                <c:pt idx="270">
                  <c:v>-382.18838500000004</c:v>
                </c:pt>
                <c:pt idx="271">
                  <c:v>-381.444638</c:v>
                </c:pt>
                <c:pt idx="272">
                  <c:v>-380.70089099999996</c:v>
                </c:pt>
                <c:pt idx="273">
                  <c:v>-379.95714400000003</c:v>
                </c:pt>
                <c:pt idx="274">
                  <c:v>-379.21339799999998</c:v>
                </c:pt>
                <c:pt idx="275">
                  <c:v>-378.469651</c:v>
                </c:pt>
                <c:pt idx="276">
                  <c:v>-377.72590400000001</c:v>
                </c:pt>
                <c:pt idx="277">
                  <c:v>-376.98215699999997</c:v>
                </c:pt>
                <c:pt idx="278">
                  <c:v>-376.23841000000004</c:v>
                </c:pt>
                <c:pt idx="279">
                  <c:v>-375.494664</c:v>
                </c:pt>
                <c:pt idx="280">
                  <c:v>-374.75091700000002</c:v>
                </c:pt>
                <c:pt idx="281">
                  <c:v>-374.00716999999997</c:v>
                </c:pt>
                <c:pt idx="282">
                  <c:v>-373.26342299999999</c:v>
                </c:pt>
                <c:pt idx="283">
                  <c:v>-372.519677</c:v>
                </c:pt>
                <c:pt idx="284">
                  <c:v>-371.77592999999996</c:v>
                </c:pt>
                <c:pt idx="285">
                  <c:v>-371.03218300000003</c:v>
                </c:pt>
                <c:pt idx="286">
                  <c:v>-370.28843599999999</c:v>
                </c:pt>
                <c:pt idx="287">
                  <c:v>-369.54469</c:v>
                </c:pt>
                <c:pt idx="288">
                  <c:v>-368.80094299999996</c:v>
                </c:pt>
                <c:pt idx="289">
                  <c:v>-368.05719600000003</c:v>
                </c:pt>
                <c:pt idx="290">
                  <c:v>-367.31344899999999</c:v>
                </c:pt>
                <c:pt idx="291">
                  <c:v>-366.569703</c:v>
                </c:pt>
                <c:pt idx="292">
                  <c:v>-365.82595600000002</c:v>
                </c:pt>
                <c:pt idx="293">
                  <c:v>-365.08220899999998</c:v>
                </c:pt>
                <c:pt idx="294">
                  <c:v>-364.33846200000005</c:v>
                </c:pt>
                <c:pt idx="295">
                  <c:v>-363.59471600000001</c:v>
                </c:pt>
                <c:pt idx="296">
                  <c:v>-362.85096900000002</c:v>
                </c:pt>
                <c:pt idx="297">
                  <c:v>-362.10722199999998</c:v>
                </c:pt>
                <c:pt idx="298">
                  <c:v>-361.36347499999999</c:v>
                </c:pt>
                <c:pt idx="299">
                  <c:v>-360.61972900000001</c:v>
                </c:pt>
                <c:pt idx="300">
                  <c:v>-359.87598199999996</c:v>
                </c:pt>
                <c:pt idx="301">
                  <c:v>-359.13223500000004</c:v>
                </c:pt>
                <c:pt idx="302">
                  <c:v>-358.388488</c:v>
                </c:pt>
                <c:pt idx="303">
                  <c:v>-357.64474200000001</c:v>
                </c:pt>
                <c:pt idx="304">
                  <c:v>-356.90099499999997</c:v>
                </c:pt>
                <c:pt idx="305">
                  <c:v>-356.15724799999998</c:v>
                </c:pt>
                <c:pt idx="306">
                  <c:v>-355.413501</c:v>
                </c:pt>
                <c:pt idx="307">
                  <c:v>-354.66975500000001</c:v>
                </c:pt>
                <c:pt idx="308">
                  <c:v>-353.92600800000002</c:v>
                </c:pt>
                <c:pt idx="309">
                  <c:v>-353.18226099999998</c:v>
                </c:pt>
                <c:pt idx="310">
                  <c:v>-352.438514</c:v>
                </c:pt>
                <c:pt idx="311">
                  <c:v>-351.69476700000001</c:v>
                </c:pt>
                <c:pt idx="312">
                  <c:v>-350.95102100000003</c:v>
                </c:pt>
                <c:pt idx="313">
                  <c:v>-350.20727399999998</c:v>
                </c:pt>
                <c:pt idx="314">
                  <c:v>-349.463527</c:v>
                </c:pt>
                <c:pt idx="315">
                  <c:v>-348.71977999999996</c:v>
                </c:pt>
                <c:pt idx="316">
                  <c:v>-347.97603399999997</c:v>
                </c:pt>
                <c:pt idx="317">
                  <c:v>-347.23228700000004</c:v>
                </c:pt>
                <c:pt idx="318">
                  <c:v>-346.48854</c:v>
                </c:pt>
                <c:pt idx="319">
                  <c:v>-345.74479300000002</c:v>
                </c:pt>
                <c:pt idx="320">
                  <c:v>-345.00104700000003</c:v>
                </c:pt>
                <c:pt idx="321">
                  <c:v>-344.25729999999999</c:v>
                </c:pt>
                <c:pt idx="322">
                  <c:v>-343.513553</c:v>
                </c:pt>
                <c:pt idx="323">
                  <c:v>-342.76980600000002</c:v>
                </c:pt>
                <c:pt idx="324">
                  <c:v>-342.02606000000003</c:v>
                </c:pt>
                <c:pt idx="325">
                  <c:v>-341.28231299999999</c:v>
                </c:pt>
                <c:pt idx="326">
                  <c:v>-340.538566</c:v>
                </c:pt>
                <c:pt idx="327">
                  <c:v>-339.79481900000002</c:v>
                </c:pt>
                <c:pt idx="328">
                  <c:v>-339.05107299999997</c:v>
                </c:pt>
                <c:pt idx="329">
                  <c:v>-338.30732599999999</c:v>
                </c:pt>
                <c:pt idx="330">
                  <c:v>-337.563579</c:v>
                </c:pt>
                <c:pt idx="331">
                  <c:v>-336.81983199999996</c:v>
                </c:pt>
                <c:pt idx="332">
                  <c:v>-336.07608599999998</c:v>
                </c:pt>
                <c:pt idx="333">
                  <c:v>-335.33233899999999</c:v>
                </c:pt>
                <c:pt idx="334">
                  <c:v>-334.58859200000001</c:v>
                </c:pt>
                <c:pt idx="335">
                  <c:v>-333.84484500000002</c:v>
                </c:pt>
                <c:pt idx="336">
                  <c:v>-333.10109900000003</c:v>
                </c:pt>
                <c:pt idx="337">
                  <c:v>-332.35735199999999</c:v>
                </c:pt>
                <c:pt idx="338">
                  <c:v>-331.61360499999995</c:v>
                </c:pt>
                <c:pt idx="339">
                  <c:v>-330.86985800000002</c:v>
                </c:pt>
                <c:pt idx="340">
                  <c:v>-330.12611200000003</c:v>
                </c:pt>
                <c:pt idx="341">
                  <c:v>-329.38236499999999</c:v>
                </c:pt>
                <c:pt idx="342">
                  <c:v>-328.63861800000001</c:v>
                </c:pt>
                <c:pt idx="343">
                  <c:v>-327.89487100000002</c:v>
                </c:pt>
                <c:pt idx="344">
                  <c:v>-327.15112400000004</c:v>
                </c:pt>
                <c:pt idx="345">
                  <c:v>-326.40737799999999</c:v>
                </c:pt>
                <c:pt idx="346">
                  <c:v>-325.66363100000001</c:v>
                </c:pt>
                <c:pt idx="347">
                  <c:v>-324.91988399999997</c:v>
                </c:pt>
                <c:pt idx="348">
                  <c:v>-324.17613700000004</c:v>
                </c:pt>
                <c:pt idx="349">
                  <c:v>-323.432391</c:v>
                </c:pt>
                <c:pt idx="350">
                  <c:v>-322.68864400000001</c:v>
                </c:pt>
                <c:pt idx="351">
                  <c:v>-321.94489700000003</c:v>
                </c:pt>
                <c:pt idx="352">
                  <c:v>-321.20114999999998</c:v>
                </c:pt>
                <c:pt idx="353">
                  <c:v>-320.457404</c:v>
                </c:pt>
                <c:pt idx="354">
                  <c:v>-319.71365699999996</c:v>
                </c:pt>
                <c:pt idx="355">
                  <c:v>-318.96991000000003</c:v>
                </c:pt>
                <c:pt idx="356">
                  <c:v>-318.22616299999999</c:v>
                </c:pt>
                <c:pt idx="357">
                  <c:v>-317.482417</c:v>
                </c:pt>
                <c:pt idx="358">
                  <c:v>-316.73867000000001</c:v>
                </c:pt>
                <c:pt idx="359">
                  <c:v>-315.99492299999997</c:v>
                </c:pt>
                <c:pt idx="360">
                  <c:v>-315.25117600000004</c:v>
                </c:pt>
                <c:pt idx="361">
                  <c:v>-314.50743</c:v>
                </c:pt>
                <c:pt idx="362">
                  <c:v>-313.76368300000001</c:v>
                </c:pt>
                <c:pt idx="363">
                  <c:v>-313.01993599999997</c:v>
                </c:pt>
                <c:pt idx="364">
                  <c:v>-312.27618899999999</c:v>
                </c:pt>
                <c:pt idx="365">
                  <c:v>-311.532443</c:v>
                </c:pt>
                <c:pt idx="366">
                  <c:v>-310.78869600000002</c:v>
                </c:pt>
                <c:pt idx="367">
                  <c:v>-310.04494900000003</c:v>
                </c:pt>
                <c:pt idx="368">
                  <c:v>-309.30120199999999</c:v>
                </c:pt>
                <c:pt idx="369">
                  <c:v>-308.557456</c:v>
                </c:pt>
                <c:pt idx="370">
                  <c:v>-307.81370899999996</c:v>
                </c:pt>
                <c:pt idx="371">
                  <c:v>-307.06996200000003</c:v>
                </c:pt>
                <c:pt idx="372">
                  <c:v>-306.32621499999999</c:v>
                </c:pt>
                <c:pt idx="373">
                  <c:v>-305.582469</c:v>
                </c:pt>
                <c:pt idx="374">
                  <c:v>-304.83872200000002</c:v>
                </c:pt>
                <c:pt idx="375">
                  <c:v>-304.09497499999998</c:v>
                </c:pt>
                <c:pt idx="376">
                  <c:v>-303.35122800000005</c:v>
                </c:pt>
                <c:pt idx="377">
                  <c:v>-302.60748100000001</c:v>
                </c:pt>
                <c:pt idx="378">
                  <c:v>-301.86373500000002</c:v>
                </c:pt>
                <c:pt idx="379">
                  <c:v>-301.11998799999998</c:v>
                </c:pt>
                <c:pt idx="380">
                  <c:v>-300.37624099999999</c:v>
                </c:pt>
                <c:pt idx="381">
                  <c:v>-299.63249400000001</c:v>
                </c:pt>
                <c:pt idx="382">
                  <c:v>-298.88874799999996</c:v>
                </c:pt>
                <c:pt idx="383">
                  <c:v>-298.14500100000004</c:v>
                </c:pt>
                <c:pt idx="384">
                  <c:v>-297.40125399999999</c:v>
                </c:pt>
                <c:pt idx="385">
                  <c:v>-296.65750700000001</c:v>
                </c:pt>
                <c:pt idx="386">
                  <c:v>-295.91376099999997</c:v>
                </c:pt>
                <c:pt idx="387">
                  <c:v>-295.17001399999998</c:v>
                </c:pt>
                <c:pt idx="388">
                  <c:v>-294.426267</c:v>
                </c:pt>
                <c:pt idx="389">
                  <c:v>-293.68252000000001</c:v>
                </c:pt>
                <c:pt idx="390">
                  <c:v>-292.93877400000002</c:v>
                </c:pt>
                <c:pt idx="391">
                  <c:v>-292.19502699999998</c:v>
                </c:pt>
                <c:pt idx="392">
                  <c:v>-291.45128</c:v>
                </c:pt>
                <c:pt idx="393">
                  <c:v>-290.70753300000001</c:v>
                </c:pt>
                <c:pt idx="394">
                  <c:v>-289.96378700000002</c:v>
                </c:pt>
                <c:pt idx="395">
                  <c:v>-289.22003999999998</c:v>
                </c:pt>
                <c:pt idx="396">
                  <c:v>-288.476293</c:v>
                </c:pt>
                <c:pt idx="397">
                  <c:v>-287.73254599999996</c:v>
                </c:pt>
                <c:pt idx="398">
                  <c:v>-286.98879999999997</c:v>
                </c:pt>
                <c:pt idx="399">
                  <c:v>-286.24505300000004</c:v>
                </c:pt>
                <c:pt idx="400">
                  <c:v>-285.501306</c:v>
                </c:pt>
                <c:pt idx="401">
                  <c:v>-284.75755900000001</c:v>
                </c:pt>
                <c:pt idx="402">
                  <c:v>-284.01381300000003</c:v>
                </c:pt>
                <c:pt idx="403">
                  <c:v>-283.27006599999999</c:v>
                </c:pt>
                <c:pt idx="404">
                  <c:v>-282.526319</c:v>
                </c:pt>
                <c:pt idx="405">
                  <c:v>-281.78257200000002</c:v>
                </c:pt>
                <c:pt idx="406">
                  <c:v>-281.03882600000003</c:v>
                </c:pt>
                <c:pt idx="407">
                  <c:v>-280.29507899999999</c:v>
                </c:pt>
                <c:pt idx="408">
                  <c:v>-279.551332</c:v>
                </c:pt>
                <c:pt idx="409">
                  <c:v>-278.80758500000002</c:v>
                </c:pt>
                <c:pt idx="410">
                  <c:v>-278.06383799999998</c:v>
                </c:pt>
                <c:pt idx="411">
                  <c:v>-277.32009199999999</c:v>
                </c:pt>
                <c:pt idx="412">
                  <c:v>-276.576345</c:v>
                </c:pt>
                <c:pt idx="413">
                  <c:v>-275.83259799999996</c:v>
                </c:pt>
                <c:pt idx="414">
                  <c:v>-275.08885100000003</c:v>
                </c:pt>
                <c:pt idx="415">
                  <c:v>-274.34510499999999</c:v>
                </c:pt>
                <c:pt idx="416">
                  <c:v>-273.601358</c:v>
                </c:pt>
                <c:pt idx="417">
                  <c:v>-272.85761100000002</c:v>
                </c:pt>
                <c:pt idx="418">
                  <c:v>-272.11386399999998</c:v>
                </c:pt>
                <c:pt idx="419">
                  <c:v>-271.37011799999999</c:v>
                </c:pt>
                <c:pt idx="420">
                  <c:v>-270.62637099999995</c:v>
                </c:pt>
                <c:pt idx="421">
                  <c:v>-269.88262400000002</c:v>
                </c:pt>
                <c:pt idx="422">
                  <c:v>-269.13887699999998</c:v>
                </c:pt>
                <c:pt idx="423">
                  <c:v>-268.39513099999999</c:v>
                </c:pt>
                <c:pt idx="424">
                  <c:v>-267.65138400000001</c:v>
                </c:pt>
                <c:pt idx="425">
                  <c:v>-266.90763700000002</c:v>
                </c:pt>
                <c:pt idx="426">
                  <c:v>-266.16389000000004</c:v>
                </c:pt>
                <c:pt idx="427">
                  <c:v>-265.42014399999999</c:v>
                </c:pt>
                <c:pt idx="428">
                  <c:v>-264.67639700000001</c:v>
                </c:pt>
                <c:pt idx="429">
                  <c:v>-263.93264999999997</c:v>
                </c:pt>
                <c:pt idx="430">
                  <c:v>-263.18890300000004</c:v>
                </c:pt>
                <c:pt idx="431">
                  <c:v>-262.44515699999999</c:v>
                </c:pt>
                <c:pt idx="432">
                  <c:v>-261.70141000000001</c:v>
                </c:pt>
                <c:pt idx="433">
                  <c:v>-260.95766300000003</c:v>
                </c:pt>
                <c:pt idx="434">
                  <c:v>-260.21391599999998</c:v>
                </c:pt>
                <c:pt idx="435">
                  <c:v>-259.47017</c:v>
                </c:pt>
                <c:pt idx="436">
                  <c:v>-258.72642299999995</c:v>
                </c:pt>
                <c:pt idx="437">
                  <c:v>-257.98267600000003</c:v>
                </c:pt>
                <c:pt idx="438">
                  <c:v>-257.23892899999998</c:v>
                </c:pt>
                <c:pt idx="439">
                  <c:v>-256.495183</c:v>
                </c:pt>
                <c:pt idx="440">
                  <c:v>-255.75143599999998</c:v>
                </c:pt>
                <c:pt idx="441">
                  <c:v>-255.00768899999997</c:v>
                </c:pt>
                <c:pt idx="442">
                  <c:v>-254.26394199999999</c:v>
                </c:pt>
                <c:pt idx="443">
                  <c:v>-253.520195</c:v>
                </c:pt>
                <c:pt idx="444">
                  <c:v>-252.77644900000001</c:v>
                </c:pt>
                <c:pt idx="445">
                  <c:v>-252.032702</c:v>
                </c:pt>
                <c:pt idx="446">
                  <c:v>-251.28895500000002</c:v>
                </c:pt>
                <c:pt idx="447">
                  <c:v>-250.54520799999997</c:v>
                </c:pt>
                <c:pt idx="448">
                  <c:v>-249.80146199999999</c:v>
                </c:pt>
                <c:pt idx="449">
                  <c:v>-249.057715</c:v>
                </c:pt>
                <c:pt idx="450">
                  <c:v>-248.31396799999999</c:v>
                </c:pt>
                <c:pt idx="451">
                  <c:v>-247.570221</c:v>
                </c:pt>
                <c:pt idx="452">
                  <c:v>-246.82647500000002</c:v>
                </c:pt>
                <c:pt idx="453">
                  <c:v>-246.082728</c:v>
                </c:pt>
                <c:pt idx="454">
                  <c:v>-245.33898100000002</c:v>
                </c:pt>
                <c:pt idx="455">
                  <c:v>-244.59523399999998</c:v>
                </c:pt>
                <c:pt idx="456">
                  <c:v>-243.85148799999999</c:v>
                </c:pt>
                <c:pt idx="457">
                  <c:v>-243.107741</c:v>
                </c:pt>
                <c:pt idx="458">
                  <c:v>-242.36399399999999</c:v>
                </c:pt>
                <c:pt idx="459">
                  <c:v>-241.62024700000001</c:v>
                </c:pt>
                <c:pt idx="460">
                  <c:v>-240.87650099999999</c:v>
                </c:pt>
                <c:pt idx="461">
                  <c:v>-240.13275400000001</c:v>
                </c:pt>
                <c:pt idx="462">
                  <c:v>-239.38900700000002</c:v>
                </c:pt>
                <c:pt idx="463">
                  <c:v>-238.64526000000001</c:v>
                </c:pt>
                <c:pt idx="464">
                  <c:v>-237.90151399999999</c:v>
                </c:pt>
                <c:pt idx="465">
                  <c:v>-237.15776699999998</c:v>
                </c:pt>
                <c:pt idx="466">
                  <c:v>-236.41401999999999</c:v>
                </c:pt>
                <c:pt idx="467">
                  <c:v>-235.67027300000001</c:v>
                </c:pt>
                <c:pt idx="468">
                  <c:v>-234.92652699999999</c:v>
                </c:pt>
                <c:pt idx="469">
                  <c:v>-234.18278000000001</c:v>
                </c:pt>
                <c:pt idx="470">
                  <c:v>-233.43903300000002</c:v>
                </c:pt>
                <c:pt idx="471">
                  <c:v>-232.69528600000001</c:v>
                </c:pt>
                <c:pt idx="472">
                  <c:v>-231.95153999999999</c:v>
                </c:pt>
                <c:pt idx="473">
                  <c:v>-231.20779299999998</c:v>
                </c:pt>
                <c:pt idx="474">
                  <c:v>-230.464046</c:v>
                </c:pt>
                <c:pt idx="475">
                  <c:v>-229.72029900000001</c:v>
                </c:pt>
                <c:pt idx="476">
                  <c:v>-228.976552</c:v>
                </c:pt>
                <c:pt idx="477">
                  <c:v>-228.23280600000001</c:v>
                </c:pt>
                <c:pt idx="478">
                  <c:v>-227.489059</c:v>
                </c:pt>
                <c:pt idx="479">
                  <c:v>-226.74531200000001</c:v>
                </c:pt>
                <c:pt idx="480">
                  <c:v>-226.001565</c:v>
                </c:pt>
                <c:pt idx="481">
                  <c:v>-225.25781899999998</c:v>
                </c:pt>
                <c:pt idx="482">
                  <c:v>-224.514072</c:v>
                </c:pt>
                <c:pt idx="483">
                  <c:v>-223.77032499999999</c:v>
                </c:pt>
                <c:pt idx="484">
                  <c:v>-223.026578</c:v>
                </c:pt>
                <c:pt idx="485">
                  <c:v>-222.28283200000001</c:v>
                </c:pt>
                <c:pt idx="486">
                  <c:v>-221.539085</c:v>
                </c:pt>
                <c:pt idx="487">
                  <c:v>-220.79533800000002</c:v>
                </c:pt>
                <c:pt idx="488">
                  <c:v>-220.05159099999997</c:v>
                </c:pt>
                <c:pt idx="489">
                  <c:v>-219.30784499999999</c:v>
                </c:pt>
                <c:pt idx="490">
                  <c:v>-218.564098</c:v>
                </c:pt>
                <c:pt idx="491">
                  <c:v>-217.82035099999999</c:v>
                </c:pt>
                <c:pt idx="492">
                  <c:v>-217.076604</c:v>
                </c:pt>
                <c:pt idx="493">
                  <c:v>-216.33285800000002</c:v>
                </c:pt>
                <c:pt idx="494">
                  <c:v>-215.589111</c:v>
                </c:pt>
                <c:pt idx="495">
                  <c:v>-214.84536400000002</c:v>
                </c:pt>
                <c:pt idx="496">
                  <c:v>-214.10161699999998</c:v>
                </c:pt>
                <c:pt idx="497">
                  <c:v>-213.35787099999999</c:v>
                </c:pt>
                <c:pt idx="498">
                  <c:v>-212.614124</c:v>
                </c:pt>
                <c:pt idx="499">
                  <c:v>-211.87037699999999</c:v>
                </c:pt>
                <c:pt idx="500">
                  <c:v>-211.12663000000001</c:v>
                </c:pt>
                <c:pt idx="501">
                  <c:v>-210.38288399999999</c:v>
                </c:pt>
                <c:pt idx="502">
                  <c:v>-209.63913700000001</c:v>
                </c:pt>
                <c:pt idx="503">
                  <c:v>-208.89539000000002</c:v>
                </c:pt>
                <c:pt idx="504">
                  <c:v>-208.15164299999998</c:v>
                </c:pt>
                <c:pt idx="505">
                  <c:v>-207.40789699999999</c:v>
                </c:pt>
                <c:pt idx="506">
                  <c:v>-206.66414999999998</c:v>
                </c:pt>
                <c:pt idx="507">
                  <c:v>-205.92040299999999</c:v>
                </c:pt>
                <c:pt idx="508">
                  <c:v>-205.17665600000001</c:v>
                </c:pt>
                <c:pt idx="509">
                  <c:v>-204.432909</c:v>
                </c:pt>
                <c:pt idx="510">
                  <c:v>-203.68916300000001</c:v>
                </c:pt>
                <c:pt idx="511">
                  <c:v>-202.94541600000002</c:v>
                </c:pt>
                <c:pt idx="512">
                  <c:v>-202.20166900000001</c:v>
                </c:pt>
                <c:pt idx="513">
                  <c:v>-201.457922</c:v>
                </c:pt>
                <c:pt idx="514">
                  <c:v>-200.71417599999998</c:v>
                </c:pt>
                <c:pt idx="515">
                  <c:v>-199.970429</c:v>
                </c:pt>
                <c:pt idx="516">
                  <c:v>-199.22668200000001</c:v>
                </c:pt>
                <c:pt idx="517">
                  <c:v>-198.482935</c:v>
                </c:pt>
                <c:pt idx="518">
                  <c:v>-197.73918900000001</c:v>
                </c:pt>
                <c:pt idx="519">
                  <c:v>-196.995442</c:v>
                </c:pt>
                <c:pt idx="520">
                  <c:v>-196.25169500000001</c:v>
                </c:pt>
                <c:pt idx="521">
                  <c:v>-195.507948</c:v>
                </c:pt>
                <c:pt idx="522">
                  <c:v>-194.76420199999998</c:v>
                </c:pt>
                <c:pt idx="523">
                  <c:v>-194.020455</c:v>
                </c:pt>
                <c:pt idx="524">
                  <c:v>-193.27670799999999</c:v>
                </c:pt>
                <c:pt idx="525">
                  <c:v>-192.532961</c:v>
                </c:pt>
                <c:pt idx="526">
                  <c:v>-191.78921500000001</c:v>
                </c:pt>
                <c:pt idx="527">
                  <c:v>-191.045468</c:v>
                </c:pt>
                <c:pt idx="528">
                  <c:v>-190.30172100000001</c:v>
                </c:pt>
                <c:pt idx="529">
                  <c:v>-189.557974</c:v>
                </c:pt>
                <c:pt idx="530">
                  <c:v>-188.81422799999999</c:v>
                </c:pt>
                <c:pt idx="531">
                  <c:v>-188.070481</c:v>
                </c:pt>
                <c:pt idx="532">
                  <c:v>-187.32673399999999</c:v>
                </c:pt>
                <c:pt idx="533">
                  <c:v>-186.582987</c:v>
                </c:pt>
                <c:pt idx="534">
                  <c:v>-185.83924100000002</c:v>
                </c:pt>
                <c:pt idx="535">
                  <c:v>-185.095494</c:v>
                </c:pt>
                <c:pt idx="536">
                  <c:v>-184.35174700000002</c:v>
                </c:pt>
                <c:pt idx="537">
                  <c:v>-183.60799999999998</c:v>
                </c:pt>
                <c:pt idx="538">
                  <c:v>-182.86425399999999</c:v>
                </c:pt>
                <c:pt idx="539">
                  <c:v>-182.120507</c:v>
                </c:pt>
                <c:pt idx="540">
                  <c:v>-181.37675999999999</c:v>
                </c:pt>
                <c:pt idx="541">
                  <c:v>-180.63301300000001</c:v>
                </c:pt>
                <c:pt idx="542">
                  <c:v>-179.88926599999999</c:v>
                </c:pt>
                <c:pt idx="543">
                  <c:v>-179.14552</c:v>
                </c:pt>
                <c:pt idx="544">
                  <c:v>-178.40177300000002</c:v>
                </c:pt>
                <c:pt idx="545">
                  <c:v>-177.65802599999998</c:v>
                </c:pt>
                <c:pt idx="546">
                  <c:v>-176.91427899999999</c:v>
                </c:pt>
                <c:pt idx="547">
                  <c:v>-176.17053300000001</c:v>
                </c:pt>
                <c:pt idx="548">
                  <c:v>-175.42678599999999</c:v>
                </c:pt>
                <c:pt idx="549">
                  <c:v>-174.68303900000001</c:v>
                </c:pt>
                <c:pt idx="550">
                  <c:v>-173.93929199999999</c:v>
                </c:pt>
                <c:pt idx="551">
                  <c:v>-173.19554600000001</c:v>
                </c:pt>
                <c:pt idx="552">
                  <c:v>-172.45179900000002</c:v>
                </c:pt>
                <c:pt idx="553">
                  <c:v>-171.70805200000001</c:v>
                </c:pt>
                <c:pt idx="554">
                  <c:v>-170.964305</c:v>
                </c:pt>
                <c:pt idx="555">
                  <c:v>-170.22055899999998</c:v>
                </c:pt>
                <c:pt idx="556">
                  <c:v>-169.476812</c:v>
                </c:pt>
                <c:pt idx="557">
                  <c:v>-168.73306500000001</c:v>
                </c:pt>
                <c:pt idx="558">
                  <c:v>-167.989318</c:v>
                </c:pt>
                <c:pt idx="559">
                  <c:v>-167.24557200000001</c:v>
                </c:pt>
                <c:pt idx="560">
                  <c:v>-166.501825</c:v>
                </c:pt>
                <c:pt idx="561">
                  <c:v>-165.75807800000001</c:v>
                </c:pt>
                <c:pt idx="562">
                  <c:v>-165.014331</c:v>
                </c:pt>
                <c:pt idx="563">
                  <c:v>-164.27058499999998</c:v>
                </c:pt>
                <c:pt idx="564">
                  <c:v>-163.526838</c:v>
                </c:pt>
                <c:pt idx="565">
                  <c:v>-162.78309099999998</c:v>
                </c:pt>
                <c:pt idx="566">
                  <c:v>-162.039344</c:v>
                </c:pt>
                <c:pt idx="567">
                  <c:v>-161.29559800000001</c:v>
                </c:pt>
                <c:pt idx="568">
                  <c:v>-160.551851</c:v>
                </c:pt>
                <c:pt idx="569">
                  <c:v>-159.80810400000001</c:v>
                </c:pt>
                <c:pt idx="570">
                  <c:v>-159.064357</c:v>
                </c:pt>
                <c:pt idx="571">
                  <c:v>-158.32061099999999</c:v>
                </c:pt>
                <c:pt idx="572">
                  <c:v>-157.576864</c:v>
                </c:pt>
                <c:pt idx="573">
                  <c:v>-156.83311699999999</c:v>
                </c:pt>
                <c:pt idx="574">
                  <c:v>-156.08937</c:v>
                </c:pt>
                <c:pt idx="575">
                  <c:v>-155.34562300000002</c:v>
                </c:pt>
                <c:pt idx="576">
                  <c:v>-154.601877</c:v>
                </c:pt>
                <c:pt idx="577">
                  <c:v>-153.85813000000002</c:v>
                </c:pt>
                <c:pt idx="578">
                  <c:v>-153.11438299999998</c:v>
                </c:pt>
                <c:pt idx="579">
                  <c:v>-152.37063599999999</c:v>
                </c:pt>
                <c:pt idx="580">
                  <c:v>-151.62689</c:v>
                </c:pt>
                <c:pt idx="581">
                  <c:v>-150.88314299999999</c:v>
                </c:pt>
                <c:pt idx="582">
                  <c:v>-150.139396</c:v>
                </c:pt>
                <c:pt idx="583">
                  <c:v>-149.39564899999999</c:v>
                </c:pt>
                <c:pt idx="584">
                  <c:v>-148.651903</c:v>
                </c:pt>
                <c:pt idx="585">
                  <c:v>-147.90815600000002</c:v>
                </c:pt>
                <c:pt idx="586">
                  <c:v>-147.16440899999998</c:v>
                </c:pt>
                <c:pt idx="587">
                  <c:v>-146.42066199999999</c:v>
                </c:pt>
                <c:pt idx="588">
                  <c:v>-145.67691600000001</c:v>
                </c:pt>
                <c:pt idx="589">
                  <c:v>-144.93316899999999</c:v>
                </c:pt>
                <c:pt idx="590">
                  <c:v>-144.18942200000001</c:v>
                </c:pt>
                <c:pt idx="591">
                  <c:v>-143.44567499999999</c:v>
                </c:pt>
                <c:pt idx="592">
                  <c:v>-142.70192900000001</c:v>
                </c:pt>
                <c:pt idx="593">
                  <c:v>-141.95818200000002</c:v>
                </c:pt>
                <c:pt idx="594">
                  <c:v>-141.21443500000001</c:v>
                </c:pt>
                <c:pt idx="595">
                  <c:v>-140.470688</c:v>
                </c:pt>
                <c:pt idx="596">
                  <c:v>-139.72694199999998</c:v>
                </c:pt>
                <c:pt idx="597">
                  <c:v>-138.98319499999999</c:v>
                </c:pt>
                <c:pt idx="598">
                  <c:v>-138.23944800000001</c:v>
                </c:pt>
                <c:pt idx="599">
                  <c:v>-137.495701</c:v>
                </c:pt>
                <c:pt idx="600">
                  <c:v>-136.75195500000001</c:v>
                </c:pt>
                <c:pt idx="601">
                  <c:v>-136.008208</c:v>
                </c:pt>
                <c:pt idx="602">
                  <c:v>-135.26446100000001</c:v>
                </c:pt>
                <c:pt idx="603">
                  <c:v>-134.520714</c:v>
                </c:pt>
                <c:pt idx="604">
                  <c:v>-133.77696799999998</c:v>
                </c:pt>
                <c:pt idx="605">
                  <c:v>-133.033221</c:v>
                </c:pt>
                <c:pt idx="606">
                  <c:v>-132.28947400000001</c:v>
                </c:pt>
                <c:pt idx="607">
                  <c:v>-131.545727</c:v>
                </c:pt>
                <c:pt idx="608">
                  <c:v>-130.80198000000001</c:v>
                </c:pt>
                <c:pt idx="609">
                  <c:v>-130.05823399999997</c:v>
                </c:pt>
                <c:pt idx="610">
                  <c:v>-129.31448699999999</c:v>
                </c:pt>
                <c:pt idx="611">
                  <c:v>-128.57074</c:v>
                </c:pt>
                <c:pt idx="612">
                  <c:v>-127.826993</c:v>
                </c:pt>
                <c:pt idx="613">
                  <c:v>-127.083247</c:v>
                </c:pt>
                <c:pt idx="614">
                  <c:v>-126.3395</c:v>
                </c:pt>
                <c:pt idx="615">
                  <c:v>-125.595753</c:v>
                </c:pt>
                <c:pt idx="616">
                  <c:v>-124.852006</c:v>
                </c:pt>
                <c:pt idx="617">
                  <c:v>-124.10825999999999</c:v>
                </c:pt>
                <c:pt idx="618">
                  <c:v>-123.364513</c:v>
                </c:pt>
                <c:pt idx="619">
                  <c:v>-122.620766</c:v>
                </c:pt>
                <c:pt idx="620">
                  <c:v>-121.877019</c:v>
                </c:pt>
                <c:pt idx="621">
                  <c:v>-121.13327299999999</c:v>
                </c:pt>
                <c:pt idx="622">
                  <c:v>-120.389526</c:v>
                </c:pt>
                <c:pt idx="623">
                  <c:v>-119.645779</c:v>
                </c:pt>
                <c:pt idx="624">
                  <c:v>-118.90203200000001</c:v>
                </c:pt>
                <c:pt idx="625">
                  <c:v>-118.158286</c:v>
                </c:pt>
                <c:pt idx="626">
                  <c:v>-117.41453899999999</c:v>
                </c:pt>
                <c:pt idx="627">
                  <c:v>-116.67079200000001</c:v>
                </c:pt>
                <c:pt idx="628">
                  <c:v>-115.92704500000001</c:v>
                </c:pt>
                <c:pt idx="629">
                  <c:v>-115.18329900000001</c:v>
                </c:pt>
                <c:pt idx="630">
                  <c:v>-114.43955199999999</c:v>
                </c:pt>
                <c:pt idx="631">
                  <c:v>-113.69580500000001</c:v>
                </c:pt>
                <c:pt idx="632">
                  <c:v>-112.95205800000001</c:v>
                </c:pt>
                <c:pt idx="633">
                  <c:v>-112.20831200000001</c:v>
                </c:pt>
                <c:pt idx="634">
                  <c:v>-111.46456499999999</c:v>
                </c:pt>
                <c:pt idx="635">
                  <c:v>-110.72081799999999</c:v>
                </c:pt>
                <c:pt idx="636">
                  <c:v>-109.97707100000001</c:v>
                </c:pt>
                <c:pt idx="637">
                  <c:v>-109.23332500000001</c:v>
                </c:pt>
                <c:pt idx="638">
                  <c:v>-108.48957799999999</c:v>
                </c:pt>
                <c:pt idx="639">
                  <c:v>-107.745831</c:v>
                </c:pt>
                <c:pt idx="640">
                  <c:v>-107.00208400000001</c:v>
                </c:pt>
                <c:pt idx="641">
                  <c:v>-106.258337</c:v>
                </c:pt>
                <c:pt idx="642">
                  <c:v>-105.514591</c:v>
                </c:pt>
                <c:pt idx="643">
                  <c:v>-104.770844</c:v>
                </c:pt>
                <c:pt idx="644">
                  <c:v>-104.0270972</c:v>
                </c:pt>
                <c:pt idx="645">
                  <c:v>-103.28335050000001</c:v>
                </c:pt>
                <c:pt idx="646">
                  <c:v>-102.5396037</c:v>
                </c:pt>
                <c:pt idx="647">
                  <c:v>-101.795857</c:v>
                </c:pt>
                <c:pt idx="648">
                  <c:v>-101.0521102</c:v>
                </c:pt>
                <c:pt idx="649">
                  <c:v>-100.3083634</c:v>
                </c:pt>
                <c:pt idx="650">
                  <c:v>-99.564616700000002</c:v>
                </c:pt>
                <c:pt idx="651">
                  <c:v>-98.820869900000005</c:v>
                </c:pt>
                <c:pt idx="652">
                  <c:v>-98.077123200000003</c:v>
                </c:pt>
                <c:pt idx="653">
                  <c:v>-97.333376400000006</c:v>
                </c:pt>
                <c:pt idx="654">
                  <c:v>-96.589629699999989</c:v>
                </c:pt>
                <c:pt idx="655">
                  <c:v>-95.845882899999992</c:v>
                </c:pt>
                <c:pt idx="656">
                  <c:v>-95.102136099999996</c:v>
                </c:pt>
                <c:pt idx="657">
                  <c:v>-94.358389400000007</c:v>
                </c:pt>
                <c:pt idx="658">
                  <c:v>-93.614642599999996</c:v>
                </c:pt>
                <c:pt idx="659">
                  <c:v>-92.870895899999994</c:v>
                </c:pt>
                <c:pt idx="660">
                  <c:v>-92.127149099999997</c:v>
                </c:pt>
                <c:pt idx="661">
                  <c:v>-91.3834023</c:v>
                </c:pt>
                <c:pt idx="662">
                  <c:v>-90.639655599999998</c:v>
                </c:pt>
                <c:pt idx="663">
                  <c:v>-89.895908800000001</c:v>
                </c:pt>
                <c:pt idx="664">
                  <c:v>-89.152162099999998</c:v>
                </c:pt>
                <c:pt idx="665">
                  <c:v>-88.408415300000001</c:v>
                </c:pt>
                <c:pt idx="666">
                  <c:v>-87.664668599999999</c:v>
                </c:pt>
                <c:pt idx="667">
                  <c:v>-86.920921800000002</c:v>
                </c:pt>
                <c:pt idx="668">
                  <c:v>-86.177175000000005</c:v>
                </c:pt>
                <c:pt idx="669">
                  <c:v>-85.433428300000003</c:v>
                </c:pt>
                <c:pt idx="670">
                  <c:v>-84.689681499999992</c:v>
                </c:pt>
                <c:pt idx="671">
                  <c:v>-83.945934800000003</c:v>
                </c:pt>
                <c:pt idx="672">
                  <c:v>-83.202188000000007</c:v>
                </c:pt>
                <c:pt idx="673">
                  <c:v>-82.458441300000004</c:v>
                </c:pt>
                <c:pt idx="674">
                  <c:v>-81.714694499999993</c:v>
                </c:pt>
                <c:pt idx="675">
                  <c:v>-80.970947699999996</c:v>
                </c:pt>
                <c:pt idx="676">
                  <c:v>-80.227200999999994</c:v>
                </c:pt>
                <c:pt idx="677">
                  <c:v>-79.483454199999997</c:v>
                </c:pt>
                <c:pt idx="678">
                  <c:v>-78.739707499999994</c:v>
                </c:pt>
                <c:pt idx="679">
                  <c:v>-77.995960699999998</c:v>
                </c:pt>
                <c:pt idx="680">
                  <c:v>-77.252213999999995</c:v>
                </c:pt>
                <c:pt idx="681">
                  <c:v>-76.508467199999998</c:v>
                </c:pt>
                <c:pt idx="682">
                  <c:v>-75.764720400000002</c:v>
                </c:pt>
                <c:pt idx="683">
                  <c:v>-75.020973699999999</c:v>
                </c:pt>
                <c:pt idx="684">
                  <c:v>-74.277226900000002</c:v>
                </c:pt>
                <c:pt idx="685">
                  <c:v>-73.5334802</c:v>
                </c:pt>
                <c:pt idx="686">
                  <c:v>-72.789733400000003</c:v>
                </c:pt>
                <c:pt idx="687">
                  <c:v>-72.0459867</c:v>
                </c:pt>
                <c:pt idx="688">
                  <c:v>-71.302239900000004</c:v>
                </c:pt>
                <c:pt idx="689">
                  <c:v>-70.558493100000007</c:v>
                </c:pt>
                <c:pt idx="690">
                  <c:v>-69.814746400000004</c:v>
                </c:pt>
                <c:pt idx="691">
                  <c:v>-69.070999599999993</c:v>
                </c:pt>
                <c:pt idx="692">
                  <c:v>-68.327252900000005</c:v>
                </c:pt>
                <c:pt idx="693">
                  <c:v>-67.583506100000008</c:v>
                </c:pt>
                <c:pt idx="694">
                  <c:v>-66.839763099999999</c:v>
                </c:pt>
                <c:pt idx="695">
                  <c:v>-66.09602000000001</c:v>
                </c:pt>
                <c:pt idx="696">
                  <c:v>-65.352277000000001</c:v>
                </c:pt>
                <c:pt idx="697">
                  <c:v>-64.608533999999992</c:v>
                </c:pt>
                <c:pt idx="698">
                  <c:v>-63.864790899999996</c:v>
                </c:pt>
                <c:pt idx="699">
                  <c:v>-63.121047900000001</c:v>
                </c:pt>
                <c:pt idx="700">
                  <c:v>-62.377304899999999</c:v>
                </c:pt>
                <c:pt idx="701">
                  <c:v>-61.633561800000003</c:v>
                </c:pt>
                <c:pt idx="702">
                  <c:v>-60.8898188</c:v>
                </c:pt>
                <c:pt idx="703">
                  <c:v>-60.146075799999998</c:v>
                </c:pt>
                <c:pt idx="704">
                  <c:v>-59.402332800000003</c:v>
                </c:pt>
                <c:pt idx="705">
                  <c:v>-58.6585897</c:v>
                </c:pt>
                <c:pt idx="706">
                  <c:v>-57.914846699999998</c:v>
                </c:pt>
                <c:pt idx="707">
                  <c:v>-57.171103699999996</c:v>
                </c:pt>
                <c:pt idx="708">
                  <c:v>-56.4273606</c:v>
                </c:pt>
                <c:pt idx="709">
                  <c:v>-55.683617599999998</c:v>
                </c:pt>
                <c:pt idx="710">
                  <c:v>-54.939874600000003</c:v>
                </c:pt>
                <c:pt idx="711">
                  <c:v>-54.1961315</c:v>
                </c:pt>
                <c:pt idx="712">
                  <c:v>-53.452388499999998</c:v>
                </c:pt>
                <c:pt idx="713">
                  <c:v>-52.708645500000003</c:v>
                </c:pt>
                <c:pt idx="714">
                  <c:v>-51.9649024</c:v>
                </c:pt>
                <c:pt idx="715">
                  <c:v>-51.221159400000005</c:v>
                </c:pt>
                <c:pt idx="716">
                  <c:v>-50.477416399999996</c:v>
                </c:pt>
                <c:pt idx="717">
                  <c:v>-49.7336733</c:v>
                </c:pt>
                <c:pt idx="718">
                  <c:v>-48.989930299999997</c:v>
                </c:pt>
                <c:pt idx="719">
                  <c:v>-48.246187300000003</c:v>
                </c:pt>
                <c:pt idx="720">
                  <c:v>-47.502444200000006</c:v>
                </c:pt>
                <c:pt idx="721">
                  <c:v>-46.758701199999997</c:v>
                </c:pt>
                <c:pt idx="722">
                  <c:v>-46.014958200000002</c:v>
                </c:pt>
                <c:pt idx="723">
                  <c:v>-45.271215099999999</c:v>
                </c:pt>
                <c:pt idx="724">
                  <c:v>-44.527472100000004</c:v>
                </c:pt>
                <c:pt idx="725">
                  <c:v>-43.783729099999995</c:v>
                </c:pt>
                <c:pt idx="726">
                  <c:v>-43.039985999999999</c:v>
                </c:pt>
                <c:pt idx="727">
                  <c:v>-42.296242999999997</c:v>
                </c:pt>
                <c:pt idx="728">
                  <c:v>-41.552500000000002</c:v>
                </c:pt>
                <c:pt idx="729">
                  <c:v>-40.808756899999999</c:v>
                </c:pt>
                <c:pt idx="730">
                  <c:v>-40.065013899999997</c:v>
                </c:pt>
                <c:pt idx="731">
                  <c:v>-39.321270900000002</c:v>
                </c:pt>
                <c:pt idx="732">
                  <c:v>-38.5775279</c:v>
                </c:pt>
                <c:pt idx="733">
                  <c:v>-37.833784800000004</c:v>
                </c:pt>
                <c:pt idx="734">
                  <c:v>-37.090041800000002</c:v>
                </c:pt>
                <c:pt idx="735">
                  <c:v>-36.3462988</c:v>
                </c:pt>
                <c:pt idx="736">
                  <c:v>-35.602555699999996</c:v>
                </c:pt>
                <c:pt idx="737">
                  <c:v>-34.858812700000001</c:v>
                </c:pt>
                <c:pt idx="738">
                  <c:v>-34.115069699999999</c:v>
                </c:pt>
                <c:pt idx="739">
                  <c:v>-33.371326600000003</c:v>
                </c:pt>
                <c:pt idx="740">
                  <c:v>-32.627583599999994</c:v>
                </c:pt>
                <c:pt idx="741">
                  <c:v>-31.883840599999999</c:v>
                </c:pt>
                <c:pt idx="742">
                  <c:v>-31.1400975</c:v>
                </c:pt>
                <c:pt idx="743">
                  <c:v>-30.396354499999998</c:v>
                </c:pt>
                <c:pt idx="744">
                  <c:v>-29.652611500000003</c:v>
                </c:pt>
                <c:pt idx="745">
                  <c:v>-28.908868400000003</c:v>
                </c:pt>
                <c:pt idx="746">
                  <c:v>-28.165125400000001</c:v>
                </c:pt>
                <c:pt idx="747">
                  <c:v>-27.421382399999999</c:v>
                </c:pt>
                <c:pt idx="748">
                  <c:v>-26.677639299999999</c:v>
                </c:pt>
                <c:pt idx="749">
                  <c:v>-25.933896300000001</c:v>
                </c:pt>
                <c:pt idx="750">
                  <c:v>-25.190153299999999</c:v>
                </c:pt>
                <c:pt idx="751">
                  <c:v>-24.446410199999999</c:v>
                </c:pt>
                <c:pt idx="752">
                  <c:v>-23.702667199999997</c:v>
                </c:pt>
                <c:pt idx="753">
                  <c:v>-22.958924200000002</c:v>
                </c:pt>
                <c:pt idx="754">
                  <c:v>-22.215181100000002</c:v>
                </c:pt>
                <c:pt idx="755">
                  <c:v>-21.4714381</c:v>
                </c:pt>
                <c:pt idx="756">
                  <c:v>-20.727695100000002</c:v>
                </c:pt>
                <c:pt idx="757">
                  <c:v>-19.983951099999999</c:v>
                </c:pt>
                <c:pt idx="758">
                  <c:v>-19.2402072</c:v>
                </c:pt>
                <c:pt idx="759">
                  <c:v>-18.496463200000001</c:v>
                </c:pt>
                <c:pt idx="760">
                  <c:v>-17.752719200000001</c:v>
                </c:pt>
                <c:pt idx="761">
                  <c:v>-17.008975300000003</c:v>
                </c:pt>
                <c:pt idx="762">
                  <c:v>-16.2652313</c:v>
                </c:pt>
                <c:pt idx="763">
                  <c:v>-15.5214873</c:v>
                </c:pt>
                <c:pt idx="764">
                  <c:v>-14.77774337</c:v>
                </c:pt>
                <c:pt idx="765">
                  <c:v>-14.03399941</c:v>
                </c:pt>
                <c:pt idx="766">
                  <c:v>-13.290255439999999</c:v>
                </c:pt>
                <c:pt idx="767">
                  <c:v>-12.546511479999999</c:v>
                </c:pt>
                <c:pt idx="768">
                  <c:v>-11.80276752</c:v>
                </c:pt>
                <c:pt idx="769">
                  <c:v>-11.059023549999999</c:v>
                </c:pt>
                <c:pt idx="770">
                  <c:v>-10.315279589999999</c:v>
                </c:pt>
                <c:pt idx="771">
                  <c:v>-9.5715356199999988</c:v>
                </c:pt>
                <c:pt idx="772">
                  <c:v>-8.8277918900000003</c:v>
                </c:pt>
                <c:pt idx="773">
                  <c:v>-8.08404816</c:v>
                </c:pt>
                <c:pt idx="774">
                  <c:v>-7.3403044299999998</c:v>
                </c:pt>
                <c:pt idx="775">
                  <c:v>-6.5965606999999995</c:v>
                </c:pt>
                <c:pt idx="776">
                  <c:v>-5.8528169129999998</c:v>
                </c:pt>
                <c:pt idx="777">
                  <c:v>-5.109073124</c:v>
                </c:pt>
                <c:pt idx="778">
                  <c:v>-4.3653293350000002</c:v>
                </c:pt>
                <c:pt idx="779">
                  <c:v>-3.6215855499999998</c:v>
                </c:pt>
                <c:pt idx="780">
                  <c:v>-2.87784182</c:v>
                </c:pt>
                <c:pt idx="781">
                  <c:v>-2.1340980800000002</c:v>
                </c:pt>
                <c:pt idx="782">
                  <c:v>-1.39035435</c:v>
                </c:pt>
                <c:pt idx="783">
                  <c:v>-0.6466103900000002</c:v>
                </c:pt>
                <c:pt idx="784">
                  <c:v>9.7133569999999558E-2</c:v>
                </c:pt>
                <c:pt idx="785">
                  <c:v>0.84087754000000015</c:v>
                </c:pt>
                <c:pt idx="786">
                  <c:v>1.5846214999999999</c:v>
                </c:pt>
                <c:pt idx="787">
                  <c:v>2.3283654599999997</c:v>
                </c:pt>
                <c:pt idx="788">
                  <c:v>3.0721089599999996</c:v>
                </c:pt>
                <c:pt idx="789">
                  <c:v>3.8158529300000001</c:v>
                </c:pt>
                <c:pt idx="790">
                  <c:v>4.5595968900000017</c:v>
                </c:pt>
                <c:pt idx="791">
                  <c:v>5.3033408999999985</c:v>
                </c:pt>
                <c:pt idx="792">
                  <c:v>6.0470848000000004</c:v>
                </c:pt>
                <c:pt idx="793">
                  <c:v>6.7908287999999999</c:v>
                </c:pt>
                <c:pt idx="794">
                  <c:v>7.5345727</c:v>
                </c:pt>
                <c:pt idx="795">
                  <c:v>8.2783167000000013</c:v>
                </c:pt>
                <c:pt idx="796">
                  <c:v>9.0220607000000008</c:v>
                </c:pt>
                <c:pt idx="797">
                  <c:v>9.7658045999999992</c:v>
                </c:pt>
                <c:pt idx="798">
                  <c:v>10.5095486</c:v>
                </c:pt>
                <c:pt idx="799">
                  <c:v>11.253292600000002</c:v>
                </c:pt>
                <c:pt idx="800">
                  <c:v>11.9970356</c:v>
                </c:pt>
                <c:pt idx="801">
                  <c:v>12.740778599999999</c:v>
                </c:pt>
                <c:pt idx="802">
                  <c:v>13.484521699999998</c:v>
                </c:pt>
                <c:pt idx="803">
                  <c:v>14.2282647</c:v>
                </c:pt>
                <c:pt idx="804">
                  <c:v>14.972007699999999</c:v>
                </c:pt>
                <c:pt idx="805">
                  <c:v>15.715750799999999</c:v>
                </c:pt>
                <c:pt idx="806">
                  <c:v>16.459493800000001</c:v>
                </c:pt>
                <c:pt idx="807">
                  <c:v>17.203236800000003</c:v>
                </c:pt>
                <c:pt idx="808">
                  <c:v>17.946979900000002</c:v>
                </c:pt>
                <c:pt idx="809">
                  <c:v>18.690722899999997</c:v>
                </c:pt>
                <c:pt idx="810">
                  <c:v>19.434465899999999</c:v>
                </c:pt>
                <c:pt idx="811">
                  <c:v>20.178208899999998</c:v>
                </c:pt>
                <c:pt idx="812">
                  <c:v>20.921952000000001</c:v>
                </c:pt>
                <c:pt idx="813">
                  <c:v>21.665694999999999</c:v>
                </c:pt>
                <c:pt idx="814">
                  <c:v>22.409438000000002</c:v>
                </c:pt>
                <c:pt idx="815">
                  <c:v>23.153181100000001</c:v>
                </c:pt>
                <c:pt idx="816">
                  <c:v>23.8969241</c:v>
                </c:pt>
                <c:pt idx="817">
                  <c:v>24.640667100000002</c:v>
                </c:pt>
                <c:pt idx="818">
                  <c:v>25.384410200000001</c:v>
                </c:pt>
                <c:pt idx="819">
                  <c:v>26.1281532</c:v>
                </c:pt>
                <c:pt idx="820">
                  <c:v>26.871896199999998</c:v>
                </c:pt>
                <c:pt idx="821">
                  <c:v>27.615639299999998</c:v>
                </c:pt>
                <c:pt idx="822">
                  <c:v>28.3593823</c:v>
                </c:pt>
                <c:pt idx="823">
                  <c:v>29.103125300000002</c:v>
                </c:pt>
                <c:pt idx="824">
                  <c:v>29.846868399999998</c:v>
                </c:pt>
                <c:pt idx="825">
                  <c:v>30.5906114</c:v>
                </c:pt>
                <c:pt idx="826">
                  <c:v>31.334354399999995</c:v>
                </c:pt>
                <c:pt idx="827">
                  <c:v>32.078097499999998</c:v>
                </c:pt>
                <c:pt idx="828">
                  <c:v>32.8218405</c:v>
                </c:pt>
                <c:pt idx="829">
                  <c:v>33.565583500000002</c:v>
                </c:pt>
                <c:pt idx="830">
                  <c:v>34.309326599999999</c:v>
                </c:pt>
                <c:pt idx="831">
                  <c:v>35.053069600000001</c:v>
                </c:pt>
                <c:pt idx="832">
                  <c:v>35.796812600000003</c:v>
                </c:pt>
                <c:pt idx="833">
                  <c:v>36.540555699999999</c:v>
                </c:pt>
                <c:pt idx="834">
                  <c:v>37.284298700000001</c:v>
                </c:pt>
                <c:pt idx="835">
                  <c:v>38.028041699999996</c:v>
                </c:pt>
                <c:pt idx="836">
                  <c:v>38.771784799999999</c:v>
                </c:pt>
                <c:pt idx="837">
                  <c:v>39.515527800000001</c:v>
                </c:pt>
                <c:pt idx="838">
                  <c:v>40.259270800000003</c:v>
                </c:pt>
                <c:pt idx="839">
                  <c:v>41.003013799999998</c:v>
                </c:pt>
                <c:pt idx="840">
                  <c:v>41.746756900000001</c:v>
                </c:pt>
                <c:pt idx="841">
                  <c:v>42.490499899999996</c:v>
                </c:pt>
                <c:pt idx="842">
                  <c:v>43.234242899999998</c:v>
                </c:pt>
                <c:pt idx="843">
                  <c:v>43.977986000000001</c:v>
                </c:pt>
                <c:pt idx="844">
                  <c:v>44.721728999999996</c:v>
                </c:pt>
                <c:pt idx="845">
                  <c:v>45.465471999999998</c:v>
                </c:pt>
                <c:pt idx="846">
                  <c:v>46.209215099999994</c:v>
                </c:pt>
                <c:pt idx="847">
                  <c:v>46.952958100000004</c:v>
                </c:pt>
                <c:pt idx="848">
                  <c:v>47.696701099999999</c:v>
                </c:pt>
                <c:pt idx="849">
                  <c:v>48.440444200000002</c:v>
                </c:pt>
                <c:pt idx="850">
                  <c:v>49.184187199999997</c:v>
                </c:pt>
                <c:pt idx="851">
                  <c:v>49.927930200000006</c:v>
                </c:pt>
                <c:pt idx="852">
                  <c:v>50.671673300000002</c:v>
                </c:pt>
                <c:pt idx="853">
                  <c:v>51.415416299999997</c:v>
                </c:pt>
                <c:pt idx="854">
                  <c:v>52.159159299999999</c:v>
                </c:pt>
                <c:pt idx="855">
                  <c:v>52.902902399999995</c:v>
                </c:pt>
                <c:pt idx="856">
                  <c:v>53.646645400000004</c:v>
                </c:pt>
                <c:pt idx="857">
                  <c:v>54.390388399999999</c:v>
                </c:pt>
                <c:pt idx="858">
                  <c:v>55.134131500000002</c:v>
                </c:pt>
                <c:pt idx="859">
                  <c:v>55.877874499999997</c:v>
                </c:pt>
                <c:pt idx="860">
                  <c:v>56.621617500000006</c:v>
                </c:pt>
                <c:pt idx="861">
                  <c:v>57.365360600000002</c:v>
                </c:pt>
                <c:pt idx="862">
                  <c:v>58.109107299999998</c:v>
                </c:pt>
                <c:pt idx="863">
                  <c:v>58.852854099999995</c:v>
                </c:pt>
                <c:pt idx="864">
                  <c:v>59.596600800000004</c:v>
                </c:pt>
                <c:pt idx="865">
                  <c:v>60.340347600000001</c:v>
                </c:pt>
                <c:pt idx="866">
                  <c:v>61.08409429999999</c:v>
                </c:pt>
                <c:pt idx="867">
                  <c:v>61.827841099999986</c:v>
                </c:pt>
                <c:pt idx="868">
                  <c:v>62.571587899999997</c:v>
                </c:pt>
                <c:pt idx="869">
                  <c:v>63.3153346</c:v>
                </c:pt>
                <c:pt idx="870">
                  <c:v>64.059081399999997</c:v>
                </c:pt>
                <c:pt idx="871">
                  <c:v>64.802828099999999</c:v>
                </c:pt>
                <c:pt idx="872">
                  <c:v>65.54657490000001</c:v>
                </c:pt>
                <c:pt idx="873">
                  <c:v>66.290321599999999</c:v>
                </c:pt>
                <c:pt idx="874">
                  <c:v>67.034068399999995</c:v>
                </c:pt>
                <c:pt idx="875">
                  <c:v>67.777815199999992</c:v>
                </c:pt>
                <c:pt idx="876">
                  <c:v>68.521561900000009</c:v>
                </c:pt>
                <c:pt idx="877">
                  <c:v>69.265308700000006</c:v>
                </c:pt>
                <c:pt idx="878">
                  <c:v>70.009055399999994</c:v>
                </c:pt>
                <c:pt idx="879">
                  <c:v>70.752802199999991</c:v>
                </c:pt>
                <c:pt idx="880">
                  <c:v>71.496549000000002</c:v>
                </c:pt>
                <c:pt idx="881">
                  <c:v>72.240295700000004</c:v>
                </c:pt>
                <c:pt idx="882">
                  <c:v>72.984042500000001</c:v>
                </c:pt>
                <c:pt idx="883">
                  <c:v>73.727789199999989</c:v>
                </c:pt>
                <c:pt idx="884">
                  <c:v>74.471536</c:v>
                </c:pt>
                <c:pt idx="885">
                  <c:v>75.215282700000003</c:v>
                </c:pt>
                <c:pt idx="886">
                  <c:v>75.9590295</c:v>
                </c:pt>
                <c:pt idx="887">
                  <c:v>76.702776299999996</c:v>
                </c:pt>
                <c:pt idx="888">
                  <c:v>77.446522999999999</c:v>
                </c:pt>
                <c:pt idx="889">
                  <c:v>78.190269799999996</c:v>
                </c:pt>
                <c:pt idx="890">
                  <c:v>78.934016499999998</c:v>
                </c:pt>
                <c:pt idx="891">
                  <c:v>79.677763299999995</c:v>
                </c:pt>
                <c:pt idx="892">
                  <c:v>80.421510000000012</c:v>
                </c:pt>
                <c:pt idx="893">
                  <c:v>81.165256800000009</c:v>
                </c:pt>
                <c:pt idx="894">
                  <c:v>81.909003600000005</c:v>
                </c:pt>
                <c:pt idx="895">
                  <c:v>82.652750299999994</c:v>
                </c:pt>
                <c:pt idx="896">
                  <c:v>83.396497100000005</c:v>
                </c:pt>
                <c:pt idx="897">
                  <c:v>84.140243800000007</c:v>
                </c:pt>
                <c:pt idx="898">
                  <c:v>84.883990600000004</c:v>
                </c:pt>
                <c:pt idx="899">
                  <c:v>85.627737299999993</c:v>
                </c:pt>
                <c:pt idx="900">
                  <c:v>86.371484100000004</c:v>
                </c:pt>
                <c:pt idx="901">
                  <c:v>87.1152309</c:v>
                </c:pt>
                <c:pt idx="902">
                  <c:v>87.858977600000003</c:v>
                </c:pt>
                <c:pt idx="903">
                  <c:v>88.6027244</c:v>
                </c:pt>
                <c:pt idx="904">
                  <c:v>89.346471100000002</c:v>
                </c:pt>
                <c:pt idx="905">
                  <c:v>90.090217899999999</c:v>
                </c:pt>
                <c:pt idx="906">
                  <c:v>90.833964600000002</c:v>
                </c:pt>
                <c:pt idx="907">
                  <c:v>91.577711399999998</c:v>
                </c:pt>
                <c:pt idx="908">
                  <c:v>92.321458200000009</c:v>
                </c:pt>
                <c:pt idx="909">
                  <c:v>93.065204899999998</c:v>
                </c:pt>
                <c:pt idx="910">
                  <c:v>93.808951699999994</c:v>
                </c:pt>
                <c:pt idx="911">
                  <c:v>94.552698399999997</c:v>
                </c:pt>
                <c:pt idx="912">
                  <c:v>95.296444999999991</c:v>
                </c:pt>
                <c:pt idx="913">
                  <c:v>96.040192000000005</c:v>
                </c:pt>
                <c:pt idx="914">
                  <c:v>96.783939000000004</c:v>
                </c:pt>
                <c:pt idx="915">
                  <c:v>97.527684999999991</c:v>
                </c:pt>
                <c:pt idx="916">
                  <c:v>98.27143199999999</c:v>
                </c:pt>
                <c:pt idx="917">
                  <c:v>99.015179000000003</c:v>
                </c:pt>
                <c:pt idx="918">
                  <c:v>99.758926000000002</c:v>
                </c:pt>
                <c:pt idx="919">
                  <c:v>100.502672</c:v>
                </c:pt>
                <c:pt idx="920">
                  <c:v>101.24641899999999</c:v>
                </c:pt>
                <c:pt idx="921">
                  <c:v>101.990166</c:v>
                </c:pt>
                <c:pt idx="922">
                  <c:v>102.733913</c:v>
                </c:pt>
                <c:pt idx="923">
                  <c:v>103.47766</c:v>
                </c:pt>
                <c:pt idx="924">
                  <c:v>104.22140599999999</c:v>
                </c:pt>
                <c:pt idx="925">
                  <c:v>104.965153</c:v>
                </c:pt>
                <c:pt idx="926">
                  <c:v>105.7089</c:v>
                </c:pt>
                <c:pt idx="927">
                  <c:v>106.452647</c:v>
                </c:pt>
                <c:pt idx="928">
                  <c:v>107.196393</c:v>
                </c:pt>
                <c:pt idx="929">
                  <c:v>107.94014</c:v>
                </c:pt>
                <c:pt idx="930">
                  <c:v>108.683887</c:v>
                </c:pt>
                <c:pt idx="931">
                  <c:v>109.427634</c:v>
                </c:pt>
                <c:pt idx="932">
                  <c:v>110.17138</c:v>
                </c:pt>
                <c:pt idx="933">
                  <c:v>110.91512700000001</c:v>
                </c:pt>
                <c:pt idx="934">
                  <c:v>111.658874</c:v>
                </c:pt>
                <c:pt idx="935">
                  <c:v>112.402621</c:v>
                </c:pt>
                <c:pt idx="936">
                  <c:v>113.146367</c:v>
                </c:pt>
                <c:pt idx="937">
                  <c:v>113.89011400000001</c:v>
                </c:pt>
                <c:pt idx="938">
                  <c:v>114.633861</c:v>
                </c:pt>
                <c:pt idx="939">
                  <c:v>115.377608</c:v>
                </c:pt>
                <c:pt idx="940">
                  <c:v>116.121354</c:v>
                </c:pt>
                <c:pt idx="941">
                  <c:v>116.86510100000001</c:v>
                </c:pt>
                <c:pt idx="942">
                  <c:v>117.60884800000001</c:v>
                </c:pt>
                <c:pt idx="943">
                  <c:v>118.35259499999999</c:v>
                </c:pt>
                <c:pt idx="944">
                  <c:v>119.096341</c:v>
                </c:pt>
                <c:pt idx="945">
                  <c:v>119.84008800000001</c:v>
                </c:pt>
                <c:pt idx="946">
                  <c:v>120.58382700000001</c:v>
                </c:pt>
                <c:pt idx="947">
                  <c:v>121.327574</c:v>
                </c:pt>
                <c:pt idx="948">
                  <c:v>122.07132099999998</c:v>
                </c:pt>
                <c:pt idx="949">
                  <c:v>122.81506800000001</c:v>
                </c:pt>
                <c:pt idx="950">
                  <c:v>123.55881499999998</c:v>
                </c:pt>
                <c:pt idx="951">
                  <c:v>124.302561</c:v>
                </c:pt>
                <c:pt idx="952">
                  <c:v>125.04630800000001</c:v>
                </c:pt>
                <c:pt idx="953">
                  <c:v>125.790055</c:v>
                </c:pt>
                <c:pt idx="954">
                  <c:v>126.53380200000001</c:v>
                </c:pt>
                <c:pt idx="955">
                  <c:v>127.277548</c:v>
                </c:pt>
                <c:pt idx="956">
                  <c:v>128.02129500000001</c:v>
                </c:pt>
                <c:pt idx="957">
                  <c:v>128.76504199999999</c:v>
                </c:pt>
                <c:pt idx="958">
                  <c:v>129.50878899999998</c:v>
                </c:pt>
                <c:pt idx="959">
                  <c:v>130.25253499999999</c:v>
                </c:pt>
                <c:pt idx="960">
                  <c:v>130.99628200000001</c:v>
                </c:pt>
                <c:pt idx="961">
                  <c:v>131.74002900000002</c:v>
                </c:pt>
                <c:pt idx="962">
                  <c:v>132.48377600000001</c:v>
                </c:pt>
                <c:pt idx="963">
                  <c:v>133.22752199999999</c:v>
                </c:pt>
                <c:pt idx="964">
                  <c:v>133.97126900000001</c:v>
                </c:pt>
                <c:pt idx="965">
                  <c:v>134.71501599999999</c:v>
                </c:pt>
                <c:pt idx="966">
                  <c:v>135.45876299999998</c:v>
                </c:pt>
                <c:pt idx="967">
                  <c:v>136.20250899999999</c:v>
                </c:pt>
                <c:pt idx="968">
                  <c:v>136.94625600000001</c:v>
                </c:pt>
                <c:pt idx="969">
                  <c:v>137.69000300000002</c:v>
                </c:pt>
                <c:pt idx="970">
                  <c:v>138.43375</c:v>
                </c:pt>
                <c:pt idx="971">
                  <c:v>139.17749599999999</c:v>
                </c:pt>
                <c:pt idx="972">
                  <c:v>139.921243</c:v>
                </c:pt>
                <c:pt idx="973">
                  <c:v>140.66498999999999</c:v>
                </c:pt>
                <c:pt idx="974">
                  <c:v>141.408737</c:v>
                </c:pt>
                <c:pt idx="975">
                  <c:v>142.15248299999999</c:v>
                </c:pt>
                <c:pt idx="976">
                  <c:v>142.89623</c:v>
                </c:pt>
                <c:pt idx="977">
                  <c:v>143.63997700000002</c:v>
                </c:pt>
                <c:pt idx="978">
                  <c:v>144.383724</c:v>
                </c:pt>
                <c:pt idx="979">
                  <c:v>145.12747000000002</c:v>
                </c:pt>
                <c:pt idx="980">
                  <c:v>145.871217</c:v>
                </c:pt>
                <c:pt idx="981">
                  <c:v>146.61496399999999</c:v>
                </c:pt>
                <c:pt idx="982">
                  <c:v>147.358711</c:v>
                </c:pt>
                <c:pt idx="983">
                  <c:v>148.10245799999998</c:v>
                </c:pt>
                <c:pt idx="984">
                  <c:v>148.846204</c:v>
                </c:pt>
                <c:pt idx="985">
                  <c:v>149.58995100000001</c:v>
                </c:pt>
              </c:numCache>
            </c:numRef>
          </c:xVal>
          <c:yVal>
            <c:numRef>
              <c:f>distance150mm!$E$4:$E$989</c:f>
              <c:numCache>
                <c:formatCode>General</c:formatCode>
                <c:ptCount val="986"/>
                <c:pt idx="0">
                  <c:v>-3.6686446699999999</c:v>
                </c:pt>
                <c:pt idx="1">
                  <c:v>-4.6741051699999998</c:v>
                </c:pt>
                <c:pt idx="2">
                  <c:v>-4.8867974299999997</c:v>
                </c:pt>
                <c:pt idx="3">
                  <c:v>-4.6028799999999999</c:v>
                </c:pt>
                <c:pt idx="4">
                  <c:v>-1.8836644899999999</c:v>
                </c:pt>
                <c:pt idx="5">
                  <c:v>-0.76629471800000004</c:v>
                </c:pt>
                <c:pt idx="6">
                  <c:v>2.0582957300000002</c:v>
                </c:pt>
                <c:pt idx="7">
                  <c:v>3.8974638000000001</c:v>
                </c:pt>
                <c:pt idx="8">
                  <c:v>6.1115837099999997</c:v>
                </c:pt>
                <c:pt idx="9">
                  <c:v>8.0028686499999999</c:v>
                </c:pt>
                <c:pt idx="10">
                  <c:v>11.0058823</c:v>
                </c:pt>
                <c:pt idx="11">
                  <c:v>10.894902200000001</c:v>
                </c:pt>
                <c:pt idx="12">
                  <c:v>12.412487</c:v>
                </c:pt>
                <c:pt idx="13">
                  <c:v>12.898637799999999</c:v>
                </c:pt>
                <c:pt idx="14">
                  <c:v>11.39921</c:v>
                </c:pt>
                <c:pt idx="15">
                  <c:v>15.3794842</c:v>
                </c:pt>
                <c:pt idx="16">
                  <c:v>11.8361597</c:v>
                </c:pt>
                <c:pt idx="17">
                  <c:v>12.229394900000001</c:v>
                </c:pt>
                <c:pt idx="18">
                  <c:v>10.9074192</c:v>
                </c:pt>
                <c:pt idx="19">
                  <c:v>9.5757484399999999</c:v>
                </c:pt>
                <c:pt idx="20">
                  <c:v>8.6682834599999996</c:v>
                </c:pt>
                <c:pt idx="21">
                  <c:v>6.99846697</c:v>
                </c:pt>
                <c:pt idx="22">
                  <c:v>3.9857671300000002</c:v>
                </c:pt>
                <c:pt idx="23">
                  <c:v>1.4904327399999999</c:v>
                </c:pt>
                <c:pt idx="24">
                  <c:v>-1.6164936999999999</c:v>
                </c:pt>
                <c:pt idx="25">
                  <c:v>-6.0187125200000002</c:v>
                </c:pt>
                <c:pt idx="26">
                  <c:v>-6.8529663100000002</c:v>
                </c:pt>
                <c:pt idx="27">
                  <c:v>-10.0430937</c:v>
                </c:pt>
                <c:pt idx="28">
                  <c:v>-11.7210302</c:v>
                </c:pt>
                <c:pt idx="29">
                  <c:v>-13.303070099999999</c:v>
                </c:pt>
                <c:pt idx="30">
                  <c:v>-14.5049458</c:v>
                </c:pt>
                <c:pt idx="31">
                  <c:v>-14.9149361</c:v>
                </c:pt>
                <c:pt idx="32">
                  <c:v>-15.7661724</c:v>
                </c:pt>
                <c:pt idx="33">
                  <c:v>-16.1662502</c:v>
                </c:pt>
                <c:pt idx="34">
                  <c:v>-16.480590800000002</c:v>
                </c:pt>
                <c:pt idx="35">
                  <c:v>-16.8130779</c:v>
                </c:pt>
                <c:pt idx="36">
                  <c:v>-17.091238000000001</c:v>
                </c:pt>
                <c:pt idx="37">
                  <c:v>-17.129239999999999</c:v>
                </c:pt>
                <c:pt idx="38">
                  <c:v>-17.307090800000001</c:v>
                </c:pt>
                <c:pt idx="39">
                  <c:v>-17.347297699999999</c:v>
                </c:pt>
                <c:pt idx="40">
                  <c:v>-17.202589</c:v>
                </c:pt>
                <c:pt idx="41">
                  <c:v>-17.321239500000001</c:v>
                </c:pt>
                <c:pt idx="42">
                  <c:v>-17.480590800000002</c:v>
                </c:pt>
                <c:pt idx="43">
                  <c:v>-17.285453799999999</c:v>
                </c:pt>
                <c:pt idx="44">
                  <c:v>-17.138565100000001</c:v>
                </c:pt>
                <c:pt idx="45">
                  <c:v>-17.072582199999999</c:v>
                </c:pt>
                <c:pt idx="46">
                  <c:v>-16.958116499999999</c:v>
                </c:pt>
                <c:pt idx="47">
                  <c:v>-16.781446500000001</c:v>
                </c:pt>
                <c:pt idx="48">
                  <c:v>-16.6457558</c:v>
                </c:pt>
                <c:pt idx="49">
                  <c:v>-16.423006099999998</c:v>
                </c:pt>
                <c:pt idx="50">
                  <c:v>-16.109642000000001</c:v>
                </c:pt>
                <c:pt idx="51">
                  <c:v>-15.8248281</c:v>
                </c:pt>
                <c:pt idx="52">
                  <c:v>-15.7388744</c:v>
                </c:pt>
                <c:pt idx="53">
                  <c:v>-15.431249599999999</c:v>
                </c:pt>
                <c:pt idx="54">
                  <c:v>-15.188003500000001</c:v>
                </c:pt>
                <c:pt idx="55">
                  <c:v>-14.4520693</c:v>
                </c:pt>
                <c:pt idx="56">
                  <c:v>-14.445205700000001</c:v>
                </c:pt>
                <c:pt idx="57">
                  <c:v>-14.020130200000001</c:v>
                </c:pt>
                <c:pt idx="58">
                  <c:v>-13.9619389</c:v>
                </c:pt>
                <c:pt idx="59">
                  <c:v>-13.2657261</c:v>
                </c:pt>
                <c:pt idx="60">
                  <c:v>-13.0551195</c:v>
                </c:pt>
                <c:pt idx="61">
                  <c:v>-12.6856937</c:v>
                </c:pt>
                <c:pt idx="62">
                  <c:v>-12.161209100000001</c:v>
                </c:pt>
                <c:pt idx="63">
                  <c:v>-11.6976643</c:v>
                </c:pt>
                <c:pt idx="64">
                  <c:v>-11.6486912</c:v>
                </c:pt>
                <c:pt idx="65">
                  <c:v>-10.8528862</c:v>
                </c:pt>
                <c:pt idx="66">
                  <c:v>-10.5489864</c:v>
                </c:pt>
                <c:pt idx="67">
                  <c:v>-10.2577076</c:v>
                </c:pt>
                <c:pt idx="68">
                  <c:v>-9.8680248299999995</c:v>
                </c:pt>
                <c:pt idx="69">
                  <c:v>-9.3961677600000009</c:v>
                </c:pt>
                <c:pt idx="70">
                  <c:v>-9.4587812400000004</c:v>
                </c:pt>
                <c:pt idx="71">
                  <c:v>-8.5870485300000006</c:v>
                </c:pt>
                <c:pt idx="72">
                  <c:v>-8.2995367099999999</c:v>
                </c:pt>
                <c:pt idx="73">
                  <c:v>-7.7767362599999998</c:v>
                </c:pt>
                <c:pt idx="74">
                  <c:v>-7.4772839500000003</c:v>
                </c:pt>
                <c:pt idx="75">
                  <c:v>-6.9923009900000004</c:v>
                </c:pt>
                <c:pt idx="76">
                  <c:v>-6.5339231499999997</c:v>
                </c:pt>
                <c:pt idx="77">
                  <c:v>-6.1779093700000001</c:v>
                </c:pt>
                <c:pt idx="78">
                  <c:v>-5.7307267199999998</c:v>
                </c:pt>
                <c:pt idx="79">
                  <c:v>-5.2070360200000003</c:v>
                </c:pt>
                <c:pt idx="80">
                  <c:v>-4.7164516399999998</c:v>
                </c:pt>
                <c:pt idx="81">
                  <c:v>-4.3308444000000001</c:v>
                </c:pt>
                <c:pt idx="82">
                  <c:v>-3.6240739799999999</c:v>
                </c:pt>
                <c:pt idx="83">
                  <c:v>-3.3463683099999999</c:v>
                </c:pt>
                <c:pt idx="84">
                  <c:v>-2.8769102100000001</c:v>
                </c:pt>
                <c:pt idx="85">
                  <c:v>-2.2114357899999999</c:v>
                </c:pt>
                <c:pt idx="86">
                  <c:v>-1.79087508</c:v>
                </c:pt>
                <c:pt idx="87">
                  <c:v>-1.2852176399999999</c:v>
                </c:pt>
                <c:pt idx="88">
                  <c:v>-0.96180355500000003</c:v>
                </c:pt>
                <c:pt idx="89">
                  <c:v>-0.92681580799999996</c:v>
                </c:pt>
                <c:pt idx="90">
                  <c:v>-0.77769398700000003</c:v>
                </c:pt>
                <c:pt idx="91">
                  <c:v>-0.48549455400000002</c:v>
                </c:pt>
                <c:pt idx="92">
                  <c:v>-2.19977461E-4</c:v>
                </c:pt>
                <c:pt idx="93">
                  <c:v>0.53433275199999997</c:v>
                </c:pt>
                <c:pt idx="94">
                  <c:v>0.56737047399999996</c:v>
                </c:pt>
                <c:pt idx="95">
                  <c:v>0.79040443900000001</c:v>
                </c:pt>
                <c:pt idx="96">
                  <c:v>1.0854722299999999</c:v>
                </c:pt>
                <c:pt idx="97">
                  <c:v>1.2532475000000001</c:v>
                </c:pt>
                <c:pt idx="98">
                  <c:v>1.54753757</c:v>
                </c:pt>
                <c:pt idx="99">
                  <c:v>2.0531010599999999</c:v>
                </c:pt>
                <c:pt idx="100">
                  <c:v>2.5908803900000001</c:v>
                </c:pt>
                <c:pt idx="101">
                  <c:v>2.8878002199999999</c:v>
                </c:pt>
                <c:pt idx="102">
                  <c:v>3.5052793000000002</c:v>
                </c:pt>
                <c:pt idx="103">
                  <c:v>3.8960826399999999</c:v>
                </c:pt>
                <c:pt idx="104">
                  <c:v>4.5249619499999998</c:v>
                </c:pt>
                <c:pt idx="105">
                  <c:v>5.0493140199999997</c:v>
                </c:pt>
                <c:pt idx="106">
                  <c:v>5.4281377800000001</c:v>
                </c:pt>
                <c:pt idx="107">
                  <c:v>6.2091283800000001</c:v>
                </c:pt>
                <c:pt idx="108">
                  <c:v>6.8013935099999996</c:v>
                </c:pt>
                <c:pt idx="109">
                  <c:v>7.1994423899999997</c:v>
                </c:pt>
                <c:pt idx="110">
                  <c:v>7.5133695600000001</c:v>
                </c:pt>
                <c:pt idx="111">
                  <c:v>8.0403490099999999</c:v>
                </c:pt>
                <c:pt idx="112">
                  <c:v>8.5202322000000006</c:v>
                </c:pt>
                <c:pt idx="113">
                  <c:v>8.8011016800000004</c:v>
                </c:pt>
                <c:pt idx="114">
                  <c:v>8.8563022599999996</c:v>
                </c:pt>
                <c:pt idx="115">
                  <c:v>8.7935705199999994</c:v>
                </c:pt>
                <c:pt idx="116">
                  <c:v>8.9106369000000001</c:v>
                </c:pt>
                <c:pt idx="117">
                  <c:v>8.9448013300000007</c:v>
                </c:pt>
                <c:pt idx="118">
                  <c:v>8.9688701599999998</c:v>
                </c:pt>
                <c:pt idx="119">
                  <c:v>8.9866561899999997</c:v>
                </c:pt>
                <c:pt idx="120">
                  <c:v>8.8509111399999991</c:v>
                </c:pt>
                <c:pt idx="121">
                  <c:v>8.6083183299999995</c:v>
                </c:pt>
                <c:pt idx="122">
                  <c:v>8.3915691399999996</c:v>
                </c:pt>
                <c:pt idx="123">
                  <c:v>8.5703716300000004</c:v>
                </c:pt>
                <c:pt idx="124">
                  <c:v>8.35364532</c:v>
                </c:pt>
                <c:pt idx="125">
                  <c:v>8.2553682300000002</c:v>
                </c:pt>
                <c:pt idx="126">
                  <c:v>8.0338974000000007</c:v>
                </c:pt>
                <c:pt idx="127">
                  <c:v>7.9305295899999999</c:v>
                </c:pt>
                <c:pt idx="128">
                  <c:v>7.7978715899999997</c:v>
                </c:pt>
                <c:pt idx="129">
                  <c:v>7.8818697899999997</c:v>
                </c:pt>
                <c:pt idx="130">
                  <c:v>7.6755280499999996</c:v>
                </c:pt>
                <c:pt idx="131">
                  <c:v>7.5038552300000001</c:v>
                </c:pt>
                <c:pt idx="132">
                  <c:v>7.5308647200000003</c:v>
                </c:pt>
                <c:pt idx="133">
                  <c:v>7.4786949199999997</c:v>
                </c:pt>
                <c:pt idx="134">
                  <c:v>7.4345116600000001</c:v>
                </c:pt>
                <c:pt idx="135">
                  <c:v>7.4693622599999996</c:v>
                </c:pt>
                <c:pt idx="136">
                  <c:v>7.2849836300000002</c:v>
                </c:pt>
                <c:pt idx="137">
                  <c:v>7.4628033599999997</c:v>
                </c:pt>
                <c:pt idx="138">
                  <c:v>7.4497304</c:v>
                </c:pt>
                <c:pt idx="139">
                  <c:v>7.5440716700000001</c:v>
                </c:pt>
                <c:pt idx="140">
                  <c:v>7.5650982899999999</c:v>
                </c:pt>
                <c:pt idx="141">
                  <c:v>7.6430544899999999</c:v>
                </c:pt>
                <c:pt idx="142">
                  <c:v>7.7791595500000001</c:v>
                </c:pt>
                <c:pt idx="143">
                  <c:v>7.8944268199999996</c:v>
                </c:pt>
                <c:pt idx="144">
                  <c:v>7.8840212799999998</c:v>
                </c:pt>
                <c:pt idx="145">
                  <c:v>8.0770158799999994</c:v>
                </c:pt>
                <c:pt idx="146">
                  <c:v>8.4514493900000005</c:v>
                </c:pt>
                <c:pt idx="147">
                  <c:v>8.6808195099999992</c:v>
                </c:pt>
                <c:pt idx="148">
                  <c:v>8.8894939399999995</c:v>
                </c:pt>
                <c:pt idx="149">
                  <c:v>9.2222871800000004</c:v>
                </c:pt>
                <c:pt idx="150">
                  <c:v>9.3805189099999993</c:v>
                </c:pt>
                <c:pt idx="151">
                  <c:v>9.7060213100000006</c:v>
                </c:pt>
                <c:pt idx="152">
                  <c:v>10.059059100000001</c:v>
                </c:pt>
                <c:pt idx="153">
                  <c:v>10.371715500000001</c:v>
                </c:pt>
                <c:pt idx="154">
                  <c:v>10.662293399999999</c:v>
                </c:pt>
                <c:pt idx="155">
                  <c:v>11.06427</c:v>
                </c:pt>
                <c:pt idx="156">
                  <c:v>11.218359</c:v>
                </c:pt>
                <c:pt idx="157">
                  <c:v>11.559326199999999</c:v>
                </c:pt>
                <c:pt idx="158">
                  <c:v>11.758130100000001</c:v>
                </c:pt>
                <c:pt idx="159">
                  <c:v>11.877439499999999</c:v>
                </c:pt>
                <c:pt idx="160">
                  <c:v>12.1229792</c:v>
                </c:pt>
                <c:pt idx="161">
                  <c:v>12.310640299999999</c:v>
                </c:pt>
                <c:pt idx="162">
                  <c:v>12.2802372</c:v>
                </c:pt>
                <c:pt idx="163">
                  <c:v>12.3013067</c:v>
                </c:pt>
                <c:pt idx="164">
                  <c:v>12.3494844</c:v>
                </c:pt>
                <c:pt idx="165">
                  <c:v>12.422704700000001</c:v>
                </c:pt>
                <c:pt idx="166">
                  <c:v>12.4252901</c:v>
                </c:pt>
                <c:pt idx="167">
                  <c:v>12.462270699999999</c:v>
                </c:pt>
                <c:pt idx="168">
                  <c:v>12.3665743</c:v>
                </c:pt>
                <c:pt idx="169">
                  <c:v>12.388398199999999</c:v>
                </c:pt>
                <c:pt idx="170">
                  <c:v>12.4033756</c:v>
                </c:pt>
                <c:pt idx="171">
                  <c:v>12.4278374</c:v>
                </c:pt>
                <c:pt idx="172">
                  <c:v>12.388483000000001</c:v>
                </c:pt>
                <c:pt idx="173">
                  <c:v>12.399682</c:v>
                </c:pt>
                <c:pt idx="174">
                  <c:v>12.433012</c:v>
                </c:pt>
                <c:pt idx="175">
                  <c:v>12.436438600000001</c:v>
                </c:pt>
                <c:pt idx="176">
                  <c:v>12.407299999999999</c:v>
                </c:pt>
                <c:pt idx="177">
                  <c:v>12.325234399999999</c:v>
                </c:pt>
                <c:pt idx="178">
                  <c:v>12.199332200000001</c:v>
                </c:pt>
                <c:pt idx="179">
                  <c:v>12.181081799999999</c:v>
                </c:pt>
                <c:pt idx="180">
                  <c:v>12.031461699999999</c:v>
                </c:pt>
                <c:pt idx="181">
                  <c:v>12.017542799999999</c:v>
                </c:pt>
                <c:pt idx="182">
                  <c:v>11.9492197</c:v>
                </c:pt>
                <c:pt idx="183">
                  <c:v>11.852789899999999</c:v>
                </c:pt>
                <c:pt idx="184">
                  <c:v>11.751304599999999</c:v>
                </c:pt>
                <c:pt idx="185">
                  <c:v>11.6726055</c:v>
                </c:pt>
                <c:pt idx="186">
                  <c:v>11.588748900000001</c:v>
                </c:pt>
                <c:pt idx="187">
                  <c:v>11.4598789</c:v>
                </c:pt>
                <c:pt idx="188">
                  <c:v>11.2790499</c:v>
                </c:pt>
                <c:pt idx="189">
                  <c:v>11.2046194</c:v>
                </c:pt>
                <c:pt idx="190">
                  <c:v>11.0718517</c:v>
                </c:pt>
                <c:pt idx="191">
                  <c:v>10.9892588</c:v>
                </c:pt>
                <c:pt idx="192">
                  <c:v>10.9378633</c:v>
                </c:pt>
                <c:pt idx="193">
                  <c:v>10.7656803</c:v>
                </c:pt>
                <c:pt idx="194">
                  <c:v>10.7824364</c:v>
                </c:pt>
                <c:pt idx="195">
                  <c:v>10.7125149</c:v>
                </c:pt>
                <c:pt idx="196">
                  <c:v>10.6008453</c:v>
                </c:pt>
                <c:pt idx="197">
                  <c:v>10.620286</c:v>
                </c:pt>
                <c:pt idx="198">
                  <c:v>10.589159</c:v>
                </c:pt>
                <c:pt idx="199">
                  <c:v>10.529438000000001</c:v>
                </c:pt>
                <c:pt idx="200">
                  <c:v>10.5000477</c:v>
                </c:pt>
                <c:pt idx="201">
                  <c:v>10.5013752</c:v>
                </c:pt>
                <c:pt idx="202">
                  <c:v>10.593560200000001</c:v>
                </c:pt>
                <c:pt idx="203">
                  <c:v>10.573967</c:v>
                </c:pt>
                <c:pt idx="204">
                  <c:v>10.6508865</c:v>
                </c:pt>
                <c:pt idx="205">
                  <c:v>10.6534815</c:v>
                </c:pt>
                <c:pt idx="206">
                  <c:v>10.7188816</c:v>
                </c:pt>
                <c:pt idx="207">
                  <c:v>10.9174433</c:v>
                </c:pt>
                <c:pt idx="208">
                  <c:v>10.9240294</c:v>
                </c:pt>
                <c:pt idx="209">
                  <c:v>10.9903698</c:v>
                </c:pt>
                <c:pt idx="210">
                  <c:v>11.103450799999999</c:v>
                </c:pt>
                <c:pt idx="211">
                  <c:v>11.2019386</c:v>
                </c:pt>
                <c:pt idx="212">
                  <c:v>11.2374191</c:v>
                </c:pt>
                <c:pt idx="213">
                  <c:v>11.4178677</c:v>
                </c:pt>
                <c:pt idx="214">
                  <c:v>11.531945199999999</c:v>
                </c:pt>
                <c:pt idx="215">
                  <c:v>11.6583509</c:v>
                </c:pt>
                <c:pt idx="216">
                  <c:v>11.7158661</c:v>
                </c:pt>
                <c:pt idx="217">
                  <c:v>11.7728596</c:v>
                </c:pt>
                <c:pt idx="218">
                  <c:v>11.8954906</c:v>
                </c:pt>
                <c:pt idx="219">
                  <c:v>11.910819099999999</c:v>
                </c:pt>
                <c:pt idx="220">
                  <c:v>12.0197582</c:v>
                </c:pt>
                <c:pt idx="221">
                  <c:v>12.005909000000001</c:v>
                </c:pt>
                <c:pt idx="222">
                  <c:v>12.0085354</c:v>
                </c:pt>
                <c:pt idx="223">
                  <c:v>12.055664999999999</c:v>
                </c:pt>
                <c:pt idx="224">
                  <c:v>12.003176699999999</c:v>
                </c:pt>
                <c:pt idx="225">
                  <c:v>11.964365000000001</c:v>
                </c:pt>
                <c:pt idx="226">
                  <c:v>12.001141499999999</c:v>
                </c:pt>
                <c:pt idx="227">
                  <c:v>11.8865614</c:v>
                </c:pt>
                <c:pt idx="228">
                  <c:v>11.8939705</c:v>
                </c:pt>
                <c:pt idx="229">
                  <c:v>11.8417282</c:v>
                </c:pt>
                <c:pt idx="230">
                  <c:v>11.8063164</c:v>
                </c:pt>
                <c:pt idx="231">
                  <c:v>11.850961699999999</c:v>
                </c:pt>
                <c:pt idx="232">
                  <c:v>11.8242159</c:v>
                </c:pt>
                <c:pt idx="233">
                  <c:v>11.775130300000001</c:v>
                </c:pt>
                <c:pt idx="234">
                  <c:v>11.727762200000001</c:v>
                </c:pt>
                <c:pt idx="235">
                  <c:v>11.8059406</c:v>
                </c:pt>
                <c:pt idx="236">
                  <c:v>11.7860966</c:v>
                </c:pt>
                <c:pt idx="237">
                  <c:v>11.7714167</c:v>
                </c:pt>
                <c:pt idx="238">
                  <c:v>11.806064599999999</c:v>
                </c:pt>
                <c:pt idx="239">
                  <c:v>11.9732685</c:v>
                </c:pt>
                <c:pt idx="240">
                  <c:v>11.865197200000001</c:v>
                </c:pt>
                <c:pt idx="241">
                  <c:v>11.8249636</c:v>
                </c:pt>
                <c:pt idx="242">
                  <c:v>11.9320307</c:v>
                </c:pt>
                <c:pt idx="243">
                  <c:v>11.991539</c:v>
                </c:pt>
                <c:pt idx="244">
                  <c:v>11.957222</c:v>
                </c:pt>
                <c:pt idx="245">
                  <c:v>12.056245799999999</c:v>
                </c:pt>
                <c:pt idx="246">
                  <c:v>12.066718099999999</c:v>
                </c:pt>
                <c:pt idx="247">
                  <c:v>12.0258751</c:v>
                </c:pt>
                <c:pt idx="248">
                  <c:v>12.190857899999999</c:v>
                </c:pt>
                <c:pt idx="249">
                  <c:v>12.2225456</c:v>
                </c:pt>
                <c:pt idx="250">
                  <c:v>12.2248039</c:v>
                </c:pt>
                <c:pt idx="251">
                  <c:v>12.179725599999999</c:v>
                </c:pt>
                <c:pt idx="252">
                  <c:v>12.204230300000001</c:v>
                </c:pt>
                <c:pt idx="253">
                  <c:v>12.288084</c:v>
                </c:pt>
                <c:pt idx="254">
                  <c:v>12.193333600000001</c:v>
                </c:pt>
                <c:pt idx="255">
                  <c:v>12.222842200000001</c:v>
                </c:pt>
                <c:pt idx="256">
                  <c:v>12.162921900000001</c:v>
                </c:pt>
                <c:pt idx="257">
                  <c:v>12.231691400000001</c:v>
                </c:pt>
                <c:pt idx="258">
                  <c:v>12.190244699999999</c:v>
                </c:pt>
                <c:pt idx="259">
                  <c:v>12.296751</c:v>
                </c:pt>
                <c:pt idx="260">
                  <c:v>12.2492733</c:v>
                </c:pt>
                <c:pt idx="261">
                  <c:v>12.212942099999999</c:v>
                </c:pt>
                <c:pt idx="262">
                  <c:v>12.1533031</c:v>
                </c:pt>
                <c:pt idx="263">
                  <c:v>12.2397642</c:v>
                </c:pt>
                <c:pt idx="264">
                  <c:v>12.231895400000001</c:v>
                </c:pt>
                <c:pt idx="265">
                  <c:v>12.258717499999999</c:v>
                </c:pt>
                <c:pt idx="266">
                  <c:v>12.2434969</c:v>
                </c:pt>
                <c:pt idx="267">
                  <c:v>12.3299732</c:v>
                </c:pt>
                <c:pt idx="268">
                  <c:v>12.299609200000001</c:v>
                </c:pt>
                <c:pt idx="269">
                  <c:v>12.3758268</c:v>
                </c:pt>
                <c:pt idx="270">
                  <c:v>12.3176422</c:v>
                </c:pt>
                <c:pt idx="271">
                  <c:v>12.3770361</c:v>
                </c:pt>
                <c:pt idx="272">
                  <c:v>12.4293776</c:v>
                </c:pt>
                <c:pt idx="273">
                  <c:v>12.5152044</c:v>
                </c:pt>
                <c:pt idx="274">
                  <c:v>12.5343266</c:v>
                </c:pt>
                <c:pt idx="275">
                  <c:v>12.569498100000001</c:v>
                </c:pt>
                <c:pt idx="276">
                  <c:v>12.648642499999999</c:v>
                </c:pt>
                <c:pt idx="277">
                  <c:v>12.7416363</c:v>
                </c:pt>
                <c:pt idx="278">
                  <c:v>12.7927351</c:v>
                </c:pt>
                <c:pt idx="279">
                  <c:v>12.8492956</c:v>
                </c:pt>
                <c:pt idx="280">
                  <c:v>12.850762400000001</c:v>
                </c:pt>
                <c:pt idx="281">
                  <c:v>12.9079237</c:v>
                </c:pt>
                <c:pt idx="282">
                  <c:v>12.959396399999999</c:v>
                </c:pt>
                <c:pt idx="283">
                  <c:v>13.035791400000001</c:v>
                </c:pt>
                <c:pt idx="284">
                  <c:v>13.057126999999999</c:v>
                </c:pt>
                <c:pt idx="285">
                  <c:v>13.0744104</c:v>
                </c:pt>
                <c:pt idx="286">
                  <c:v>13.117004400000001</c:v>
                </c:pt>
                <c:pt idx="287">
                  <c:v>13.087645500000001</c:v>
                </c:pt>
                <c:pt idx="288">
                  <c:v>13.071878399999999</c:v>
                </c:pt>
                <c:pt idx="289">
                  <c:v>13.0413084</c:v>
                </c:pt>
                <c:pt idx="290">
                  <c:v>13.001968400000001</c:v>
                </c:pt>
                <c:pt idx="291">
                  <c:v>12.923478100000001</c:v>
                </c:pt>
                <c:pt idx="292">
                  <c:v>12.846467000000001</c:v>
                </c:pt>
                <c:pt idx="293">
                  <c:v>12.775730100000001</c:v>
                </c:pt>
                <c:pt idx="294">
                  <c:v>12.6750364</c:v>
                </c:pt>
                <c:pt idx="295">
                  <c:v>12.547945</c:v>
                </c:pt>
                <c:pt idx="296">
                  <c:v>12.435708</c:v>
                </c:pt>
                <c:pt idx="297">
                  <c:v>12.2978668</c:v>
                </c:pt>
                <c:pt idx="298">
                  <c:v>12.213233000000001</c:v>
                </c:pt>
                <c:pt idx="299">
                  <c:v>12.0922909</c:v>
                </c:pt>
                <c:pt idx="300">
                  <c:v>11.9503851</c:v>
                </c:pt>
                <c:pt idx="301">
                  <c:v>11.860523199999999</c:v>
                </c:pt>
                <c:pt idx="302">
                  <c:v>11.7603455</c:v>
                </c:pt>
                <c:pt idx="303">
                  <c:v>11.6842203</c:v>
                </c:pt>
                <c:pt idx="304">
                  <c:v>11.6246157</c:v>
                </c:pt>
                <c:pt idx="305">
                  <c:v>11.572753000000001</c:v>
                </c:pt>
                <c:pt idx="306">
                  <c:v>11.467104900000001</c:v>
                </c:pt>
                <c:pt idx="307">
                  <c:v>11.429782899999999</c:v>
                </c:pt>
                <c:pt idx="308">
                  <c:v>11.378597299999999</c:v>
                </c:pt>
                <c:pt idx="309">
                  <c:v>11.318305000000001</c:v>
                </c:pt>
                <c:pt idx="310">
                  <c:v>11.275834100000001</c:v>
                </c:pt>
                <c:pt idx="311">
                  <c:v>11.303156899999999</c:v>
                </c:pt>
                <c:pt idx="312">
                  <c:v>11.3425665</c:v>
                </c:pt>
                <c:pt idx="313">
                  <c:v>11.3823042</c:v>
                </c:pt>
                <c:pt idx="314">
                  <c:v>11.3598433</c:v>
                </c:pt>
                <c:pt idx="315">
                  <c:v>11.364533399999999</c:v>
                </c:pt>
                <c:pt idx="316">
                  <c:v>11.3480968</c:v>
                </c:pt>
                <c:pt idx="317">
                  <c:v>11.470769900000001</c:v>
                </c:pt>
                <c:pt idx="318">
                  <c:v>11.3961153</c:v>
                </c:pt>
                <c:pt idx="319">
                  <c:v>11.444809899999999</c:v>
                </c:pt>
                <c:pt idx="320">
                  <c:v>11.483036999999999</c:v>
                </c:pt>
                <c:pt idx="321">
                  <c:v>11.526063000000001</c:v>
                </c:pt>
                <c:pt idx="322">
                  <c:v>11.560102499999999</c:v>
                </c:pt>
                <c:pt idx="323">
                  <c:v>11.585952799999999</c:v>
                </c:pt>
                <c:pt idx="324">
                  <c:v>11.6041784</c:v>
                </c:pt>
                <c:pt idx="325">
                  <c:v>11.643794099999999</c:v>
                </c:pt>
                <c:pt idx="326">
                  <c:v>11.6663952</c:v>
                </c:pt>
                <c:pt idx="327">
                  <c:v>11.6901321</c:v>
                </c:pt>
                <c:pt idx="328">
                  <c:v>11.718472500000001</c:v>
                </c:pt>
                <c:pt idx="329">
                  <c:v>11.7512054</c:v>
                </c:pt>
                <c:pt idx="330">
                  <c:v>11.782609900000001</c:v>
                </c:pt>
                <c:pt idx="331">
                  <c:v>11.781433099999999</c:v>
                </c:pt>
                <c:pt idx="332">
                  <c:v>11.7866611</c:v>
                </c:pt>
                <c:pt idx="333">
                  <c:v>11.835441599999999</c:v>
                </c:pt>
                <c:pt idx="334">
                  <c:v>11.8261805</c:v>
                </c:pt>
                <c:pt idx="335">
                  <c:v>11.8500681</c:v>
                </c:pt>
                <c:pt idx="336">
                  <c:v>11.8529272</c:v>
                </c:pt>
                <c:pt idx="337">
                  <c:v>11.8783779</c:v>
                </c:pt>
                <c:pt idx="338">
                  <c:v>11.8725471</c:v>
                </c:pt>
                <c:pt idx="339">
                  <c:v>11.8983183</c:v>
                </c:pt>
                <c:pt idx="340">
                  <c:v>11.9121819</c:v>
                </c:pt>
                <c:pt idx="341">
                  <c:v>11.932824099999999</c:v>
                </c:pt>
                <c:pt idx="342">
                  <c:v>11.945859</c:v>
                </c:pt>
                <c:pt idx="343">
                  <c:v>11.9602413</c:v>
                </c:pt>
                <c:pt idx="344">
                  <c:v>11.974757200000001</c:v>
                </c:pt>
                <c:pt idx="345">
                  <c:v>11.9963427</c:v>
                </c:pt>
                <c:pt idx="346">
                  <c:v>12.015143399999999</c:v>
                </c:pt>
                <c:pt idx="347">
                  <c:v>12.0483761</c:v>
                </c:pt>
                <c:pt idx="348">
                  <c:v>12.082943</c:v>
                </c:pt>
                <c:pt idx="349">
                  <c:v>12.0980854</c:v>
                </c:pt>
                <c:pt idx="350">
                  <c:v>12.134453799999999</c:v>
                </c:pt>
                <c:pt idx="351">
                  <c:v>12.1647377</c:v>
                </c:pt>
                <c:pt idx="352">
                  <c:v>12.195778799999999</c:v>
                </c:pt>
                <c:pt idx="353">
                  <c:v>12.2316141</c:v>
                </c:pt>
                <c:pt idx="354">
                  <c:v>12.2712936</c:v>
                </c:pt>
                <c:pt idx="355">
                  <c:v>12.3089323</c:v>
                </c:pt>
                <c:pt idx="356">
                  <c:v>12.345533400000001</c:v>
                </c:pt>
                <c:pt idx="357">
                  <c:v>12.3809834</c:v>
                </c:pt>
                <c:pt idx="358">
                  <c:v>12.4160919</c:v>
                </c:pt>
                <c:pt idx="359">
                  <c:v>12.4467192</c:v>
                </c:pt>
                <c:pt idx="360">
                  <c:v>12.485034000000001</c:v>
                </c:pt>
                <c:pt idx="361">
                  <c:v>12.5122576</c:v>
                </c:pt>
                <c:pt idx="362">
                  <c:v>12.537077</c:v>
                </c:pt>
                <c:pt idx="363">
                  <c:v>12.5595503</c:v>
                </c:pt>
                <c:pt idx="364">
                  <c:v>12.5765104</c:v>
                </c:pt>
                <c:pt idx="365">
                  <c:v>12.591534599999999</c:v>
                </c:pt>
                <c:pt idx="366">
                  <c:v>12.598409699999999</c:v>
                </c:pt>
                <c:pt idx="367">
                  <c:v>12.5942364</c:v>
                </c:pt>
                <c:pt idx="368">
                  <c:v>12.5846882</c:v>
                </c:pt>
                <c:pt idx="369">
                  <c:v>12.5968657</c:v>
                </c:pt>
                <c:pt idx="370">
                  <c:v>12.5455217</c:v>
                </c:pt>
                <c:pt idx="371">
                  <c:v>12.5429783</c:v>
                </c:pt>
                <c:pt idx="372">
                  <c:v>12.530635800000001</c:v>
                </c:pt>
                <c:pt idx="373">
                  <c:v>12.479321499999999</c:v>
                </c:pt>
                <c:pt idx="374">
                  <c:v>12.4339046</c:v>
                </c:pt>
                <c:pt idx="375">
                  <c:v>12.386438399999999</c:v>
                </c:pt>
                <c:pt idx="376">
                  <c:v>12.3144817</c:v>
                </c:pt>
                <c:pt idx="377">
                  <c:v>12.293073700000001</c:v>
                </c:pt>
                <c:pt idx="378">
                  <c:v>12.2311201</c:v>
                </c:pt>
                <c:pt idx="379">
                  <c:v>12.207346899999999</c:v>
                </c:pt>
                <c:pt idx="380">
                  <c:v>12.1353092</c:v>
                </c:pt>
                <c:pt idx="381">
                  <c:v>12.138206500000001</c:v>
                </c:pt>
                <c:pt idx="382">
                  <c:v>12.0666142</c:v>
                </c:pt>
                <c:pt idx="383">
                  <c:v>12.014782</c:v>
                </c:pt>
                <c:pt idx="384">
                  <c:v>11.9770994</c:v>
                </c:pt>
                <c:pt idx="385">
                  <c:v>11.961011900000001</c:v>
                </c:pt>
                <c:pt idx="386">
                  <c:v>11.925981500000001</c:v>
                </c:pt>
                <c:pt idx="387">
                  <c:v>11.9106646</c:v>
                </c:pt>
                <c:pt idx="388">
                  <c:v>11.8815765</c:v>
                </c:pt>
                <c:pt idx="389">
                  <c:v>11.8229208</c:v>
                </c:pt>
                <c:pt idx="390">
                  <c:v>11.936742799999999</c:v>
                </c:pt>
                <c:pt idx="391">
                  <c:v>11.8718615</c:v>
                </c:pt>
                <c:pt idx="392">
                  <c:v>11.8438549</c:v>
                </c:pt>
                <c:pt idx="393">
                  <c:v>11.8315859</c:v>
                </c:pt>
                <c:pt idx="394">
                  <c:v>11.8691063</c:v>
                </c:pt>
                <c:pt idx="395">
                  <c:v>11.8839483</c:v>
                </c:pt>
                <c:pt idx="396">
                  <c:v>11.9311399</c:v>
                </c:pt>
                <c:pt idx="397">
                  <c:v>11.9505243</c:v>
                </c:pt>
                <c:pt idx="398">
                  <c:v>11.9526033</c:v>
                </c:pt>
                <c:pt idx="399">
                  <c:v>11.9446697</c:v>
                </c:pt>
                <c:pt idx="400">
                  <c:v>11.978450799999999</c:v>
                </c:pt>
                <c:pt idx="401">
                  <c:v>11.9858475</c:v>
                </c:pt>
                <c:pt idx="402">
                  <c:v>12.005895600000001</c:v>
                </c:pt>
                <c:pt idx="403">
                  <c:v>12.019031500000001</c:v>
                </c:pt>
                <c:pt idx="404">
                  <c:v>12.0816841</c:v>
                </c:pt>
                <c:pt idx="405">
                  <c:v>12.091840700000001</c:v>
                </c:pt>
                <c:pt idx="406">
                  <c:v>12.1244373</c:v>
                </c:pt>
                <c:pt idx="407">
                  <c:v>12.110962900000001</c:v>
                </c:pt>
                <c:pt idx="408">
                  <c:v>12.156320600000001</c:v>
                </c:pt>
                <c:pt idx="409">
                  <c:v>12.172841999999999</c:v>
                </c:pt>
                <c:pt idx="410">
                  <c:v>12.2054758</c:v>
                </c:pt>
                <c:pt idx="411">
                  <c:v>12.241346399999999</c:v>
                </c:pt>
                <c:pt idx="412">
                  <c:v>12.257308999999999</c:v>
                </c:pt>
                <c:pt idx="413">
                  <c:v>12.2701607</c:v>
                </c:pt>
                <c:pt idx="414">
                  <c:v>12.289985700000001</c:v>
                </c:pt>
                <c:pt idx="415">
                  <c:v>12.3351088</c:v>
                </c:pt>
                <c:pt idx="416">
                  <c:v>12.3398542</c:v>
                </c:pt>
                <c:pt idx="417">
                  <c:v>12.3652096</c:v>
                </c:pt>
                <c:pt idx="418">
                  <c:v>12.4045486</c:v>
                </c:pt>
                <c:pt idx="419">
                  <c:v>12.428035700000001</c:v>
                </c:pt>
                <c:pt idx="420">
                  <c:v>12.453351</c:v>
                </c:pt>
                <c:pt idx="421">
                  <c:v>12.468330399999999</c:v>
                </c:pt>
                <c:pt idx="422">
                  <c:v>12.491045</c:v>
                </c:pt>
                <c:pt idx="423">
                  <c:v>12.5095749</c:v>
                </c:pt>
                <c:pt idx="424">
                  <c:v>12.532314299999999</c:v>
                </c:pt>
                <c:pt idx="425">
                  <c:v>12.530443200000001</c:v>
                </c:pt>
                <c:pt idx="426">
                  <c:v>12.5669355</c:v>
                </c:pt>
                <c:pt idx="427">
                  <c:v>12.587456700000001</c:v>
                </c:pt>
                <c:pt idx="428">
                  <c:v>12.5929327</c:v>
                </c:pt>
                <c:pt idx="429">
                  <c:v>12.611695299999999</c:v>
                </c:pt>
                <c:pt idx="430">
                  <c:v>12.625227900000001</c:v>
                </c:pt>
                <c:pt idx="431">
                  <c:v>12.627324099999999</c:v>
                </c:pt>
                <c:pt idx="432">
                  <c:v>12.637865100000001</c:v>
                </c:pt>
                <c:pt idx="433">
                  <c:v>12.6449032</c:v>
                </c:pt>
                <c:pt idx="434">
                  <c:v>12.6360397</c:v>
                </c:pt>
                <c:pt idx="435">
                  <c:v>12.6556759</c:v>
                </c:pt>
                <c:pt idx="436">
                  <c:v>12.650191299999999</c:v>
                </c:pt>
                <c:pt idx="437">
                  <c:v>12.643903699999999</c:v>
                </c:pt>
                <c:pt idx="438">
                  <c:v>12.6333208</c:v>
                </c:pt>
                <c:pt idx="439">
                  <c:v>12.6234913</c:v>
                </c:pt>
                <c:pt idx="440">
                  <c:v>12.614049</c:v>
                </c:pt>
                <c:pt idx="441">
                  <c:v>12.588131000000001</c:v>
                </c:pt>
                <c:pt idx="442">
                  <c:v>12.5659752</c:v>
                </c:pt>
                <c:pt idx="443">
                  <c:v>12.5357018</c:v>
                </c:pt>
                <c:pt idx="444">
                  <c:v>12.5082769</c:v>
                </c:pt>
                <c:pt idx="445">
                  <c:v>12.492676700000001</c:v>
                </c:pt>
                <c:pt idx="446">
                  <c:v>12.4458675</c:v>
                </c:pt>
                <c:pt idx="447">
                  <c:v>12.4206848</c:v>
                </c:pt>
                <c:pt idx="448">
                  <c:v>12.3856354</c:v>
                </c:pt>
                <c:pt idx="449">
                  <c:v>12.351634000000001</c:v>
                </c:pt>
                <c:pt idx="450">
                  <c:v>12.312023200000001</c:v>
                </c:pt>
                <c:pt idx="451">
                  <c:v>12.2348795</c:v>
                </c:pt>
                <c:pt idx="452">
                  <c:v>12.2293682</c:v>
                </c:pt>
                <c:pt idx="453">
                  <c:v>12.1662769</c:v>
                </c:pt>
                <c:pt idx="454">
                  <c:v>12.1407223</c:v>
                </c:pt>
                <c:pt idx="455">
                  <c:v>12.098631900000001</c:v>
                </c:pt>
                <c:pt idx="456">
                  <c:v>12.0530901</c:v>
                </c:pt>
                <c:pt idx="457">
                  <c:v>11.984539</c:v>
                </c:pt>
                <c:pt idx="458">
                  <c:v>11.962586399999999</c:v>
                </c:pt>
                <c:pt idx="459">
                  <c:v>11.938177100000001</c:v>
                </c:pt>
                <c:pt idx="460">
                  <c:v>11.906567600000001</c:v>
                </c:pt>
                <c:pt idx="461">
                  <c:v>11.863561600000001</c:v>
                </c:pt>
                <c:pt idx="462">
                  <c:v>11.819933900000001</c:v>
                </c:pt>
                <c:pt idx="463">
                  <c:v>11.783856399999999</c:v>
                </c:pt>
                <c:pt idx="464">
                  <c:v>11.79181</c:v>
                </c:pt>
                <c:pt idx="465">
                  <c:v>11.752080899999999</c:v>
                </c:pt>
                <c:pt idx="466">
                  <c:v>11.714632999999999</c:v>
                </c:pt>
                <c:pt idx="467">
                  <c:v>11.6889515</c:v>
                </c:pt>
                <c:pt idx="468">
                  <c:v>11.687628699999999</c:v>
                </c:pt>
                <c:pt idx="469">
                  <c:v>11.6683722</c:v>
                </c:pt>
                <c:pt idx="470">
                  <c:v>11.623271000000001</c:v>
                </c:pt>
                <c:pt idx="471">
                  <c:v>11.580347099999999</c:v>
                </c:pt>
                <c:pt idx="472">
                  <c:v>11.5837059</c:v>
                </c:pt>
                <c:pt idx="473">
                  <c:v>11.601111400000001</c:v>
                </c:pt>
                <c:pt idx="474">
                  <c:v>11.591360099999999</c:v>
                </c:pt>
                <c:pt idx="475">
                  <c:v>11.5781355</c:v>
                </c:pt>
                <c:pt idx="476">
                  <c:v>11.5564499</c:v>
                </c:pt>
                <c:pt idx="477">
                  <c:v>11.5544043</c:v>
                </c:pt>
                <c:pt idx="478">
                  <c:v>11.543346400000001</c:v>
                </c:pt>
                <c:pt idx="479">
                  <c:v>11.540461499999999</c:v>
                </c:pt>
                <c:pt idx="480">
                  <c:v>11.534359</c:v>
                </c:pt>
                <c:pt idx="481">
                  <c:v>11.521493</c:v>
                </c:pt>
                <c:pt idx="482">
                  <c:v>11.5371857</c:v>
                </c:pt>
                <c:pt idx="483">
                  <c:v>11.542038</c:v>
                </c:pt>
                <c:pt idx="484">
                  <c:v>11.5329552</c:v>
                </c:pt>
                <c:pt idx="485">
                  <c:v>11.5398598</c:v>
                </c:pt>
                <c:pt idx="486">
                  <c:v>11.550110800000001</c:v>
                </c:pt>
                <c:pt idx="487">
                  <c:v>11.5487232</c:v>
                </c:pt>
                <c:pt idx="488">
                  <c:v>11.5556517</c:v>
                </c:pt>
                <c:pt idx="489">
                  <c:v>11.5554562</c:v>
                </c:pt>
                <c:pt idx="490">
                  <c:v>11.566428200000001</c:v>
                </c:pt>
                <c:pt idx="491">
                  <c:v>11.5722103</c:v>
                </c:pt>
                <c:pt idx="492">
                  <c:v>11.5779295</c:v>
                </c:pt>
                <c:pt idx="493">
                  <c:v>11.596063600000001</c:v>
                </c:pt>
                <c:pt idx="494">
                  <c:v>11.602274899999999</c:v>
                </c:pt>
                <c:pt idx="495">
                  <c:v>11.6113415</c:v>
                </c:pt>
                <c:pt idx="496">
                  <c:v>11.6329498</c:v>
                </c:pt>
                <c:pt idx="497">
                  <c:v>11.6461048</c:v>
                </c:pt>
                <c:pt idx="498">
                  <c:v>11.6497812</c:v>
                </c:pt>
                <c:pt idx="499">
                  <c:v>11.6861324</c:v>
                </c:pt>
                <c:pt idx="500">
                  <c:v>11.678031000000001</c:v>
                </c:pt>
                <c:pt idx="501">
                  <c:v>11.707568200000001</c:v>
                </c:pt>
                <c:pt idx="502">
                  <c:v>11.7471371</c:v>
                </c:pt>
                <c:pt idx="503">
                  <c:v>11.724089599999999</c:v>
                </c:pt>
                <c:pt idx="504">
                  <c:v>11.7553883</c:v>
                </c:pt>
                <c:pt idx="505">
                  <c:v>11.788187000000001</c:v>
                </c:pt>
                <c:pt idx="506">
                  <c:v>11.815492600000001</c:v>
                </c:pt>
                <c:pt idx="507">
                  <c:v>11.8325453</c:v>
                </c:pt>
                <c:pt idx="508">
                  <c:v>11.851509999999999</c:v>
                </c:pt>
                <c:pt idx="509">
                  <c:v>11.8730745</c:v>
                </c:pt>
                <c:pt idx="510">
                  <c:v>11.9078751</c:v>
                </c:pt>
                <c:pt idx="511">
                  <c:v>11.918524700000001</c:v>
                </c:pt>
                <c:pt idx="512">
                  <c:v>11.9347248</c:v>
                </c:pt>
                <c:pt idx="513">
                  <c:v>11.984061199999999</c:v>
                </c:pt>
                <c:pt idx="514">
                  <c:v>11.999548000000001</c:v>
                </c:pt>
                <c:pt idx="515">
                  <c:v>12.046173100000001</c:v>
                </c:pt>
                <c:pt idx="516">
                  <c:v>12.047079999999999</c:v>
                </c:pt>
                <c:pt idx="517">
                  <c:v>12.066645599999999</c:v>
                </c:pt>
                <c:pt idx="518">
                  <c:v>12.068293600000001</c:v>
                </c:pt>
                <c:pt idx="519">
                  <c:v>12.1231279</c:v>
                </c:pt>
                <c:pt idx="520">
                  <c:v>12.1272602</c:v>
                </c:pt>
                <c:pt idx="521">
                  <c:v>12.1436396</c:v>
                </c:pt>
                <c:pt idx="522">
                  <c:v>12.1548195</c:v>
                </c:pt>
                <c:pt idx="523">
                  <c:v>12.1790237</c:v>
                </c:pt>
                <c:pt idx="524">
                  <c:v>12.2004967</c:v>
                </c:pt>
                <c:pt idx="525">
                  <c:v>12.2234573</c:v>
                </c:pt>
                <c:pt idx="526">
                  <c:v>12.2277021</c:v>
                </c:pt>
                <c:pt idx="527">
                  <c:v>12.274926199999999</c:v>
                </c:pt>
                <c:pt idx="528">
                  <c:v>12.2580414</c:v>
                </c:pt>
                <c:pt idx="529">
                  <c:v>12.2568541</c:v>
                </c:pt>
                <c:pt idx="530">
                  <c:v>12.261995300000001</c:v>
                </c:pt>
                <c:pt idx="531">
                  <c:v>12.2734241</c:v>
                </c:pt>
                <c:pt idx="532">
                  <c:v>12.285554899999999</c:v>
                </c:pt>
                <c:pt idx="533">
                  <c:v>12.2740679</c:v>
                </c:pt>
                <c:pt idx="534">
                  <c:v>12.291397999999999</c:v>
                </c:pt>
                <c:pt idx="535">
                  <c:v>12.280882800000001</c:v>
                </c:pt>
                <c:pt idx="536">
                  <c:v>12.2567863</c:v>
                </c:pt>
                <c:pt idx="537">
                  <c:v>12.2705593</c:v>
                </c:pt>
                <c:pt idx="538">
                  <c:v>12.2360048</c:v>
                </c:pt>
                <c:pt idx="539">
                  <c:v>12.2599897</c:v>
                </c:pt>
                <c:pt idx="540">
                  <c:v>12.230316200000001</c:v>
                </c:pt>
                <c:pt idx="541">
                  <c:v>12.187560100000001</c:v>
                </c:pt>
                <c:pt idx="542">
                  <c:v>12.185640299999999</c:v>
                </c:pt>
                <c:pt idx="543">
                  <c:v>12.149086</c:v>
                </c:pt>
                <c:pt idx="544">
                  <c:v>12.1182537</c:v>
                </c:pt>
                <c:pt idx="545">
                  <c:v>12.110364000000001</c:v>
                </c:pt>
                <c:pt idx="546">
                  <c:v>12.0964689</c:v>
                </c:pt>
                <c:pt idx="547">
                  <c:v>12.071278599999999</c:v>
                </c:pt>
                <c:pt idx="548">
                  <c:v>12.0729036</c:v>
                </c:pt>
                <c:pt idx="549">
                  <c:v>12.0145006</c:v>
                </c:pt>
                <c:pt idx="550">
                  <c:v>11.9945621</c:v>
                </c:pt>
                <c:pt idx="551">
                  <c:v>11.986531299999999</c:v>
                </c:pt>
                <c:pt idx="552">
                  <c:v>11.955413800000001</c:v>
                </c:pt>
                <c:pt idx="553">
                  <c:v>11.957317400000001</c:v>
                </c:pt>
                <c:pt idx="554">
                  <c:v>11.942595499999999</c:v>
                </c:pt>
                <c:pt idx="555">
                  <c:v>11.919522300000001</c:v>
                </c:pt>
                <c:pt idx="556">
                  <c:v>11.8816004</c:v>
                </c:pt>
                <c:pt idx="557">
                  <c:v>11.8538332</c:v>
                </c:pt>
                <c:pt idx="558">
                  <c:v>11.8628044</c:v>
                </c:pt>
                <c:pt idx="559">
                  <c:v>11.859184300000001</c:v>
                </c:pt>
                <c:pt idx="560">
                  <c:v>11.843135800000001</c:v>
                </c:pt>
                <c:pt idx="561">
                  <c:v>11.821512200000001</c:v>
                </c:pt>
                <c:pt idx="562">
                  <c:v>11.8429108</c:v>
                </c:pt>
                <c:pt idx="563">
                  <c:v>11.807107</c:v>
                </c:pt>
                <c:pt idx="564">
                  <c:v>11.801364899999999</c:v>
                </c:pt>
                <c:pt idx="565">
                  <c:v>11.767066</c:v>
                </c:pt>
                <c:pt idx="566">
                  <c:v>11.770079600000001</c:v>
                </c:pt>
                <c:pt idx="567">
                  <c:v>11.7624207</c:v>
                </c:pt>
                <c:pt idx="568">
                  <c:v>11.7369366</c:v>
                </c:pt>
                <c:pt idx="569">
                  <c:v>11.750470200000001</c:v>
                </c:pt>
                <c:pt idx="570">
                  <c:v>11.7230206</c:v>
                </c:pt>
                <c:pt idx="571">
                  <c:v>11.7384357</c:v>
                </c:pt>
                <c:pt idx="572">
                  <c:v>11.7208586</c:v>
                </c:pt>
                <c:pt idx="573">
                  <c:v>11.716900799999999</c:v>
                </c:pt>
                <c:pt idx="574">
                  <c:v>11.729692500000001</c:v>
                </c:pt>
                <c:pt idx="575">
                  <c:v>11.718065299999999</c:v>
                </c:pt>
                <c:pt idx="576">
                  <c:v>11.716157900000001</c:v>
                </c:pt>
                <c:pt idx="577">
                  <c:v>11.709824599999999</c:v>
                </c:pt>
                <c:pt idx="578">
                  <c:v>11.725926400000001</c:v>
                </c:pt>
                <c:pt idx="579">
                  <c:v>11.710096399999999</c:v>
                </c:pt>
                <c:pt idx="580">
                  <c:v>11.717703800000001</c:v>
                </c:pt>
                <c:pt idx="581">
                  <c:v>11.7230759</c:v>
                </c:pt>
                <c:pt idx="582">
                  <c:v>11.715552300000001</c:v>
                </c:pt>
                <c:pt idx="583">
                  <c:v>11.7253027</c:v>
                </c:pt>
                <c:pt idx="584">
                  <c:v>11.7377234</c:v>
                </c:pt>
                <c:pt idx="585">
                  <c:v>11.733516699999999</c:v>
                </c:pt>
                <c:pt idx="586">
                  <c:v>11.7363281</c:v>
                </c:pt>
                <c:pt idx="587">
                  <c:v>11.7380114</c:v>
                </c:pt>
                <c:pt idx="588">
                  <c:v>11.745854400000001</c:v>
                </c:pt>
                <c:pt idx="589">
                  <c:v>11.742896999999999</c:v>
                </c:pt>
                <c:pt idx="590">
                  <c:v>11.7498703</c:v>
                </c:pt>
                <c:pt idx="591">
                  <c:v>11.7520676</c:v>
                </c:pt>
                <c:pt idx="592">
                  <c:v>11.7572317</c:v>
                </c:pt>
                <c:pt idx="593">
                  <c:v>11.754896199999999</c:v>
                </c:pt>
                <c:pt idx="594">
                  <c:v>11.7759342</c:v>
                </c:pt>
                <c:pt idx="595">
                  <c:v>11.7806511</c:v>
                </c:pt>
                <c:pt idx="596">
                  <c:v>11.779669800000001</c:v>
                </c:pt>
                <c:pt idx="597">
                  <c:v>11.791563999999999</c:v>
                </c:pt>
                <c:pt idx="598">
                  <c:v>11.787522299999999</c:v>
                </c:pt>
                <c:pt idx="599">
                  <c:v>11.793777499999999</c:v>
                </c:pt>
                <c:pt idx="600">
                  <c:v>11.802240400000001</c:v>
                </c:pt>
                <c:pt idx="601">
                  <c:v>11.811220199999999</c:v>
                </c:pt>
                <c:pt idx="602">
                  <c:v>11.7890406</c:v>
                </c:pt>
                <c:pt idx="603">
                  <c:v>11.8354616</c:v>
                </c:pt>
                <c:pt idx="604">
                  <c:v>11.8215237</c:v>
                </c:pt>
                <c:pt idx="605">
                  <c:v>11.8450899</c:v>
                </c:pt>
                <c:pt idx="606">
                  <c:v>11.841722499999999</c:v>
                </c:pt>
                <c:pt idx="607">
                  <c:v>11.8525524</c:v>
                </c:pt>
                <c:pt idx="608">
                  <c:v>11.827204699999999</c:v>
                </c:pt>
                <c:pt idx="609">
                  <c:v>11.862322799999999</c:v>
                </c:pt>
                <c:pt idx="610">
                  <c:v>11.837531999999999</c:v>
                </c:pt>
                <c:pt idx="611">
                  <c:v>11.880144100000001</c:v>
                </c:pt>
                <c:pt idx="612">
                  <c:v>11.8984814</c:v>
                </c:pt>
                <c:pt idx="613">
                  <c:v>11.8937016</c:v>
                </c:pt>
                <c:pt idx="614">
                  <c:v>11.8997583</c:v>
                </c:pt>
                <c:pt idx="615">
                  <c:v>11.9479942</c:v>
                </c:pt>
                <c:pt idx="616">
                  <c:v>11.918354000000001</c:v>
                </c:pt>
                <c:pt idx="617">
                  <c:v>11.935455299999999</c:v>
                </c:pt>
                <c:pt idx="618">
                  <c:v>11.9817324</c:v>
                </c:pt>
                <c:pt idx="619">
                  <c:v>12.011656800000001</c:v>
                </c:pt>
                <c:pt idx="620">
                  <c:v>12.002697</c:v>
                </c:pt>
                <c:pt idx="621">
                  <c:v>11.963930100000001</c:v>
                </c:pt>
                <c:pt idx="622">
                  <c:v>12.017106999999999</c:v>
                </c:pt>
                <c:pt idx="623">
                  <c:v>12.0488672</c:v>
                </c:pt>
                <c:pt idx="624">
                  <c:v>12.011932399999999</c:v>
                </c:pt>
                <c:pt idx="625">
                  <c:v>12.0435266</c:v>
                </c:pt>
                <c:pt idx="626">
                  <c:v>12.084055899999999</c:v>
                </c:pt>
                <c:pt idx="627">
                  <c:v>12.068009399999999</c:v>
                </c:pt>
                <c:pt idx="628">
                  <c:v>12.054267899999999</c:v>
                </c:pt>
                <c:pt idx="629">
                  <c:v>12.076381700000001</c:v>
                </c:pt>
                <c:pt idx="630">
                  <c:v>12.0848379</c:v>
                </c:pt>
                <c:pt idx="631">
                  <c:v>12.1121368</c:v>
                </c:pt>
                <c:pt idx="632">
                  <c:v>12.060719499999999</c:v>
                </c:pt>
                <c:pt idx="633">
                  <c:v>12.055971100000001</c:v>
                </c:pt>
                <c:pt idx="634">
                  <c:v>12.078042999999999</c:v>
                </c:pt>
                <c:pt idx="635">
                  <c:v>12.084076899999999</c:v>
                </c:pt>
                <c:pt idx="636">
                  <c:v>12.075321199999999</c:v>
                </c:pt>
                <c:pt idx="637">
                  <c:v>12.1019478</c:v>
                </c:pt>
                <c:pt idx="638">
                  <c:v>12.1198187</c:v>
                </c:pt>
                <c:pt idx="639">
                  <c:v>12.104691499999999</c:v>
                </c:pt>
                <c:pt idx="640">
                  <c:v>12.093240700000001</c:v>
                </c:pt>
                <c:pt idx="641">
                  <c:v>12.101181</c:v>
                </c:pt>
                <c:pt idx="642">
                  <c:v>12.0880489</c:v>
                </c:pt>
                <c:pt idx="643">
                  <c:v>12.035512000000001</c:v>
                </c:pt>
                <c:pt idx="644">
                  <c:v>12.0507946</c:v>
                </c:pt>
                <c:pt idx="645">
                  <c:v>12.083623899999999</c:v>
                </c:pt>
                <c:pt idx="646">
                  <c:v>12.035050399999999</c:v>
                </c:pt>
                <c:pt idx="647">
                  <c:v>12.061196300000001</c:v>
                </c:pt>
                <c:pt idx="648">
                  <c:v>12.005621</c:v>
                </c:pt>
                <c:pt idx="649">
                  <c:v>11.983836200000001</c:v>
                </c:pt>
                <c:pt idx="650">
                  <c:v>12.055730799999999</c:v>
                </c:pt>
                <c:pt idx="651">
                  <c:v>12.093549700000001</c:v>
                </c:pt>
                <c:pt idx="652">
                  <c:v>12.0501194</c:v>
                </c:pt>
                <c:pt idx="653">
                  <c:v>12.0311308</c:v>
                </c:pt>
                <c:pt idx="654">
                  <c:v>12.031182299999999</c:v>
                </c:pt>
                <c:pt idx="655">
                  <c:v>12.024581899999999</c:v>
                </c:pt>
                <c:pt idx="656">
                  <c:v>12.029923399999999</c:v>
                </c:pt>
                <c:pt idx="657">
                  <c:v>12.0704575</c:v>
                </c:pt>
                <c:pt idx="658">
                  <c:v>12.090461700000001</c:v>
                </c:pt>
                <c:pt idx="659">
                  <c:v>12.0942135</c:v>
                </c:pt>
                <c:pt idx="660">
                  <c:v>12.0789785</c:v>
                </c:pt>
                <c:pt idx="661">
                  <c:v>12.099673299999999</c:v>
                </c:pt>
                <c:pt idx="662">
                  <c:v>12.136076900000001</c:v>
                </c:pt>
                <c:pt idx="663">
                  <c:v>12.147767999999999</c:v>
                </c:pt>
                <c:pt idx="664">
                  <c:v>12.2015476</c:v>
                </c:pt>
                <c:pt idx="665">
                  <c:v>12.2733603</c:v>
                </c:pt>
                <c:pt idx="666">
                  <c:v>12.326998700000001</c:v>
                </c:pt>
                <c:pt idx="667">
                  <c:v>12.456701300000001</c:v>
                </c:pt>
                <c:pt idx="668">
                  <c:v>12.564468400000001</c:v>
                </c:pt>
                <c:pt idx="669">
                  <c:v>12.700673099999999</c:v>
                </c:pt>
                <c:pt idx="670">
                  <c:v>12.872091299999999</c:v>
                </c:pt>
                <c:pt idx="671">
                  <c:v>13.0925198</c:v>
                </c:pt>
                <c:pt idx="672">
                  <c:v>13.321093599999999</c:v>
                </c:pt>
                <c:pt idx="673">
                  <c:v>13.612258000000001</c:v>
                </c:pt>
                <c:pt idx="674">
                  <c:v>13.921103499999999</c:v>
                </c:pt>
                <c:pt idx="675">
                  <c:v>14.3398371</c:v>
                </c:pt>
                <c:pt idx="676">
                  <c:v>14.738277399999999</c:v>
                </c:pt>
                <c:pt idx="677">
                  <c:v>15.2512627</c:v>
                </c:pt>
                <c:pt idx="678">
                  <c:v>15.777285600000001</c:v>
                </c:pt>
                <c:pt idx="679">
                  <c:v>16.4240341</c:v>
                </c:pt>
                <c:pt idx="680">
                  <c:v>17.0939999</c:v>
                </c:pt>
                <c:pt idx="681">
                  <c:v>17.7833252</c:v>
                </c:pt>
                <c:pt idx="682">
                  <c:v>18.647523899999999</c:v>
                </c:pt>
                <c:pt idx="683">
                  <c:v>19.448827699999999</c:v>
                </c:pt>
                <c:pt idx="684">
                  <c:v>20.451967199999999</c:v>
                </c:pt>
                <c:pt idx="685">
                  <c:v>21.546974200000001</c:v>
                </c:pt>
                <c:pt idx="686">
                  <c:v>22.6378193</c:v>
                </c:pt>
                <c:pt idx="687">
                  <c:v>23.8427544</c:v>
                </c:pt>
                <c:pt idx="688">
                  <c:v>25.262899399999998</c:v>
                </c:pt>
                <c:pt idx="689">
                  <c:v>26.8988476</c:v>
                </c:pt>
                <c:pt idx="690">
                  <c:v>28.5577717</c:v>
                </c:pt>
                <c:pt idx="691">
                  <c:v>30.3673611</c:v>
                </c:pt>
                <c:pt idx="692">
                  <c:v>32.605018600000001</c:v>
                </c:pt>
                <c:pt idx="693">
                  <c:v>34.634323100000003</c:v>
                </c:pt>
                <c:pt idx="694">
                  <c:v>37.188373599999998</c:v>
                </c:pt>
                <c:pt idx="695">
                  <c:v>39.876388499999997</c:v>
                </c:pt>
                <c:pt idx="696">
                  <c:v>43.019367199999998</c:v>
                </c:pt>
                <c:pt idx="697">
                  <c:v>46.578453099999997</c:v>
                </c:pt>
                <c:pt idx="698">
                  <c:v>50.181140900000003</c:v>
                </c:pt>
                <c:pt idx="699">
                  <c:v>55.200084699999998</c:v>
                </c:pt>
                <c:pt idx="700">
                  <c:v>59.945861800000003</c:v>
                </c:pt>
                <c:pt idx="701">
                  <c:v>66.137764000000004</c:v>
                </c:pt>
                <c:pt idx="702">
                  <c:v>73.461761499999994</c:v>
                </c:pt>
                <c:pt idx="703">
                  <c:v>80.246398900000003</c:v>
                </c:pt>
                <c:pt idx="704">
                  <c:v>90.749496500000006</c:v>
                </c:pt>
                <c:pt idx="705">
                  <c:v>104.299927</c:v>
                </c:pt>
                <c:pt idx="706">
                  <c:v>118.980148</c:v>
                </c:pt>
                <c:pt idx="707">
                  <c:v>136.56658899999999</c:v>
                </c:pt>
                <c:pt idx="708">
                  <c:v>156.94244399999999</c:v>
                </c:pt>
                <c:pt idx="709">
                  <c:v>180.372986</c:v>
                </c:pt>
                <c:pt idx="710">
                  <c:v>204.097824</c:v>
                </c:pt>
                <c:pt idx="711">
                  <c:v>220.99801600000001</c:v>
                </c:pt>
                <c:pt idx="712">
                  <c:v>232.689514</c:v>
                </c:pt>
                <c:pt idx="713">
                  <c:v>235.021851</c:v>
                </c:pt>
                <c:pt idx="714">
                  <c:v>235.89961199999999</c:v>
                </c:pt>
                <c:pt idx="715">
                  <c:v>236.54248000000001</c:v>
                </c:pt>
                <c:pt idx="716">
                  <c:v>237.59097299999999</c:v>
                </c:pt>
                <c:pt idx="717">
                  <c:v>238.698578</c:v>
                </c:pt>
                <c:pt idx="718">
                  <c:v>239.80555699999999</c:v>
                </c:pt>
                <c:pt idx="719">
                  <c:v>240.89645400000001</c:v>
                </c:pt>
                <c:pt idx="720">
                  <c:v>241.843323</c:v>
                </c:pt>
                <c:pt idx="721">
                  <c:v>242.906586</c:v>
                </c:pt>
                <c:pt idx="722">
                  <c:v>244.05123900000001</c:v>
                </c:pt>
                <c:pt idx="723">
                  <c:v>245.04110700000001</c:v>
                </c:pt>
                <c:pt idx="724">
                  <c:v>246.010132</c:v>
                </c:pt>
                <c:pt idx="725">
                  <c:v>246.97946200000001</c:v>
                </c:pt>
                <c:pt idx="726">
                  <c:v>248.075974</c:v>
                </c:pt>
                <c:pt idx="727">
                  <c:v>249.14378400000001</c:v>
                </c:pt>
                <c:pt idx="728">
                  <c:v>250.304642</c:v>
                </c:pt>
                <c:pt idx="729">
                  <c:v>251.46038799999999</c:v>
                </c:pt>
                <c:pt idx="730">
                  <c:v>252.33088699999999</c:v>
                </c:pt>
                <c:pt idx="731">
                  <c:v>253.452652</c:v>
                </c:pt>
                <c:pt idx="732">
                  <c:v>254.50276199999999</c:v>
                </c:pt>
                <c:pt idx="733">
                  <c:v>255.68838500000001</c:v>
                </c:pt>
                <c:pt idx="734">
                  <c:v>256.62176499999998</c:v>
                </c:pt>
                <c:pt idx="735">
                  <c:v>257.76211499999999</c:v>
                </c:pt>
                <c:pt idx="736">
                  <c:v>259.17819200000002</c:v>
                </c:pt>
                <c:pt idx="737">
                  <c:v>260.083191</c:v>
                </c:pt>
                <c:pt idx="738">
                  <c:v>261.12795999999997</c:v>
                </c:pt>
                <c:pt idx="739">
                  <c:v>262.23525999999998</c:v>
                </c:pt>
                <c:pt idx="740">
                  <c:v>263.31732199999999</c:v>
                </c:pt>
                <c:pt idx="741">
                  <c:v>264.52682499999997</c:v>
                </c:pt>
                <c:pt idx="742">
                  <c:v>265.742096</c:v>
                </c:pt>
                <c:pt idx="743">
                  <c:v>266.99481200000002</c:v>
                </c:pt>
                <c:pt idx="744">
                  <c:v>268.14575200000002</c:v>
                </c:pt>
                <c:pt idx="745">
                  <c:v>269.64675899999997</c:v>
                </c:pt>
                <c:pt idx="746">
                  <c:v>271.23254400000002</c:v>
                </c:pt>
                <c:pt idx="747">
                  <c:v>272.58990499999999</c:v>
                </c:pt>
                <c:pt idx="748">
                  <c:v>273.81912199999999</c:v>
                </c:pt>
                <c:pt idx="749">
                  <c:v>274.69714399999998</c:v>
                </c:pt>
                <c:pt idx="750">
                  <c:v>275.50891100000001</c:v>
                </c:pt>
                <c:pt idx="751">
                  <c:v>276.76464800000002</c:v>
                </c:pt>
                <c:pt idx="752">
                  <c:v>278.14761399999998</c:v>
                </c:pt>
                <c:pt idx="753">
                  <c:v>279.44976800000001</c:v>
                </c:pt>
                <c:pt idx="754">
                  <c:v>280.63311800000002</c:v>
                </c:pt>
                <c:pt idx="755">
                  <c:v>282.13571200000001</c:v>
                </c:pt>
                <c:pt idx="756">
                  <c:v>283.21792599999998</c:v>
                </c:pt>
                <c:pt idx="757">
                  <c:v>284.67724600000003</c:v>
                </c:pt>
                <c:pt idx="758">
                  <c:v>285.79351800000001</c:v>
                </c:pt>
                <c:pt idx="759">
                  <c:v>287.37847900000003</c:v>
                </c:pt>
                <c:pt idx="760">
                  <c:v>288.778595</c:v>
                </c:pt>
                <c:pt idx="761">
                  <c:v>290.31662</c:v>
                </c:pt>
                <c:pt idx="762">
                  <c:v>291.63754299999999</c:v>
                </c:pt>
                <c:pt idx="763">
                  <c:v>293.042664</c:v>
                </c:pt>
                <c:pt idx="764">
                  <c:v>294.693085</c:v>
                </c:pt>
                <c:pt idx="765">
                  <c:v>296.281158</c:v>
                </c:pt>
                <c:pt idx="766">
                  <c:v>297.79849200000001</c:v>
                </c:pt>
                <c:pt idx="767">
                  <c:v>299.35977200000002</c:v>
                </c:pt>
                <c:pt idx="768">
                  <c:v>300.89434799999998</c:v>
                </c:pt>
                <c:pt idx="769">
                  <c:v>302.72582999999997</c:v>
                </c:pt>
                <c:pt idx="770">
                  <c:v>304.075806</c:v>
                </c:pt>
                <c:pt idx="771">
                  <c:v>306.283142</c:v>
                </c:pt>
                <c:pt idx="772">
                  <c:v>308.19372600000003</c:v>
                </c:pt>
                <c:pt idx="773">
                  <c:v>309.88937399999998</c:v>
                </c:pt>
                <c:pt idx="774">
                  <c:v>311.85031099999998</c:v>
                </c:pt>
                <c:pt idx="775">
                  <c:v>313.93365499999999</c:v>
                </c:pt>
                <c:pt idx="776">
                  <c:v>316.58123799999998</c:v>
                </c:pt>
                <c:pt idx="777">
                  <c:v>319.37738000000002</c:v>
                </c:pt>
                <c:pt idx="778">
                  <c:v>320.97650099999998</c:v>
                </c:pt>
                <c:pt idx="779">
                  <c:v>323.73828099999997</c:v>
                </c:pt>
                <c:pt idx="780">
                  <c:v>326.63232399999998</c:v>
                </c:pt>
                <c:pt idx="781">
                  <c:v>328.336029</c:v>
                </c:pt>
                <c:pt idx="782">
                  <c:v>329.29650900000001</c:v>
                </c:pt>
                <c:pt idx="783">
                  <c:v>330.06143200000002</c:v>
                </c:pt>
                <c:pt idx="784">
                  <c:v>330.84402499999999</c:v>
                </c:pt>
                <c:pt idx="785">
                  <c:v>332.710846</c:v>
                </c:pt>
                <c:pt idx="786">
                  <c:v>333.94937099999999</c:v>
                </c:pt>
                <c:pt idx="787">
                  <c:v>334.86917099999999</c:v>
                </c:pt>
                <c:pt idx="788">
                  <c:v>335.213348</c:v>
                </c:pt>
                <c:pt idx="789">
                  <c:v>332.59664900000001</c:v>
                </c:pt>
                <c:pt idx="790">
                  <c:v>330.29754600000001</c:v>
                </c:pt>
                <c:pt idx="791">
                  <c:v>327.06924400000003</c:v>
                </c:pt>
                <c:pt idx="792">
                  <c:v>329.84011800000002</c:v>
                </c:pt>
                <c:pt idx="793">
                  <c:v>326.95697000000001</c:v>
                </c:pt>
                <c:pt idx="794">
                  <c:v>325.446594</c:v>
                </c:pt>
                <c:pt idx="795">
                  <c:v>323.60607900000002</c:v>
                </c:pt>
                <c:pt idx="796">
                  <c:v>322.69574</c:v>
                </c:pt>
                <c:pt idx="797">
                  <c:v>320.96911599999999</c:v>
                </c:pt>
                <c:pt idx="798">
                  <c:v>318.11767600000002</c:v>
                </c:pt>
                <c:pt idx="799">
                  <c:v>315.33218399999998</c:v>
                </c:pt>
                <c:pt idx="800">
                  <c:v>316.28164700000002</c:v>
                </c:pt>
                <c:pt idx="801">
                  <c:v>314.66793799999999</c:v>
                </c:pt>
                <c:pt idx="802">
                  <c:v>312.21075400000001</c:v>
                </c:pt>
                <c:pt idx="803">
                  <c:v>310.99713100000002</c:v>
                </c:pt>
                <c:pt idx="804">
                  <c:v>307.60034200000001</c:v>
                </c:pt>
                <c:pt idx="805">
                  <c:v>305.02981599999998</c:v>
                </c:pt>
                <c:pt idx="806">
                  <c:v>305.93310500000001</c:v>
                </c:pt>
                <c:pt idx="807">
                  <c:v>303.20056199999999</c:v>
                </c:pt>
                <c:pt idx="808">
                  <c:v>302.50692700000002</c:v>
                </c:pt>
                <c:pt idx="809">
                  <c:v>299.518036</c:v>
                </c:pt>
                <c:pt idx="810">
                  <c:v>297.67297400000001</c:v>
                </c:pt>
                <c:pt idx="811">
                  <c:v>295.134186</c:v>
                </c:pt>
                <c:pt idx="812">
                  <c:v>291.601044</c:v>
                </c:pt>
                <c:pt idx="813">
                  <c:v>290.40802000000002</c:v>
                </c:pt>
                <c:pt idx="814">
                  <c:v>288.53198200000003</c:v>
                </c:pt>
                <c:pt idx="815">
                  <c:v>287.58017000000001</c:v>
                </c:pt>
                <c:pt idx="816">
                  <c:v>283.326324</c:v>
                </c:pt>
                <c:pt idx="817">
                  <c:v>282.83917200000002</c:v>
                </c:pt>
                <c:pt idx="818">
                  <c:v>279.53378300000003</c:v>
                </c:pt>
                <c:pt idx="819">
                  <c:v>277.968414</c:v>
                </c:pt>
                <c:pt idx="820">
                  <c:v>276.040863</c:v>
                </c:pt>
                <c:pt idx="821">
                  <c:v>270.65588400000001</c:v>
                </c:pt>
                <c:pt idx="822">
                  <c:v>269.13815299999999</c:v>
                </c:pt>
                <c:pt idx="823">
                  <c:v>268.38137799999998</c:v>
                </c:pt>
                <c:pt idx="824">
                  <c:v>264.79226699999998</c:v>
                </c:pt>
                <c:pt idx="825">
                  <c:v>263.35821499999997</c:v>
                </c:pt>
                <c:pt idx="826">
                  <c:v>259.56427000000002</c:v>
                </c:pt>
                <c:pt idx="827">
                  <c:v>255.286652</c:v>
                </c:pt>
                <c:pt idx="828">
                  <c:v>253.504807</c:v>
                </c:pt>
                <c:pt idx="829">
                  <c:v>250.68272400000001</c:v>
                </c:pt>
                <c:pt idx="830">
                  <c:v>248.85545300000001</c:v>
                </c:pt>
                <c:pt idx="831">
                  <c:v>245.18945299999999</c:v>
                </c:pt>
                <c:pt idx="832">
                  <c:v>242.96691899999999</c:v>
                </c:pt>
                <c:pt idx="833">
                  <c:v>239.445694</c:v>
                </c:pt>
                <c:pt idx="834">
                  <c:v>237.91748000000001</c:v>
                </c:pt>
                <c:pt idx="835">
                  <c:v>235.30688499999999</c:v>
                </c:pt>
                <c:pt idx="836">
                  <c:v>232.139816</c:v>
                </c:pt>
                <c:pt idx="837">
                  <c:v>229.82780500000001</c:v>
                </c:pt>
                <c:pt idx="838">
                  <c:v>224.66847200000001</c:v>
                </c:pt>
                <c:pt idx="839">
                  <c:v>223.172821</c:v>
                </c:pt>
                <c:pt idx="840">
                  <c:v>218.479782</c:v>
                </c:pt>
                <c:pt idx="841">
                  <c:v>216.737244</c:v>
                </c:pt>
                <c:pt idx="842">
                  <c:v>214.17746</c:v>
                </c:pt>
                <c:pt idx="843">
                  <c:v>211.816101</c:v>
                </c:pt>
                <c:pt idx="844">
                  <c:v>208.88722200000001</c:v>
                </c:pt>
                <c:pt idx="845">
                  <c:v>204.97674599999999</c:v>
                </c:pt>
                <c:pt idx="846">
                  <c:v>202.57429500000001</c:v>
                </c:pt>
                <c:pt idx="847">
                  <c:v>199.58004800000001</c:v>
                </c:pt>
                <c:pt idx="848">
                  <c:v>196.32934599999999</c:v>
                </c:pt>
                <c:pt idx="849">
                  <c:v>195.372849</c:v>
                </c:pt>
                <c:pt idx="850">
                  <c:v>192.54650899999999</c:v>
                </c:pt>
                <c:pt idx="851">
                  <c:v>190.52323899999999</c:v>
                </c:pt>
                <c:pt idx="852">
                  <c:v>186.514847</c:v>
                </c:pt>
                <c:pt idx="853">
                  <c:v>184.381958</c:v>
                </c:pt>
                <c:pt idx="854">
                  <c:v>182.20027200000001</c:v>
                </c:pt>
                <c:pt idx="855">
                  <c:v>179.296188</c:v>
                </c:pt>
                <c:pt idx="856">
                  <c:v>177.54890399999999</c:v>
                </c:pt>
                <c:pt idx="857">
                  <c:v>174.93180799999999</c:v>
                </c:pt>
                <c:pt idx="858">
                  <c:v>172.18919399999999</c:v>
                </c:pt>
                <c:pt idx="859">
                  <c:v>170.033051</c:v>
                </c:pt>
                <c:pt idx="860">
                  <c:v>167.158524</c:v>
                </c:pt>
                <c:pt idx="861">
                  <c:v>165.01516699999999</c:v>
                </c:pt>
                <c:pt idx="862">
                  <c:v>163.339325</c:v>
                </c:pt>
                <c:pt idx="863">
                  <c:v>161.00512699999999</c:v>
                </c:pt>
                <c:pt idx="864">
                  <c:v>158.98593099999999</c:v>
                </c:pt>
                <c:pt idx="865">
                  <c:v>156.81501800000001</c:v>
                </c:pt>
                <c:pt idx="866">
                  <c:v>154.824051</c:v>
                </c:pt>
                <c:pt idx="867">
                  <c:v>152.74217200000001</c:v>
                </c:pt>
                <c:pt idx="868">
                  <c:v>150.87957800000001</c:v>
                </c:pt>
                <c:pt idx="869">
                  <c:v>148.72740200000001</c:v>
                </c:pt>
                <c:pt idx="870">
                  <c:v>146.59942599999999</c:v>
                </c:pt>
                <c:pt idx="871">
                  <c:v>145.39677399999999</c:v>
                </c:pt>
                <c:pt idx="872">
                  <c:v>142.993179</c:v>
                </c:pt>
                <c:pt idx="873">
                  <c:v>141.093658</c:v>
                </c:pt>
                <c:pt idx="874">
                  <c:v>139.701752</c:v>
                </c:pt>
                <c:pt idx="875">
                  <c:v>138.30413799999999</c:v>
                </c:pt>
                <c:pt idx="876">
                  <c:v>136.450073</c:v>
                </c:pt>
                <c:pt idx="877">
                  <c:v>134.94248999999999</c:v>
                </c:pt>
                <c:pt idx="878">
                  <c:v>133.182312</c:v>
                </c:pt>
                <c:pt idx="879">
                  <c:v>131.67569</c:v>
                </c:pt>
                <c:pt idx="880">
                  <c:v>130.09996000000001</c:v>
                </c:pt>
                <c:pt idx="881">
                  <c:v>128.510437</c:v>
                </c:pt>
                <c:pt idx="882">
                  <c:v>126.84584</c:v>
                </c:pt>
                <c:pt idx="883">
                  <c:v>125.52478000000001</c:v>
                </c:pt>
                <c:pt idx="884">
                  <c:v>124.134552</c:v>
                </c:pt>
                <c:pt idx="885">
                  <c:v>122.83221399999999</c:v>
                </c:pt>
                <c:pt idx="886">
                  <c:v>121.285538</c:v>
                </c:pt>
                <c:pt idx="887">
                  <c:v>120.09922</c:v>
                </c:pt>
                <c:pt idx="888">
                  <c:v>118.882431</c:v>
                </c:pt>
                <c:pt idx="889">
                  <c:v>117.642387</c:v>
                </c:pt>
                <c:pt idx="890">
                  <c:v>116.116524</c:v>
                </c:pt>
                <c:pt idx="891">
                  <c:v>114.92395</c:v>
                </c:pt>
                <c:pt idx="892">
                  <c:v>113.77375000000001</c:v>
                </c:pt>
                <c:pt idx="893">
                  <c:v>112.628922</c:v>
                </c:pt>
                <c:pt idx="894">
                  <c:v>111.380791</c:v>
                </c:pt>
                <c:pt idx="895">
                  <c:v>110.221497</c:v>
                </c:pt>
                <c:pt idx="896">
                  <c:v>109.216522</c:v>
                </c:pt>
                <c:pt idx="897">
                  <c:v>107.893585</c:v>
                </c:pt>
                <c:pt idx="898">
                  <c:v>107.031189</c:v>
                </c:pt>
                <c:pt idx="899">
                  <c:v>105.57862900000001</c:v>
                </c:pt>
                <c:pt idx="900">
                  <c:v>104.95143899999999</c:v>
                </c:pt>
                <c:pt idx="901">
                  <c:v>103.405884</c:v>
                </c:pt>
                <c:pt idx="902">
                  <c:v>102.750885</c:v>
                </c:pt>
                <c:pt idx="903">
                  <c:v>101.810135</c:v>
                </c:pt>
                <c:pt idx="904">
                  <c:v>100.81733699999999</c:v>
                </c:pt>
                <c:pt idx="905">
                  <c:v>99.824760400000002</c:v>
                </c:pt>
                <c:pt idx="906">
                  <c:v>98.961067200000002</c:v>
                </c:pt>
                <c:pt idx="907">
                  <c:v>97.862487799999997</c:v>
                </c:pt>
                <c:pt idx="908">
                  <c:v>97.084404000000006</c:v>
                </c:pt>
                <c:pt idx="909">
                  <c:v>96.190101600000006</c:v>
                </c:pt>
                <c:pt idx="910">
                  <c:v>95.424301099999994</c:v>
                </c:pt>
                <c:pt idx="911">
                  <c:v>94.475234999999998</c:v>
                </c:pt>
                <c:pt idx="912">
                  <c:v>93.677162199999998</c:v>
                </c:pt>
                <c:pt idx="913">
                  <c:v>92.801147499999999</c:v>
                </c:pt>
                <c:pt idx="914">
                  <c:v>91.998840299999998</c:v>
                </c:pt>
                <c:pt idx="915">
                  <c:v>91.0644226</c:v>
                </c:pt>
                <c:pt idx="916">
                  <c:v>90.270843499999998</c:v>
                </c:pt>
                <c:pt idx="917">
                  <c:v>89.625297500000002</c:v>
                </c:pt>
                <c:pt idx="918">
                  <c:v>88.903984100000002</c:v>
                </c:pt>
                <c:pt idx="919">
                  <c:v>87.993865999999997</c:v>
                </c:pt>
                <c:pt idx="920">
                  <c:v>87.246955900000003</c:v>
                </c:pt>
                <c:pt idx="921">
                  <c:v>86.638252300000005</c:v>
                </c:pt>
                <c:pt idx="922">
                  <c:v>85.938133199999996</c:v>
                </c:pt>
                <c:pt idx="923">
                  <c:v>85.239013700000001</c:v>
                </c:pt>
                <c:pt idx="924">
                  <c:v>84.584930400000005</c:v>
                </c:pt>
                <c:pt idx="925">
                  <c:v>83.882659899999993</c:v>
                </c:pt>
                <c:pt idx="926">
                  <c:v>83.144310000000004</c:v>
                </c:pt>
                <c:pt idx="927">
                  <c:v>82.403121900000002</c:v>
                </c:pt>
                <c:pt idx="928">
                  <c:v>81.874847399999993</c:v>
                </c:pt>
                <c:pt idx="929">
                  <c:v>81.295433000000003</c:v>
                </c:pt>
                <c:pt idx="930">
                  <c:v>80.587394700000004</c:v>
                </c:pt>
                <c:pt idx="931">
                  <c:v>79.802436799999995</c:v>
                </c:pt>
                <c:pt idx="932">
                  <c:v>79.419776900000002</c:v>
                </c:pt>
                <c:pt idx="933">
                  <c:v>78.609817500000005</c:v>
                </c:pt>
                <c:pt idx="934">
                  <c:v>78.040000899999995</c:v>
                </c:pt>
                <c:pt idx="935">
                  <c:v>77.434593199999995</c:v>
                </c:pt>
                <c:pt idx="936">
                  <c:v>76.842773399999999</c:v>
                </c:pt>
                <c:pt idx="937">
                  <c:v>76.228179900000001</c:v>
                </c:pt>
                <c:pt idx="938">
                  <c:v>75.586296099999998</c:v>
                </c:pt>
                <c:pt idx="939">
                  <c:v>74.983886699999999</c:v>
                </c:pt>
                <c:pt idx="940">
                  <c:v>74.457870499999999</c:v>
                </c:pt>
                <c:pt idx="941">
                  <c:v>73.920730599999999</c:v>
                </c:pt>
                <c:pt idx="942">
                  <c:v>73.319557200000006</c:v>
                </c:pt>
                <c:pt idx="943">
                  <c:v>72.649406400000004</c:v>
                </c:pt>
                <c:pt idx="944">
                  <c:v>72.100013700000005</c:v>
                </c:pt>
                <c:pt idx="945">
                  <c:v>71.364166299999994</c:v>
                </c:pt>
                <c:pt idx="946">
                  <c:v>70.896400499999999</c:v>
                </c:pt>
                <c:pt idx="947">
                  <c:v>70.261451699999995</c:v>
                </c:pt>
                <c:pt idx="948">
                  <c:v>69.650947599999995</c:v>
                </c:pt>
                <c:pt idx="949">
                  <c:v>68.968399000000005</c:v>
                </c:pt>
                <c:pt idx="950">
                  <c:v>68.415588400000004</c:v>
                </c:pt>
                <c:pt idx="951">
                  <c:v>67.735183699999993</c:v>
                </c:pt>
                <c:pt idx="952">
                  <c:v>67.073463399999994</c:v>
                </c:pt>
                <c:pt idx="953">
                  <c:v>66.398124699999997</c:v>
                </c:pt>
                <c:pt idx="954">
                  <c:v>65.701492299999998</c:v>
                </c:pt>
                <c:pt idx="955">
                  <c:v>64.943992600000001</c:v>
                </c:pt>
                <c:pt idx="956">
                  <c:v>64.207222000000002</c:v>
                </c:pt>
                <c:pt idx="957">
                  <c:v>63.326793700000003</c:v>
                </c:pt>
                <c:pt idx="958">
                  <c:v>62.538322399999998</c:v>
                </c:pt>
                <c:pt idx="959">
                  <c:v>61.718463900000003</c:v>
                </c:pt>
                <c:pt idx="960">
                  <c:v>60.9346161</c:v>
                </c:pt>
                <c:pt idx="961">
                  <c:v>59.925449399999998</c:v>
                </c:pt>
                <c:pt idx="962">
                  <c:v>58.829708099999998</c:v>
                </c:pt>
                <c:pt idx="963">
                  <c:v>57.8340721</c:v>
                </c:pt>
                <c:pt idx="964">
                  <c:v>56.8354797</c:v>
                </c:pt>
                <c:pt idx="965">
                  <c:v>55.6976662</c:v>
                </c:pt>
                <c:pt idx="966">
                  <c:v>54.255184200000002</c:v>
                </c:pt>
                <c:pt idx="967">
                  <c:v>53.258430500000003</c:v>
                </c:pt>
                <c:pt idx="968">
                  <c:v>51.770713800000003</c:v>
                </c:pt>
                <c:pt idx="969">
                  <c:v>50.234981500000004</c:v>
                </c:pt>
                <c:pt idx="970">
                  <c:v>48.721984900000002</c:v>
                </c:pt>
                <c:pt idx="971">
                  <c:v>46.910377500000003</c:v>
                </c:pt>
                <c:pt idx="972">
                  <c:v>45.182628600000001</c:v>
                </c:pt>
                <c:pt idx="973">
                  <c:v>43.191726699999997</c:v>
                </c:pt>
                <c:pt idx="974">
                  <c:v>40.889625500000001</c:v>
                </c:pt>
                <c:pt idx="975">
                  <c:v>38.601787600000002</c:v>
                </c:pt>
                <c:pt idx="976">
                  <c:v>35.638958000000002</c:v>
                </c:pt>
                <c:pt idx="977">
                  <c:v>33.2760429</c:v>
                </c:pt>
                <c:pt idx="978">
                  <c:v>30.4203644</c:v>
                </c:pt>
                <c:pt idx="979">
                  <c:v>26.970579099999998</c:v>
                </c:pt>
                <c:pt idx="980">
                  <c:v>23.669219999999999</c:v>
                </c:pt>
                <c:pt idx="981">
                  <c:v>19.961234999999999</c:v>
                </c:pt>
                <c:pt idx="982">
                  <c:v>15.5771236</c:v>
                </c:pt>
                <c:pt idx="983">
                  <c:v>11.241939500000001</c:v>
                </c:pt>
                <c:pt idx="984">
                  <c:v>6.8099460599999997</c:v>
                </c:pt>
                <c:pt idx="985">
                  <c:v>2.6705200699999998</c:v>
                </c:pt>
              </c:numCache>
            </c:numRef>
          </c:yVal>
          <c:smooth val="0"/>
          <c:extLst>
            <c:ext xmlns:c16="http://schemas.microsoft.com/office/drawing/2014/chart" uri="{C3380CC4-5D6E-409C-BE32-E72D297353CC}">
              <c16:uniqueId val="{00000001-42BC-4A0D-A46D-20914479B5C6}"/>
            </c:ext>
          </c:extLst>
        </c:ser>
        <c:ser>
          <c:idx val="0"/>
          <c:order val="2"/>
          <c:tx>
            <c:v>Airflow(4mm)</c:v>
          </c:tx>
          <c:spPr>
            <a:ln w="25400" cap="rnd">
              <a:noFill/>
              <a:round/>
            </a:ln>
            <a:effectLst/>
          </c:spPr>
          <c:marker>
            <c:symbol val="circle"/>
            <c:size val="5"/>
            <c:spPr>
              <a:solidFill>
                <a:schemeClr val="accent1"/>
              </a:solidFill>
              <a:ln w="9525">
                <a:solidFill>
                  <a:schemeClr val="accent1"/>
                </a:solidFill>
              </a:ln>
              <a:effectLst/>
            </c:spPr>
          </c:marker>
          <c:xVal>
            <c:numRef>
              <c:f>distance150mm!$B$4:$B$989</c:f>
              <c:numCache>
                <c:formatCode>General</c:formatCode>
                <c:ptCount val="986"/>
                <c:pt idx="0">
                  <c:v>-583.00000900000009</c:v>
                </c:pt>
                <c:pt idx="1">
                  <c:v>-582.25626199999999</c:v>
                </c:pt>
                <c:pt idx="2">
                  <c:v>-581.51251600000001</c:v>
                </c:pt>
                <c:pt idx="3">
                  <c:v>-580.76876899999991</c:v>
                </c:pt>
                <c:pt idx="4">
                  <c:v>-580.02502200000004</c:v>
                </c:pt>
                <c:pt idx="5">
                  <c:v>-579.28127500000005</c:v>
                </c:pt>
                <c:pt idx="6">
                  <c:v>-578.53752899999995</c:v>
                </c:pt>
                <c:pt idx="7">
                  <c:v>-577.79378199999996</c:v>
                </c:pt>
                <c:pt idx="8">
                  <c:v>-577.05003499999998</c:v>
                </c:pt>
                <c:pt idx="9">
                  <c:v>-576.306288</c:v>
                </c:pt>
                <c:pt idx="10">
                  <c:v>-575.56254100000001</c:v>
                </c:pt>
                <c:pt idx="11">
                  <c:v>-574.81879500000002</c:v>
                </c:pt>
                <c:pt idx="12">
                  <c:v>-574.07504799999992</c:v>
                </c:pt>
                <c:pt idx="13">
                  <c:v>-573.33130099999994</c:v>
                </c:pt>
                <c:pt idx="14">
                  <c:v>-572.58755400000007</c:v>
                </c:pt>
                <c:pt idx="15">
                  <c:v>-571.84380799999997</c:v>
                </c:pt>
                <c:pt idx="16">
                  <c:v>-571.10006099999998</c:v>
                </c:pt>
                <c:pt idx="17">
                  <c:v>-570.356314</c:v>
                </c:pt>
                <c:pt idx="18">
                  <c:v>-569.6125669999999</c:v>
                </c:pt>
                <c:pt idx="19">
                  <c:v>-568.86882100000003</c:v>
                </c:pt>
                <c:pt idx="20">
                  <c:v>-568.12507400000004</c:v>
                </c:pt>
                <c:pt idx="21">
                  <c:v>-567.38132699999994</c:v>
                </c:pt>
                <c:pt idx="22">
                  <c:v>-566.63757999999996</c:v>
                </c:pt>
                <c:pt idx="23">
                  <c:v>-565.89383400000008</c:v>
                </c:pt>
                <c:pt idx="24">
                  <c:v>-565.15008699999998</c:v>
                </c:pt>
                <c:pt idx="25">
                  <c:v>-564.40634</c:v>
                </c:pt>
                <c:pt idx="26">
                  <c:v>-563.66259300000002</c:v>
                </c:pt>
                <c:pt idx="27">
                  <c:v>-562.91884700000003</c:v>
                </c:pt>
                <c:pt idx="28">
                  <c:v>-562.17510000000004</c:v>
                </c:pt>
                <c:pt idx="29">
                  <c:v>-561.43135300000006</c:v>
                </c:pt>
                <c:pt idx="30">
                  <c:v>-560.68760599999996</c:v>
                </c:pt>
                <c:pt idx="31">
                  <c:v>-559.94385999999997</c:v>
                </c:pt>
                <c:pt idx="32">
                  <c:v>-559.2001130000001</c:v>
                </c:pt>
                <c:pt idx="33">
                  <c:v>-558.456366</c:v>
                </c:pt>
                <c:pt idx="34">
                  <c:v>-557.71261900000002</c:v>
                </c:pt>
                <c:pt idx="35">
                  <c:v>-556.96887299999992</c:v>
                </c:pt>
                <c:pt idx="36">
                  <c:v>-556.22512599999993</c:v>
                </c:pt>
                <c:pt idx="37">
                  <c:v>-555.48137900000006</c:v>
                </c:pt>
                <c:pt idx="38">
                  <c:v>-554.73763200000008</c:v>
                </c:pt>
                <c:pt idx="39">
                  <c:v>-553.99388599999997</c:v>
                </c:pt>
                <c:pt idx="40">
                  <c:v>-553.25013899999999</c:v>
                </c:pt>
                <c:pt idx="41">
                  <c:v>-552.50639200000001</c:v>
                </c:pt>
                <c:pt idx="42">
                  <c:v>-551.76264500000002</c:v>
                </c:pt>
                <c:pt idx="43">
                  <c:v>-551.01889800000004</c:v>
                </c:pt>
                <c:pt idx="44">
                  <c:v>-550.27515199999993</c:v>
                </c:pt>
                <c:pt idx="45">
                  <c:v>-549.53140499999995</c:v>
                </c:pt>
                <c:pt idx="46">
                  <c:v>-548.78765799999996</c:v>
                </c:pt>
                <c:pt idx="47">
                  <c:v>-548.04391100000009</c:v>
                </c:pt>
                <c:pt idx="48">
                  <c:v>-547.30016499999999</c:v>
                </c:pt>
                <c:pt idx="49">
                  <c:v>-546.55641800000001</c:v>
                </c:pt>
                <c:pt idx="50">
                  <c:v>-545.81267100000002</c:v>
                </c:pt>
                <c:pt idx="51">
                  <c:v>-545.06892399999992</c:v>
                </c:pt>
                <c:pt idx="52">
                  <c:v>-544.32517800000005</c:v>
                </c:pt>
                <c:pt idx="53">
                  <c:v>-543.58143099999995</c:v>
                </c:pt>
                <c:pt idx="54">
                  <c:v>-542.83768399999997</c:v>
                </c:pt>
                <c:pt idx="55">
                  <c:v>-542.09393699999998</c:v>
                </c:pt>
                <c:pt idx="56">
                  <c:v>-541.350191</c:v>
                </c:pt>
                <c:pt idx="57">
                  <c:v>-540.60644400000001</c:v>
                </c:pt>
                <c:pt idx="58">
                  <c:v>-539.86269700000003</c:v>
                </c:pt>
                <c:pt idx="59">
                  <c:v>-539.11894999999993</c:v>
                </c:pt>
                <c:pt idx="60">
                  <c:v>-538.37520400000005</c:v>
                </c:pt>
                <c:pt idx="61">
                  <c:v>-537.63145700000007</c:v>
                </c:pt>
                <c:pt idx="62">
                  <c:v>-536.88770999999997</c:v>
                </c:pt>
                <c:pt idx="63">
                  <c:v>-536.14396299999999</c:v>
                </c:pt>
                <c:pt idx="64">
                  <c:v>-535.400217</c:v>
                </c:pt>
                <c:pt idx="65">
                  <c:v>-534.65647000000001</c:v>
                </c:pt>
                <c:pt idx="66">
                  <c:v>-533.91272300000003</c:v>
                </c:pt>
                <c:pt idx="67">
                  <c:v>-533.16897600000004</c:v>
                </c:pt>
                <c:pt idx="68">
                  <c:v>-532.42522999999994</c:v>
                </c:pt>
                <c:pt idx="69">
                  <c:v>-531.68148299999996</c:v>
                </c:pt>
                <c:pt idx="70">
                  <c:v>-530.93773600000009</c:v>
                </c:pt>
                <c:pt idx="71">
                  <c:v>-530.19398899999999</c:v>
                </c:pt>
                <c:pt idx="72">
                  <c:v>-529.450243</c:v>
                </c:pt>
                <c:pt idx="73">
                  <c:v>-528.70649600000002</c:v>
                </c:pt>
                <c:pt idx="74">
                  <c:v>-527.96274899999992</c:v>
                </c:pt>
                <c:pt idx="75">
                  <c:v>-527.21900200000005</c:v>
                </c:pt>
                <c:pt idx="76">
                  <c:v>-526.47525500000006</c:v>
                </c:pt>
                <c:pt idx="77">
                  <c:v>-525.73150899999996</c:v>
                </c:pt>
                <c:pt idx="78">
                  <c:v>-524.98776199999998</c:v>
                </c:pt>
                <c:pt idx="79">
                  <c:v>-524.24401499999999</c:v>
                </c:pt>
                <c:pt idx="80">
                  <c:v>-523.50026800000001</c:v>
                </c:pt>
                <c:pt idx="81">
                  <c:v>-522.75652200000002</c:v>
                </c:pt>
                <c:pt idx="82">
                  <c:v>-522.01277500000003</c:v>
                </c:pt>
                <c:pt idx="83">
                  <c:v>-521.26902799999993</c:v>
                </c:pt>
                <c:pt idx="84">
                  <c:v>-520.52528099999995</c:v>
                </c:pt>
                <c:pt idx="85">
                  <c:v>-519.78153499999996</c:v>
                </c:pt>
                <c:pt idx="86">
                  <c:v>-519.03778799999998</c:v>
                </c:pt>
                <c:pt idx="87">
                  <c:v>-518.29404099999999</c:v>
                </c:pt>
                <c:pt idx="88">
                  <c:v>-517.55029400000001</c:v>
                </c:pt>
                <c:pt idx="89">
                  <c:v>-516.80654800000002</c:v>
                </c:pt>
                <c:pt idx="90">
                  <c:v>-516.06280100000004</c:v>
                </c:pt>
                <c:pt idx="91">
                  <c:v>-515.31905400000005</c:v>
                </c:pt>
                <c:pt idx="92">
                  <c:v>-514.57530699999995</c:v>
                </c:pt>
                <c:pt idx="93">
                  <c:v>-513.83156099999997</c:v>
                </c:pt>
                <c:pt idx="94">
                  <c:v>-513.08781399999998</c:v>
                </c:pt>
                <c:pt idx="95">
                  <c:v>-512.344067</c:v>
                </c:pt>
                <c:pt idx="96">
                  <c:v>-511.60032000000001</c:v>
                </c:pt>
                <c:pt idx="97">
                  <c:v>-510.85657399999997</c:v>
                </c:pt>
                <c:pt idx="98">
                  <c:v>-510.11282700000004</c:v>
                </c:pt>
                <c:pt idx="99">
                  <c:v>-509.36908000000005</c:v>
                </c:pt>
                <c:pt idx="100">
                  <c:v>-508.62533300000001</c:v>
                </c:pt>
                <c:pt idx="101">
                  <c:v>-507.88158699999997</c:v>
                </c:pt>
                <c:pt idx="102">
                  <c:v>-507.13783999999993</c:v>
                </c:pt>
                <c:pt idx="103">
                  <c:v>-506.39409300000005</c:v>
                </c:pt>
                <c:pt idx="104">
                  <c:v>-505.65034600000001</c:v>
                </c:pt>
                <c:pt idx="105">
                  <c:v>-504.90659999999997</c:v>
                </c:pt>
                <c:pt idx="106">
                  <c:v>-504.16285300000004</c:v>
                </c:pt>
                <c:pt idx="107">
                  <c:v>-503.419106</c:v>
                </c:pt>
                <c:pt idx="108">
                  <c:v>-502.67535899999996</c:v>
                </c:pt>
                <c:pt idx="109">
                  <c:v>-501.93161200000003</c:v>
                </c:pt>
                <c:pt idx="110">
                  <c:v>-501.18786599999999</c:v>
                </c:pt>
                <c:pt idx="111">
                  <c:v>-500.444119</c:v>
                </c:pt>
                <c:pt idx="112">
                  <c:v>-499.70037200000002</c:v>
                </c:pt>
                <c:pt idx="113">
                  <c:v>-498.95662499999997</c:v>
                </c:pt>
                <c:pt idx="114">
                  <c:v>-498.21287899999999</c:v>
                </c:pt>
                <c:pt idx="115">
                  <c:v>-497.469132</c:v>
                </c:pt>
                <c:pt idx="116">
                  <c:v>-496.72538500000002</c:v>
                </c:pt>
                <c:pt idx="117">
                  <c:v>-495.98163799999998</c:v>
                </c:pt>
                <c:pt idx="118">
                  <c:v>-495.23789199999999</c:v>
                </c:pt>
                <c:pt idx="119">
                  <c:v>-494.494145</c:v>
                </c:pt>
                <c:pt idx="120">
                  <c:v>-493.75039799999996</c:v>
                </c:pt>
                <c:pt idx="121">
                  <c:v>-493.00665100000003</c:v>
                </c:pt>
                <c:pt idx="122">
                  <c:v>-492.26290500000005</c:v>
                </c:pt>
                <c:pt idx="123">
                  <c:v>-491.519158</c:v>
                </c:pt>
                <c:pt idx="124">
                  <c:v>-490.77541099999996</c:v>
                </c:pt>
                <c:pt idx="125">
                  <c:v>-490.03166399999998</c:v>
                </c:pt>
                <c:pt idx="126">
                  <c:v>-489.28791799999999</c:v>
                </c:pt>
                <c:pt idx="127">
                  <c:v>-488.54417100000001</c:v>
                </c:pt>
                <c:pt idx="128">
                  <c:v>-487.80042400000002</c:v>
                </c:pt>
                <c:pt idx="129">
                  <c:v>-487.05667699999998</c:v>
                </c:pt>
                <c:pt idx="130">
                  <c:v>-486.31293099999999</c:v>
                </c:pt>
                <c:pt idx="131">
                  <c:v>-485.56918400000001</c:v>
                </c:pt>
                <c:pt idx="132">
                  <c:v>-484.82543700000002</c:v>
                </c:pt>
                <c:pt idx="133">
                  <c:v>-484.08168999999998</c:v>
                </c:pt>
                <c:pt idx="134">
                  <c:v>-483.33794399999999</c:v>
                </c:pt>
                <c:pt idx="135">
                  <c:v>-482.59419700000001</c:v>
                </c:pt>
                <c:pt idx="136">
                  <c:v>-481.85044999999997</c:v>
                </c:pt>
                <c:pt idx="137">
                  <c:v>-481.10670300000004</c:v>
                </c:pt>
                <c:pt idx="138">
                  <c:v>-480.36295699999999</c:v>
                </c:pt>
                <c:pt idx="139">
                  <c:v>-479.61921000000001</c:v>
                </c:pt>
                <c:pt idx="140">
                  <c:v>-478.87546300000002</c:v>
                </c:pt>
                <c:pt idx="141">
                  <c:v>-478.13171599999998</c:v>
                </c:pt>
                <c:pt idx="142">
                  <c:v>-477.387969</c:v>
                </c:pt>
                <c:pt idx="143">
                  <c:v>-476.64422299999995</c:v>
                </c:pt>
                <c:pt idx="144">
                  <c:v>-475.90047600000003</c:v>
                </c:pt>
                <c:pt idx="145">
                  <c:v>-475.15672899999998</c:v>
                </c:pt>
                <c:pt idx="146">
                  <c:v>-474.412982</c:v>
                </c:pt>
                <c:pt idx="147">
                  <c:v>-473.66923600000001</c:v>
                </c:pt>
                <c:pt idx="148">
                  <c:v>-472.92548899999997</c:v>
                </c:pt>
                <c:pt idx="149">
                  <c:v>-472.18174199999999</c:v>
                </c:pt>
                <c:pt idx="150">
                  <c:v>-471.437995</c:v>
                </c:pt>
                <c:pt idx="151">
                  <c:v>-470.69424900000001</c:v>
                </c:pt>
                <c:pt idx="152">
                  <c:v>-469.95050199999997</c:v>
                </c:pt>
                <c:pt idx="153">
                  <c:v>-469.20675500000004</c:v>
                </c:pt>
                <c:pt idx="154">
                  <c:v>-468.463008</c:v>
                </c:pt>
                <c:pt idx="155">
                  <c:v>-467.71926200000001</c:v>
                </c:pt>
                <c:pt idx="156">
                  <c:v>-466.97551500000003</c:v>
                </c:pt>
                <c:pt idx="157">
                  <c:v>-466.23176799999999</c:v>
                </c:pt>
                <c:pt idx="158">
                  <c:v>-465.488021</c:v>
                </c:pt>
                <c:pt idx="159">
                  <c:v>-464.74427499999996</c:v>
                </c:pt>
                <c:pt idx="160">
                  <c:v>-464.00052800000003</c:v>
                </c:pt>
                <c:pt idx="161">
                  <c:v>-463.25678099999999</c:v>
                </c:pt>
                <c:pt idx="162">
                  <c:v>-462.513034</c:v>
                </c:pt>
                <c:pt idx="163">
                  <c:v>-461.76928800000002</c:v>
                </c:pt>
                <c:pt idx="164">
                  <c:v>-461.02554099999998</c:v>
                </c:pt>
                <c:pt idx="165">
                  <c:v>-460.28179399999999</c:v>
                </c:pt>
                <c:pt idx="166">
                  <c:v>-459.53804700000001</c:v>
                </c:pt>
                <c:pt idx="167">
                  <c:v>-458.79430100000002</c:v>
                </c:pt>
                <c:pt idx="168">
                  <c:v>-458.05055399999998</c:v>
                </c:pt>
                <c:pt idx="169">
                  <c:v>-457.30680699999999</c:v>
                </c:pt>
                <c:pt idx="170">
                  <c:v>-456.56306000000001</c:v>
                </c:pt>
                <c:pt idx="171">
                  <c:v>-455.81931400000002</c:v>
                </c:pt>
                <c:pt idx="172">
                  <c:v>-455.07556700000004</c:v>
                </c:pt>
                <c:pt idx="173">
                  <c:v>-454.33181999999999</c:v>
                </c:pt>
                <c:pt idx="174">
                  <c:v>-453.58807299999995</c:v>
                </c:pt>
                <c:pt idx="175">
                  <c:v>-452.84432600000002</c:v>
                </c:pt>
                <c:pt idx="176">
                  <c:v>-452.10058000000004</c:v>
                </c:pt>
                <c:pt idx="177">
                  <c:v>-451.35683299999999</c:v>
                </c:pt>
                <c:pt idx="178">
                  <c:v>-450.61308600000001</c:v>
                </c:pt>
                <c:pt idx="179">
                  <c:v>-449.86933899999997</c:v>
                </c:pt>
                <c:pt idx="180">
                  <c:v>-449.12559299999998</c:v>
                </c:pt>
                <c:pt idx="181">
                  <c:v>-448.381846</c:v>
                </c:pt>
                <c:pt idx="182">
                  <c:v>-447.63809900000001</c:v>
                </c:pt>
                <c:pt idx="183">
                  <c:v>-446.89435199999997</c:v>
                </c:pt>
                <c:pt idx="184">
                  <c:v>-446.15060599999998</c:v>
                </c:pt>
                <c:pt idx="185">
                  <c:v>-445.406859</c:v>
                </c:pt>
                <c:pt idx="186">
                  <c:v>-444.66311200000001</c:v>
                </c:pt>
                <c:pt idx="187">
                  <c:v>-443.91936500000003</c:v>
                </c:pt>
                <c:pt idx="188">
                  <c:v>-443.17561900000004</c:v>
                </c:pt>
                <c:pt idx="189">
                  <c:v>-442.431872</c:v>
                </c:pt>
                <c:pt idx="190">
                  <c:v>-441.68812499999996</c:v>
                </c:pt>
                <c:pt idx="191">
                  <c:v>-440.94437800000003</c:v>
                </c:pt>
                <c:pt idx="192">
                  <c:v>-440.20063199999998</c:v>
                </c:pt>
                <c:pt idx="193">
                  <c:v>-439.456885</c:v>
                </c:pt>
                <c:pt idx="194">
                  <c:v>-438.71313800000001</c:v>
                </c:pt>
                <c:pt idx="195">
                  <c:v>-437.96939099999997</c:v>
                </c:pt>
                <c:pt idx="196">
                  <c:v>-437.22564499999999</c:v>
                </c:pt>
                <c:pt idx="197">
                  <c:v>-436.481898</c:v>
                </c:pt>
                <c:pt idx="198">
                  <c:v>-435.73815100000002</c:v>
                </c:pt>
                <c:pt idx="199">
                  <c:v>-434.99440399999997</c:v>
                </c:pt>
                <c:pt idx="200">
                  <c:v>-434.25065799999999</c:v>
                </c:pt>
                <c:pt idx="201">
                  <c:v>-433.506911</c:v>
                </c:pt>
                <c:pt idx="202">
                  <c:v>-432.76316399999996</c:v>
                </c:pt>
                <c:pt idx="203">
                  <c:v>-432.01941700000003</c:v>
                </c:pt>
                <c:pt idx="204">
                  <c:v>-431.27567100000005</c:v>
                </c:pt>
                <c:pt idx="205">
                  <c:v>-430.531924</c:v>
                </c:pt>
                <c:pt idx="206">
                  <c:v>-429.78817699999996</c:v>
                </c:pt>
                <c:pt idx="207">
                  <c:v>-429.04443000000003</c:v>
                </c:pt>
                <c:pt idx="208">
                  <c:v>-428.30068299999999</c:v>
                </c:pt>
                <c:pt idx="209">
                  <c:v>-427.556937</c:v>
                </c:pt>
                <c:pt idx="210">
                  <c:v>-426.81319000000002</c:v>
                </c:pt>
                <c:pt idx="211">
                  <c:v>-426.06944299999998</c:v>
                </c:pt>
                <c:pt idx="212">
                  <c:v>-425.32569600000005</c:v>
                </c:pt>
                <c:pt idx="213">
                  <c:v>-424.58195000000001</c:v>
                </c:pt>
                <c:pt idx="214">
                  <c:v>-423.83820300000002</c:v>
                </c:pt>
                <c:pt idx="215">
                  <c:v>-423.09445599999998</c:v>
                </c:pt>
                <c:pt idx="216">
                  <c:v>-422.35070899999999</c:v>
                </c:pt>
                <c:pt idx="217">
                  <c:v>-421.60696300000001</c:v>
                </c:pt>
                <c:pt idx="218">
                  <c:v>-420.86321599999997</c:v>
                </c:pt>
                <c:pt idx="219">
                  <c:v>-420.11946900000004</c:v>
                </c:pt>
                <c:pt idx="220">
                  <c:v>-419.375722</c:v>
                </c:pt>
                <c:pt idx="221">
                  <c:v>-418.63197600000001</c:v>
                </c:pt>
                <c:pt idx="222">
                  <c:v>-417.88822900000002</c:v>
                </c:pt>
                <c:pt idx="223">
                  <c:v>-417.14448199999998</c:v>
                </c:pt>
                <c:pt idx="224">
                  <c:v>-416.400735</c:v>
                </c:pt>
                <c:pt idx="225">
                  <c:v>-415.65698899999995</c:v>
                </c:pt>
                <c:pt idx="226">
                  <c:v>-414.91324200000003</c:v>
                </c:pt>
                <c:pt idx="227">
                  <c:v>-414.16949499999998</c:v>
                </c:pt>
                <c:pt idx="228">
                  <c:v>-413.425748</c:v>
                </c:pt>
                <c:pt idx="229">
                  <c:v>-412.68200200000001</c:v>
                </c:pt>
                <c:pt idx="230">
                  <c:v>-411.93825500000003</c:v>
                </c:pt>
                <c:pt idx="231">
                  <c:v>-411.19450799999998</c:v>
                </c:pt>
                <c:pt idx="232">
                  <c:v>-410.450761</c:v>
                </c:pt>
                <c:pt idx="233">
                  <c:v>-409.70701500000001</c:v>
                </c:pt>
                <c:pt idx="234">
                  <c:v>-408.96326799999997</c:v>
                </c:pt>
                <c:pt idx="235">
                  <c:v>-408.21952100000004</c:v>
                </c:pt>
                <c:pt idx="236">
                  <c:v>-407.475774</c:v>
                </c:pt>
                <c:pt idx="237">
                  <c:v>-406.73202800000001</c:v>
                </c:pt>
                <c:pt idx="238">
                  <c:v>-405.98828100000003</c:v>
                </c:pt>
                <c:pt idx="239">
                  <c:v>-405.24453399999999</c:v>
                </c:pt>
                <c:pt idx="240">
                  <c:v>-404.500787</c:v>
                </c:pt>
                <c:pt idx="241">
                  <c:v>-403.75704099999996</c:v>
                </c:pt>
                <c:pt idx="242">
                  <c:v>-403.01329400000003</c:v>
                </c:pt>
                <c:pt idx="243">
                  <c:v>-402.26954699999999</c:v>
                </c:pt>
                <c:pt idx="244">
                  <c:v>-401.5258</c:v>
                </c:pt>
                <c:pt idx="245">
                  <c:v>-400.78205300000002</c:v>
                </c:pt>
                <c:pt idx="246">
                  <c:v>-400.03830699999997</c:v>
                </c:pt>
                <c:pt idx="247">
                  <c:v>-399.29455999999999</c:v>
                </c:pt>
                <c:pt idx="248">
                  <c:v>-398.55081300000001</c:v>
                </c:pt>
                <c:pt idx="249">
                  <c:v>-397.80706599999996</c:v>
                </c:pt>
                <c:pt idx="250">
                  <c:v>-397.06331999999998</c:v>
                </c:pt>
                <c:pt idx="251">
                  <c:v>-396.31957299999999</c:v>
                </c:pt>
                <c:pt idx="252">
                  <c:v>-395.57582600000001</c:v>
                </c:pt>
                <c:pt idx="253">
                  <c:v>-394.83207900000002</c:v>
                </c:pt>
                <c:pt idx="254">
                  <c:v>-394.08833300000003</c:v>
                </c:pt>
                <c:pt idx="255">
                  <c:v>-393.34458599999999</c:v>
                </c:pt>
                <c:pt idx="256">
                  <c:v>-392.60083899999995</c:v>
                </c:pt>
                <c:pt idx="257">
                  <c:v>-391.85709200000002</c:v>
                </c:pt>
                <c:pt idx="258">
                  <c:v>-391.11334600000004</c:v>
                </c:pt>
                <c:pt idx="259">
                  <c:v>-390.36959899999999</c:v>
                </c:pt>
                <c:pt idx="260">
                  <c:v>-389.62585200000001</c:v>
                </c:pt>
                <c:pt idx="261">
                  <c:v>-388.88210499999997</c:v>
                </c:pt>
                <c:pt idx="262">
                  <c:v>-388.13835899999998</c:v>
                </c:pt>
                <c:pt idx="263">
                  <c:v>-387.394612</c:v>
                </c:pt>
                <c:pt idx="264">
                  <c:v>-386.65086500000001</c:v>
                </c:pt>
                <c:pt idx="265">
                  <c:v>-385.90711799999997</c:v>
                </c:pt>
                <c:pt idx="266">
                  <c:v>-385.16337199999998</c:v>
                </c:pt>
                <c:pt idx="267">
                  <c:v>-384.419625</c:v>
                </c:pt>
                <c:pt idx="268">
                  <c:v>-383.67587800000001</c:v>
                </c:pt>
                <c:pt idx="269">
                  <c:v>-382.93213100000003</c:v>
                </c:pt>
                <c:pt idx="270">
                  <c:v>-382.18838500000004</c:v>
                </c:pt>
                <c:pt idx="271">
                  <c:v>-381.444638</c:v>
                </c:pt>
                <c:pt idx="272">
                  <c:v>-380.70089099999996</c:v>
                </c:pt>
                <c:pt idx="273">
                  <c:v>-379.95714400000003</c:v>
                </c:pt>
                <c:pt idx="274">
                  <c:v>-379.21339799999998</c:v>
                </c:pt>
                <c:pt idx="275">
                  <c:v>-378.469651</c:v>
                </c:pt>
                <c:pt idx="276">
                  <c:v>-377.72590400000001</c:v>
                </c:pt>
                <c:pt idx="277">
                  <c:v>-376.98215699999997</c:v>
                </c:pt>
                <c:pt idx="278">
                  <c:v>-376.23841000000004</c:v>
                </c:pt>
                <c:pt idx="279">
                  <c:v>-375.494664</c:v>
                </c:pt>
                <c:pt idx="280">
                  <c:v>-374.75091700000002</c:v>
                </c:pt>
                <c:pt idx="281">
                  <c:v>-374.00716999999997</c:v>
                </c:pt>
                <c:pt idx="282">
                  <c:v>-373.26342299999999</c:v>
                </c:pt>
                <c:pt idx="283">
                  <c:v>-372.519677</c:v>
                </c:pt>
                <c:pt idx="284">
                  <c:v>-371.77592999999996</c:v>
                </c:pt>
                <c:pt idx="285">
                  <c:v>-371.03218300000003</c:v>
                </c:pt>
                <c:pt idx="286">
                  <c:v>-370.28843599999999</c:v>
                </c:pt>
                <c:pt idx="287">
                  <c:v>-369.54469</c:v>
                </c:pt>
                <c:pt idx="288">
                  <c:v>-368.80094299999996</c:v>
                </c:pt>
                <c:pt idx="289">
                  <c:v>-368.05719600000003</c:v>
                </c:pt>
                <c:pt idx="290">
                  <c:v>-367.31344899999999</c:v>
                </c:pt>
                <c:pt idx="291">
                  <c:v>-366.569703</c:v>
                </c:pt>
                <c:pt idx="292">
                  <c:v>-365.82595600000002</c:v>
                </c:pt>
                <c:pt idx="293">
                  <c:v>-365.08220899999998</c:v>
                </c:pt>
                <c:pt idx="294">
                  <c:v>-364.33846200000005</c:v>
                </c:pt>
                <c:pt idx="295">
                  <c:v>-363.59471600000001</c:v>
                </c:pt>
                <c:pt idx="296">
                  <c:v>-362.85096900000002</c:v>
                </c:pt>
                <c:pt idx="297">
                  <c:v>-362.10722199999998</c:v>
                </c:pt>
                <c:pt idx="298">
                  <c:v>-361.36347499999999</c:v>
                </c:pt>
                <c:pt idx="299">
                  <c:v>-360.61972900000001</c:v>
                </c:pt>
                <c:pt idx="300">
                  <c:v>-359.87598199999996</c:v>
                </c:pt>
                <c:pt idx="301">
                  <c:v>-359.13223500000004</c:v>
                </c:pt>
                <c:pt idx="302">
                  <c:v>-358.388488</c:v>
                </c:pt>
                <c:pt idx="303">
                  <c:v>-357.64474200000001</c:v>
                </c:pt>
                <c:pt idx="304">
                  <c:v>-356.90099499999997</c:v>
                </c:pt>
                <c:pt idx="305">
                  <c:v>-356.15724799999998</c:v>
                </c:pt>
                <c:pt idx="306">
                  <c:v>-355.413501</c:v>
                </c:pt>
                <c:pt idx="307">
                  <c:v>-354.66975500000001</c:v>
                </c:pt>
                <c:pt idx="308">
                  <c:v>-353.92600800000002</c:v>
                </c:pt>
                <c:pt idx="309">
                  <c:v>-353.18226099999998</c:v>
                </c:pt>
                <c:pt idx="310">
                  <c:v>-352.438514</c:v>
                </c:pt>
                <c:pt idx="311">
                  <c:v>-351.69476700000001</c:v>
                </c:pt>
                <c:pt idx="312">
                  <c:v>-350.95102100000003</c:v>
                </c:pt>
                <c:pt idx="313">
                  <c:v>-350.20727399999998</c:v>
                </c:pt>
                <c:pt idx="314">
                  <c:v>-349.463527</c:v>
                </c:pt>
                <c:pt idx="315">
                  <c:v>-348.71977999999996</c:v>
                </c:pt>
                <c:pt idx="316">
                  <c:v>-347.97603399999997</c:v>
                </c:pt>
                <c:pt idx="317">
                  <c:v>-347.23228700000004</c:v>
                </c:pt>
                <c:pt idx="318">
                  <c:v>-346.48854</c:v>
                </c:pt>
                <c:pt idx="319">
                  <c:v>-345.74479300000002</c:v>
                </c:pt>
                <c:pt idx="320">
                  <c:v>-345.00104700000003</c:v>
                </c:pt>
                <c:pt idx="321">
                  <c:v>-344.25729999999999</c:v>
                </c:pt>
                <c:pt idx="322">
                  <c:v>-343.513553</c:v>
                </c:pt>
                <c:pt idx="323">
                  <c:v>-342.76980600000002</c:v>
                </c:pt>
                <c:pt idx="324">
                  <c:v>-342.02606000000003</c:v>
                </c:pt>
                <c:pt idx="325">
                  <c:v>-341.28231299999999</c:v>
                </c:pt>
                <c:pt idx="326">
                  <c:v>-340.538566</c:v>
                </c:pt>
                <c:pt idx="327">
                  <c:v>-339.79481900000002</c:v>
                </c:pt>
                <c:pt idx="328">
                  <c:v>-339.05107299999997</c:v>
                </c:pt>
                <c:pt idx="329">
                  <c:v>-338.30732599999999</c:v>
                </c:pt>
                <c:pt idx="330">
                  <c:v>-337.563579</c:v>
                </c:pt>
                <c:pt idx="331">
                  <c:v>-336.81983199999996</c:v>
                </c:pt>
                <c:pt idx="332">
                  <c:v>-336.07608599999998</c:v>
                </c:pt>
                <c:pt idx="333">
                  <c:v>-335.33233899999999</c:v>
                </c:pt>
                <c:pt idx="334">
                  <c:v>-334.58859200000001</c:v>
                </c:pt>
                <c:pt idx="335">
                  <c:v>-333.84484500000002</c:v>
                </c:pt>
                <c:pt idx="336">
                  <c:v>-333.10109900000003</c:v>
                </c:pt>
                <c:pt idx="337">
                  <c:v>-332.35735199999999</c:v>
                </c:pt>
                <c:pt idx="338">
                  <c:v>-331.61360499999995</c:v>
                </c:pt>
                <c:pt idx="339">
                  <c:v>-330.86985800000002</c:v>
                </c:pt>
                <c:pt idx="340">
                  <c:v>-330.12611200000003</c:v>
                </c:pt>
                <c:pt idx="341">
                  <c:v>-329.38236499999999</c:v>
                </c:pt>
                <c:pt idx="342">
                  <c:v>-328.63861800000001</c:v>
                </c:pt>
                <c:pt idx="343">
                  <c:v>-327.89487100000002</c:v>
                </c:pt>
                <c:pt idx="344">
                  <c:v>-327.15112400000004</c:v>
                </c:pt>
                <c:pt idx="345">
                  <c:v>-326.40737799999999</c:v>
                </c:pt>
                <c:pt idx="346">
                  <c:v>-325.66363100000001</c:v>
                </c:pt>
                <c:pt idx="347">
                  <c:v>-324.91988399999997</c:v>
                </c:pt>
                <c:pt idx="348">
                  <c:v>-324.17613700000004</c:v>
                </c:pt>
                <c:pt idx="349">
                  <c:v>-323.432391</c:v>
                </c:pt>
                <c:pt idx="350">
                  <c:v>-322.68864400000001</c:v>
                </c:pt>
                <c:pt idx="351">
                  <c:v>-321.94489700000003</c:v>
                </c:pt>
                <c:pt idx="352">
                  <c:v>-321.20114999999998</c:v>
                </c:pt>
                <c:pt idx="353">
                  <c:v>-320.457404</c:v>
                </c:pt>
                <c:pt idx="354">
                  <c:v>-319.71365699999996</c:v>
                </c:pt>
                <c:pt idx="355">
                  <c:v>-318.96991000000003</c:v>
                </c:pt>
                <c:pt idx="356">
                  <c:v>-318.22616299999999</c:v>
                </c:pt>
                <c:pt idx="357">
                  <c:v>-317.482417</c:v>
                </c:pt>
                <c:pt idx="358">
                  <c:v>-316.73867000000001</c:v>
                </c:pt>
                <c:pt idx="359">
                  <c:v>-315.99492299999997</c:v>
                </c:pt>
                <c:pt idx="360">
                  <c:v>-315.25117600000004</c:v>
                </c:pt>
                <c:pt idx="361">
                  <c:v>-314.50743</c:v>
                </c:pt>
                <c:pt idx="362">
                  <c:v>-313.76368300000001</c:v>
                </c:pt>
                <c:pt idx="363">
                  <c:v>-313.01993599999997</c:v>
                </c:pt>
                <c:pt idx="364">
                  <c:v>-312.27618899999999</c:v>
                </c:pt>
                <c:pt idx="365">
                  <c:v>-311.532443</c:v>
                </c:pt>
                <c:pt idx="366">
                  <c:v>-310.78869600000002</c:v>
                </c:pt>
                <c:pt idx="367">
                  <c:v>-310.04494900000003</c:v>
                </c:pt>
                <c:pt idx="368">
                  <c:v>-309.30120199999999</c:v>
                </c:pt>
                <c:pt idx="369">
                  <c:v>-308.557456</c:v>
                </c:pt>
                <c:pt idx="370">
                  <c:v>-307.81370899999996</c:v>
                </c:pt>
                <c:pt idx="371">
                  <c:v>-307.06996200000003</c:v>
                </c:pt>
                <c:pt idx="372">
                  <c:v>-306.32621499999999</c:v>
                </c:pt>
                <c:pt idx="373">
                  <c:v>-305.582469</c:v>
                </c:pt>
                <c:pt idx="374">
                  <c:v>-304.83872200000002</c:v>
                </c:pt>
                <c:pt idx="375">
                  <c:v>-304.09497499999998</c:v>
                </c:pt>
                <c:pt idx="376">
                  <c:v>-303.35122800000005</c:v>
                </c:pt>
                <c:pt idx="377">
                  <c:v>-302.60748100000001</c:v>
                </c:pt>
                <c:pt idx="378">
                  <c:v>-301.86373500000002</c:v>
                </c:pt>
                <c:pt idx="379">
                  <c:v>-301.11998799999998</c:v>
                </c:pt>
                <c:pt idx="380">
                  <c:v>-300.37624099999999</c:v>
                </c:pt>
                <c:pt idx="381">
                  <c:v>-299.63249400000001</c:v>
                </c:pt>
                <c:pt idx="382">
                  <c:v>-298.88874799999996</c:v>
                </c:pt>
                <c:pt idx="383">
                  <c:v>-298.14500100000004</c:v>
                </c:pt>
                <c:pt idx="384">
                  <c:v>-297.40125399999999</c:v>
                </c:pt>
                <c:pt idx="385">
                  <c:v>-296.65750700000001</c:v>
                </c:pt>
                <c:pt idx="386">
                  <c:v>-295.91376099999997</c:v>
                </c:pt>
                <c:pt idx="387">
                  <c:v>-295.17001399999998</c:v>
                </c:pt>
                <c:pt idx="388">
                  <c:v>-294.426267</c:v>
                </c:pt>
                <c:pt idx="389">
                  <c:v>-293.68252000000001</c:v>
                </c:pt>
                <c:pt idx="390">
                  <c:v>-292.93877400000002</c:v>
                </c:pt>
                <c:pt idx="391">
                  <c:v>-292.19502699999998</c:v>
                </c:pt>
                <c:pt idx="392">
                  <c:v>-291.45128</c:v>
                </c:pt>
                <c:pt idx="393">
                  <c:v>-290.70753300000001</c:v>
                </c:pt>
                <c:pt idx="394">
                  <c:v>-289.96378700000002</c:v>
                </c:pt>
                <c:pt idx="395">
                  <c:v>-289.22003999999998</c:v>
                </c:pt>
                <c:pt idx="396">
                  <c:v>-288.476293</c:v>
                </c:pt>
                <c:pt idx="397">
                  <c:v>-287.73254599999996</c:v>
                </c:pt>
                <c:pt idx="398">
                  <c:v>-286.98879999999997</c:v>
                </c:pt>
                <c:pt idx="399">
                  <c:v>-286.24505300000004</c:v>
                </c:pt>
                <c:pt idx="400">
                  <c:v>-285.501306</c:v>
                </c:pt>
                <c:pt idx="401">
                  <c:v>-284.75755900000001</c:v>
                </c:pt>
                <c:pt idx="402">
                  <c:v>-284.01381300000003</c:v>
                </c:pt>
                <c:pt idx="403">
                  <c:v>-283.27006599999999</c:v>
                </c:pt>
                <c:pt idx="404">
                  <c:v>-282.526319</c:v>
                </c:pt>
                <c:pt idx="405">
                  <c:v>-281.78257200000002</c:v>
                </c:pt>
                <c:pt idx="406">
                  <c:v>-281.03882600000003</c:v>
                </c:pt>
                <c:pt idx="407">
                  <c:v>-280.29507899999999</c:v>
                </c:pt>
                <c:pt idx="408">
                  <c:v>-279.551332</c:v>
                </c:pt>
                <c:pt idx="409">
                  <c:v>-278.80758500000002</c:v>
                </c:pt>
                <c:pt idx="410">
                  <c:v>-278.06383799999998</c:v>
                </c:pt>
                <c:pt idx="411">
                  <c:v>-277.32009199999999</c:v>
                </c:pt>
                <c:pt idx="412">
                  <c:v>-276.576345</c:v>
                </c:pt>
                <c:pt idx="413">
                  <c:v>-275.83259799999996</c:v>
                </c:pt>
                <c:pt idx="414">
                  <c:v>-275.08885100000003</c:v>
                </c:pt>
                <c:pt idx="415">
                  <c:v>-274.34510499999999</c:v>
                </c:pt>
                <c:pt idx="416">
                  <c:v>-273.601358</c:v>
                </c:pt>
                <c:pt idx="417">
                  <c:v>-272.85761100000002</c:v>
                </c:pt>
                <c:pt idx="418">
                  <c:v>-272.11386399999998</c:v>
                </c:pt>
                <c:pt idx="419">
                  <c:v>-271.37011799999999</c:v>
                </c:pt>
                <c:pt idx="420">
                  <c:v>-270.62637099999995</c:v>
                </c:pt>
                <c:pt idx="421">
                  <c:v>-269.88262400000002</c:v>
                </c:pt>
                <c:pt idx="422">
                  <c:v>-269.13887699999998</c:v>
                </c:pt>
                <c:pt idx="423">
                  <c:v>-268.39513099999999</c:v>
                </c:pt>
                <c:pt idx="424">
                  <c:v>-267.65138400000001</c:v>
                </c:pt>
                <c:pt idx="425">
                  <c:v>-266.90763700000002</c:v>
                </c:pt>
                <c:pt idx="426">
                  <c:v>-266.16389000000004</c:v>
                </c:pt>
                <c:pt idx="427">
                  <c:v>-265.42014399999999</c:v>
                </c:pt>
                <c:pt idx="428">
                  <c:v>-264.67639700000001</c:v>
                </c:pt>
                <c:pt idx="429">
                  <c:v>-263.93264999999997</c:v>
                </c:pt>
                <c:pt idx="430">
                  <c:v>-263.18890300000004</c:v>
                </c:pt>
                <c:pt idx="431">
                  <c:v>-262.44515699999999</c:v>
                </c:pt>
                <c:pt idx="432">
                  <c:v>-261.70141000000001</c:v>
                </c:pt>
                <c:pt idx="433">
                  <c:v>-260.95766300000003</c:v>
                </c:pt>
                <c:pt idx="434">
                  <c:v>-260.21391599999998</c:v>
                </c:pt>
                <c:pt idx="435">
                  <c:v>-259.47017</c:v>
                </c:pt>
                <c:pt idx="436">
                  <c:v>-258.72642299999995</c:v>
                </c:pt>
                <c:pt idx="437">
                  <c:v>-257.98267600000003</c:v>
                </c:pt>
                <c:pt idx="438">
                  <c:v>-257.23892899999998</c:v>
                </c:pt>
                <c:pt idx="439">
                  <c:v>-256.495183</c:v>
                </c:pt>
                <c:pt idx="440">
                  <c:v>-255.75143599999998</c:v>
                </c:pt>
                <c:pt idx="441">
                  <c:v>-255.00768899999997</c:v>
                </c:pt>
                <c:pt idx="442">
                  <c:v>-254.26394199999999</c:v>
                </c:pt>
                <c:pt idx="443">
                  <c:v>-253.520195</c:v>
                </c:pt>
                <c:pt idx="444">
                  <c:v>-252.77644900000001</c:v>
                </c:pt>
                <c:pt idx="445">
                  <c:v>-252.032702</c:v>
                </c:pt>
                <c:pt idx="446">
                  <c:v>-251.28895500000002</c:v>
                </c:pt>
                <c:pt idx="447">
                  <c:v>-250.54520799999997</c:v>
                </c:pt>
                <c:pt idx="448">
                  <c:v>-249.80146199999999</c:v>
                </c:pt>
                <c:pt idx="449">
                  <c:v>-249.057715</c:v>
                </c:pt>
                <c:pt idx="450">
                  <c:v>-248.31396799999999</c:v>
                </c:pt>
                <c:pt idx="451">
                  <c:v>-247.570221</c:v>
                </c:pt>
                <c:pt idx="452">
                  <c:v>-246.82647500000002</c:v>
                </c:pt>
                <c:pt idx="453">
                  <c:v>-246.082728</c:v>
                </c:pt>
                <c:pt idx="454">
                  <c:v>-245.33898100000002</c:v>
                </c:pt>
                <c:pt idx="455">
                  <c:v>-244.59523399999998</c:v>
                </c:pt>
                <c:pt idx="456">
                  <c:v>-243.85148799999999</c:v>
                </c:pt>
                <c:pt idx="457">
                  <c:v>-243.107741</c:v>
                </c:pt>
                <c:pt idx="458">
                  <c:v>-242.36399399999999</c:v>
                </c:pt>
                <c:pt idx="459">
                  <c:v>-241.62024700000001</c:v>
                </c:pt>
                <c:pt idx="460">
                  <c:v>-240.87650099999999</c:v>
                </c:pt>
                <c:pt idx="461">
                  <c:v>-240.13275400000001</c:v>
                </c:pt>
                <c:pt idx="462">
                  <c:v>-239.38900700000002</c:v>
                </c:pt>
                <c:pt idx="463">
                  <c:v>-238.64526000000001</c:v>
                </c:pt>
                <c:pt idx="464">
                  <c:v>-237.90151399999999</c:v>
                </c:pt>
                <c:pt idx="465">
                  <c:v>-237.15776699999998</c:v>
                </c:pt>
                <c:pt idx="466">
                  <c:v>-236.41401999999999</c:v>
                </c:pt>
                <c:pt idx="467">
                  <c:v>-235.67027300000001</c:v>
                </c:pt>
                <c:pt idx="468">
                  <c:v>-234.92652699999999</c:v>
                </c:pt>
                <c:pt idx="469">
                  <c:v>-234.18278000000001</c:v>
                </c:pt>
                <c:pt idx="470">
                  <c:v>-233.43903300000002</c:v>
                </c:pt>
                <c:pt idx="471">
                  <c:v>-232.69528600000001</c:v>
                </c:pt>
                <c:pt idx="472">
                  <c:v>-231.95153999999999</c:v>
                </c:pt>
                <c:pt idx="473">
                  <c:v>-231.20779299999998</c:v>
                </c:pt>
                <c:pt idx="474">
                  <c:v>-230.464046</c:v>
                </c:pt>
                <c:pt idx="475">
                  <c:v>-229.72029900000001</c:v>
                </c:pt>
                <c:pt idx="476">
                  <c:v>-228.976552</c:v>
                </c:pt>
                <c:pt idx="477">
                  <c:v>-228.23280600000001</c:v>
                </c:pt>
                <c:pt idx="478">
                  <c:v>-227.489059</c:v>
                </c:pt>
                <c:pt idx="479">
                  <c:v>-226.74531200000001</c:v>
                </c:pt>
                <c:pt idx="480">
                  <c:v>-226.001565</c:v>
                </c:pt>
                <c:pt idx="481">
                  <c:v>-225.25781899999998</c:v>
                </c:pt>
                <c:pt idx="482">
                  <c:v>-224.514072</c:v>
                </c:pt>
                <c:pt idx="483">
                  <c:v>-223.77032499999999</c:v>
                </c:pt>
                <c:pt idx="484">
                  <c:v>-223.026578</c:v>
                </c:pt>
                <c:pt idx="485">
                  <c:v>-222.28283200000001</c:v>
                </c:pt>
                <c:pt idx="486">
                  <c:v>-221.539085</c:v>
                </c:pt>
                <c:pt idx="487">
                  <c:v>-220.79533800000002</c:v>
                </c:pt>
                <c:pt idx="488">
                  <c:v>-220.05159099999997</c:v>
                </c:pt>
                <c:pt idx="489">
                  <c:v>-219.30784499999999</c:v>
                </c:pt>
                <c:pt idx="490">
                  <c:v>-218.564098</c:v>
                </c:pt>
                <c:pt idx="491">
                  <c:v>-217.82035099999999</c:v>
                </c:pt>
                <c:pt idx="492">
                  <c:v>-217.076604</c:v>
                </c:pt>
                <c:pt idx="493">
                  <c:v>-216.33285800000002</c:v>
                </c:pt>
                <c:pt idx="494">
                  <c:v>-215.589111</c:v>
                </c:pt>
                <c:pt idx="495">
                  <c:v>-214.84536400000002</c:v>
                </c:pt>
                <c:pt idx="496">
                  <c:v>-214.10161699999998</c:v>
                </c:pt>
                <c:pt idx="497">
                  <c:v>-213.35787099999999</c:v>
                </c:pt>
                <c:pt idx="498">
                  <c:v>-212.614124</c:v>
                </c:pt>
                <c:pt idx="499">
                  <c:v>-211.87037699999999</c:v>
                </c:pt>
                <c:pt idx="500">
                  <c:v>-211.12663000000001</c:v>
                </c:pt>
                <c:pt idx="501">
                  <c:v>-210.38288399999999</c:v>
                </c:pt>
                <c:pt idx="502">
                  <c:v>-209.63913700000001</c:v>
                </c:pt>
                <c:pt idx="503">
                  <c:v>-208.89539000000002</c:v>
                </c:pt>
                <c:pt idx="504">
                  <c:v>-208.15164299999998</c:v>
                </c:pt>
                <c:pt idx="505">
                  <c:v>-207.40789699999999</c:v>
                </c:pt>
                <c:pt idx="506">
                  <c:v>-206.66414999999998</c:v>
                </c:pt>
                <c:pt idx="507">
                  <c:v>-205.92040299999999</c:v>
                </c:pt>
                <c:pt idx="508">
                  <c:v>-205.17665600000001</c:v>
                </c:pt>
                <c:pt idx="509">
                  <c:v>-204.432909</c:v>
                </c:pt>
                <c:pt idx="510">
                  <c:v>-203.68916300000001</c:v>
                </c:pt>
                <c:pt idx="511">
                  <c:v>-202.94541600000002</c:v>
                </c:pt>
                <c:pt idx="512">
                  <c:v>-202.20166900000001</c:v>
                </c:pt>
                <c:pt idx="513">
                  <c:v>-201.457922</c:v>
                </c:pt>
                <c:pt idx="514">
                  <c:v>-200.71417599999998</c:v>
                </c:pt>
                <c:pt idx="515">
                  <c:v>-199.970429</c:v>
                </c:pt>
                <c:pt idx="516">
                  <c:v>-199.22668200000001</c:v>
                </c:pt>
                <c:pt idx="517">
                  <c:v>-198.482935</c:v>
                </c:pt>
                <c:pt idx="518">
                  <c:v>-197.73918900000001</c:v>
                </c:pt>
                <c:pt idx="519">
                  <c:v>-196.995442</c:v>
                </c:pt>
                <c:pt idx="520">
                  <c:v>-196.25169500000001</c:v>
                </c:pt>
                <c:pt idx="521">
                  <c:v>-195.507948</c:v>
                </c:pt>
                <c:pt idx="522">
                  <c:v>-194.76420199999998</c:v>
                </c:pt>
                <c:pt idx="523">
                  <c:v>-194.020455</c:v>
                </c:pt>
                <c:pt idx="524">
                  <c:v>-193.27670799999999</c:v>
                </c:pt>
                <c:pt idx="525">
                  <c:v>-192.532961</c:v>
                </c:pt>
                <c:pt idx="526">
                  <c:v>-191.78921500000001</c:v>
                </c:pt>
                <c:pt idx="527">
                  <c:v>-191.045468</c:v>
                </c:pt>
                <c:pt idx="528">
                  <c:v>-190.30172100000001</c:v>
                </c:pt>
                <c:pt idx="529">
                  <c:v>-189.557974</c:v>
                </c:pt>
                <c:pt idx="530">
                  <c:v>-188.81422799999999</c:v>
                </c:pt>
                <c:pt idx="531">
                  <c:v>-188.070481</c:v>
                </c:pt>
                <c:pt idx="532">
                  <c:v>-187.32673399999999</c:v>
                </c:pt>
                <c:pt idx="533">
                  <c:v>-186.582987</c:v>
                </c:pt>
                <c:pt idx="534">
                  <c:v>-185.83924100000002</c:v>
                </c:pt>
                <c:pt idx="535">
                  <c:v>-185.095494</c:v>
                </c:pt>
                <c:pt idx="536">
                  <c:v>-184.35174700000002</c:v>
                </c:pt>
                <c:pt idx="537">
                  <c:v>-183.60799999999998</c:v>
                </c:pt>
                <c:pt idx="538">
                  <c:v>-182.86425399999999</c:v>
                </c:pt>
                <c:pt idx="539">
                  <c:v>-182.120507</c:v>
                </c:pt>
                <c:pt idx="540">
                  <c:v>-181.37675999999999</c:v>
                </c:pt>
                <c:pt idx="541">
                  <c:v>-180.63301300000001</c:v>
                </c:pt>
                <c:pt idx="542">
                  <c:v>-179.88926599999999</c:v>
                </c:pt>
                <c:pt idx="543">
                  <c:v>-179.14552</c:v>
                </c:pt>
                <c:pt idx="544">
                  <c:v>-178.40177300000002</c:v>
                </c:pt>
                <c:pt idx="545">
                  <c:v>-177.65802599999998</c:v>
                </c:pt>
                <c:pt idx="546">
                  <c:v>-176.91427899999999</c:v>
                </c:pt>
                <c:pt idx="547">
                  <c:v>-176.17053300000001</c:v>
                </c:pt>
                <c:pt idx="548">
                  <c:v>-175.42678599999999</c:v>
                </c:pt>
                <c:pt idx="549">
                  <c:v>-174.68303900000001</c:v>
                </c:pt>
                <c:pt idx="550">
                  <c:v>-173.93929199999999</c:v>
                </c:pt>
                <c:pt idx="551">
                  <c:v>-173.19554600000001</c:v>
                </c:pt>
                <c:pt idx="552">
                  <c:v>-172.45179900000002</c:v>
                </c:pt>
                <c:pt idx="553">
                  <c:v>-171.70805200000001</c:v>
                </c:pt>
                <c:pt idx="554">
                  <c:v>-170.964305</c:v>
                </c:pt>
                <c:pt idx="555">
                  <c:v>-170.22055899999998</c:v>
                </c:pt>
                <c:pt idx="556">
                  <c:v>-169.476812</c:v>
                </c:pt>
                <c:pt idx="557">
                  <c:v>-168.73306500000001</c:v>
                </c:pt>
                <c:pt idx="558">
                  <c:v>-167.989318</c:v>
                </c:pt>
                <c:pt idx="559">
                  <c:v>-167.24557200000001</c:v>
                </c:pt>
                <c:pt idx="560">
                  <c:v>-166.501825</c:v>
                </c:pt>
                <c:pt idx="561">
                  <c:v>-165.75807800000001</c:v>
                </c:pt>
                <c:pt idx="562">
                  <c:v>-165.014331</c:v>
                </c:pt>
                <c:pt idx="563">
                  <c:v>-164.27058499999998</c:v>
                </c:pt>
                <c:pt idx="564">
                  <c:v>-163.526838</c:v>
                </c:pt>
                <c:pt idx="565">
                  <c:v>-162.78309099999998</c:v>
                </c:pt>
                <c:pt idx="566">
                  <c:v>-162.039344</c:v>
                </c:pt>
                <c:pt idx="567">
                  <c:v>-161.29559800000001</c:v>
                </c:pt>
                <c:pt idx="568">
                  <c:v>-160.551851</c:v>
                </c:pt>
                <c:pt idx="569">
                  <c:v>-159.80810400000001</c:v>
                </c:pt>
                <c:pt idx="570">
                  <c:v>-159.064357</c:v>
                </c:pt>
                <c:pt idx="571">
                  <c:v>-158.32061099999999</c:v>
                </c:pt>
                <c:pt idx="572">
                  <c:v>-157.576864</c:v>
                </c:pt>
                <c:pt idx="573">
                  <c:v>-156.83311699999999</c:v>
                </c:pt>
                <c:pt idx="574">
                  <c:v>-156.08937</c:v>
                </c:pt>
                <c:pt idx="575">
                  <c:v>-155.34562300000002</c:v>
                </c:pt>
                <c:pt idx="576">
                  <c:v>-154.601877</c:v>
                </c:pt>
                <c:pt idx="577">
                  <c:v>-153.85813000000002</c:v>
                </c:pt>
                <c:pt idx="578">
                  <c:v>-153.11438299999998</c:v>
                </c:pt>
                <c:pt idx="579">
                  <c:v>-152.37063599999999</c:v>
                </c:pt>
                <c:pt idx="580">
                  <c:v>-151.62689</c:v>
                </c:pt>
                <c:pt idx="581">
                  <c:v>-150.88314299999999</c:v>
                </c:pt>
                <c:pt idx="582">
                  <c:v>-150.139396</c:v>
                </c:pt>
                <c:pt idx="583">
                  <c:v>-149.39564899999999</c:v>
                </c:pt>
                <c:pt idx="584">
                  <c:v>-148.651903</c:v>
                </c:pt>
                <c:pt idx="585">
                  <c:v>-147.90815600000002</c:v>
                </c:pt>
                <c:pt idx="586">
                  <c:v>-147.16440899999998</c:v>
                </c:pt>
                <c:pt idx="587">
                  <c:v>-146.42066199999999</c:v>
                </c:pt>
                <c:pt idx="588">
                  <c:v>-145.67691600000001</c:v>
                </c:pt>
                <c:pt idx="589">
                  <c:v>-144.93316899999999</c:v>
                </c:pt>
                <c:pt idx="590">
                  <c:v>-144.18942200000001</c:v>
                </c:pt>
                <c:pt idx="591">
                  <c:v>-143.44567499999999</c:v>
                </c:pt>
                <c:pt idx="592">
                  <c:v>-142.70192900000001</c:v>
                </c:pt>
                <c:pt idx="593">
                  <c:v>-141.95818200000002</c:v>
                </c:pt>
                <c:pt idx="594">
                  <c:v>-141.21443500000001</c:v>
                </c:pt>
                <c:pt idx="595">
                  <c:v>-140.470688</c:v>
                </c:pt>
                <c:pt idx="596">
                  <c:v>-139.72694199999998</c:v>
                </c:pt>
                <c:pt idx="597">
                  <c:v>-138.98319499999999</c:v>
                </c:pt>
                <c:pt idx="598">
                  <c:v>-138.23944800000001</c:v>
                </c:pt>
                <c:pt idx="599">
                  <c:v>-137.495701</c:v>
                </c:pt>
                <c:pt idx="600">
                  <c:v>-136.75195500000001</c:v>
                </c:pt>
                <c:pt idx="601">
                  <c:v>-136.008208</c:v>
                </c:pt>
                <c:pt idx="602">
                  <c:v>-135.26446100000001</c:v>
                </c:pt>
                <c:pt idx="603">
                  <c:v>-134.520714</c:v>
                </c:pt>
                <c:pt idx="604">
                  <c:v>-133.77696799999998</c:v>
                </c:pt>
                <c:pt idx="605">
                  <c:v>-133.033221</c:v>
                </c:pt>
                <c:pt idx="606">
                  <c:v>-132.28947400000001</c:v>
                </c:pt>
                <c:pt idx="607">
                  <c:v>-131.545727</c:v>
                </c:pt>
                <c:pt idx="608">
                  <c:v>-130.80198000000001</c:v>
                </c:pt>
                <c:pt idx="609">
                  <c:v>-130.05823399999997</c:v>
                </c:pt>
                <c:pt idx="610">
                  <c:v>-129.31448699999999</c:v>
                </c:pt>
                <c:pt idx="611">
                  <c:v>-128.57074</c:v>
                </c:pt>
                <c:pt idx="612">
                  <c:v>-127.826993</c:v>
                </c:pt>
                <c:pt idx="613">
                  <c:v>-127.083247</c:v>
                </c:pt>
                <c:pt idx="614">
                  <c:v>-126.3395</c:v>
                </c:pt>
                <c:pt idx="615">
                  <c:v>-125.595753</c:v>
                </c:pt>
                <c:pt idx="616">
                  <c:v>-124.852006</c:v>
                </c:pt>
                <c:pt idx="617">
                  <c:v>-124.10825999999999</c:v>
                </c:pt>
                <c:pt idx="618">
                  <c:v>-123.364513</c:v>
                </c:pt>
                <c:pt idx="619">
                  <c:v>-122.620766</c:v>
                </c:pt>
                <c:pt idx="620">
                  <c:v>-121.877019</c:v>
                </c:pt>
                <c:pt idx="621">
                  <c:v>-121.13327299999999</c:v>
                </c:pt>
                <c:pt idx="622">
                  <c:v>-120.389526</c:v>
                </c:pt>
                <c:pt idx="623">
                  <c:v>-119.645779</c:v>
                </c:pt>
                <c:pt idx="624">
                  <c:v>-118.90203200000001</c:v>
                </c:pt>
                <c:pt idx="625">
                  <c:v>-118.158286</c:v>
                </c:pt>
                <c:pt idx="626">
                  <c:v>-117.41453899999999</c:v>
                </c:pt>
                <c:pt idx="627">
                  <c:v>-116.67079200000001</c:v>
                </c:pt>
                <c:pt idx="628">
                  <c:v>-115.92704500000001</c:v>
                </c:pt>
                <c:pt idx="629">
                  <c:v>-115.18329900000001</c:v>
                </c:pt>
                <c:pt idx="630">
                  <c:v>-114.43955199999999</c:v>
                </c:pt>
                <c:pt idx="631">
                  <c:v>-113.69580500000001</c:v>
                </c:pt>
                <c:pt idx="632">
                  <c:v>-112.95205800000001</c:v>
                </c:pt>
                <c:pt idx="633">
                  <c:v>-112.20831200000001</c:v>
                </c:pt>
                <c:pt idx="634">
                  <c:v>-111.46456499999999</c:v>
                </c:pt>
                <c:pt idx="635">
                  <c:v>-110.72081799999999</c:v>
                </c:pt>
                <c:pt idx="636">
                  <c:v>-109.97707100000001</c:v>
                </c:pt>
                <c:pt idx="637">
                  <c:v>-109.23332500000001</c:v>
                </c:pt>
                <c:pt idx="638">
                  <c:v>-108.48957799999999</c:v>
                </c:pt>
                <c:pt idx="639">
                  <c:v>-107.745831</c:v>
                </c:pt>
                <c:pt idx="640">
                  <c:v>-107.00208400000001</c:v>
                </c:pt>
                <c:pt idx="641">
                  <c:v>-106.258337</c:v>
                </c:pt>
                <c:pt idx="642">
                  <c:v>-105.514591</c:v>
                </c:pt>
                <c:pt idx="643">
                  <c:v>-104.770844</c:v>
                </c:pt>
                <c:pt idx="644">
                  <c:v>-104.0270972</c:v>
                </c:pt>
                <c:pt idx="645">
                  <c:v>-103.28335050000001</c:v>
                </c:pt>
                <c:pt idx="646">
                  <c:v>-102.5396037</c:v>
                </c:pt>
                <c:pt idx="647">
                  <c:v>-101.795857</c:v>
                </c:pt>
                <c:pt idx="648">
                  <c:v>-101.0521102</c:v>
                </c:pt>
                <c:pt idx="649">
                  <c:v>-100.3083634</c:v>
                </c:pt>
                <c:pt idx="650">
                  <c:v>-99.564616700000002</c:v>
                </c:pt>
                <c:pt idx="651">
                  <c:v>-98.820869900000005</c:v>
                </c:pt>
                <c:pt idx="652">
                  <c:v>-98.077123200000003</c:v>
                </c:pt>
                <c:pt idx="653">
                  <c:v>-97.333376400000006</c:v>
                </c:pt>
                <c:pt idx="654">
                  <c:v>-96.589629699999989</c:v>
                </c:pt>
                <c:pt idx="655">
                  <c:v>-95.845882899999992</c:v>
                </c:pt>
                <c:pt idx="656">
                  <c:v>-95.102136099999996</c:v>
                </c:pt>
                <c:pt idx="657">
                  <c:v>-94.358389400000007</c:v>
                </c:pt>
                <c:pt idx="658">
                  <c:v>-93.614642599999996</c:v>
                </c:pt>
                <c:pt idx="659">
                  <c:v>-92.870895899999994</c:v>
                </c:pt>
                <c:pt idx="660">
                  <c:v>-92.127149099999997</c:v>
                </c:pt>
                <c:pt idx="661">
                  <c:v>-91.3834023</c:v>
                </c:pt>
                <c:pt idx="662">
                  <c:v>-90.639655599999998</c:v>
                </c:pt>
                <c:pt idx="663">
                  <c:v>-89.895908800000001</c:v>
                </c:pt>
                <c:pt idx="664">
                  <c:v>-89.152162099999998</c:v>
                </c:pt>
                <c:pt idx="665">
                  <c:v>-88.408415300000001</c:v>
                </c:pt>
                <c:pt idx="666">
                  <c:v>-87.664668599999999</c:v>
                </c:pt>
                <c:pt idx="667">
                  <c:v>-86.920921800000002</c:v>
                </c:pt>
                <c:pt idx="668">
                  <c:v>-86.177175000000005</c:v>
                </c:pt>
                <c:pt idx="669">
                  <c:v>-85.433428300000003</c:v>
                </c:pt>
                <c:pt idx="670">
                  <c:v>-84.689681499999992</c:v>
                </c:pt>
                <c:pt idx="671">
                  <c:v>-83.945934800000003</c:v>
                </c:pt>
                <c:pt idx="672">
                  <c:v>-83.202188000000007</c:v>
                </c:pt>
                <c:pt idx="673">
                  <c:v>-82.458441300000004</c:v>
                </c:pt>
                <c:pt idx="674">
                  <c:v>-81.714694499999993</c:v>
                </c:pt>
                <c:pt idx="675">
                  <c:v>-80.970947699999996</c:v>
                </c:pt>
                <c:pt idx="676">
                  <c:v>-80.227200999999994</c:v>
                </c:pt>
                <c:pt idx="677">
                  <c:v>-79.483454199999997</c:v>
                </c:pt>
                <c:pt idx="678">
                  <c:v>-78.739707499999994</c:v>
                </c:pt>
                <c:pt idx="679">
                  <c:v>-77.995960699999998</c:v>
                </c:pt>
                <c:pt idx="680">
                  <c:v>-77.252213999999995</c:v>
                </c:pt>
                <c:pt idx="681">
                  <c:v>-76.508467199999998</c:v>
                </c:pt>
                <c:pt idx="682">
                  <c:v>-75.764720400000002</c:v>
                </c:pt>
                <c:pt idx="683">
                  <c:v>-75.020973699999999</c:v>
                </c:pt>
                <c:pt idx="684">
                  <c:v>-74.277226900000002</c:v>
                </c:pt>
                <c:pt idx="685">
                  <c:v>-73.5334802</c:v>
                </c:pt>
                <c:pt idx="686">
                  <c:v>-72.789733400000003</c:v>
                </c:pt>
                <c:pt idx="687">
                  <c:v>-72.0459867</c:v>
                </c:pt>
                <c:pt idx="688">
                  <c:v>-71.302239900000004</c:v>
                </c:pt>
                <c:pt idx="689">
                  <c:v>-70.558493100000007</c:v>
                </c:pt>
                <c:pt idx="690">
                  <c:v>-69.814746400000004</c:v>
                </c:pt>
                <c:pt idx="691">
                  <c:v>-69.070999599999993</c:v>
                </c:pt>
                <c:pt idx="692">
                  <c:v>-68.327252900000005</c:v>
                </c:pt>
                <c:pt idx="693">
                  <c:v>-67.583506100000008</c:v>
                </c:pt>
                <c:pt idx="694">
                  <c:v>-66.839763099999999</c:v>
                </c:pt>
                <c:pt idx="695">
                  <c:v>-66.09602000000001</c:v>
                </c:pt>
                <c:pt idx="696">
                  <c:v>-65.352277000000001</c:v>
                </c:pt>
                <c:pt idx="697">
                  <c:v>-64.608533999999992</c:v>
                </c:pt>
                <c:pt idx="698">
                  <c:v>-63.864790899999996</c:v>
                </c:pt>
                <c:pt idx="699">
                  <c:v>-63.121047900000001</c:v>
                </c:pt>
                <c:pt idx="700">
                  <c:v>-62.377304899999999</c:v>
                </c:pt>
                <c:pt idx="701">
                  <c:v>-61.633561800000003</c:v>
                </c:pt>
                <c:pt idx="702">
                  <c:v>-60.8898188</c:v>
                </c:pt>
                <c:pt idx="703">
                  <c:v>-60.146075799999998</c:v>
                </c:pt>
                <c:pt idx="704">
                  <c:v>-59.402332800000003</c:v>
                </c:pt>
                <c:pt idx="705">
                  <c:v>-58.6585897</c:v>
                </c:pt>
                <c:pt idx="706">
                  <c:v>-57.914846699999998</c:v>
                </c:pt>
                <c:pt idx="707">
                  <c:v>-57.171103699999996</c:v>
                </c:pt>
                <c:pt idx="708">
                  <c:v>-56.4273606</c:v>
                </c:pt>
                <c:pt idx="709">
                  <c:v>-55.683617599999998</c:v>
                </c:pt>
                <c:pt idx="710">
                  <c:v>-54.939874600000003</c:v>
                </c:pt>
                <c:pt idx="711">
                  <c:v>-54.1961315</c:v>
                </c:pt>
                <c:pt idx="712">
                  <c:v>-53.452388499999998</c:v>
                </c:pt>
                <c:pt idx="713">
                  <c:v>-52.708645500000003</c:v>
                </c:pt>
                <c:pt idx="714">
                  <c:v>-51.9649024</c:v>
                </c:pt>
                <c:pt idx="715">
                  <c:v>-51.221159400000005</c:v>
                </c:pt>
                <c:pt idx="716">
                  <c:v>-50.477416399999996</c:v>
                </c:pt>
                <c:pt idx="717">
                  <c:v>-49.7336733</c:v>
                </c:pt>
                <c:pt idx="718">
                  <c:v>-48.989930299999997</c:v>
                </c:pt>
                <c:pt idx="719">
                  <c:v>-48.246187300000003</c:v>
                </c:pt>
                <c:pt idx="720">
                  <c:v>-47.502444200000006</c:v>
                </c:pt>
                <c:pt idx="721">
                  <c:v>-46.758701199999997</c:v>
                </c:pt>
                <c:pt idx="722">
                  <c:v>-46.014958200000002</c:v>
                </c:pt>
                <c:pt idx="723">
                  <c:v>-45.271215099999999</c:v>
                </c:pt>
                <c:pt idx="724">
                  <c:v>-44.527472100000004</c:v>
                </c:pt>
                <c:pt idx="725">
                  <c:v>-43.783729099999995</c:v>
                </c:pt>
                <c:pt idx="726">
                  <c:v>-43.039985999999999</c:v>
                </c:pt>
                <c:pt idx="727">
                  <c:v>-42.296242999999997</c:v>
                </c:pt>
                <c:pt idx="728">
                  <c:v>-41.552500000000002</c:v>
                </c:pt>
                <c:pt idx="729">
                  <c:v>-40.808756899999999</c:v>
                </c:pt>
                <c:pt idx="730">
                  <c:v>-40.065013899999997</c:v>
                </c:pt>
                <c:pt idx="731">
                  <c:v>-39.321270900000002</c:v>
                </c:pt>
                <c:pt idx="732">
                  <c:v>-38.5775279</c:v>
                </c:pt>
                <c:pt idx="733">
                  <c:v>-37.833784800000004</c:v>
                </c:pt>
                <c:pt idx="734">
                  <c:v>-37.090041800000002</c:v>
                </c:pt>
                <c:pt idx="735">
                  <c:v>-36.3462988</c:v>
                </c:pt>
                <c:pt idx="736">
                  <c:v>-35.602555699999996</c:v>
                </c:pt>
                <c:pt idx="737">
                  <c:v>-34.858812700000001</c:v>
                </c:pt>
                <c:pt idx="738">
                  <c:v>-34.115069699999999</c:v>
                </c:pt>
                <c:pt idx="739">
                  <c:v>-33.371326600000003</c:v>
                </c:pt>
                <c:pt idx="740">
                  <c:v>-32.627583599999994</c:v>
                </c:pt>
                <c:pt idx="741">
                  <c:v>-31.883840599999999</c:v>
                </c:pt>
                <c:pt idx="742">
                  <c:v>-31.1400975</c:v>
                </c:pt>
                <c:pt idx="743">
                  <c:v>-30.396354499999998</c:v>
                </c:pt>
                <c:pt idx="744">
                  <c:v>-29.652611500000003</c:v>
                </c:pt>
                <c:pt idx="745">
                  <c:v>-28.908868400000003</c:v>
                </c:pt>
                <c:pt idx="746">
                  <c:v>-28.165125400000001</c:v>
                </c:pt>
                <c:pt idx="747">
                  <c:v>-27.421382399999999</c:v>
                </c:pt>
                <c:pt idx="748">
                  <c:v>-26.677639299999999</c:v>
                </c:pt>
                <c:pt idx="749">
                  <c:v>-25.933896300000001</c:v>
                </c:pt>
                <c:pt idx="750">
                  <c:v>-25.190153299999999</c:v>
                </c:pt>
                <c:pt idx="751">
                  <c:v>-24.446410199999999</c:v>
                </c:pt>
                <c:pt idx="752">
                  <c:v>-23.702667199999997</c:v>
                </c:pt>
                <c:pt idx="753">
                  <c:v>-22.958924200000002</c:v>
                </c:pt>
                <c:pt idx="754">
                  <c:v>-22.215181100000002</c:v>
                </c:pt>
                <c:pt idx="755">
                  <c:v>-21.4714381</c:v>
                </c:pt>
                <c:pt idx="756">
                  <c:v>-20.727695100000002</c:v>
                </c:pt>
                <c:pt idx="757">
                  <c:v>-19.983951099999999</c:v>
                </c:pt>
                <c:pt idx="758">
                  <c:v>-19.2402072</c:v>
                </c:pt>
                <c:pt idx="759">
                  <c:v>-18.496463200000001</c:v>
                </c:pt>
                <c:pt idx="760">
                  <c:v>-17.752719200000001</c:v>
                </c:pt>
                <c:pt idx="761">
                  <c:v>-17.008975300000003</c:v>
                </c:pt>
                <c:pt idx="762">
                  <c:v>-16.2652313</c:v>
                </c:pt>
                <c:pt idx="763">
                  <c:v>-15.5214873</c:v>
                </c:pt>
                <c:pt idx="764">
                  <c:v>-14.77774337</c:v>
                </c:pt>
                <c:pt idx="765">
                  <c:v>-14.03399941</c:v>
                </c:pt>
                <c:pt idx="766">
                  <c:v>-13.290255439999999</c:v>
                </c:pt>
                <c:pt idx="767">
                  <c:v>-12.546511479999999</c:v>
                </c:pt>
                <c:pt idx="768">
                  <c:v>-11.80276752</c:v>
                </c:pt>
                <c:pt idx="769">
                  <c:v>-11.059023549999999</c:v>
                </c:pt>
                <c:pt idx="770">
                  <c:v>-10.315279589999999</c:v>
                </c:pt>
                <c:pt idx="771">
                  <c:v>-9.5715356199999988</c:v>
                </c:pt>
                <c:pt idx="772">
                  <c:v>-8.8277918900000003</c:v>
                </c:pt>
                <c:pt idx="773">
                  <c:v>-8.08404816</c:v>
                </c:pt>
                <c:pt idx="774">
                  <c:v>-7.3403044299999998</c:v>
                </c:pt>
                <c:pt idx="775">
                  <c:v>-6.5965606999999995</c:v>
                </c:pt>
                <c:pt idx="776">
                  <c:v>-5.8528169129999998</c:v>
                </c:pt>
                <c:pt idx="777">
                  <c:v>-5.109073124</c:v>
                </c:pt>
                <c:pt idx="778">
                  <c:v>-4.3653293350000002</c:v>
                </c:pt>
                <c:pt idx="779">
                  <c:v>-3.6215855499999998</c:v>
                </c:pt>
                <c:pt idx="780">
                  <c:v>-2.87784182</c:v>
                </c:pt>
                <c:pt idx="781">
                  <c:v>-2.1340980800000002</c:v>
                </c:pt>
                <c:pt idx="782">
                  <c:v>-1.39035435</c:v>
                </c:pt>
                <c:pt idx="783">
                  <c:v>-0.6466103900000002</c:v>
                </c:pt>
                <c:pt idx="784">
                  <c:v>9.7133569999999558E-2</c:v>
                </c:pt>
                <c:pt idx="785">
                  <c:v>0.84087754000000015</c:v>
                </c:pt>
                <c:pt idx="786">
                  <c:v>1.5846214999999999</c:v>
                </c:pt>
                <c:pt idx="787">
                  <c:v>2.3283654599999997</c:v>
                </c:pt>
                <c:pt idx="788">
                  <c:v>3.0721089599999996</c:v>
                </c:pt>
                <c:pt idx="789">
                  <c:v>3.8158529300000001</c:v>
                </c:pt>
                <c:pt idx="790">
                  <c:v>4.5595968900000017</c:v>
                </c:pt>
                <c:pt idx="791">
                  <c:v>5.3033408999999985</c:v>
                </c:pt>
                <c:pt idx="792">
                  <c:v>6.0470848000000004</c:v>
                </c:pt>
                <c:pt idx="793">
                  <c:v>6.7908287999999999</c:v>
                </c:pt>
                <c:pt idx="794">
                  <c:v>7.5345727</c:v>
                </c:pt>
                <c:pt idx="795">
                  <c:v>8.2783167000000013</c:v>
                </c:pt>
                <c:pt idx="796">
                  <c:v>9.0220607000000008</c:v>
                </c:pt>
                <c:pt idx="797">
                  <c:v>9.7658045999999992</c:v>
                </c:pt>
                <c:pt idx="798">
                  <c:v>10.5095486</c:v>
                </c:pt>
                <c:pt idx="799">
                  <c:v>11.253292600000002</c:v>
                </c:pt>
                <c:pt idx="800">
                  <c:v>11.9970356</c:v>
                </c:pt>
                <c:pt idx="801">
                  <c:v>12.740778599999999</c:v>
                </c:pt>
                <c:pt idx="802">
                  <c:v>13.484521699999998</c:v>
                </c:pt>
                <c:pt idx="803">
                  <c:v>14.2282647</c:v>
                </c:pt>
                <c:pt idx="804">
                  <c:v>14.972007699999999</c:v>
                </c:pt>
                <c:pt idx="805">
                  <c:v>15.715750799999999</c:v>
                </c:pt>
                <c:pt idx="806">
                  <c:v>16.459493800000001</c:v>
                </c:pt>
                <c:pt idx="807">
                  <c:v>17.203236800000003</c:v>
                </c:pt>
                <c:pt idx="808">
                  <c:v>17.946979900000002</c:v>
                </c:pt>
                <c:pt idx="809">
                  <c:v>18.690722899999997</c:v>
                </c:pt>
                <c:pt idx="810">
                  <c:v>19.434465899999999</c:v>
                </c:pt>
                <c:pt idx="811">
                  <c:v>20.178208899999998</c:v>
                </c:pt>
                <c:pt idx="812">
                  <c:v>20.921952000000001</c:v>
                </c:pt>
                <c:pt idx="813">
                  <c:v>21.665694999999999</c:v>
                </c:pt>
                <c:pt idx="814">
                  <c:v>22.409438000000002</c:v>
                </c:pt>
                <c:pt idx="815">
                  <c:v>23.153181100000001</c:v>
                </c:pt>
                <c:pt idx="816">
                  <c:v>23.8969241</c:v>
                </c:pt>
                <c:pt idx="817">
                  <c:v>24.640667100000002</c:v>
                </c:pt>
                <c:pt idx="818">
                  <c:v>25.384410200000001</c:v>
                </c:pt>
                <c:pt idx="819">
                  <c:v>26.1281532</c:v>
                </c:pt>
                <c:pt idx="820">
                  <c:v>26.871896199999998</c:v>
                </c:pt>
                <c:pt idx="821">
                  <c:v>27.615639299999998</c:v>
                </c:pt>
                <c:pt idx="822">
                  <c:v>28.3593823</c:v>
                </c:pt>
                <c:pt idx="823">
                  <c:v>29.103125300000002</c:v>
                </c:pt>
                <c:pt idx="824">
                  <c:v>29.846868399999998</c:v>
                </c:pt>
                <c:pt idx="825">
                  <c:v>30.5906114</c:v>
                </c:pt>
                <c:pt idx="826">
                  <c:v>31.334354399999995</c:v>
                </c:pt>
                <c:pt idx="827">
                  <c:v>32.078097499999998</c:v>
                </c:pt>
                <c:pt idx="828">
                  <c:v>32.8218405</c:v>
                </c:pt>
                <c:pt idx="829">
                  <c:v>33.565583500000002</c:v>
                </c:pt>
                <c:pt idx="830">
                  <c:v>34.309326599999999</c:v>
                </c:pt>
                <c:pt idx="831">
                  <c:v>35.053069600000001</c:v>
                </c:pt>
                <c:pt idx="832">
                  <c:v>35.796812600000003</c:v>
                </c:pt>
                <c:pt idx="833">
                  <c:v>36.540555699999999</c:v>
                </c:pt>
                <c:pt idx="834">
                  <c:v>37.284298700000001</c:v>
                </c:pt>
                <c:pt idx="835">
                  <c:v>38.028041699999996</c:v>
                </c:pt>
                <c:pt idx="836">
                  <c:v>38.771784799999999</c:v>
                </c:pt>
                <c:pt idx="837">
                  <c:v>39.515527800000001</c:v>
                </c:pt>
                <c:pt idx="838">
                  <c:v>40.259270800000003</c:v>
                </c:pt>
                <c:pt idx="839">
                  <c:v>41.003013799999998</c:v>
                </c:pt>
                <c:pt idx="840">
                  <c:v>41.746756900000001</c:v>
                </c:pt>
                <c:pt idx="841">
                  <c:v>42.490499899999996</c:v>
                </c:pt>
                <c:pt idx="842">
                  <c:v>43.234242899999998</c:v>
                </c:pt>
                <c:pt idx="843">
                  <c:v>43.977986000000001</c:v>
                </c:pt>
                <c:pt idx="844">
                  <c:v>44.721728999999996</c:v>
                </c:pt>
                <c:pt idx="845">
                  <c:v>45.465471999999998</c:v>
                </c:pt>
                <c:pt idx="846">
                  <c:v>46.209215099999994</c:v>
                </c:pt>
                <c:pt idx="847">
                  <c:v>46.952958100000004</c:v>
                </c:pt>
                <c:pt idx="848">
                  <c:v>47.696701099999999</c:v>
                </c:pt>
                <c:pt idx="849">
                  <c:v>48.440444200000002</c:v>
                </c:pt>
                <c:pt idx="850">
                  <c:v>49.184187199999997</c:v>
                </c:pt>
                <c:pt idx="851">
                  <c:v>49.927930200000006</c:v>
                </c:pt>
                <c:pt idx="852">
                  <c:v>50.671673300000002</c:v>
                </c:pt>
                <c:pt idx="853">
                  <c:v>51.415416299999997</c:v>
                </c:pt>
                <c:pt idx="854">
                  <c:v>52.159159299999999</c:v>
                </c:pt>
                <c:pt idx="855">
                  <c:v>52.902902399999995</c:v>
                </c:pt>
                <c:pt idx="856">
                  <c:v>53.646645400000004</c:v>
                </c:pt>
                <c:pt idx="857">
                  <c:v>54.390388399999999</c:v>
                </c:pt>
                <c:pt idx="858">
                  <c:v>55.134131500000002</c:v>
                </c:pt>
                <c:pt idx="859">
                  <c:v>55.877874499999997</c:v>
                </c:pt>
                <c:pt idx="860">
                  <c:v>56.621617500000006</c:v>
                </c:pt>
                <c:pt idx="861">
                  <c:v>57.365360600000002</c:v>
                </c:pt>
                <c:pt idx="862">
                  <c:v>58.109107299999998</c:v>
                </c:pt>
                <c:pt idx="863">
                  <c:v>58.852854099999995</c:v>
                </c:pt>
                <c:pt idx="864">
                  <c:v>59.596600800000004</c:v>
                </c:pt>
                <c:pt idx="865">
                  <c:v>60.340347600000001</c:v>
                </c:pt>
                <c:pt idx="866">
                  <c:v>61.08409429999999</c:v>
                </c:pt>
                <c:pt idx="867">
                  <c:v>61.827841099999986</c:v>
                </c:pt>
                <c:pt idx="868">
                  <c:v>62.571587899999997</c:v>
                </c:pt>
                <c:pt idx="869">
                  <c:v>63.3153346</c:v>
                </c:pt>
                <c:pt idx="870">
                  <c:v>64.059081399999997</c:v>
                </c:pt>
                <c:pt idx="871">
                  <c:v>64.802828099999999</c:v>
                </c:pt>
                <c:pt idx="872">
                  <c:v>65.54657490000001</c:v>
                </c:pt>
                <c:pt idx="873">
                  <c:v>66.290321599999999</c:v>
                </c:pt>
                <c:pt idx="874">
                  <c:v>67.034068399999995</c:v>
                </c:pt>
                <c:pt idx="875">
                  <c:v>67.777815199999992</c:v>
                </c:pt>
                <c:pt idx="876">
                  <c:v>68.521561900000009</c:v>
                </c:pt>
                <c:pt idx="877">
                  <c:v>69.265308700000006</c:v>
                </c:pt>
                <c:pt idx="878">
                  <c:v>70.009055399999994</c:v>
                </c:pt>
                <c:pt idx="879">
                  <c:v>70.752802199999991</c:v>
                </c:pt>
                <c:pt idx="880">
                  <c:v>71.496549000000002</c:v>
                </c:pt>
                <c:pt idx="881">
                  <c:v>72.240295700000004</c:v>
                </c:pt>
                <c:pt idx="882">
                  <c:v>72.984042500000001</c:v>
                </c:pt>
                <c:pt idx="883">
                  <c:v>73.727789199999989</c:v>
                </c:pt>
                <c:pt idx="884">
                  <c:v>74.471536</c:v>
                </c:pt>
                <c:pt idx="885">
                  <c:v>75.215282700000003</c:v>
                </c:pt>
                <c:pt idx="886">
                  <c:v>75.9590295</c:v>
                </c:pt>
                <c:pt idx="887">
                  <c:v>76.702776299999996</c:v>
                </c:pt>
                <c:pt idx="888">
                  <c:v>77.446522999999999</c:v>
                </c:pt>
                <c:pt idx="889">
                  <c:v>78.190269799999996</c:v>
                </c:pt>
                <c:pt idx="890">
                  <c:v>78.934016499999998</c:v>
                </c:pt>
                <c:pt idx="891">
                  <c:v>79.677763299999995</c:v>
                </c:pt>
                <c:pt idx="892">
                  <c:v>80.421510000000012</c:v>
                </c:pt>
                <c:pt idx="893">
                  <c:v>81.165256800000009</c:v>
                </c:pt>
                <c:pt idx="894">
                  <c:v>81.909003600000005</c:v>
                </c:pt>
                <c:pt idx="895">
                  <c:v>82.652750299999994</c:v>
                </c:pt>
                <c:pt idx="896">
                  <c:v>83.396497100000005</c:v>
                </c:pt>
                <c:pt idx="897">
                  <c:v>84.140243800000007</c:v>
                </c:pt>
                <c:pt idx="898">
                  <c:v>84.883990600000004</c:v>
                </c:pt>
                <c:pt idx="899">
                  <c:v>85.627737299999993</c:v>
                </c:pt>
                <c:pt idx="900">
                  <c:v>86.371484100000004</c:v>
                </c:pt>
                <c:pt idx="901">
                  <c:v>87.1152309</c:v>
                </c:pt>
                <c:pt idx="902">
                  <c:v>87.858977600000003</c:v>
                </c:pt>
                <c:pt idx="903">
                  <c:v>88.6027244</c:v>
                </c:pt>
                <c:pt idx="904">
                  <c:v>89.346471100000002</c:v>
                </c:pt>
                <c:pt idx="905">
                  <c:v>90.090217899999999</c:v>
                </c:pt>
                <c:pt idx="906">
                  <c:v>90.833964600000002</c:v>
                </c:pt>
                <c:pt idx="907">
                  <c:v>91.577711399999998</c:v>
                </c:pt>
                <c:pt idx="908">
                  <c:v>92.321458200000009</c:v>
                </c:pt>
                <c:pt idx="909">
                  <c:v>93.065204899999998</c:v>
                </c:pt>
                <c:pt idx="910">
                  <c:v>93.808951699999994</c:v>
                </c:pt>
                <c:pt idx="911">
                  <c:v>94.552698399999997</c:v>
                </c:pt>
                <c:pt idx="912">
                  <c:v>95.296444999999991</c:v>
                </c:pt>
                <c:pt idx="913">
                  <c:v>96.040192000000005</c:v>
                </c:pt>
                <c:pt idx="914">
                  <c:v>96.783939000000004</c:v>
                </c:pt>
                <c:pt idx="915">
                  <c:v>97.527684999999991</c:v>
                </c:pt>
                <c:pt idx="916">
                  <c:v>98.27143199999999</c:v>
                </c:pt>
                <c:pt idx="917">
                  <c:v>99.015179000000003</c:v>
                </c:pt>
                <c:pt idx="918">
                  <c:v>99.758926000000002</c:v>
                </c:pt>
                <c:pt idx="919">
                  <c:v>100.502672</c:v>
                </c:pt>
                <c:pt idx="920">
                  <c:v>101.24641899999999</c:v>
                </c:pt>
                <c:pt idx="921">
                  <c:v>101.990166</c:v>
                </c:pt>
                <c:pt idx="922">
                  <c:v>102.733913</c:v>
                </c:pt>
                <c:pt idx="923">
                  <c:v>103.47766</c:v>
                </c:pt>
                <c:pt idx="924">
                  <c:v>104.22140599999999</c:v>
                </c:pt>
                <c:pt idx="925">
                  <c:v>104.965153</c:v>
                </c:pt>
                <c:pt idx="926">
                  <c:v>105.7089</c:v>
                </c:pt>
                <c:pt idx="927">
                  <c:v>106.452647</c:v>
                </c:pt>
                <c:pt idx="928">
                  <c:v>107.196393</c:v>
                </c:pt>
                <c:pt idx="929">
                  <c:v>107.94014</c:v>
                </c:pt>
                <c:pt idx="930">
                  <c:v>108.683887</c:v>
                </c:pt>
                <c:pt idx="931">
                  <c:v>109.427634</c:v>
                </c:pt>
                <c:pt idx="932">
                  <c:v>110.17138</c:v>
                </c:pt>
                <c:pt idx="933">
                  <c:v>110.91512700000001</c:v>
                </c:pt>
                <c:pt idx="934">
                  <c:v>111.658874</c:v>
                </c:pt>
                <c:pt idx="935">
                  <c:v>112.402621</c:v>
                </c:pt>
                <c:pt idx="936">
                  <c:v>113.146367</c:v>
                </c:pt>
                <c:pt idx="937">
                  <c:v>113.89011400000001</c:v>
                </c:pt>
                <c:pt idx="938">
                  <c:v>114.633861</c:v>
                </c:pt>
                <c:pt idx="939">
                  <c:v>115.377608</c:v>
                </c:pt>
                <c:pt idx="940">
                  <c:v>116.121354</c:v>
                </c:pt>
                <c:pt idx="941">
                  <c:v>116.86510100000001</c:v>
                </c:pt>
                <c:pt idx="942">
                  <c:v>117.60884800000001</c:v>
                </c:pt>
                <c:pt idx="943">
                  <c:v>118.35259499999999</c:v>
                </c:pt>
                <c:pt idx="944">
                  <c:v>119.096341</c:v>
                </c:pt>
                <c:pt idx="945">
                  <c:v>119.84008800000001</c:v>
                </c:pt>
                <c:pt idx="946">
                  <c:v>120.58382700000001</c:v>
                </c:pt>
                <c:pt idx="947">
                  <c:v>121.327574</c:v>
                </c:pt>
                <c:pt idx="948">
                  <c:v>122.07132099999998</c:v>
                </c:pt>
                <c:pt idx="949">
                  <c:v>122.81506800000001</c:v>
                </c:pt>
                <c:pt idx="950">
                  <c:v>123.55881499999998</c:v>
                </c:pt>
                <c:pt idx="951">
                  <c:v>124.302561</c:v>
                </c:pt>
                <c:pt idx="952">
                  <c:v>125.04630800000001</c:v>
                </c:pt>
                <c:pt idx="953">
                  <c:v>125.790055</c:v>
                </c:pt>
                <c:pt idx="954">
                  <c:v>126.53380200000001</c:v>
                </c:pt>
                <c:pt idx="955">
                  <c:v>127.277548</c:v>
                </c:pt>
                <c:pt idx="956">
                  <c:v>128.02129500000001</c:v>
                </c:pt>
                <c:pt idx="957">
                  <c:v>128.76504199999999</c:v>
                </c:pt>
                <c:pt idx="958">
                  <c:v>129.50878899999998</c:v>
                </c:pt>
                <c:pt idx="959">
                  <c:v>130.25253499999999</c:v>
                </c:pt>
                <c:pt idx="960">
                  <c:v>130.99628200000001</c:v>
                </c:pt>
                <c:pt idx="961">
                  <c:v>131.74002900000002</c:v>
                </c:pt>
                <c:pt idx="962">
                  <c:v>132.48377600000001</c:v>
                </c:pt>
                <c:pt idx="963">
                  <c:v>133.22752199999999</c:v>
                </c:pt>
                <c:pt idx="964">
                  <c:v>133.97126900000001</c:v>
                </c:pt>
                <c:pt idx="965">
                  <c:v>134.71501599999999</c:v>
                </c:pt>
                <c:pt idx="966">
                  <c:v>135.45876299999998</c:v>
                </c:pt>
                <c:pt idx="967">
                  <c:v>136.20250899999999</c:v>
                </c:pt>
                <c:pt idx="968">
                  <c:v>136.94625600000001</c:v>
                </c:pt>
                <c:pt idx="969">
                  <c:v>137.69000300000002</c:v>
                </c:pt>
                <c:pt idx="970">
                  <c:v>138.43375</c:v>
                </c:pt>
                <c:pt idx="971">
                  <c:v>139.17749599999999</c:v>
                </c:pt>
                <c:pt idx="972">
                  <c:v>139.921243</c:v>
                </c:pt>
                <c:pt idx="973">
                  <c:v>140.66498999999999</c:v>
                </c:pt>
                <c:pt idx="974">
                  <c:v>141.408737</c:v>
                </c:pt>
                <c:pt idx="975">
                  <c:v>142.15248299999999</c:v>
                </c:pt>
                <c:pt idx="976">
                  <c:v>142.89623</c:v>
                </c:pt>
                <c:pt idx="977">
                  <c:v>143.63997700000002</c:v>
                </c:pt>
                <c:pt idx="978">
                  <c:v>144.383724</c:v>
                </c:pt>
                <c:pt idx="979">
                  <c:v>145.12747000000002</c:v>
                </c:pt>
                <c:pt idx="980">
                  <c:v>145.871217</c:v>
                </c:pt>
                <c:pt idx="981">
                  <c:v>146.61496399999999</c:v>
                </c:pt>
                <c:pt idx="982">
                  <c:v>147.358711</c:v>
                </c:pt>
                <c:pt idx="983">
                  <c:v>148.10245799999998</c:v>
                </c:pt>
                <c:pt idx="984">
                  <c:v>148.846204</c:v>
                </c:pt>
                <c:pt idx="985">
                  <c:v>149.58995100000001</c:v>
                </c:pt>
              </c:numCache>
            </c:numRef>
          </c:xVal>
          <c:yVal>
            <c:numRef>
              <c:f>distance150mm!$D$4:$D$989</c:f>
              <c:numCache>
                <c:formatCode>General</c:formatCode>
                <c:ptCount val="986"/>
                <c:pt idx="0">
                  <c:v>2.5678007599999999</c:v>
                </c:pt>
                <c:pt idx="1">
                  <c:v>2.6095941100000002</c:v>
                </c:pt>
                <c:pt idx="2">
                  <c:v>2.7658307600000001</c:v>
                </c:pt>
                <c:pt idx="3">
                  <c:v>2.980057</c:v>
                </c:pt>
                <c:pt idx="4">
                  <c:v>3.1934838299999999</c:v>
                </c:pt>
                <c:pt idx="5">
                  <c:v>3.4090402100000001</c:v>
                </c:pt>
                <c:pt idx="6">
                  <c:v>3.5699257900000001</c:v>
                </c:pt>
                <c:pt idx="7">
                  <c:v>3.7467804</c:v>
                </c:pt>
                <c:pt idx="8">
                  <c:v>3.81339717</c:v>
                </c:pt>
                <c:pt idx="9">
                  <c:v>3.8348209899999999</c:v>
                </c:pt>
                <c:pt idx="10">
                  <c:v>3.7202136499999998</c:v>
                </c:pt>
                <c:pt idx="11">
                  <c:v>3.5586111499999999</c:v>
                </c:pt>
                <c:pt idx="12">
                  <c:v>3.2286772699999999</c:v>
                </c:pt>
                <c:pt idx="13">
                  <c:v>2.8260238200000001</c:v>
                </c:pt>
                <c:pt idx="14">
                  <c:v>2.3984198600000002</c:v>
                </c:pt>
                <c:pt idx="15">
                  <c:v>1.8626010399999999</c:v>
                </c:pt>
                <c:pt idx="16">
                  <c:v>1.4817585900000001</c:v>
                </c:pt>
                <c:pt idx="17">
                  <c:v>1.1531712999999999</c:v>
                </c:pt>
                <c:pt idx="18">
                  <c:v>0.85550046000000002</c:v>
                </c:pt>
                <c:pt idx="19">
                  <c:v>0.64354634300000002</c:v>
                </c:pt>
                <c:pt idx="20">
                  <c:v>0.33897131699999999</c:v>
                </c:pt>
                <c:pt idx="21">
                  <c:v>0.11416773500000001</c:v>
                </c:pt>
                <c:pt idx="22">
                  <c:v>-0.114617579</c:v>
                </c:pt>
                <c:pt idx="23">
                  <c:v>-0.34126385999999997</c:v>
                </c:pt>
                <c:pt idx="24">
                  <c:v>-0.51691067199999996</c:v>
                </c:pt>
                <c:pt idx="25">
                  <c:v>-0.718469739</c:v>
                </c:pt>
                <c:pt idx="26">
                  <c:v>-0.92850798400000001</c:v>
                </c:pt>
                <c:pt idx="27">
                  <c:v>-1.1350421900000001</c:v>
                </c:pt>
                <c:pt idx="28">
                  <c:v>-1.3493211300000001</c:v>
                </c:pt>
                <c:pt idx="29">
                  <c:v>-1.5424993</c:v>
                </c:pt>
                <c:pt idx="30">
                  <c:v>-1.7333014</c:v>
                </c:pt>
                <c:pt idx="31">
                  <c:v>-1.93739331</c:v>
                </c:pt>
                <c:pt idx="32">
                  <c:v>-2.1301569900000001</c:v>
                </c:pt>
                <c:pt idx="33">
                  <c:v>-2.3123021100000001</c:v>
                </c:pt>
                <c:pt idx="34">
                  <c:v>-2.5408017599999999</c:v>
                </c:pt>
                <c:pt idx="35">
                  <c:v>-2.72813916</c:v>
                </c:pt>
                <c:pt idx="36">
                  <c:v>-2.9120461899999999</c:v>
                </c:pt>
                <c:pt idx="37">
                  <c:v>-3.0436208200000001</c:v>
                </c:pt>
                <c:pt idx="38">
                  <c:v>-3.2121415099999999</c:v>
                </c:pt>
                <c:pt idx="39">
                  <c:v>-3.3474876899999999</c:v>
                </c:pt>
                <c:pt idx="40">
                  <c:v>-3.5314221400000001</c:v>
                </c:pt>
                <c:pt idx="41">
                  <c:v>-3.6642799400000001</c:v>
                </c:pt>
                <c:pt idx="42">
                  <c:v>-3.8130066399999998</c:v>
                </c:pt>
                <c:pt idx="43">
                  <c:v>-3.8947460700000001</c:v>
                </c:pt>
                <c:pt idx="44">
                  <c:v>-4.0548028900000004</c:v>
                </c:pt>
                <c:pt idx="45">
                  <c:v>-4.1257786799999998</c:v>
                </c:pt>
                <c:pt idx="46">
                  <c:v>-4.2539043400000001</c:v>
                </c:pt>
                <c:pt idx="47">
                  <c:v>-4.3549833299999996</c:v>
                </c:pt>
                <c:pt idx="48">
                  <c:v>-4.4165601700000003</c:v>
                </c:pt>
                <c:pt idx="49">
                  <c:v>-4.5318551100000004</c:v>
                </c:pt>
                <c:pt idx="50">
                  <c:v>-4.5978813199999999</c:v>
                </c:pt>
                <c:pt idx="51">
                  <c:v>-4.6681418399999997</c:v>
                </c:pt>
                <c:pt idx="52">
                  <c:v>-4.8156275700000002</c:v>
                </c:pt>
                <c:pt idx="53">
                  <c:v>-4.8364658399999998</c:v>
                </c:pt>
                <c:pt idx="54">
                  <c:v>-4.7770834000000004</c:v>
                </c:pt>
                <c:pt idx="55">
                  <c:v>-5.0015139599999996</c:v>
                </c:pt>
                <c:pt idx="56">
                  <c:v>-4.9589667300000002</c:v>
                </c:pt>
                <c:pt idx="57">
                  <c:v>-5.0933246600000004</c:v>
                </c:pt>
                <c:pt idx="58">
                  <c:v>-5.0382156399999998</c:v>
                </c:pt>
                <c:pt idx="59">
                  <c:v>-5.0147981599999998</c:v>
                </c:pt>
                <c:pt idx="60">
                  <c:v>-5.2178111100000004</c:v>
                </c:pt>
                <c:pt idx="61">
                  <c:v>-5.1359119399999997</c:v>
                </c:pt>
                <c:pt idx="62">
                  <c:v>-5.1912279100000003</c:v>
                </c:pt>
                <c:pt idx="63">
                  <c:v>-5.1853184700000003</c:v>
                </c:pt>
                <c:pt idx="64">
                  <c:v>-5.2465882300000004</c:v>
                </c:pt>
                <c:pt idx="65">
                  <c:v>-5.2637495999999997</c:v>
                </c:pt>
                <c:pt idx="66">
                  <c:v>-5.3106527300000002</c:v>
                </c:pt>
                <c:pt idx="67">
                  <c:v>-5.1601934399999996</c:v>
                </c:pt>
                <c:pt idx="68">
                  <c:v>-5.3111953700000001</c:v>
                </c:pt>
                <c:pt idx="69">
                  <c:v>-5.3496060400000003</c:v>
                </c:pt>
                <c:pt idx="70">
                  <c:v>-5.3176641499999997</c:v>
                </c:pt>
                <c:pt idx="71">
                  <c:v>-5.3439841299999999</c:v>
                </c:pt>
                <c:pt idx="72">
                  <c:v>-5.4991760300000001</c:v>
                </c:pt>
                <c:pt idx="73">
                  <c:v>-5.3786001199999998</c:v>
                </c:pt>
                <c:pt idx="74">
                  <c:v>-5.3595395100000003</c:v>
                </c:pt>
                <c:pt idx="75">
                  <c:v>-5.3084692999999996</c:v>
                </c:pt>
                <c:pt idx="76">
                  <c:v>-5.3543014500000004</c:v>
                </c:pt>
                <c:pt idx="77">
                  <c:v>-5.4061064700000001</c:v>
                </c:pt>
                <c:pt idx="78">
                  <c:v>-5.2751254999999997</c:v>
                </c:pt>
                <c:pt idx="79">
                  <c:v>-5.2486729600000004</c:v>
                </c:pt>
                <c:pt idx="80">
                  <c:v>-5.3454999900000004</c:v>
                </c:pt>
                <c:pt idx="81">
                  <c:v>-5.2661652600000002</c:v>
                </c:pt>
                <c:pt idx="82">
                  <c:v>-5.2725233999999999</c:v>
                </c:pt>
                <c:pt idx="83">
                  <c:v>-5.1535034199999998</c:v>
                </c:pt>
                <c:pt idx="84">
                  <c:v>-5.2573599800000004</c:v>
                </c:pt>
                <c:pt idx="85">
                  <c:v>-5.23112917</c:v>
                </c:pt>
                <c:pt idx="86">
                  <c:v>-5.11222887</c:v>
                </c:pt>
                <c:pt idx="87">
                  <c:v>-5.1346888499999999</c:v>
                </c:pt>
                <c:pt idx="88">
                  <c:v>-5.0605278</c:v>
                </c:pt>
                <c:pt idx="89">
                  <c:v>-5.0395455399999998</c:v>
                </c:pt>
                <c:pt idx="90">
                  <c:v>-5.0468215900000004</c:v>
                </c:pt>
                <c:pt idx="91">
                  <c:v>-4.96496344</c:v>
                </c:pt>
                <c:pt idx="92">
                  <c:v>-4.9464940999999998</c:v>
                </c:pt>
                <c:pt idx="93">
                  <c:v>-4.9303579300000004</c:v>
                </c:pt>
                <c:pt idx="94">
                  <c:v>-4.8572287599999999</c:v>
                </c:pt>
                <c:pt idx="95">
                  <c:v>-4.8173384700000002</c:v>
                </c:pt>
                <c:pt idx="96">
                  <c:v>-4.9026255599999997</c:v>
                </c:pt>
                <c:pt idx="97">
                  <c:v>-4.7115092299999999</c:v>
                </c:pt>
                <c:pt idx="98">
                  <c:v>-4.6592993700000003</c:v>
                </c:pt>
                <c:pt idx="99">
                  <c:v>-4.6336932199999996</c:v>
                </c:pt>
                <c:pt idx="100">
                  <c:v>-4.50873423</c:v>
                </c:pt>
                <c:pt idx="101">
                  <c:v>-4.4874444000000002</c:v>
                </c:pt>
                <c:pt idx="102">
                  <c:v>-4.45819235</c:v>
                </c:pt>
                <c:pt idx="103">
                  <c:v>-4.4135756500000003</c:v>
                </c:pt>
                <c:pt idx="104">
                  <c:v>-4.3693494800000003</c:v>
                </c:pt>
                <c:pt idx="105">
                  <c:v>-4.2919912299999998</c:v>
                </c:pt>
                <c:pt idx="106">
                  <c:v>-4.2433853099999999</c:v>
                </c:pt>
                <c:pt idx="107">
                  <c:v>-4.1677260399999998</c:v>
                </c:pt>
                <c:pt idx="108">
                  <c:v>-4.1456217799999999</c:v>
                </c:pt>
                <c:pt idx="109">
                  <c:v>-4.0363883999999999</c:v>
                </c:pt>
                <c:pt idx="110">
                  <c:v>-3.9992427799999999</c:v>
                </c:pt>
                <c:pt idx="111">
                  <c:v>-3.9917752700000002</c:v>
                </c:pt>
                <c:pt idx="112">
                  <c:v>-3.8506696200000001</c:v>
                </c:pt>
                <c:pt idx="113">
                  <c:v>-3.7207133799999998</c:v>
                </c:pt>
                <c:pt idx="114">
                  <c:v>-3.7208006400000002</c:v>
                </c:pt>
                <c:pt idx="115">
                  <c:v>-3.6104478800000002</c:v>
                </c:pt>
                <c:pt idx="116">
                  <c:v>-3.5526244600000001</c:v>
                </c:pt>
                <c:pt idx="117">
                  <c:v>-3.4736945600000002</c:v>
                </c:pt>
                <c:pt idx="118">
                  <c:v>-3.38865638</c:v>
                </c:pt>
                <c:pt idx="119">
                  <c:v>-3.24066973</c:v>
                </c:pt>
                <c:pt idx="120">
                  <c:v>-3.2100510600000001</c:v>
                </c:pt>
                <c:pt idx="121">
                  <c:v>-3.1644630399999998</c:v>
                </c:pt>
                <c:pt idx="122">
                  <c:v>-3.0722968599999998</c:v>
                </c:pt>
                <c:pt idx="123">
                  <c:v>-2.9899058300000001</c:v>
                </c:pt>
                <c:pt idx="124">
                  <c:v>-2.8890535800000001</c:v>
                </c:pt>
                <c:pt idx="125">
                  <c:v>-2.77719665</c:v>
                </c:pt>
                <c:pt idx="126">
                  <c:v>-2.74013901</c:v>
                </c:pt>
                <c:pt idx="127">
                  <c:v>-2.7213203899999998</c:v>
                </c:pt>
                <c:pt idx="128">
                  <c:v>-2.6418147099999998</c:v>
                </c:pt>
                <c:pt idx="129">
                  <c:v>-2.5059211299999999</c:v>
                </c:pt>
                <c:pt idx="130">
                  <c:v>-2.43567467</c:v>
                </c:pt>
                <c:pt idx="131">
                  <c:v>-2.2600147700000002</c:v>
                </c:pt>
                <c:pt idx="132">
                  <c:v>-2.1651542199999998</c:v>
                </c:pt>
                <c:pt idx="133">
                  <c:v>-2.1246964899999998</c:v>
                </c:pt>
                <c:pt idx="134">
                  <c:v>-2.0091044899999999</c:v>
                </c:pt>
                <c:pt idx="135">
                  <c:v>-1.9893741599999999</c:v>
                </c:pt>
                <c:pt idx="136">
                  <c:v>-1.81616807</c:v>
                </c:pt>
                <c:pt idx="137">
                  <c:v>-1.78206015</c:v>
                </c:pt>
                <c:pt idx="138">
                  <c:v>-1.60675883</c:v>
                </c:pt>
                <c:pt idx="139">
                  <c:v>-1.52883887</c:v>
                </c:pt>
                <c:pt idx="140">
                  <c:v>-1.3984283200000001</c:v>
                </c:pt>
                <c:pt idx="141">
                  <c:v>-1.3248572300000001</c:v>
                </c:pt>
                <c:pt idx="142">
                  <c:v>-1.2122081499999999</c:v>
                </c:pt>
                <c:pt idx="143">
                  <c:v>-1.18682241</c:v>
                </c:pt>
                <c:pt idx="144">
                  <c:v>-0.97967749800000004</c:v>
                </c:pt>
                <c:pt idx="145">
                  <c:v>-0.887871623</c:v>
                </c:pt>
                <c:pt idx="146">
                  <c:v>-0.91938143999999999</c:v>
                </c:pt>
                <c:pt idx="147">
                  <c:v>-0.76132506099999997</c:v>
                </c:pt>
                <c:pt idx="148">
                  <c:v>-0.64297890700000004</c:v>
                </c:pt>
                <c:pt idx="149">
                  <c:v>-0.49955162400000003</c:v>
                </c:pt>
                <c:pt idx="150">
                  <c:v>-0.42175832400000002</c:v>
                </c:pt>
                <c:pt idx="151">
                  <c:v>-0.33607468000000001</c:v>
                </c:pt>
                <c:pt idx="152">
                  <c:v>-0.31035745100000001</c:v>
                </c:pt>
                <c:pt idx="153">
                  <c:v>-0.17580336299999999</c:v>
                </c:pt>
                <c:pt idx="154">
                  <c:v>-0.113993503</c:v>
                </c:pt>
                <c:pt idx="155">
                  <c:v>9.9479414500000002E-2</c:v>
                </c:pt>
                <c:pt idx="156">
                  <c:v>0.108972475</c:v>
                </c:pt>
                <c:pt idx="157">
                  <c:v>0.41344496600000002</c:v>
                </c:pt>
                <c:pt idx="158">
                  <c:v>0.32392364699999998</c:v>
                </c:pt>
                <c:pt idx="159">
                  <c:v>0.50548255399999997</c:v>
                </c:pt>
                <c:pt idx="160">
                  <c:v>0.61973673100000004</c:v>
                </c:pt>
                <c:pt idx="161">
                  <c:v>0.67970669299999997</c:v>
                </c:pt>
                <c:pt idx="162">
                  <c:v>0.76583170899999997</c:v>
                </c:pt>
                <c:pt idx="163">
                  <c:v>0.79332804700000004</c:v>
                </c:pt>
                <c:pt idx="164">
                  <c:v>1.0181435299999999</c:v>
                </c:pt>
                <c:pt idx="165">
                  <c:v>1.08413541</c:v>
                </c:pt>
                <c:pt idx="166">
                  <c:v>1.04052162</c:v>
                </c:pt>
                <c:pt idx="167">
                  <c:v>1.2559847799999999</c:v>
                </c:pt>
                <c:pt idx="168">
                  <c:v>1.3540774600000001</c:v>
                </c:pt>
                <c:pt idx="169">
                  <c:v>1.44117761</c:v>
                </c:pt>
                <c:pt idx="170">
                  <c:v>1.45161915</c:v>
                </c:pt>
                <c:pt idx="171">
                  <c:v>1.56452429</c:v>
                </c:pt>
                <c:pt idx="172">
                  <c:v>1.69398296</c:v>
                </c:pt>
                <c:pt idx="173">
                  <c:v>1.81121135</c:v>
                </c:pt>
                <c:pt idx="174">
                  <c:v>1.8864722300000001</c:v>
                </c:pt>
                <c:pt idx="175">
                  <c:v>2.0247635800000001</c:v>
                </c:pt>
                <c:pt idx="176">
                  <c:v>2.0256927</c:v>
                </c:pt>
                <c:pt idx="177">
                  <c:v>2.0036211000000002</c:v>
                </c:pt>
                <c:pt idx="178">
                  <c:v>2.1533241300000001</c:v>
                </c:pt>
                <c:pt idx="179">
                  <c:v>2.33083463</c:v>
                </c:pt>
                <c:pt idx="180">
                  <c:v>2.2599608899999999</c:v>
                </c:pt>
                <c:pt idx="181">
                  <c:v>2.4646806699999999</c:v>
                </c:pt>
                <c:pt idx="182">
                  <c:v>2.5657715799999998</c:v>
                </c:pt>
                <c:pt idx="183">
                  <c:v>2.6247937700000001</c:v>
                </c:pt>
                <c:pt idx="184">
                  <c:v>2.7555830499999998</c:v>
                </c:pt>
                <c:pt idx="185">
                  <c:v>2.8261399300000001</c:v>
                </c:pt>
                <c:pt idx="186">
                  <c:v>2.6654572499999998</c:v>
                </c:pt>
                <c:pt idx="187">
                  <c:v>2.9523239100000001</c:v>
                </c:pt>
                <c:pt idx="188">
                  <c:v>3.0554125299999999</c:v>
                </c:pt>
                <c:pt idx="189">
                  <c:v>3.1383650300000001</c:v>
                </c:pt>
                <c:pt idx="190">
                  <c:v>3.0503587699999999</c:v>
                </c:pt>
                <c:pt idx="191">
                  <c:v>3.33264732</c:v>
                </c:pt>
                <c:pt idx="192">
                  <c:v>3.2378773700000001</c:v>
                </c:pt>
                <c:pt idx="193">
                  <c:v>3.39719558</c:v>
                </c:pt>
                <c:pt idx="194">
                  <c:v>3.3921170200000001</c:v>
                </c:pt>
                <c:pt idx="195">
                  <c:v>3.3795638100000001</c:v>
                </c:pt>
                <c:pt idx="196">
                  <c:v>3.45525861</c:v>
                </c:pt>
                <c:pt idx="197">
                  <c:v>3.62715459</c:v>
                </c:pt>
                <c:pt idx="198">
                  <c:v>3.6796126400000002</c:v>
                </c:pt>
                <c:pt idx="199">
                  <c:v>3.81454468</c:v>
                </c:pt>
                <c:pt idx="200">
                  <c:v>3.77970695</c:v>
                </c:pt>
                <c:pt idx="201">
                  <c:v>3.88467479</c:v>
                </c:pt>
                <c:pt idx="202">
                  <c:v>3.7489492900000001</c:v>
                </c:pt>
                <c:pt idx="203">
                  <c:v>4.0471520400000003</c:v>
                </c:pt>
                <c:pt idx="204">
                  <c:v>4.1823806799999996</c:v>
                </c:pt>
                <c:pt idx="205">
                  <c:v>4.1183719600000002</c:v>
                </c:pt>
                <c:pt idx="206">
                  <c:v>4.1966900799999998</c:v>
                </c:pt>
                <c:pt idx="207">
                  <c:v>4.2434401499999996</c:v>
                </c:pt>
                <c:pt idx="208">
                  <c:v>4.23429346</c:v>
                </c:pt>
                <c:pt idx="209">
                  <c:v>4.4575676900000003</c:v>
                </c:pt>
                <c:pt idx="210">
                  <c:v>4.4246144300000001</c:v>
                </c:pt>
                <c:pt idx="211">
                  <c:v>4.58409595</c:v>
                </c:pt>
                <c:pt idx="212">
                  <c:v>4.6372656799999996</c:v>
                </c:pt>
                <c:pt idx="213">
                  <c:v>4.6567387599999996</c:v>
                </c:pt>
                <c:pt idx="214">
                  <c:v>4.7078428299999997</c:v>
                </c:pt>
                <c:pt idx="215">
                  <c:v>4.7748651500000001</c:v>
                </c:pt>
                <c:pt idx="216">
                  <c:v>4.8146128700000004</c:v>
                </c:pt>
                <c:pt idx="217">
                  <c:v>4.9047937399999997</c:v>
                </c:pt>
                <c:pt idx="218">
                  <c:v>5.0157141699999999</c:v>
                </c:pt>
                <c:pt idx="219">
                  <c:v>5.0011653899999997</c:v>
                </c:pt>
                <c:pt idx="220">
                  <c:v>5.0690422100000001</c:v>
                </c:pt>
                <c:pt idx="221">
                  <c:v>5.1430573500000003</c:v>
                </c:pt>
                <c:pt idx="222">
                  <c:v>5.2514090500000004</c:v>
                </c:pt>
                <c:pt idx="223">
                  <c:v>5.1841497399999996</c:v>
                </c:pt>
                <c:pt idx="224">
                  <c:v>5.1779131899999999</c:v>
                </c:pt>
                <c:pt idx="225">
                  <c:v>5.26529837</c:v>
                </c:pt>
                <c:pt idx="226">
                  <c:v>5.2524790799999996</c:v>
                </c:pt>
                <c:pt idx="227">
                  <c:v>5.3487591700000001</c:v>
                </c:pt>
                <c:pt idx="228">
                  <c:v>5.3940496400000004</c:v>
                </c:pt>
                <c:pt idx="229">
                  <c:v>5.31892443</c:v>
                </c:pt>
                <c:pt idx="230">
                  <c:v>5.45859337</c:v>
                </c:pt>
                <c:pt idx="231">
                  <c:v>5.4463658300000004</c:v>
                </c:pt>
                <c:pt idx="232">
                  <c:v>5.3750967999999997</c:v>
                </c:pt>
                <c:pt idx="233">
                  <c:v>5.4067158700000002</c:v>
                </c:pt>
                <c:pt idx="234">
                  <c:v>5.3578305200000003</c:v>
                </c:pt>
                <c:pt idx="235">
                  <c:v>5.4572987599999996</c:v>
                </c:pt>
                <c:pt idx="236">
                  <c:v>5.4307413100000002</c:v>
                </c:pt>
                <c:pt idx="237">
                  <c:v>5.4989543000000003</c:v>
                </c:pt>
                <c:pt idx="238">
                  <c:v>5.5140533400000002</c:v>
                </c:pt>
                <c:pt idx="239">
                  <c:v>5.4634361299999998</c:v>
                </c:pt>
                <c:pt idx="240">
                  <c:v>5.5652604099999996</c:v>
                </c:pt>
                <c:pt idx="241">
                  <c:v>5.6074066199999999</c:v>
                </c:pt>
                <c:pt idx="242">
                  <c:v>5.5751290300000003</c:v>
                </c:pt>
                <c:pt idx="243">
                  <c:v>5.6706714600000003</c:v>
                </c:pt>
                <c:pt idx="244">
                  <c:v>5.6707820900000003</c:v>
                </c:pt>
                <c:pt idx="245">
                  <c:v>5.6838684099999996</c:v>
                </c:pt>
                <c:pt idx="246">
                  <c:v>5.6161408399999999</c:v>
                </c:pt>
                <c:pt idx="247">
                  <c:v>5.6578540799999999</c:v>
                </c:pt>
                <c:pt idx="248">
                  <c:v>5.5021100000000001</c:v>
                </c:pt>
                <c:pt idx="249">
                  <c:v>5.6870336500000001</c:v>
                </c:pt>
                <c:pt idx="250">
                  <c:v>5.6929588300000002</c:v>
                </c:pt>
                <c:pt idx="251">
                  <c:v>5.7356333700000004</c:v>
                </c:pt>
                <c:pt idx="252">
                  <c:v>5.7771530200000001</c:v>
                </c:pt>
                <c:pt idx="253">
                  <c:v>5.8014483500000003</c:v>
                </c:pt>
                <c:pt idx="254">
                  <c:v>5.8824343700000004</c:v>
                </c:pt>
                <c:pt idx="255">
                  <c:v>5.7451214799999999</c:v>
                </c:pt>
                <c:pt idx="256">
                  <c:v>5.8111538899999999</c:v>
                </c:pt>
                <c:pt idx="257">
                  <c:v>5.7814292900000002</c:v>
                </c:pt>
                <c:pt idx="258">
                  <c:v>5.8043179499999997</c:v>
                </c:pt>
                <c:pt idx="259">
                  <c:v>5.8233861899999999</c:v>
                </c:pt>
                <c:pt idx="260">
                  <c:v>5.7934289000000003</c:v>
                </c:pt>
                <c:pt idx="261">
                  <c:v>5.8877492</c:v>
                </c:pt>
                <c:pt idx="262">
                  <c:v>6.0283975600000002</c:v>
                </c:pt>
                <c:pt idx="263">
                  <c:v>5.8777027100000003</c:v>
                </c:pt>
                <c:pt idx="264">
                  <c:v>5.9605326700000001</c:v>
                </c:pt>
                <c:pt idx="265">
                  <c:v>5.8578748699999998</c:v>
                </c:pt>
                <c:pt idx="266">
                  <c:v>6.0042791400000004</c:v>
                </c:pt>
                <c:pt idx="267">
                  <c:v>5.8998007799999996</c:v>
                </c:pt>
                <c:pt idx="268">
                  <c:v>5.8475971199999996</c:v>
                </c:pt>
                <c:pt idx="269">
                  <c:v>5.9583220499999996</c:v>
                </c:pt>
                <c:pt idx="270">
                  <c:v>5.9155631099999999</c:v>
                </c:pt>
                <c:pt idx="271">
                  <c:v>5.9990596800000002</c:v>
                </c:pt>
                <c:pt idx="272">
                  <c:v>6.0567054699999998</c:v>
                </c:pt>
                <c:pt idx="273">
                  <c:v>6.02182102</c:v>
                </c:pt>
                <c:pt idx="274">
                  <c:v>5.8942489599999996</c:v>
                </c:pt>
                <c:pt idx="275">
                  <c:v>6.0617823599999996</c:v>
                </c:pt>
                <c:pt idx="276">
                  <c:v>5.97206306</c:v>
                </c:pt>
                <c:pt idx="277">
                  <c:v>6.1207342100000002</c:v>
                </c:pt>
                <c:pt idx="278">
                  <c:v>6.1008682299999997</c:v>
                </c:pt>
                <c:pt idx="279">
                  <c:v>5.9666838599999998</c:v>
                </c:pt>
                <c:pt idx="280">
                  <c:v>6.1672482500000001</c:v>
                </c:pt>
                <c:pt idx="281">
                  <c:v>6.2129783600000001</c:v>
                </c:pt>
                <c:pt idx="282">
                  <c:v>6.1293725999999999</c:v>
                </c:pt>
                <c:pt idx="283">
                  <c:v>6.0105061500000003</c:v>
                </c:pt>
                <c:pt idx="284">
                  <c:v>6.0396118200000002</c:v>
                </c:pt>
                <c:pt idx="285">
                  <c:v>6.1186604500000001</c:v>
                </c:pt>
                <c:pt idx="286">
                  <c:v>6.1367836000000002</c:v>
                </c:pt>
                <c:pt idx="287">
                  <c:v>6.1671209300000003</c:v>
                </c:pt>
                <c:pt idx="288">
                  <c:v>6.2719268799999996</c:v>
                </c:pt>
                <c:pt idx="289">
                  <c:v>6.1783676099999996</c:v>
                </c:pt>
                <c:pt idx="290">
                  <c:v>6.1444468499999996</c:v>
                </c:pt>
                <c:pt idx="291">
                  <c:v>6.2661161400000003</c:v>
                </c:pt>
                <c:pt idx="292">
                  <c:v>6.2696175600000004</c:v>
                </c:pt>
                <c:pt idx="293">
                  <c:v>6.2339763599999998</c:v>
                </c:pt>
                <c:pt idx="294">
                  <c:v>6.2480921699999996</c:v>
                </c:pt>
                <c:pt idx="295">
                  <c:v>6.3163967100000002</c:v>
                </c:pt>
                <c:pt idx="296">
                  <c:v>6.3966174100000002</c:v>
                </c:pt>
                <c:pt idx="297">
                  <c:v>6.3150577500000002</c:v>
                </c:pt>
                <c:pt idx="298">
                  <c:v>6.2951178600000004</c:v>
                </c:pt>
                <c:pt idx="299">
                  <c:v>6.3146691300000004</c:v>
                </c:pt>
                <c:pt idx="300">
                  <c:v>6.2805090000000003</c:v>
                </c:pt>
                <c:pt idx="301">
                  <c:v>6.2545881300000001</c:v>
                </c:pt>
                <c:pt idx="302">
                  <c:v>6.3027381900000004</c:v>
                </c:pt>
                <c:pt idx="303">
                  <c:v>6.3436913500000003</c:v>
                </c:pt>
                <c:pt idx="304">
                  <c:v>6.3366074599999997</c:v>
                </c:pt>
                <c:pt idx="305">
                  <c:v>6.4231915500000003</c:v>
                </c:pt>
                <c:pt idx="306">
                  <c:v>6.41301918</c:v>
                </c:pt>
                <c:pt idx="307">
                  <c:v>6.3639731399999997</c:v>
                </c:pt>
                <c:pt idx="308">
                  <c:v>6.3508472400000002</c:v>
                </c:pt>
                <c:pt idx="309">
                  <c:v>6.4657707200000001</c:v>
                </c:pt>
                <c:pt idx="310">
                  <c:v>6.40660191</c:v>
                </c:pt>
                <c:pt idx="311">
                  <c:v>6.4557189900000003</c:v>
                </c:pt>
                <c:pt idx="312">
                  <c:v>6.4266819999999996</c:v>
                </c:pt>
                <c:pt idx="313">
                  <c:v>6.4011359199999998</c:v>
                </c:pt>
                <c:pt idx="314">
                  <c:v>6.4750390099999997</c:v>
                </c:pt>
                <c:pt idx="315">
                  <c:v>6.3294067399999996</c:v>
                </c:pt>
                <c:pt idx="316">
                  <c:v>6.52061081</c:v>
                </c:pt>
                <c:pt idx="317">
                  <c:v>6.3014497799999996</c:v>
                </c:pt>
                <c:pt idx="318">
                  <c:v>6.5570473700000003</c:v>
                </c:pt>
                <c:pt idx="319">
                  <c:v>6.5844731300000001</c:v>
                </c:pt>
                <c:pt idx="320">
                  <c:v>6.3873367300000004</c:v>
                </c:pt>
                <c:pt idx="321">
                  <c:v>6.49075413</c:v>
                </c:pt>
                <c:pt idx="322">
                  <c:v>6.6484036399999997</c:v>
                </c:pt>
                <c:pt idx="323">
                  <c:v>6.7481660799999998</c:v>
                </c:pt>
                <c:pt idx="324">
                  <c:v>6.5262761100000004</c:v>
                </c:pt>
                <c:pt idx="325">
                  <c:v>6.6653251600000001</c:v>
                </c:pt>
                <c:pt idx="326">
                  <c:v>6.7063722600000002</c:v>
                </c:pt>
                <c:pt idx="327">
                  <c:v>6.4152984599999998</c:v>
                </c:pt>
                <c:pt idx="328">
                  <c:v>6.6059684799999996</c:v>
                </c:pt>
                <c:pt idx="329">
                  <c:v>6.6373033499999998</c:v>
                </c:pt>
                <c:pt idx="330">
                  <c:v>6.5156230900000001</c:v>
                </c:pt>
                <c:pt idx="331">
                  <c:v>6.5694050800000001</c:v>
                </c:pt>
                <c:pt idx="332">
                  <c:v>6.6096277199999998</c:v>
                </c:pt>
                <c:pt idx="333">
                  <c:v>6.6003055599999998</c:v>
                </c:pt>
                <c:pt idx="334">
                  <c:v>6.6337790500000002</c:v>
                </c:pt>
                <c:pt idx="335">
                  <c:v>6.7268810300000004</c:v>
                </c:pt>
                <c:pt idx="336">
                  <c:v>6.6905450799999997</c:v>
                </c:pt>
                <c:pt idx="337">
                  <c:v>6.7337555900000003</c:v>
                </c:pt>
                <c:pt idx="338">
                  <c:v>6.7320084600000003</c:v>
                </c:pt>
                <c:pt idx="339">
                  <c:v>6.6991782200000003</c:v>
                </c:pt>
                <c:pt idx="340">
                  <c:v>6.7159838699999996</c:v>
                </c:pt>
                <c:pt idx="341">
                  <c:v>6.7583031699999996</c:v>
                </c:pt>
                <c:pt idx="342">
                  <c:v>6.7446923300000003</c:v>
                </c:pt>
                <c:pt idx="343">
                  <c:v>6.7623472199999997</c:v>
                </c:pt>
                <c:pt idx="344">
                  <c:v>6.84003067</c:v>
                </c:pt>
                <c:pt idx="345">
                  <c:v>6.7169599499999997</c:v>
                </c:pt>
                <c:pt idx="346">
                  <c:v>6.8290882100000001</c:v>
                </c:pt>
                <c:pt idx="347">
                  <c:v>6.7535800899999998</c:v>
                </c:pt>
                <c:pt idx="348">
                  <c:v>6.8466506000000003</c:v>
                </c:pt>
                <c:pt idx="349">
                  <c:v>6.7956695600000003</c:v>
                </c:pt>
                <c:pt idx="350">
                  <c:v>6.8304286000000003</c:v>
                </c:pt>
                <c:pt idx="351">
                  <c:v>6.7935514499999998</c:v>
                </c:pt>
                <c:pt idx="352">
                  <c:v>6.7720737499999997</c:v>
                </c:pt>
                <c:pt idx="353">
                  <c:v>6.79635429</c:v>
                </c:pt>
                <c:pt idx="354">
                  <c:v>6.8264040899999996</c:v>
                </c:pt>
                <c:pt idx="355">
                  <c:v>6.7873825999999999</c:v>
                </c:pt>
                <c:pt idx="356">
                  <c:v>6.8011431699999996</c:v>
                </c:pt>
                <c:pt idx="357">
                  <c:v>6.9393930399999997</c:v>
                </c:pt>
                <c:pt idx="358">
                  <c:v>6.8498706800000004</c:v>
                </c:pt>
                <c:pt idx="359">
                  <c:v>6.8462572100000001</c:v>
                </c:pt>
                <c:pt idx="360">
                  <c:v>6.8507399600000003</c:v>
                </c:pt>
                <c:pt idx="361">
                  <c:v>6.9516558599999998</c:v>
                </c:pt>
                <c:pt idx="362">
                  <c:v>6.9208922399999997</c:v>
                </c:pt>
                <c:pt idx="363">
                  <c:v>6.9282598499999999</c:v>
                </c:pt>
                <c:pt idx="364">
                  <c:v>6.8655714999999997</c:v>
                </c:pt>
                <c:pt idx="365">
                  <c:v>6.9792971599999998</c:v>
                </c:pt>
                <c:pt idx="366">
                  <c:v>7.0417127600000002</c:v>
                </c:pt>
                <c:pt idx="367">
                  <c:v>7.0287823700000001</c:v>
                </c:pt>
                <c:pt idx="368">
                  <c:v>6.8856988000000001</c:v>
                </c:pt>
                <c:pt idx="369">
                  <c:v>6.9064035400000003</c:v>
                </c:pt>
                <c:pt idx="370">
                  <c:v>6.9183473600000003</c:v>
                </c:pt>
                <c:pt idx="371">
                  <c:v>6.9623084100000003</c:v>
                </c:pt>
                <c:pt idx="372">
                  <c:v>6.9964575800000004</c:v>
                </c:pt>
                <c:pt idx="373">
                  <c:v>6.9517173799999998</c:v>
                </c:pt>
                <c:pt idx="374">
                  <c:v>6.9363760900000004</c:v>
                </c:pt>
                <c:pt idx="375">
                  <c:v>6.9877119099999998</c:v>
                </c:pt>
                <c:pt idx="376">
                  <c:v>6.9869756699999996</c:v>
                </c:pt>
                <c:pt idx="377">
                  <c:v>7.0319366499999996</c:v>
                </c:pt>
                <c:pt idx="378">
                  <c:v>7.0181756000000002</c:v>
                </c:pt>
                <c:pt idx="379">
                  <c:v>7.0464982999999997</c:v>
                </c:pt>
                <c:pt idx="380">
                  <c:v>6.9860434500000004</c:v>
                </c:pt>
                <c:pt idx="381">
                  <c:v>7.0397605900000002</c:v>
                </c:pt>
                <c:pt idx="382">
                  <c:v>7.0359921500000002</c:v>
                </c:pt>
                <c:pt idx="383">
                  <c:v>7.1292228700000004</c:v>
                </c:pt>
                <c:pt idx="384">
                  <c:v>6.9916281700000003</c:v>
                </c:pt>
                <c:pt idx="385">
                  <c:v>6.9989419000000002</c:v>
                </c:pt>
                <c:pt idx="386">
                  <c:v>7.0232477199999996</c:v>
                </c:pt>
                <c:pt idx="387">
                  <c:v>7.0885553400000001</c:v>
                </c:pt>
                <c:pt idx="388">
                  <c:v>7.1135263399999999</c:v>
                </c:pt>
                <c:pt idx="389">
                  <c:v>7.1167941099999998</c:v>
                </c:pt>
                <c:pt idx="390">
                  <c:v>7.1144700099999998</c:v>
                </c:pt>
                <c:pt idx="391">
                  <c:v>7.1150989500000001</c:v>
                </c:pt>
                <c:pt idx="392">
                  <c:v>7.1242127399999999</c:v>
                </c:pt>
                <c:pt idx="393">
                  <c:v>7.1365695000000002</c:v>
                </c:pt>
                <c:pt idx="394">
                  <c:v>7.1032400100000004</c:v>
                </c:pt>
                <c:pt idx="395">
                  <c:v>7.1031436899999996</c:v>
                </c:pt>
                <c:pt idx="396">
                  <c:v>7.1049308800000004</c:v>
                </c:pt>
                <c:pt idx="397">
                  <c:v>7.1563849399999997</c:v>
                </c:pt>
                <c:pt idx="398">
                  <c:v>7.1207714099999997</c:v>
                </c:pt>
                <c:pt idx="399">
                  <c:v>7.2417559599999999</c:v>
                </c:pt>
                <c:pt idx="400">
                  <c:v>7.2947292299999997</c:v>
                </c:pt>
                <c:pt idx="401">
                  <c:v>7.1855783500000001</c:v>
                </c:pt>
                <c:pt idx="402">
                  <c:v>7.1884808500000004</c:v>
                </c:pt>
                <c:pt idx="403">
                  <c:v>7.1455473899999999</c:v>
                </c:pt>
                <c:pt idx="404">
                  <c:v>7.22305536</c:v>
                </c:pt>
                <c:pt idx="405">
                  <c:v>7.1530714</c:v>
                </c:pt>
                <c:pt idx="406">
                  <c:v>7.2039036799999998</c:v>
                </c:pt>
                <c:pt idx="407">
                  <c:v>7.2315816899999996</c:v>
                </c:pt>
                <c:pt idx="408">
                  <c:v>7.2493753400000003</c:v>
                </c:pt>
                <c:pt idx="409">
                  <c:v>7.1537685399999997</c:v>
                </c:pt>
                <c:pt idx="410">
                  <c:v>7.1867671</c:v>
                </c:pt>
                <c:pt idx="411">
                  <c:v>7.2063932399999997</c:v>
                </c:pt>
                <c:pt idx="412">
                  <c:v>7.1952118900000004</c:v>
                </c:pt>
                <c:pt idx="413">
                  <c:v>7.2553029100000002</c:v>
                </c:pt>
                <c:pt idx="414">
                  <c:v>7.2571344399999997</c:v>
                </c:pt>
                <c:pt idx="415">
                  <c:v>7.2576003099999999</c:v>
                </c:pt>
                <c:pt idx="416">
                  <c:v>7.2598848299999998</c:v>
                </c:pt>
                <c:pt idx="417">
                  <c:v>7.2709159899999998</c:v>
                </c:pt>
                <c:pt idx="418">
                  <c:v>7.3043470399999997</c:v>
                </c:pt>
                <c:pt idx="419">
                  <c:v>7.2483768499999996</c:v>
                </c:pt>
                <c:pt idx="420">
                  <c:v>7.3003473300000001</c:v>
                </c:pt>
                <c:pt idx="421">
                  <c:v>7.2708778399999998</c:v>
                </c:pt>
                <c:pt idx="422">
                  <c:v>7.2243342400000001</c:v>
                </c:pt>
                <c:pt idx="423">
                  <c:v>7.2963600199999998</c:v>
                </c:pt>
                <c:pt idx="424">
                  <c:v>7.3291606900000001</c:v>
                </c:pt>
                <c:pt idx="425">
                  <c:v>7.3532681499999999</c:v>
                </c:pt>
                <c:pt idx="426">
                  <c:v>7.26757908</c:v>
                </c:pt>
                <c:pt idx="427">
                  <c:v>7.3089180000000002</c:v>
                </c:pt>
                <c:pt idx="428">
                  <c:v>7.2892327300000002</c:v>
                </c:pt>
                <c:pt idx="429">
                  <c:v>7.4206247300000001</c:v>
                </c:pt>
                <c:pt idx="430">
                  <c:v>7.2952938100000004</c:v>
                </c:pt>
                <c:pt idx="431">
                  <c:v>7.3268976200000004</c:v>
                </c:pt>
                <c:pt idx="432">
                  <c:v>7.3670120199999998</c:v>
                </c:pt>
                <c:pt idx="433">
                  <c:v>7.3851690300000001</c:v>
                </c:pt>
                <c:pt idx="434">
                  <c:v>7.3056554800000004</c:v>
                </c:pt>
                <c:pt idx="435">
                  <c:v>7.3717803999999996</c:v>
                </c:pt>
                <c:pt idx="436">
                  <c:v>7.3948659899999996</c:v>
                </c:pt>
                <c:pt idx="437">
                  <c:v>7.3762025800000002</c:v>
                </c:pt>
                <c:pt idx="438">
                  <c:v>7.30040932</c:v>
                </c:pt>
                <c:pt idx="439">
                  <c:v>7.33421755</c:v>
                </c:pt>
                <c:pt idx="440">
                  <c:v>7.2663640999999997</c:v>
                </c:pt>
                <c:pt idx="441">
                  <c:v>7.4017162299999999</c:v>
                </c:pt>
                <c:pt idx="442">
                  <c:v>7.3489704099999997</c:v>
                </c:pt>
                <c:pt idx="443">
                  <c:v>7.3572926499999998</c:v>
                </c:pt>
                <c:pt idx="444">
                  <c:v>7.3963666000000003</c:v>
                </c:pt>
                <c:pt idx="445">
                  <c:v>7.3456449499999996</c:v>
                </c:pt>
                <c:pt idx="446">
                  <c:v>7.3842673300000001</c:v>
                </c:pt>
                <c:pt idx="447">
                  <c:v>7.3875970799999999</c:v>
                </c:pt>
                <c:pt idx="448">
                  <c:v>7.3584346800000002</c:v>
                </c:pt>
                <c:pt idx="449">
                  <c:v>7.4053144499999997</c:v>
                </c:pt>
                <c:pt idx="450">
                  <c:v>7.4209561300000004</c:v>
                </c:pt>
                <c:pt idx="451">
                  <c:v>7.3802299500000004</c:v>
                </c:pt>
                <c:pt idx="452">
                  <c:v>7.3452138900000001</c:v>
                </c:pt>
                <c:pt idx="453">
                  <c:v>7.3870844800000004</c:v>
                </c:pt>
                <c:pt idx="454">
                  <c:v>7.4562778500000002</c:v>
                </c:pt>
                <c:pt idx="455">
                  <c:v>7.3776807800000004</c:v>
                </c:pt>
                <c:pt idx="456">
                  <c:v>7.4028162999999996</c:v>
                </c:pt>
                <c:pt idx="457">
                  <c:v>7.4091734899999997</c:v>
                </c:pt>
                <c:pt idx="458">
                  <c:v>7.4161396000000002</c:v>
                </c:pt>
                <c:pt idx="459">
                  <c:v>7.4462675999999997</c:v>
                </c:pt>
                <c:pt idx="460">
                  <c:v>7.4800434100000004</c:v>
                </c:pt>
                <c:pt idx="461">
                  <c:v>7.4289784399999998</c:v>
                </c:pt>
                <c:pt idx="462">
                  <c:v>7.5291485800000002</c:v>
                </c:pt>
                <c:pt idx="463">
                  <c:v>7.4814696300000003</c:v>
                </c:pt>
                <c:pt idx="464">
                  <c:v>7.4654264499999998</c:v>
                </c:pt>
                <c:pt idx="465">
                  <c:v>7.5137171699999996</c:v>
                </c:pt>
                <c:pt idx="466">
                  <c:v>7.4815731000000003</c:v>
                </c:pt>
                <c:pt idx="467">
                  <c:v>7.3721699699999999</c:v>
                </c:pt>
                <c:pt idx="468">
                  <c:v>7.4145679500000004</c:v>
                </c:pt>
                <c:pt idx="469">
                  <c:v>7.4498214699999998</c:v>
                </c:pt>
                <c:pt idx="470">
                  <c:v>7.5112113999999996</c:v>
                </c:pt>
                <c:pt idx="471">
                  <c:v>7.5586514500000002</c:v>
                </c:pt>
                <c:pt idx="472">
                  <c:v>7.5153732299999998</c:v>
                </c:pt>
                <c:pt idx="473">
                  <c:v>7.4342307999999999</c:v>
                </c:pt>
                <c:pt idx="474">
                  <c:v>7.4662470799999996</c:v>
                </c:pt>
                <c:pt idx="475">
                  <c:v>7.4506902699999999</c:v>
                </c:pt>
                <c:pt idx="476">
                  <c:v>7.4822354300000002</c:v>
                </c:pt>
                <c:pt idx="477">
                  <c:v>7.48260784</c:v>
                </c:pt>
                <c:pt idx="478">
                  <c:v>7.3501453400000001</c:v>
                </c:pt>
                <c:pt idx="479">
                  <c:v>7.47562265</c:v>
                </c:pt>
                <c:pt idx="480">
                  <c:v>7.47309351</c:v>
                </c:pt>
                <c:pt idx="481">
                  <c:v>7.52313089</c:v>
                </c:pt>
                <c:pt idx="482">
                  <c:v>7.5517811799999999</c:v>
                </c:pt>
                <c:pt idx="483">
                  <c:v>7.5433511700000002</c:v>
                </c:pt>
                <c:pt idx="484">
                  <c:v>7.4949946399999998</c:v>
                </c:pt>
                <c:pt idx="485">
                  <c:v>7.48532391</c:v>
                </c:pt>
                <c:pt idx="486">
                  <c:v>7.5072131200000003</c:v>
                </c:pt>
                <c:pt idx="487">
                  <c:v>7.5618290899999998</c:v>
                </c:pt>
                <c:pt idx="488">
                  <c:v>7.5177121199999997</c:v>
                </c:pt>
                <c:pt idx="489">
                  <c:v>7.49695921</c:v>
                </c:pt>
                <c:pt idx="490">
                  <c:v>7.5362400999999997</c:v>
                </c:pt>
                <c:pt idx="491">
                  <c:v>7.5201749800000002</c:v>
                </c:pt>
                <c:pt idx="492">
                  <c:v>7.5282912299999998</c:v>
                </c:pt>
                <c:pt idx="493">
                  <c:v>7.56525421</c:v>
                </c:pt>
                <c:pt idx="494">
                  <c:v>7.5413165099999997</c:v>
                </c:pt>
                <c:pt idx="495">
                  <c:v>7.5607533499999997</c:v>
                </c:pt>
                <c:pt idx="496">
                  <c:v>7.5208325399999998</c:v>
                </c:pt>
                <c:pt idx="497">
                  <c:v>7.5332107500000003</c:v>
                </c:pt>
                <c:pt idx="498">
                  <c:v>7.5661892899999996</c:v>
                </c:pt>
                <c:pt idx="499">
                  <c:v>7.5231800099999999</c:v>
                </c:pt>
                <c:pt idx="500">
                  <c:v>7.54357481</c:v>
                </c:pt>
                <c:pt idx="501">
                  <c:v>7.5459604300000001</c:v>
                </c:pt>
                <c:pt idx="502">
                  <c:v>7.6405863800000002</c:v>
                </c:pt>
                <c:pt idx="503">
                  <c:v>7.53896999</c:v>
                </c:pt>
                <c:pt idx="504">
                  <c:v>7.46341944</c:v>
                </c:pt>
                <c:pt idx="505">
                  <c:v>7.4945030199999998</c:v>
                </c:pt>
                <c:pt idx="506">
                  <c:v>7.5335049600000001</c:v>
                </c:pt>
                <c:pt idx="507">
                  <c:v>7.6112914099999998</c:v>
                </c:pt>
                <c:pt idx="508">
                  <c:v>7.4631366699999999</c:v>
                </c:pt>
                <c:pt idx="509">
                  <c:v>7.5632162100000002</c:v>
                </c:pt>
                <c:pt idx="510">
                  <c:v>7.4855823499999996</c:v>
                </c:pt>
                <c:pt idx="511">
                  <c:v>7.5827135999999999</c:v>
                </c:pt>
                <c:pt idx="512">
                  <c:v>7.51521492</c:v>
                </c:pt>
                <c:pt idx="513">
                  <c:v>7.5644326199999998</c:v>
                </c:pt>
                <c:pt idx="514">
                  <c:v>7.5507950800000003</c:v>
                </c:pt>
                <c:pt idx="515">
                  <c:v>7.5661888099999999</c:v>
                </c:pt>
                <c:pt idx="516">
                  <c:v>7.5795798300000001</c:v>
                </c:pt>
                <c:pt idx="517">
                  <c:v>7.5463862400000004</c:v>
                </c:pt>
                <c:pt idx="518">
                  <c:v>7.5486526500000002</c:v>
                </c:pt>
                <c:pt idx="519">
                  <c:v>7.5073323199999997</c:v>
                </c:pt>
                <c:pt idx="520">
                  <c:v>7.5347614299999996</c:v>
                </c:pt>
                <c:pt idx="521">
                  <c:v>7.5068521500000003</c:v>
                </c:pt>
                <c:pt idx="522">
                  <c:v>7.5531678199999996</c:v>
                </c:pt>
                <c:pt idx="523">
                  <c:v>7.5821475999999999</c:v>
                </c:pt>
                <c:pt idx="524">
                  <c:v>7.5512242299999999</c:v>
                </c:pt>
                <c:pt idx="525">
                  <c:v>7.5830326100000001</c:v>
                </c:pt>
                <c:pt idx="526">
                  <c:v>7.5460739099999996</c:v>
                </c:pt>
                <c:pt idx="527">
                  <c:v>7.54855871</c:v>
                </c:pt>
                <c:pt idx="528">
                  <c:v>7.5823411900000002</c:v>
                </c:pt>
                <c:pt idx="529">
                  <c:v>7.5780353500000004</c:v>
                </c:pt>
                <c:pt idx="530">
                  <c:v>7.5976128599999999</c:v>
                </c:pt>
                <c:pt idx="531">
                  <c:v>7.5883326499999999</c:v>
                </c:pt>
                <c:pt idx="532">
                  <c:v>7.5707144700000004</c:v>
                </c:pt>
                <c:pt idx="533">
                  <c:v>7.5855369599999998</c:v>
                </c:pt>
                <c:pt idx="534">
                  <c:v>7.53522873</c:v>
                </c:pt>
                <c:pt idx="535">
                  <c:v>7.5955505399999996</c:v>
                </c:pt>
                <c:pt idx="536">
                  <c:v>7.5812163400000001</c:v>
                </c:pt>
                <c:pt idx="537">
                  <c:v>7.5719914399999997</c:v>
                </c:pt>
                <c:pt idx="538">
                  <c:v>7.5912156099999999</c:v>
                </c:pt>
                <c:pt idx="539">
                  <c:v>7.4997959099999996</c:v>
                </c:pt>
                <c:pt idx="540">
                  <c:v>7.5477142300000004</c:v>
                </c:pt>
                <c:pt idx="541">
                  <c:v>7.6165294599999998</c:v>
                </c:pt>
                <c:pt idx="542">
                  <c:v>7.5629448899999998</c:v>
                </c:pt>
                <c:pt idx="543">
                  <c:v>7.6129798900000001</c:v>
                </c:pt>
                <c:pt idx="544">
                  <c:v>7.6029815699999999</c:v>
                </c:pt>
                <c:pt idx="545">
                  <c:v>7.5892934800000003</c:v>
                </c:pt>
                <c:pt idx="546">
                  <c:v>7.53149128</c:v>
                </c:pt>
                <c:pt idx="547">
                  <c:v>7.5402440999999998</c:v>
                </c:pt>
                <c:pt idx="548">
                  <c:v>7.5758605000000001</c:v>
                </c:pt>
                <c:pt idx="549">
                  <c:v>7.6082601500000004</c:v>
                </c:pt>
                <c:pt idx="550">
                  <c:v>7.6077508900000002</c:v>
                </c:pt>
                <c:pt idx="551">
                  <c:v>7.6044387799999997</c:v>
                </c:pt>
                <c:pt idx="552">
                  <c:v>7.5435419100000001</c:v>
                </c:pt>
                <c:pt idx="553">
                  <c:v>7.6786694500000001</c:v>
                </c:pt>
                <c:pt idx="554">
                  <c:v>7.6499948499999997</c:v>
                </c:pt>
                <c:pt idx="555">
                  <c:v>7.5446147899999998</c:v>
                </c:pt>
                <c:pt idx="556">
                  <c:v>7.6294484100000002</c:v>
                </c:pt>
                <c:pt idx="557">
                  <c:v>7.5532841700000004</c:v>
                </c:pt>
                <c:pt idx="558">
                  <c:v>7.5943946799999997</c:v>
                </c:pt>
                <c:pt idx="559">
                  <c:v>7.6176905599999998</c:v>
                </c:pt>
                <c:pt idx="560">
                  <c:v>7.6422267000000002</c:v>
                </c:pt>
                <c:pt idx="561">
                  <c:v>7.5607132899999998</c:v>
                </c:pt>
                <c:pt idx="562">
                  <c:v>7.6347999599999996</c:v>
                </c:pt>
                <c:pt idx="563">
                  <c:v>7.6728477499999999</c:v>
                </c:pt>
                <c:pt idx="564">
                  <c:v>7.6242346799999998</c:v>
                </c:pt>
                <c:pt idx="565">
                  <c:v>7.6393284799999996</c:v>
                </c:pt>
                <c:pt idx="566">
                  <c:v>7.6322612799999998</c:v>
                </c:pt>
                <c:pt idx="567">
                  <c:v>7.6384935399999998</c:v>
                </c:pt>
                <c:pt idx="568">
                  <c:v>7.6097750700000004</c:v>
                </c:pt>
                <c:pt idx="569">
                  <c:v>7.5600514399999996</c:v>
                </c:pt>
                <c:pt idx="570">
                  <c:v>7.57504606</c:v>
                </c:pt>
                <c:pt idx="571">
                  <c:v>7.5983338399999996</c:v>
                </c:pt>
                <c:pt idx="572">
                  <c:v>7.5742802600000001</c:v>
                </c:pt>
                <c:pt idx="573">
                  <c:v>7.5943531999999996</c:v>
                </c:pt>
                <c:pt idx="574">
                  <c:v>7.5797653199999999</c:v>
                </c:pt>
                <c:pt idx="575">
                  <c:v>7.6386418300000001</c:v>
                </c:pt>
                <c:pt idx="576">
                  <c:v>7.5870709400000003</c:v>
                </c:pt>
                <c:pt idx="577">
                  <c:v>7.6437158600000004</c:v>
                </c:pt>
                <c:pt idx="578">
                  <c:v>7.6286025000000004</c:v>
                </c:pt>
                <c:pt idx="579">
                  <c:v>7.6622238200000004</c:v>
                </c:pt>
                <c:pt idx="580">
                  <c:v>7.6114878700000004</c:v>
                </c:pt>
                <c:pt idx="581">
                  <c:v>7.6036977800000001</c:v>
                </c:pt>
                <c:pt idx="582">
                  <c:v>7.5738506299999999</c:v>
                </c:pt>
                <c:pt idx="583">
                  <c:v>7.66290855</c:v>
                </c:pt>
                <c:pt idx="584">
                  <c:v>7.5886812199999998</c:v>
                </c:pt>
                <c:pt idx="585">
                  <c:v>7.7058644300000001</c:v>
                </c:pt>
                <c:pt idx="586">
                  <c:v>7.5911092800000004</c:v>
                </c:pt>
                <c:pt idx="587">
                  <c:v>7.5855813000000003</c:v>
                </c:pt>
                <c:pt idx="588">
                  <c:v>7.63712502</c:v>
                </c:pt>
                <c:pt idx="589">
                  <c:v>7.6106271699999999</c:v>
                </c:pt>
                <c:pt idx="590">
                  <c:v>7.5843038600000003</c:v>
                </c:pt>
                <c:pt idx="591">
                  <c:v>7.6454625099999998</c:v>
                </c:pt>
                <c:pt idx="592">
                  <c:v>7.6346898100000002</c:v>
                </c:pt>
                <c:pt idx="593">
                  <c:v>7.6479468300000004</c:v>
                </c:pt>
                <c:pt idx="594">
                  <c:v>7.6706790900000001</c:v>
                </c:pt>
                <c:pt idx="595">
                  <c:v>7.6886172300000002</c:v>
                </c:pt>
                <c:pt idx="596">
                  <c:v>7.6131024399999996</c:v>
                </c:pt>
                <c:pt idx="597">
                  <c:v>7.6535825700000002</c:v>
                </c:pt>
                <c:pt idx="598">
                  <c:v>7.6315917999999998</c:v>
                </c:pt>
                <c:pt idx="599">
                  <c:v>7.6282567999999999</c:v>
                </c:pt>
                <c:pt idx="600">
                  <c:v>7.6497235300000002</c:v>
                </c:pt>
                <c:pt idx="601">
                  <c:v>7.6739182499999998</c:v>
                </c:pt>
                <c:pt idx="602">
                  <c:v>7.6507039099999998</c:v>
                </c:pt>
                <c:pt idx="603">
                  <c:v>7.6402416200000003</c:v>
                </c:pt>
                <c:pt idx="604">
                  <c:v>7.6585574200000002</c:v>
                </c:pt>
                <c:pt idx="605">
                  <c:v>7.6937465700000001</c:v>
                </c:pt>
                <c:pt idx="606">
                  <c:v>7.6762647599999996</c:v>
                </c:pt>
                <c:pt idx="607">
                  <c:v>7.6645326599999999</c:v>
                </c:pt>
                <c:pt idx="608">
                  <c:v>7.6696653399999999</c:v>
                </c:pt>
                <c:pt idx="609">
                  <c:v>7.6497335399999997</c:v>
                </c:pt>
                <c:pt idx="610">
                  <c:v>7.6755056399999999</c:v>
                </c:pt>
                <c:pt idx="611">
                  <c:v>7.7138671900000002</c:v>
                </c:pt>
                <c:pt idx="612">
                  <c:v>7.7365846600000001</c:v>
                </c:pt>
                <c:pt idx="613">
                  <c:v>7.7337269800000001</c:v>
                </c:pt>
                <c:pt idx="614">
                  <c:v>7.7217912699999998</c:v>
                </c:pt>
                <c:pt idx="615">
                  <c:v>7.7065000499999998</c:v>
                </c:pt>
                <c:pt idx="616">
                  <c:v>7.7556133300000001</c:v>
                </c:pt>
                <c:pt idx="617">
                  <c:v>7.7811469999999998</c:v>
                </c:pt>
                <c:pt idx="618">
                  <c:v>7.7176818799999998</c:v>
                </c:pt>
                <c:pt idx="619">
                  <c:v>7.7650461200000001</c:v>
                </c:pt>
                <c:pt idx="620">
                  <c:v>7.7271518700000001</c:v>
                </c:pt>
                <c:pt idx="621">
                  <c:v>7.7330675099999997</c:v>
                </c:pt>
                <c:pt idx="622">
                  <c:v>7.74033689</c:v>
                </c:pt>
                <c:pt idx="623">
                  <c:v>7.7506408699999998</c:v>
                </c:pt>
                <c:pt idx="624">
                  <c:v>7.75270891</c:v>
                </c:pt>
                <c:pt idx="625">
                  <c:v>7.7779335999999999</c:v>
                </c:pt>
                <c:pt idx="626">
                  <c:v>7.7322220799999997</c:v>
                </c:pt>
                <c:pt idx="627">
                  <c:v>7.7957596799999997</c:v>
                </c:pt>
                <c:pt idx="628">
                  <c:v>7.7995228799999996</c:v>
                </c:pt>
                <c:pt idx="629">
                  <c:v>7.8069410299999999</c:v>
                </c:pt>
                <c:pt idx="630">
                  <c:v>7.8186974500000002</c:v>
                </c:pt>
                <c:pt idx="631">
                  <c:v>7.8182535199999998</c:v>
                </c:pt>
                <c:pt idx="632">
                  <c:v>7.8153991700000001</c:v>
                </c:pt>
                <c:pt idx="633">
                  <c:v>7.8173022300000001</c:v>
                </c:pt>
                <c:pt idx="634">
                  <c:v>7.8439712500000001</c:v>
                </c:pt>
                <c:pt idx="635">
                  <c:v>7.8156294800000001</c:v>
                </c:pt>
                <c:pt idx="636">
                  <c:v>7.81238747</c:v>
                </c:pt>
                <c:pt idx="637">
                  <c:v>7.8287730199999999</c:v>
                </c:pt>
                <c:pt idx="638">
                  <c:v>7.8637161300000002</c:v>
                </c:pt>
                <c:pt idx="639">
                  <c:v>7.83675575</c:v>
                </c:pt>
                <c:pt idx="640">
                  <c:v>7.8644323299999996</c:v>
                </c:pt>
                <c:pt idx="641">
                  <c:v>7.8676767300000003</c:v>
                </c:pt>
                <c:pt idx="642">
                  <c:v>7.8913893699999997</c:v>
                </c:pt>
                <c:pt idx="643">
                  <c:v>7.9050116499999996</c:v>
                </c:pt>
                <c:pt idx="644">
                  <c:v>7.8840441700000001</c:v>
                </c:pt>
                <c:pt idx="645">
                  <c:v>7.8877058</c:v>
                </c:pt>
                <c:pt idx="646">
                  <c:v>7.8879165599999999</c:v>
                </c:pt>
                <c:pt idx="647">
                  <c:v>7.9713482899999999</c:v>
                </c:pt>
                <c:pt idx="648">
                  <c:v>7.9480290399999998</c:v>
                </c:pt>
                <c:pt idx="649">
                  <c:v>7.9512472199999999</c:v>
                </c:pt>
                <c:pt idx="650">
                  <c:v>7.94494057</c:v>
                </c:pt>
                <c:pt idx="651">
                  <c:v>7.9859285399999997</c:v>
                </c:pt>
                <c:pt idx="652">
                  <c:v>8.0161952999999997</c:v>
                </c:pt>
                <c:pt idx="653">
                  <c:v>8.0368909800000008</c:v>
                </c:pt>
                <c:pt idx="654">
                  <c:v>8.0221252399999994</c:v>
                </c:pt>
                <c:pt idx="655">
                  <c:v>8.0854883199999996</c:v>
                </c:pt>
                <c:pt idx="656">
                  <c:v>8.0754671099999999</c:v>
                </c:pt>
                <c:pt idx="657">
                  <c:v>8.0993051499999993</c:v>
                </c:pt>
                <c:pt idx="658">
                  <c:v>8.1072435400000007</c:v>
                </c:pt>
                <c:pt idx="659">
                  <c:v>8.1040449100000007</c:v>
                </c:pt>
                <c:pt idx="660">
                  <c:v>8.1497459400000007</c:v>
                </c:pt>
                <c:pt idx="661">
                  <c:v>8.2115259199999997</c:v>
                </c:pt>
                <c:pt idx="662">
                  <c:v>8.2467556000000002</c:v>
                </c:pt>
                <c:pt idx="663">
                  <c:v>8.2577295300000007</c:v>
                </c:pt>
                <c:pt idx="664">
                  <c:v>8.3057813599999992</c:v>
                </c:pt>
                <c:pt idx="665">
                  <c:v>8.3817453400000002</c:v>
                </c:pt>
                <c:pt idx="666">
                  <c:v>8.4145126300000008</c:v>
                </c:pt>
                <c:pt idx="667">
                  <c:v>8.49438286</c:v>
                </c:pt>
                <c:pt idx="668">
                  <c:v>8.6010685000000002</c:v>
                </c:pt>
                <c:pt idx="669">
                  <c:v>8.6635026899999996</c:v>
                </c:pt>
                <c:pt idx="670">
                  <c:v>8.8207120900000007</c:v>
                </c:pt>
                <c:pt idx="671">
                  <c:v>8.9754886599999999</c:v>
                </c:pt>
                <c:pt idx="672">
                  <c:v>9.1536397899999997</c:v>
                </c:pt>
                <c:pt idx="673">
                  <c:v>9.3037815100000003</c:v>
                </c:pt>
                <c:pt idx="674">
                  <c:v>9.5265207299999997</c:v>
                </c:pt>
                <c:pt idx="675">
                  <c:v>9.7805976900000005</c:v>
                </c:pt>
                <c:pt idx="676">
                  <c:v>10.122589100000001</c:v>
                </c:pt>
                <c:pt idx="677">
                  <c:v>10.427185100000001</c:v>
                </c:pt>
                <c:pt idx="678">
                  <c:v>10.769651400000001</c:v>
                </c:pt>
                <c:pt idx="679">
                  <c:v>11.219274499999999</c:v>
                </c:pt>
                <c:pt idx="680">
                  <c:v>11.6441154</c:v>
                </c:pt>
                <c:pt idx="681">
                  <c:v>12.1561623</c:v>
                </c:pt>
                <c:pt idx="682">
                  <c:v>12.710274699999999</c:v>
                </c:pt>
                <c:pt idx="683">
                  <c:v>13.339138</c:v>
                </c:pt>
                <c:pt idx="684">
                  <c:v>13.971262899999999</c:v>
                </c:pt>
                <c:pt idx="685">
                  <c:v>14.735352499999999</c:v>
                </c:pt>
                <c:pt idx="686">
                  <c:v>15.437151</c:v>
                </c:pt>
                <c:pt idx="687">
                  <c:v>16.3544388</c:v>
                </c:pt>
                <c:pt idx="688">
                  <c:v>17.424079899999999</c:v>
                </c:pt>
                <c:pt idx="689">
                  <c:v>18.3619308</c:v>
                </c:pt>
                <c:pt idx="690">
                  <c:v>19.734594300000001</c:v>
                </c:pt>
                <c:pt idx="691">
                  <c:v>21.059392899999999</c:v>
                </c:pt>
                <c:pt idx="692">
                  <c:v>22.493143100000001</c:v>
                </c:pt>
                <c:pt idx="693">
                  <c:v>24.234851800000001</c:v>
                </c:pt>
                <c:pt idx="694">
                  <c:v>26.061924000000001</c:v>
                </c:pt>
                <c:pt idx="695">
                  <c:v>28.225431400000002</c:v>
                </c:pt>
                <c:pt idx="696">
                  <c:v>30.846117</c:v>
                </c:pt>
                <c:pt idx="697">
                  <c:v>33.220768</c:v>
                </c:pt>
                <c:pt idx="698">
                  <c:v>36.747135200000002</c:v>
                </c:pt>
                <c:pt idx="699">
                  <c:v>40.351020800000001</c:v>
                </c:pt>
                <c:pt idx="700">
                  <c:v>45.053543099999999</c:v>
                </c:pt>
                <c:pt idx="701">
                  <c:v>49.486621900000003</c:v>
                </c:pt>
                <c:pt idx="702">
                  <c:v>55.631145500000002</c:v>
                </c:pt>
                <c:pt idx="703">
                  <c:v>62.832076999999998</c:v>
                </c:pt>
                <c:pt idx="704">
                  <c:v>72.266403199999999</c:v>
                </c:pt>
                <c:pt idx="705">
                  <c:v>83.413192699999996</c:v>
                </c:pt>
                <c:pt idx="706">
                  <c:v>98.359741200000002</c:v>
                </c:pt>
                <c:pt idx="707">
                  <c:v>116.246422</c:v>
                </c:pt>
                <c:pt idx="708">
                  <c:v>139.89767499999999</c:v>
                </c:pt>
                <c:pt idx="709">
                  <c:v>163.10780299999999</c:v>
                </c:pt>
                <c:pt idx="710">
                  <c:v>194.26063500000001</c:v>
                </c:pt>
                <c:pt idx="711">
                  <c:v>216.69368</c:v>
                </c:pt>
                <c:pt idx="712">
                  <c:v>224.11634799999999</c:v>
                </c:pt>
                <c:pt idx="713">
                  <c:v>225.81616199999999</c:v>
                </c:pt>
                <c:pt idx="714">
                  <c:v>226.73800700000001</c:v>
                </c:pt>
                <c:pt idx="715">
                  <c:v>228.03095999999999</c:v>
                </c:pt>
                <c:pt idx="716">
                  <c:v>229.12449599999999</c:v>
                </c:pt>
                <c:pt idx="717">
                  <c:v>230.443161</c:v>
                </c:pt>
                <c:pt idx="718">
                  <c:v>231.43289200000001</c:v>
                </c:pt>
                <c:pt idx="719">
                  <c:v>232.64917</c:v>
                </c:pt>
                <c:pt idx="720">
                  <c:v>233.82737700000001</c:v>
                </c:pt>
                <c:pt idx="721">
                  <c:v>235.172348</c:v>
                </c:pt>
                <c:pt idx="722">
                  <c:v>236.28089900000001</c:v>
                </c:pt>
                <c:pt idx="723">
                  <c:v>237.43615700000001</c:v>
                </c:pt>
                <c:pt idx="724">
                  <c:v>238.63587999999999</c:v>
                </c:pt>
                <c:pt idx="725">
                  <c:v>239.85278299999999</c:v>
                </c:pt>
                <c:pt idx="726">
                  <c:v>241.223038</c:v>
                </c:pt>
                <c:pt idx="727">
                  <c:v>242.48086499999999</c:v>
                </c:pt>
                <c:pt idx="728">
                  <c:v>243.80444299999999</c:v>
                </c:pt>
                <c:pt idx="729">
                  <c:v>244.77134699999999</c:v>
                </c:pt>
                <c:pt idx="730">
                  <c:v>245.96293600000001</c:v>
                </c:pt>
                <c:pt idx="731">
                  <c:v>247.25618</c:v>
                </c:pt>
                <c:pt idx="732">
                  <c:v>248.539886</c:v>
                </c:pt>
                <c:pt idx="733">
                  <c:v>250.24882500000001</c:v>
                </c:pt>
                <c:pt idx="734">
                  <c:v>251.86878999999999</c:v>
                </c:pt>
                <c:pt idx="735">
                  <c:v>253.55671699999999</c:v>
                </c:pt>
                <c:pt idx="736">
                  <c:v>254.812622</c:v>
                </c:pt>
                <c:pt idx="737">
                  <c:v>255.94070400000001</c:v>
                </c:pt>
                <c:pt idx="738">
                  <c:v>256.94415300000003</c:v>
                </c:pt>
                <c:pt idx="739">
                  <c:v>258.11090100000001</c:v>
                </c:pt>
                <c:pt idx="740">
                  <c:v>259.42047100000002</c:v>
                </c:pt>
                <c:pt idx="741">
                  <c:v>260.82794200000001</c:v>
                </c:pt>
                <c:pt idx="742">
                  <c:v>262.364868</c:v>
                </c:pt>
                <c:pt idx="743">
                  <c:v>263.81802399999998</c:v>
                </c:pt>
                <c:pt idx="744">
                  <c:v>264.89932299999998</c:v>
                </c:pt>
                <c:pt idx="745">
                  <c:v>265.86111499999998</c:v>
                </c:pt>
                <c:pt idx="746">
                  <c:v>266.49646000000001</c:v>
                </c:pt>
                <c:pt idx="747">
                  <c:v>267.94030800000002</c:v>
                </c:pt>
                <c:pt idx="748">
                  <c:v>269.23080399999998</c:v>
                </c:pt>
                <c:pt idx="749">
                  <c:v>270.56457499999999</c:v>
                </c:pt>
                <c:pt idx="750">
                  <c:v>272.36886600000003</c:v>
                </c:pt>
                <c:pt idx="751">
                  <c:v>273.79187000000002</c:v>
                </c:pt>
                <c:pt idx="752">
                  <c:v>275.34350599999999</c:v>
                </c:pt>
                <c:pt idx="753">
                  <c:v>277.16940299999999</c:v>
                </c:pt>
                <c:pt idx="754">
                  <c:v>278.21740699999998</c:v>
                </c:pt>
                <c:pt idx="755">
                  <c:v>278.54580700000002</c:v>
                </c:pt>
                <c:pt idx="756">
                  <c:v>279.50183099999998</c:v>
                </c:pt>
                <c:pt idx="757">
                  <c:v>280.89892600000002</c:v>
                </c:pt>
                <c:pt idx="758">
                  <c:v>282.79156499999999</c:v>
                </c:pt>
                <c:pt idx="759">
                  <c:v>284.13772599999999</c:v>
                </c:pt>
                <c:pt idx="760">
                  <c:v>286.27648900000003</c:v>
                </c:pt>
                <c:pt idx="761">
                  <c:v>287.63964800000002</c:v>
                </c:pt>
                <c:pt idx="762">
                  <c:v>288.90673800000002</c:v>
                </c:pt>
                <c:pt idx="763">
                  <c:v>290.228882</c:v>
                </c:pt>
                <c:pt idx="764">
                  <c:v>292.05920400000002</c:v>
                </c:pt>
                <c:pt idx="765">
                  <c:v>293.69619799999998</c:v>
                </c:pt>
                <c:pt idx="766">
                  <c:v>295.03497299999998</c:v>
                </c:pt>
                <c:pt idx="767">
                  <c:v>296.368652</c:v>
                </c:pt>
                <c:pt idx="768">
                  <c:v>298.35086100000001</c:v>
                </c:pt>
                <c:pt idx="769">
                  <c:v>299.56451399999997</c:v>
                </c:pt>
                <c:pt idx="770">
                  <c:v>301.17535400000003</c:v>
                </c:pt>
                <c:pt idx="771">
                  <c:v>303.09167500000001</c:v>
                </c:pt>
                <c:pt idx="772">
                  <c:v>304.75610399999999</c:v>
                </c:pt>
                <c:pt idx="773">
                  <c:v>306.71862800000002</c:v>
                </c:pt>
                <c:pt idx="774">
                  <c:v>309.05456500000003</c:v>
                </c:pt>
                <c:pt idx="775">
                  <c:v>310.72228999999999</c:v>
                </c:pt>
                <c:pt idx="776">
                  <c:v>312.87814300000002</c:v>
                </c:pt>
                <c:pt idx="777">
                  <c:v>315.223206</c:v>
                </c:pt>
                <c:pt idx="778">
                  <c:v>316.96234099999998</c:v>
                </c:pt>
                <c:pt idx="779">
                  <c:v>320.19992100000002</c:v>
                </c:pt>
                <c:pt idx="780">
                  <c:v>322.662598</c:v>
                </c:pt>
                <c:pt idx="781">
                  <c:v>324.33972199999999</c:v>
                </c:pt>
                <c:pt idx="782">
                  <c:v>325.18279999999999</c:v>
                </c:pt>
                <c:pt idx="783">
                  <c:v>325.49221799999998</c:v>
                </c:pt>
                <c:pt idx="784">
                  <c:v>326.039063</c:v>
                </c:pt>
                <c:pt idx="785">
                  <c:v>328.13772599999999</c:v>
                </c:pt>
                <c:pt idx="786">
                  <c:v>327.33892800000001</c:v>
                </c:pt>
                <c:pt idx="787">
                  <c:v>323.49221799999998</c:v>
                </c:pt>
                <c:pt idx="788">
                  <c:v>323.50280800000002</c:v>
                </c:pt>
                <c:pt idx="789">
                  <c:v>318.35873400000003</c:v>
                </c:pt>
                <c:pt idx="790">
                  <c:v>315.93057299999998</c:v>
                </c:pt>
                <c:pt idx="791">
                  <c:v>312.60174599999999</c:v>
                </c:pt>
                <c:pt idx="792">
                  <c:v>308.829071</c:v>
                </c:pt>
                <c:pt idx="793">
                  <c:v>305.85498000000001</c:v>
                </c:pt>
                <c:pt idx="794">
                  <c:v>304.429596</c:v>
                </c:pt>
                <c:pt idx="795">
                  <c:v>296.86740099999997</c:v>
                </c:pt>
                <c:pt idx="796">
                  <c:v>294.01821899999999</c:v>
                </c:pt>
                <c:pt idx="797">
                  <c:v>294.09023999999999</c:v>
                </c:pt>
                <c:pt idx="798">
                  <c:v>289.77633700000001</c:v>
                </c:pt>
                <c:pt idx="799">
                  <c:v>287.06189000000001</c:v>
                </c:pt>
                <c:pt idx="800">
                  <c:v>284.44055200000003</c:v>
                </c:pt>
                <c:pt idx="801">
                  <c:v>280.42312600000002</c:v>
                </c:pt>
                <c:pt idx="802">
                  <c:v>278.11236600000001</c:v>
                </c:pt>
                <c:pt idx="803">
                  <c:v>274.00607300000001</c:v>
                </c:pt>
                <c:pt idx="804">
                  <c:v>276.12368800000002</c:v>
                </c:pt>
                <c:pt idx="805">
                  <c:v>273.33639499999998</c:v>
                </c:pt>
                <c:pt idx="806">
                  <c:v>268.730255</c:v>
                </c:pt>
                <c:pt idx="807">
                  <c:v>264.03118899999998</c:v>
                </c:pt>
                <c:pt idx="808">
                  <c:v>264.60025000000002</c:v>
                </c:pt>
                <c:pt idx="809">
                  <c:v>260.863495</c:v>
                </c:pt>
                <c:pt idx="810">
                  <c:v>259.36880500000001</c:v>
                </c:pt>
                <c:pt idx="811">
                  <c:v>256.90008499999999</c:v>
                </c:pt>
                <c:pt idx="812">
                  <c:v>251.38838200000001</c:v>
                </c:pt>
                <c:pt idx="813">
                  <c:v>251.260513</c:v>
                </c:pt>
                <c:pt idx="814">
                  <c:v>246.656372</c:v>
                </c:pt>
                <c:pt idx="815">
                  <c:v>242.57081600000001</c:v>
                </c:pt>
                <c:pt idx="816">
                  <c:v>240.82409699999999</c:v>
                </c:pt>
                <c:pt idx="817">
                  <c:v>235.71519499999999</c:v>
                </c:pt>
                <c:pt idx="818">
                  <c:v>235.917404</c:v>
                </c:pt>
                <c:pt idx="819">
                  <c:v>232.28093000000001</c:v>
                </c:pt>
                <c:pt idx="820">
                  <c:v>230.174103</c:v>
                </c:pt>
                <c:pt idx="821">
                  <c:v>225.189819</c:v>
                </c:pt>
                <c:pt idx="822">
                  <c:v>222.760727</c:v>
                </c:pt>
                <c:pt idx="823">
                  <c:v>219.619415</c:v>
                </c:pt>
                <c:pt idx="824">
                  <c:v>218.12802099999999</c:v>
                </c:pt>
                <c:pt idx="825">
                  <c:v>215.301987</c:v>
                </c:pt>
                <c:pt idx="826">
                  <c:v>210.764893</c:v>
                </c:pt>
                <c:pt idx="827">
                  <c:v>209.48898299999999</c:v>
                </c:pt>
                <c:pt idx="828">
                  <c:v>205.390579</c:v>
                </c:pt>
                <c:pt idx="829">
                  <c:v>202.05010999999999</c:v>
                </c:pt>
                <c:pt idx="830">
                  <c:v>200.86878999999999</c:v>
                </c:pt>
                <c:pt idx="831">
                  <c:v>196.872803</c:v>
                </c:pt>
                <c:pt idx="832">
                  <c:v>195.53961200000001</c:v>
                </c:pt>
                <c:pt idx="833">
                  <c:v>193.60848999999999</c:v>
                </c:pt>
                <c:pt idx="834">
                  <c:v>190.11546300000001</c:v>
                </c:pt>
                <c:pt idx="835">
                  <c:v>186.792969</c:v>
                </c:pt>
                <c:pt idx="836">
                  <c:v>184.48564099999999</c:v>
                </c:pt>
                <c:pt idx="837">
                  <c:v>181.714493</c:v>
                </c:pt>
                <c:pt idx="838">
                  <c:v>178.165436</c:v>
                </c:pt>
                <c:pt idx="839">
                  <c:v>176.28276099999999</c:v>
                </c:pt>
                <c:pt idx="840">
                  <c:v>172.59663399999999</c:v>
                </c:pt>
                <c:pt idx="841">
                  <c:v>170.85287500000001</c:v>
                </c:pt>
                <c:pt idx="842">
                  <c:v>168.13752700000001</c:v>
                </c:pt>
                <c:pt idx="843">
                  <c:v>165.41923499999999</c:v>
                </c:pt>
                <c:pt idx="844">
                  <c:v>162.743011</c:v>
                </c:pt>
                <c:pt idx="845">
                  <c:v>160.54341099999999</c:v>
                </c:pt>
                <c:pt idx="846">
                  <c:v>157.65524300000001</c:v>
                </c:pt>
                <c:pt idx="847">
                  <c:v>154.95907600000001</c:v>
                </c:pt>
                <c:pt idx="848">
                  <c:v>153.774811</c:v>
                </c:pt>
                <c:pt idx="849">
                  <c:v>149.98886100000001</c:v>
                </c:pt>
                <c:pt idx="850">
                  <c:v>148.487244</c:v>
                </c:pt>
                <c:pt idx="851">
                  <c:v>145.66973899999999</c:v>
                </c:pt>
                <c:pt idx="852">
                  <c:v>144.09158300000001</c:v>
                </c:pt>
                <c:pt idx="853">
                  <c:v>142.50926200000001</c:v>
                </c:pt>
                <c:pt idx="854">
                  <c:v>140.33914200000001</c:v>
                </c:pt>
                <c:pt idx="855">
                  <c:v>137.65522799999999</c:v>
                </c:pt>
                <c:pt idx="856">
                  <c:v>136.136932</c:v>
                </c:pt>
                <c:pt idx="857">
                  <c:v>134.18147300000001</c:v>
                </c:pt>
                <c:pt idx="858">
                  <c:v>132.292542</c:v>
                </c:pt>
                <c:pt idx="859">
                  <c:v>130.75953699999999</c:v>
                </c:pt>
                <c:pt idx="860">
                  <c:v>128.904236</c:v>
                </c:pt>
                <c:pt idx="861">
                  <c:v>126.796631</c:v>
                </c:pt>
                <c:pt idx="862">
                  <c:v>124.65860000000001</c:v>
                </c:pt>
                <c:pt idx="863">
                  <c:v>123.03465300000001</c:v>
                </c:pt>
                <c:pt idx="864">
                  <c:v>121.539856</c:v>
                </c:pt>
                <c:pt idx="865">
                  <c:v>119.986778</c:v>
                </c:pt>
                <c:pt idx="866">
                  <c:v>118.53724699999999</c:v>
                </c:pt>
                <c:pt idx="867">
                  <c:v>116.438873</c:v>
                </c:pt>
                <c:pt idx="868">
                  <c:v>115.315567</c:v>
                </c:pt>
                <c:pt idx="869">
                  <c:v>113.399582</c:v>
                </c:pt>
                <c:pt idx="870">
                  <c:v>112.35824599999999</c:v>
                </c:pt>
                <c:pt idx="871">
                  <c:v>110.747597</c:v>
                </c:pt>
                <c:pt idx="872">
                  <c:v>109.548126</c:v>
                </c:pt>
                <c:pt idx="873">
                  <c:v>108.236031</c:v>
                </c:pt>
                <c:pt idx="874">
                  <c:v>106.363319</c:v>
                </c:pt>
                <c:pt idx="875">
                  <c:v>105.480988</c:v>
                </c:pt>
                <c:pt idx="876">
                  <c:v>104.131325</c:v>
                </c:pt>
                <c:pt idx="877">
                  <c:v>102.96236399999999</c:v>
                </c:pt>
                <c:pt idx="878">
                  <c:v>101.828873</c:v>
                </c:pt>
                <c:pt idx="879">
                  <c:v>100.422195</c:v>
                </c:pt>
                <c:pt idx="880">
                  <c:v>98.9287262</c:v>
                </c:pt>
                <c:pt idx="881">
                  <c:v>98.224380499999995</c:v>
                </c:pt>
                <c:pt idx="882">
                  <c:v>96.927108799999999</c:v>
                </c:pt>
                <c:pt idx="883">
                  <c:v>95.833976699999994</c:v>
                </c:pt>
                <c:pt idx="884">
                  <c:v>94.858924900000005</c:v>
                </c:pt>
                <c:pt idx="885">
                  <c:v>93.734161400000005</c:v>
                </c:pt>
                <c:pt idx="886">
                  <c:v>92.8407974</c:v>
                </c:pt>
                <c:pt idx="887">
                  <c:v>91.6435089</c:v>
                </c:pt>
                <c:pt idx="888">
                  <c:v>90.808288599999997</c:v>
                </c:pt>
                <c:pt idx="889">
                  <c:v>89.634094200000007</c:v>
                </c:pt>
                <c:pt idx="890">
                  <c:v>88.804191599999996</c:v>
                </c:pt>
                <c:pt idx="891">
                  <c:v>87.713325499999996</c:v>
                </c:pt>
                <c:pt idx="892">
                  <c:v>86.767654399999998</c:v>
                </c:pt>
                <c:pt idx="893">
                  <c:v>86.017410299999995</c:v>
                </c:pt>
                <c:pt idx="894">
                  <c:v>85.029808000000003</c:v>
                </c:pt>
                <c:pt idx="895">
                  <c:v>84.300483700000001</c:v>
                </c:pt>
                <c:pt idx="896">
                  <c:v>83.267608600000003</c:v>
                </c:pt>
                <c:pt idx="897">
                  <c:v>82.415153500000002</c:v>
                </c:pt>
                <c:pt idx="898">
                  <c:v>81.668541000000005</c:v>
                </c:pt>
                <c:pt idx="899">
                  <c:v>80.954971299999997</c:v>
                </c:pt>
                <c:pt idx="900">
                  <c:v>80.043724100000006</c:v>
                </c:pt>
                <c:pt idx="901">
                  <c:v>79.241989099999998</c:v>
                </c:pt>
                <c:pt idx="902">
                  <c:v>78.698898299999996</c:v>
                </c:pt>
                <c:pt idx="903">
                  <c:v>77.710929899999996</c:v>
                </c:pt>
                <c:pt idx="904">
                  <c:v>76.9850311</c:v>
                </c:pt>
                <c:pt idx="905">
                  <c:v>76.409690900000001</c:v>
                </c:pt>
                <c:pt idx="906">
                  <c:v>75.699958800000005</c:v>
                </c:pt>
                <c:pt idx="907">
                  <c:v>74.913604699999993</c:v>
                </c:pt>
                <c:pt idx="908">
                  <c:v>74.163192699999996</c:v>
                </c:pt>
                <c:pt idx="909">
                  <c:v>73.665275600000001</c:v>
                </c:pt>
                <c:pt idx="910">
                  <c:v>72.977867099999997</c:v>
                </c:pt>
                <c:pt idx="911">
                  <c:v>72.2396545</c:v>
                </c:pt>
                <c:pt idx="912">
                  <c:v>71.643470800000003</c:v>
                </c:pt>
                <c:pt idx="913">
                  <c:v>70.930976900000005</c:v>
                </c:pt>
                <c:pt idx="914">
                  <c:v>70.293167100000005</c:v>
                </c:pt>
                <c:pt idx="915">
                  <c:v>69.712738000000002</c:v>
                </c:pt>
                <c:pt idx="916">
                  <c:v>69.135337800000002</c:v>
                </c:pt>
                <c:pt idx="917">
                  <c:v>68.520141600000002</c:v>
                </c:pt>
                <c:pt idx="918">
                  <c:v>67.991355900000002</c:v>
                </c:pt>
                <c:pt idx="919">
                  <c:v>67.467369099999999</c:v>
                </c:pt>
                <c:pt idx="920">
                  <c:v>66.983138999999994</c:v>
                </c:pt>
                <c:pt idx="921">
                  <c:v>66.353828399999998</c:v>
                </c:pt>
                <c:pt idx="922">
                  <c:v>65.800193800000002</c:v>
                </c:pt>
                <c:pt idx="923">
                  <c:v>65.263099699999998</c:v>
                </c:pt>
                <c:pt idx="924">
                  <c:v>64.682922399999995</c:v>
                </c:pt>
                <c:pt idx="925">
                  <c:v>64.209396400000003</c:v>
                </c:pt>
                <c:pt idx="926">
                  <c:v>63.792243999999997</c:v>
                </c:pt>
                <c:pt idx="927">
                  <c:v>63.238147699999999</c:v>
                </c:pt>
                <c:pt idx="928">
                  <c:v>62.749942799999999</c:v>
                </c:pt>
                <c:pt idx="929">
                  <c:v>62.194930999999997</c:v>
                </c:pt>
                <c:pt idx="930">
                  <c:v>61.792941999999996</c:v>
                </c:pt>
                <c:pt idx="931">
                  <c:v>61.2380219</c:v>
                </c:pt>
                <c:pt idx="932">
                  <c:v>60.771930699999999</c:v>
                </c:pt>
                <c:pt idx="933">
                  <c:v>60.338176699999998</c:v>
                </c:pt>
                <c:pt idx="934">
                  <c:v>59.826988200000002</c:v>
                </c:pt>
                <c:pt idx="935">
                  <c:v>59.338184400000003</c:v>
                </c:pt>
                <c:pt idx="936">
                  <c:v>58.947040600000001</c:v>
                </c:pt>
                <c:pt idx="937">
                  <c:v>58.468463900000003</c:v>
                </c:pt>
                <c:pt idx="938">
                  <c:v>58.015102400000004</c:v>
                </c:pt>
                <c:pt idx="939">
                  <c:v>57.541408500000003</c:v>
                </c:pt>
                <c:pt idx="940">
                  <c:v>57.151031500000002</c:v>
                </c:pt>
                <c:pt idx="941">
                  <c:v>56.645710000000001</c:v>
                </c:pt>
                <c:pt idx="942">
                  <c:v>56.231376599999997</c:v>
                </c:pt>
                <c:pt idx="943">
                  <c:v>55.736663800000002</c:v>
                </c:pt>
                <c:pt idx="944">
                  <c:v>55.327674899999998</c:v>
                </c:pt>
                <c:pt idx="945">
                  <c:v>54.797283200000003</c:v>
                </c:pt>
                <c:pt idx="946">
                  <c:v>54.378582000000002</c:v>
                </c:pt>
                <c:pt idx="947">
                  <c:v>53.895172100000003</c:v>
                </c:pt>
                <c:pt idx="948">
                  <c:v>53.457141900000003</c:v>
                </c:pt>
                <c:pt idx="949">
                  <c:v>52.980617500000001</c:v>
                </c:pt>
                <c:pt idx="950">
                  <c:v>52.5027008</c:v>
                </c:pt>
                <c:pt idx="951">
                  <c:v>51.996318799999997</c:v>
                </c:pt>
                <c:pt idx="952">
                  <c:v>51.4773712</c:v>
                </c:pt>
                <c:pt idx="953">
                  <c:v>50.8921432</c:v>
                </c:pt>
                <c:pt idx="954">
                  <c:v>50.402370500000004</c:v>
                </c:pt>
                <c:pt idx="955">
                  <c:v>49.8004684</c:v>
                </c:pt>
                <c:pt idx="956">
                  <c:v>49.250400499999998</c:v>
                </c:pt>
                <c:pt idx="957">
                  <c:v>48.6441917</c:v>
                </c:pt>
                <c:pt idx="958">
                  <c:v>48.0267105</c:v>
                </c:pt>
                <c:pt idx="959">
                  <c:v>47.2981415</c:v>
                </c:pt>
                <c:pt idx="960">
                  <c:v>46.677879300000001</c:v>
                </c:pt>
                <c:pt idx="961">
                  <c:v>45.9090919</c:v>
                </c:pt>
                <c:pt idx="962">
                  <c:v>45.161621099999998</c:v>
                </c:pt>
                <c:pt idx="963">
                  <c:v>44.394325299999998</c:v>
                </c:pt>
                <c:pt idx="964">
                  <c:v>43.4844437</c:v>
                </c:pt>
                <c:pt idx="965">
                  <c:v>42.490337400000001</c:v>
                </c:pt>
                <c:pt idx="966">
                  <c:v>41.682552299999998</c:v>
                </c:pt>
                <c:pt idx="967">
                  <c:v>40.610004400000001</c:v>
                </c:pt>
                <c:pt idx="968">
                  <c:v>39.668502799999999</c:v>
                </c:pt>
                <c:pt idx="969">
                  <c:v>38.509967799999998</c:v>
                </c:pt>
                <c:pt idx="970">
                  <c:v>37.344276399999998</c:v>
                </c:pt>
                <c:pt idx="971">
                  <c:v>35.799442300000003</c:v>
                </c:pt>
                <c:pt idx="972">
                  <c:v>34.432922400000002</c:v>
                </c:pt>
                <c:pt idx="973">
                  <c:v>32.813049300000003</c:v>
                </c:pt>
                <c:pt idx="974">
                  <c:v>31.147172900000001</c:v>
                </c:pt>
                <c:pt idx="975">
                  <c:v>29.300207100000002</c:v>
                </c:pt>
                <c:pt idx="976">
                  <c:v>27.568357500000001</c:v>
                </c:pt>
                <c:pt idx="977">
                  <c:v>25.4312477</c:v>
                </c:pt>
                <c:pt idx="978">
                  <c:v>23.363264099999999</c:v>
                </c:pt>
                <c:pt idx="979">
                  <c:v>20.392766999999999</c:v>
                </c:pt>
                <c:pt idx="980">
                  <c:v>17.947153100000001</c:v>
                </c:pt>
                <c:pt idx="981">
                  <c:v>15.1379442</c:v>
                </c:pt>
                <c:pt idx="982">
                  <c:v>11.853043599999999</c:v>
                </c:pt>
                <c:pt idx="983">
                  <c:v>8.5641908600000001</c:v>
                </c:pt>
                <c:pt idx="984">
                  <c:v>5.2399163199999998</c:v>
                </c:pt>
                <c:pt idx="985">
                  <c:v>2.0048854399999998</c:v>
                </c:pt>
              </c:numCache>
            </c:numRef>
          </c:yVal>
          <c:smooth val="0"/>
          <c:extLst>
            <c:ext xmlns:c16="http://schemas.microsoft.com/office/drawing/2014/chart" uri="{C3380CC4-5D6E-409C-BE32-E72D297353CC}">
              <c16:uniqueId val="{00000002-42BC-4A0D-A46D-20914479B5C6}"/>
            </c:ext>
          </c:extLst>
        </c:ser>
        <c:ser>
          <c:idx val="5"/>
          <c:order val="3"/>
          <c:tx>
            <c:v>Shot(6mm)</c:v>
          </c:tx>
          <c:spPr>
            <a:ln w="25400" cap="rnd">
              <a:noFill/>
              <a:round/>
            </a:ln>
            <a:effectLst/>
          </c:spPr>
          <c:marker>
            <c:symbol val="square"/>
            <c:size val="5"/>
            <c:spPr>
              <a:solidFill>
                <a:schemeClr val="accent3"/>
              </a:solidFill>
              <a:ln w="9525">
                <a:solidFill>
                  <a:schemeClr val="accent3"/>
                </a:solidFill>
              </a:ln>
              <a:effectLst/>
            </c:spPr>
          </c:marker>
          <c:dPt>
            <c:idx val="72"/>
            <c:marker>
              <c:symbol val="square"/>
              <c:size val="5"/>
              <c:spPr>
                <a:solidFill>
                  <a:srgbClr val="FF0000"/>
                </a:solidFill>
                <a:ln w="9525">
                  <a:solidFill>
                    <a:schemeClr val="accent3"/>
                  </a:solidFill>
                </a:ln>
                <a:effectLst/>
              </c:spPr>
            </c:marker>
            <c:bubble3D val="0"/>
            <c:extLst>
              <c:ext xmlns:c16="http://schemas.microsoft.com/office/drawing/2014/chart" uri="{C3380CC4-5D6E-409C-BE32-E72D297353CC}">
                <c16:uniqueId val="{00000003-42BC-4A0D-A46D-20914479B5C6}"/>
              </c:ext>
            </c:extLst>
          </c:dPt>
          <c:xVal>
            <c:numRef>
              <c:f>distance150mm!$R$4:$R$78</c:f>
              <c:numCache>
                <c:formatCode>General</c:formatCode>
                <c:ptCount val="75"/>
                <c:pt idx="0">
                  <c:v>-104.7471</c:v>
                </c:pt>
                <c:pt idx="1">
                  <c:v>-103.4607</c:v>
                </c:pt>
                <c:pt idx="2">
                  <c:v>-102.17440000000001</c:v>
                </c:pt>
                <c:pt idx="3">
                  <c:v>-100.8883</c:v>
                </c:pt>
                <c:pt idx="4">
                  <c:v>-99.602400000000003</c:v>
                </c:pt>
                <c:pt idx="5">
                  <c:v>-98.316699999999997</c:v>
                </c:pt>
                <c:pt idx="6">
                  <c:v>-97.031099999999995</c:v>
                </c:pt>
                <c:pt idx="7">
                  <c:v>-95.745800000000003</c:v>
                </c:pt>
                <c:pt idx="8">
                  <c:v>-94.460499999999996</c:v>
                </c:pt>
                <c:pt idx="9">
                  <c:v>-93.1755</c:v>
                </c:pt>
                <c:pt idx="10">
                  <c:v>-91.890600000000006</c:v>
                </c:pt>
                <c:pt idx="11">
                  <c:v>-90.605900000000005</c:v>
                </c:pt>
                <c:pt idx="12">
                  <c:v>-89.321399999999997</c:v>
                </c:pt>
                <c:pt idx="13">
                  <c:v>-88.037000000000006</c:v>
                </c:pt>
                <c:pt idx="14">
                  <c:v>-86.752799999999993</c:v>
                </c:pt>
                <c:pt idx="15">
                  <c:v>-85.468699999999998</c:v>
                </c:pt>
                <c:pt idx="16">
                  <c:v>-84.184799999999996</c:v>
                </c:pt>
                <c:pt idx="17">
                  <c:v>-82.901200000000003</c:v>
                </c:pt>
                <c:pt idx="18">
                  <c:v>-81.710800000000006</c:v>
                </c:pt>
                <c:pt idx="19">
                  <c:v>-80.5244</c:v>
                </c:pt>
                <c:pt idx="20">
                  <c:v>-79.337900000000005</c:v>
                </c:pt>
                <c:pt idx="21">
                  <c:v>-78.151399999999995</c:v>
                </c:pt>
                <c:pt idx="22">
                  <c:v>-76.964699999999993</c:v>
                </c:pt>
                <c:pt idx="23">
                  <c:v>-75.777799999999999</c:v>
                </c:pt>
                <c:pt idx="24">
                  <c:v>-74.590500000000006</c:v>
                </c:pt>
                <c:pt idx="25">
                  <c:v>-73.402699999999996</c:v>
                </c:pt>
                <c:pt idx="26">
                  <c:v>-72.213800000000006</c:v>
                </c:pt>
                <c:pt idx="27">
                  <c:v>-71.023300000000006</c:v>
                </c:pt>
                <c:pt idx="28">
                  <c:v>-69.830500000000001</c:v>
                </c:pt>
                <c:pt idx="29">
                  <c:v>-68.634500000000003</c:v>
                </c:pt>
                <c:pt idx="30">
                  <c:v>-67.433799999999991</c:v>
                </c:pt>
                <c:pt idx="31">
                  <c:v>-66.226799999999997</c:v>
                </c:pt>
                <c:pt idx="32">
                  <c:v>-65.010999999999996</c:v>
                </c:pt>
                <c:pt idx="33">
                  <c:v>-63.783200000000001</c:v>
                </c:pt>
                <c:pt idx="34">
                  <c:v>-62.538699999999999</c:v>
                </c:pt>
                <c:pt idx="35">
                  <c:v>-61.271099999999997</c:v>
                </c:pt>
                <c:pt idx="36">
                  <c:v>-59.970500000000001</c:v>
                </c:pt>
                <c:pt idx="37">
                  <c:v>-58.621400000000001</c:v>
                </c:pt>
                <c:pt idx="38">
                  <c:v>-57.197499999999998</c:v>
                </c:pt>
                <c:pt idx="39">
                  <c:v>-55.646900000000002</c:v>
                </c:pt>
                <c:pt idx="40">
                  <c:v>-53.876199999999997</c:v>
                </c:pt>
                <c:pt idx="41">
                  <c:v>-51.799799999999998</c:v>
                </c:pt>
                <c:pt idx="42">
                  <c:v>-49.396000000000001</c:v>
                </c:pt>
                <c:pt idx="43">
                  <c:v>-46.664000000000001</c:v>
                </c:pt>
                <c:pt idx="44">
                  <c:v>-43.603200000000001</c:v>
                </c:pt>
                <c:pt idx="45">
                  <c:v>-40.2121</c:v>
                </c:pt>
                <c:pt idx="46">
                  <c:v>-36.490200000000002</c:v>
                </c:pt>
                <c:pt idx="47">
                  <c:v>-32.451899999999995</c:v>
                </c:pt>
                <c:pt idx="48">
                  <c:v>-28.146699999999999</c:v>
                </c:pt>
                <c:pt idx="49">
                  <c:v>-23.653500000000001</c:v>
                </c:pt>
                <c:pt idx="50">
                  <c:v>-19.0213</c:v>
                </c:pt>
                <c:pt idx="51">
                  <c:v>-14.2286</c:v>
                </c:pt>
                <c:pt idx="52">
                  <c:v>-9.2428400000000011</c:v>
                </c:pt>
                <c:pt idx="53">
                  <c:v>-4.0222610000000003</c:v>
                </c:pt>
                <c:pt idx="54">
                  <c:v>1.4763799999999998</c:v>
                </c:pt>
                <c:pt idx="55">
                  <c:v>7.2472999999999992</c:v>
                </c:pt>
                <c:pt idx="56">
                  <c:v>13.299099999999999</c:v>
                </c:pt>
                <c:pt idx="57">
                  <c:v>19.6282</c:v>
                </c:pt>
                <c:pt idx="58">
                  <c:v>26.221299999999999</c:v>
                </c:pt>
                <c:pt idx="59">
                  <c:v>33.053100000000001</c:v>
                </c:pt>
                <c:pt idx="60">
                  <c:v>40.094799999999999</c:v>
                </c:pt>
                <c:pt idx="61">
                  <c:v>47.311199999999999</c:v>
                </c:pt>
                <c:pt idx="62">
                  <c:v>54.662500000000001</c:v>
                </c:pt>
                <c:pt idx="63">
                  <c:v>62.113200000000006</c:v>
                </c:pt>
                <c:pt idx="64">
                  <c:v>69.633600000000001</c:v>
                </c:pt>
                <c:pt idx="65">
                  <c:v>77.200900000000004</c:v>
                </c:pt>
                <c:pt idx="66">
                  <c:v>84.798900000000003</c:v>
                </c:pt>
                <c:pt idx="67">
                  <c:v>92.416300000000007</c:v>
                </c:pt>
                <c:pt idx="68">
                  <c:v>100.04600000000001</c:v>
                </c:pt>
                <c:pt idx="69">
                  <c:v>107.682</c:v>
                </c:pt>
                <c:pt idx="70">
                  <c:v>115.322</c:v>
                </c:pt>
                <c:pt idx="71">
                  <c:v>122.964</c:v>
                </c:pt>
                <c:pt idx="72">
                  <c:v>130.60599999999999</c:v>
                </c:pt>
                <c:pt idx="73">
                  <c:v>138.24799999999999</c:v>
                </c:pt>
                <c:pt idx="74">
                  <c:v>145.88800000000001</c:v>
                </c:pt>
              </c:numCache>
            </c:numRef>
          </c:xVal>
          <c:yVal>
            <c:numRef>
              <c:f>distance150mm!$S$4:$S$78</c:f>
              <c:numCache>
                <c:formatCode>General</c:formatCode>
                <c:ptCount val="75"/>
                <c:pt idx="0">
                  <c:v>12.865500000000001</c:v>
                </c:pt>
                <c:pt idx="1">
                  <c:v>12.8636</c:v>
                </c:pt>
                <c:pt idx="2">
                  <c:v>12.861700000000001</c:v>
                </c:pt>
                <c:pt idx="3">
                  <c:v>12.8599</c:v>
                </c:pt>
                <c:pt idx="4">
                  <c:v>12.8581</c:v>
                </c:pt>
                <c:pt idx="5">
                  <c:v>12.856400000000001</c:v>
                </c:pt>
                <c:pt idx="6">
                  <c:v>12.8546</c:v>
                </c:pt>
                <c:pt idx="7">
                  <c:v>12.8529</c:v>
                </c:pt>
                <c:pt idx="8">
                  <c:v>12.8512</c:v>
                </c:pt>
                <c:pt idx="9">
                  <c:v>12.849500000000001</c:v>
                </c:pt>
                <c:pt idx="10">
                  <c:v>12.847899999999999</c:v>
                </c:pt>
                <c:pt idx="11">
                  <c:v>12.8462</c:v>
                </c:pt>
                <c:pt idx="12">
                  <c:v>12.8446</c:v>
                </c:pt>
                <c:pt idx="13">
                  <c:v>12.843</c:v>
                </c:pt>
                <c:pt idx="14">
                  <c:v>12.8415</c:v>
                </c:pt>
                <c:pt idx="15">
                  <c:v>12.8398</c:v>
                </c:pt>
                <c:pt idx="16">
                  <c:v>12.837899999999999</c:v>
                </c:pt>
                <c:pt idx="17">
                  <c:v>12.7597</c:v>
                </c:pt>
                <c:pt idx="18">
                  <c:v>11.8642</c:v>
                </c:pt>
                <c:pt idx="19">
                  <c:v>11.8643</c:v>
                </c:pt>
                <c:pt idx="20">
                  <c:v>11.8651</c:v>
                </c:pt>
                <c:pt idx="21">
                  <c:v>11.866199999999999</c:v>
                </c:pt>
                <c:pt idx="22">
                  <c:v>11.867699999999999</c:v>
                </c:pt>
                <c:pt idx="23">
                  <c:v>11.8704</c:v>
                </c:pt>
                <c:pt idx="24">
                  <c:v>11.8751</c:v>
                </c:pt>
                <c:pt idx="25">
                  <c:v>11.883100000000001</c:v>
                </c:pt>
                <c:pt idx="26">
                  <c:v>11.8957</c:v>
                </c:pt>
                <c:pt idx="27">
                  <c:v>11.9148</c:v>
                </c:pt>
                <c:pt idx="28">
                  <c:v>11.942299999999999</c:v>
                </c:pt>
                <c:pt idx="29">
                  <c:v>11.981400000000001</c:v>
                </c:pt>
                <c:pt idx="30">
                  <c:v>12.0349</c:v>
                </c:pt>
                <c:pt idx="31">
                  <c:v>12.109299999999999</c:v>
                </c:pt>
                <c:pt idx="32">
                  <c:v>12.2119</c:v>
                </c:pt>
                <c:pt idx="33">
                  <c:v>12.3521</c:v>
                </c:pt>
                <c:pt idx="34">
                  <c:v>12.546900000000001</c:v>
                </c:pt>
                <c:pt idx="35">
                  <c:v>12.8223</c:v>
                </c:pt>
                <c:pt idx="36">
                  <c:v>13.215299999999999</c:v>
                </c:pt>
                <c:pt idx="37">
                  <c:v>13.8063</c:v>
                </c:pt>
                <c:pt idx="38">
                  <c:v>14.759</c:v>
                </c:pt>
                <c:pt idx="39">
                  <c:v>16.423400000000001</c:v>
                </c:pt>
                <c:pt idx="40">
                  <c:v>19.150500000000001</c:v>
                </c:pt>
                <c:pt idx="41">
                  <c:v>22.398499999999999</c:v>
                </c:pt>
                <c:pt idx="42">
                  <c:v>25.677700000000002</c:v>
                </c:pt>
                <c:pt idx="43">
                  <c:v>28.962</c:v>
                </c:pt>
                <c:pt idx="44">
                  <c:v>32.256900000000002</c:v>
                </c:pt>
                <c:pt idx="45">
                  <c:v>35.566400000000002</c:v>
                </c:pt>
                <c:pt idx="46">
                  <c:v>38.854799999999997</c:v>
                </c:pt>
                <c:pt idx="47">
                  <c:v>41.825699999999998</c:v>
                </c:pt>
                <c:pt idx="48">
                  <c:v>44.1404</c:v>
                </c:pt>
                <c:pt idx="49">
                  <c:v>45.6235</c:v>
                </c:pt>
                <c:pt idx="50">
                  <c:v>47.064999999999998</c:v>
                </c:pt>
                <c:pt idx="51">
                  <c:v>48.842100000000002</c:v>
                </c:pt>
                <c:pt idx="52">
                  <c:v>50.960799999999999</c:v>
                </c:pt>
                <c:pt idx="53">
                  <c:v>53.5456</c:v>
                </c:pt>
                <c:pt idx="54">
                  <c:v>56.316200000000002</c:v>
                </c:pt>
                <c:pt idx="55">
                  <c:v>59.096299999999999</c:v>
                </c:pt>
                <c:pt idx="56">
                  <c:v>61.919800000000002</c:v>
                </c:pt>
                <c:pt idx="57">
                  <c:v>64.656599999999997</c:v>
                </c:pt>
                <c:pt idx="58">
                  <c:v>67.1614</c:v>
                </c:pt>
                <c:pt idx="59">
                  <c:v>69.430099999999996</c:v>
                </c:pt>
                <c:pt idx="60">
                  <c:v>71.354600000000005</c:v>
                </c:pt>
                <c:pt idx="61">
                  <c:v>72.899500000000003</c:v>
                </c:pt>
                <c:pt idx="62">
                  <c:v>74.064899999999994</c:v>
                </c:pt>
                <c:pt idx="63">
                  <c:v>74.900000000000006</c:v>
                </c:pt>
                <c:pt idx="64">
                  <c:v>75.469800000000006</c:v>
                </c:pt>
                <c:pt idx="65">
                  <c:v>75.849199999999996</c:v>
                </c:pt>
                <c:pt idx="66">
                  <c:v>76.092600000000004</c:v>
                </c:pt>
                <c:pt idx="67">
                  <c:v>76.243399999999994</c:v>
                </c:pt>
                <c:pt idx="68">
                  <c:v>76.334199999999996</c:v>
                </c:pt>
                <c:pt idx="69">
                  <c:v>76.385099999999994</c:v>
                </c:pt>
                <c:pt idx="70">
                  <c:v>76.411000000000001</c:v>
                </c:pt>
                <c:pt idx="71">
                  <c:v>76.421599999999998</c:v>
                </c:pt>
                <c:pt idx="72">
                  <c:v>76.424000000000007</c:v>
                </c:pt>
                <c:pt idx="73">
                  <c:v>76.419600000000003</c:v>
                </c:pt>
                <c:pt idx="74">
                  <c:v>76.355500000000006</c:v>
                </c:pt>
              </c:numCache>
            </c:numRef>
          </c:yVal>
          <c:smooth val="0"/>
          <c:extLst>
            <c:ext xmlns:c16="http://schemas.microsoft.com/office/drawing/2014/chart" uri="{C3380CC4-5D6E-409C-BE32-E72D297353CC}">
              <c16:uniqueId val="{00000004-42BC-4A0D-A46D-20914479B5C6}"/>
            </c:ext>
          </c:extLst>
        </c:ser>
        <c:ser>
          <c:idx val="3"/>
          <c:order val="4"/>
          <c:tx>
            <c:v>Shot(5mm)</c:v>
          </c:tx>
          <c:spPr>
            <a:ln w="25400" cap="rnd">
              <a:noFill/>
              <a:round/>
            </a:ln>
            <a:effectLst/>
          </c:spPr>
          <c:marker>
            <c:symbol val="triangle"/>
            <c:size val="5"/>
            <c:spPr>
              <a:solidFill>
                <a:schemeClr val="accent2"/>
              </a:solidFill>
              <a:ln w="9525">
                <a:solidFill>
                  <a:schemeClr val="accent2"/>
                </a:solidFill>
              </a:ln>
              <a:effectLst/>
            </c:spPr>
          </c:marker>
          <c:dPt>
            <c:idx val="108"/>
            <c:marker>
              <c:symbol val="triangle"/>
              <c:size val="5"/>
              <c:spPr>
                <a:solidFill>
                  <a:srgbClr val="FF0000"/>
                </a:solidFill>
                <a:ln w="9525">
                  <a:solidFill>
                    <a:schemeClr val="accent2"/>
                  </a:solidFill>
                </a:ln>
                <a:effectLst/>
              </c:spPr>
            </c:marker>
            <c:bubble3D val="0"/>
            <c:extLst>
              <c:ext xmlns:c16="http://schemas.microsoft.com/office/drawing/2014/chart" uri="{C3380CC4-5D6E-409C-BE32-E72D297353CC}">
                <c16:uniqueId val="{00000005-42BC-4A0D-A46D-20914479B5C6}"/>
              </c:ext>
            </c:extLst>
          </c:dPt>
          <c:xVal>
            <c:numRef>
              <c:f>distance150mm!$O$4:$O$115</c:f>
              <c:numCache>
                <c:formatCode>General</c:formatCode>
                <c:ptCount val="112"/>
                <c:pt idx="0">
                  <c:v>-104.7895</c:v>
                </c:pt>
                <c:pt idx="1">
                  <c:v>-104.1241</c:v>
                </c:pt>
                <c:pt idx="2">
                  <c:v>-103.4586</c:v>
                </c:pt>
                <c:pt idx="3">
                  <c:v>-102.79300000000001</c:v>
                </c:pt>
                <c:pt idx="4">
                  <c:v>-102.1272</c:v>
                </c:pt>
                <c:pt idx="5">
                  <c:v>-101.46129999999999</c:v>
                </c:pt>
                <c:pt idx="6">
                  <c:v>-100.79519999999999</c:v>
                </c:pt>
                <c:pt idx="7">
                  <c:v>-100.12909999999999</c:v>
                </c:pt>
                <c:pt idx="8">
                  <c:v>-99.462800000000001</c:v>
                </c:pt>
                <c:pt idx="9">
                  <c:v>-98.796300000000002</c:v>
                </c:pt>
                <c:pt idx="10">
                  <c:v>-98.1297</c:v>
                </c:pt>
                <c:pt idx="11">
                  <c:v>-97.462999999999994</c:v>
                </c:pt>
                <c:pt idx="12">
                  <c:v>-96.796199999999999</c:v>
                </c:pt>
                <c:pt idx="13">
                  <c:v>-96.129199999999997</c:v>
                </c:pt>
                <c:pt idx="14">
                  <c:v>-95.462100000000007</c:v>
                </c:pt>
                <c:pt idx="15">
                  <c:v>-94.794799999999995</c:v>
                </c:pt>
                <c:pt idx="16">
                  <c:v>-94.127499999999998</c:v>
                </c:pt>
                <c:pt idx="17">
                  <c:v>-93.46</c:v>
                </c:pt>
                <c:pt idx="18">
                  <c:v>-92.792299999999997</c:v>
                </c:pt>
                <c:pt idx="19">
                  <c:v>-92.124600000000001</c:v>
                </c:pt>
                <c:pt idx="20">
                  <c:v>-91.456699999999998</c:v>
                </c:pt>
                <c:pt idx="21">
                  <c:v>-90.788700000000006</c:v>
                </c:pt>
                <c:pt idx="22">
                  <c:v>-90.120500000000007</c:v>
                </c:pt>
                <c:pt idx="23">
                  <c:v>-89.452200000000005</c:v>
                </c:pt>
                <c:pt idx="24">
                  <c:v>-88.783799999999999</c:v>
                </c:pt>
                <c:pt idx="25">
                  <c:v>-88.115300000000005</c:v>
                </c:pt>
                <c:pt idx="26">
                  <c:v>-87.446700000000007</c:v>
                </c:pt>
                <c:pt idx="27">
                  <c:v>-86.777900000000002</c:v>
                </c:pt>
                <c:pt idx="28">
                  <c:v>-86.109099999999998</c:v>
                </c:pt>
                <c:pt idx="29">
                  <c:v>-85.440100000000001</c:v>
                </c:pt>
                <c:pt idx="30">
                  <c:v>-84.771000000000001</c:v>
                </c:pt>
                <c:pt idx="31">
                  <c:v>-84.101799999999997</c:v>
                </c:pt>
                <c:pt idx="32">
                  <c:v>-83.432500000000005</c:v>
                </c:pt>
                <c:pt idx="33">
                  <c:v>-82.763099999999994</c:v>
                </c:pt>
                <c:pt idx="34">
                  <c:v>-82.093599999999995</c:v>
                </c:pt>
                <c:pt idx="35">
                  <c:v>-81.424000000000007</c:v>
                </c:pt>
                <c:pt idx="36">
                  <c:v>-80.754300000000001</c:v>
                </c:pt>
                <c:pt idx="37">
                  <c:v>-80.1203</c:v>
                </c:pt>
                <c:pt idx="38">
                  <c:v>-79.508499999999998</c:v>
                </c:pt>
                <c:pt idx="39">
                  <c:v>-78.896500000000003</c:v>
                </c:pt>
                <c:pt idx="40">
                  <c:v>-78.284400000000005</c:v>
                </c:pt>
                <c:pt idx="41">
                  <c:v>-77.6721</c:v>
                </c:pt>
                <c:pt idx="42">
                  <c:v>-77.059600000000003</c:v>
                </c:pt>
                <c:pt idx="43">
                  <c:v>-76.446799999999996</c:v>
                </c:pt>
                <c:pt idx="44">
                  <c:v>-75.833600000000004</c:v>
                </c:pt>
                <c:pt idx="45">
                  <c:v>-75.22</c:v>
                </c:pt>
                <c:pt idx="46">
                  <c:v>-74.605800000000002</c:v>
                </c:pt>
                <c:pt idx="47">
                  <c:v>-73.991</c:v>
                </c:pt>
                <c:pt idx="48">
                  <c:v>-73.375200000000007</c:v>
                </c:pt>
                <c:pt idx="49">
                  <c:v>-72.758300000000006</c:v>
                </c:pt>
                <c:pt idx="50">
                  <c:v>-72.140299999999996</c:v>
                </c:pt>
                <c:pt idx="51">
                  <c:v>-71.520799999999994</c:v>
                </c:pt>
                <c:pt idx="52">
                  <c:v>-70.899799999999999</c:v>
                </c:pt>
                <c:pt idx="53">
                  <c:v>-70.276700000000005</c:v>
                </c:pt>
                <c:pt idx="54">
                  <c:v>-69.651399999999995</c:v>
                </c:pt>
                <c:pt idx="55">
                  <c:v>-69.023499999999999</c:v>
                </c:pt>
                <c:pt idx="56">
                  <c:v>-68.392400000000009</c:v>
                </c:pt>
                <c:pt idx="57">
                  <c:v>-67.757599999999996</c:v>
                </c:pt>
                <c:pt idx="58">
                  <c:v>-67.118400000000008</c:v>
                </c:pt>
                <c:pt idx="59">
                  <c:v>-66.474099999999993</c:v>
                </c:pt>
                <c:pt idx="60">
                  <c:v>-65.823900000000009</c:v>
                </c:pt>
                <c:pt idx="61">
                  <c:v>-65.166699999999992</c:v>
                </c:pt>
                <c:pt idx="62">
                  <c:v>-64.501100000000008</c:v>
                </c:pt>
                <c:pt idx="63">
                  <c:v>-63.825600000000001</c:v>
                </c:pt>
                <c:pt idx="64">
                  <c:v>-63.138300000000001</c:v>
                </c:pt>
                <c:pt idx="65">
                  <c:v>-62.436799999999998</c:v>
                </c:pt>
                <c:pt idx="66">
                  <c:v>-61.7181</c:v>
                </c:pt>
                <c:pt idx="67">
                  <c:v>-60.978299999999997</c:v>
                </c:pt>
                <c:pt idx="68">
                  <c:v>-60.212000000000003</c:v>
                </c:pt>
                <c:pt idx="69">
                  <c:v>-59.411700000000003</c:v>
                </c:pt>
                <c:pt idx="70">
                  <c:v>-58.567700000000002</c:v>
                </c:pt>
                <c:pt idx="71">
                  <c:v>-57.664099999999998</c:v>
                </c:pt>
                <c:pt idx="72">
                  <c:v>-56.675199999999997</c:v>
                </c:pt>
                <c:pt idx="73">
                  <c:v>-55.554200000000002</c:v>
                </c:pt>
                <c:pt idx="74">
                  <c:v>-54.217399999999998</c:v>
                </c:pt>
                <c:pt idx="75">
                  <c:v>-52.5837</c:v>
                </c:pt>
                <c:pt idx="76">
                  <c:v>-50.628700000000002</c:v>
                </c:pt>
                <c:pt idx="77">
                  <c:v>-48.352600000000002</c:v>
                </c:pt>
                <c:pt idx="78">
                  <c:v>-45.754800000000003</c:v>
                </c:pt>
                <c:pt idx="79">
                  <c:v>-42.833799999999997</c:v>
                </c:pt>
                <c:pt idx="80">
                  <c:v>-39.587600000000002</c:v>
                </c:pt>
                <c:pt idx="81">
                  <c:v>-36.014099999999999</c:v>
                </c:pt>
                <c:pt idx="82">
                  <c:v>-32.117899999999999</c:v>
                </c:pt>
                <c:pt idx="83">
                  <c:v>-27.921099999999999</c:v>
                </c:pt>
                <c:pt idx="84">
                  <c:v>-23.460799999999999</c:v>
                </c:pt>
                <c:pt idx="85">
                  <c:v>-18.791800000000002</c:v>
                </c:pt>
                <c:pt idx="86">
                  <c:v>-13.969810000000001</c:v>
                </c:pt>
                <c:pt idx="87">
                  <c:v>-9.0089499999999987</c:v>
                </c:pt>
                <c:pt idx="88">
                  <c:v>-3.8858199999999998</c:v>
                </c:pt>
                <c:pt idx="89">
                  <c:v>1.4622299999999999</c:v>
                </c:pt>
                <c:pt idx="90">
                  <c:v>7.0017999999999994</c:v>
                </c:pt>
                <c:pt idx="91">
                  <c:v>12.7254</c:v>
                </c:pt>
                <c:pt idx="92">
                  <c:v>18.6355</c:v>
                </c:pt>
                <c:pt idx="93">
                  <c:v>24.723299999999998</c:v>
                </c:pt>
                <c:pt idx="94">
                  <c:v>30.977699999999999</c:v>
                </c:pt>
                <c:pt idx="95">
                  <c:v>37.379600000000003</c:v>
                </c:pt>
                <c:pt idx="96">
                  <c:v>43.903199999999998</c:v>
                </c:pt>
                <c:pt idx="97">
                  <c:v>50.519799999999996</c:v>
                </c:pt>
                <c:pt idx="98">
                  <c:v>57.205500000000001</c:v>
                </c:pt>
                <c:pt idx="99">
                  <c:v>63.939800000000005</c:v>
                </c:pt>
                <c:pt idx="100">
                  <c:v>70.707400000000007</c:v>
                </c:pt>
                <c:pt idx="101">
                  <c:v>77.496799999999993</c:v>
                </c:pt>
                <c:pt idx="102">
                  <c:v>84.300200000000004</c:v>
                </c:pt>
                <c:pt idx="103">
                  <c:v>91.112499999999997</c:v>
                </c:pt>
                <c:pt idx="104">
                  <c:v>97.93</c:v>
                </c:pt>
                <c:pt idx="105">
                  <c:v>104.75</c:v>
                </c:pt>
                <c:pt idx="106">
                  <c:v>111.572</c:v>
                </c:pt>
                <c:pt idx="107">
                  <c:v>118.39400000000001</c:v>
                </c:pt>
                <c:pt idx="108">
                  <c:v>125.21600000000001</c:v>
                </c:pt>
                <c:pt idx="109">
                  <c:v>132.03800000000001</c:v>
                </c:pt>
                <c:pt idx="110">
                  <c:v>138.86000000000001</c:v>
                </c:pt>
                <c:pt idx="111">
                  <c:v>145.678</c:v>
                </c:pt>
              </c:numCache>
            </c:numRef>
          </c:xVal>
          <c:yVal>
            <c:numRef>
              <c:f>distance150mm!$P$4:$P$115</c:f>
              <c:numCache>
                <c:formatCode>General</c:formatCode>
                <c:ptCount val="112"/>
                <c:pt idx="0">
                  <c:v>6.6530300000000002</c:v>
                </c:pt>
                <c:pt idx="1">
                  <c:v>6.6543999999999999</c:v>
                </c:pt>
                <c:pt idx="2">
                  <c:v>6.6557599999999999</c:v>
                </c:pt>
                <c:pt idx="3">
                  <c:v>6.6570999999999998</c:v>
                </c:pt>
                <c:pt idx="4">
                  <c:v>6.6584599999999998</c:v>
                </c:pt>
                <c:pt idx="5">
                  <c:v>6.6598199999999999</c:v>
                </c:pt>
                <c:pt idx="6">
                  <c:v>6.6611799999999999</c:v>
                </c:pt>
                <c:pt idx="7">
                  <c:v>6.6625100000000002</c:v>
                </c:pt>
                <c:pt idx="8">
                  <c:v>6.6638200000000003</c:v>
                </c:pt>
                <c:pt idx="9">
                  <c:v>6.6651300000000004</c:v>
                </c:pt>
                <c:pt idx="10">
                  <c:v>6.6664700000000003</c:v>
                </c:pt>
                <c:pt idx="11">
                  <c:v>6.6678100000000002</c:v>
                </c:pt>
                <c:pt idx="12">
                  <c:v>6.66913</c:v>
                </c:pt>
                <c:pt idx="13">
                  <c:v>6.6704299999999996</c:v>
                </c:pt>
                <c:pt idx="14">
                  <c:v>6.6717500000000003</c:v>
                </c:pt>
                <c:pt idx="15">
                  <c:v>6.6730700000000001</c:v>
                </c:pt>
                <c:pt idx="16">
                  <c:v>6.6743899999999998</c:v>
                </c:pt>
                <c:pt idx="17">
                  <c:v>6.6757099999999996</c:v>
                </c:pt>
                <c:pt idx="18">
                  <c:v>6.6769699999999998</c:v>
                </c:pt>
                <c:pt idx="19">
                  <c:v>6.6782500000000002</c:v>
                </c:pt>
                <c:pt idx="20">
                  <c:v>6.6795400000000003</c:v>
                </c:pt>
                <c:pt idx="21">
                  <c:v>6.6808199999999998</c:v>
                </c:pt>
                <c:pt idx="22">
                  <c:v>6.6820899999999996</c:v>
                </c:pt>
                <c:pt idx="23">
                  <c:v>6.6833299999999998</c:v>
                </c:pt>
                <c:pt idx="24">
                  <c:v>6.6845499999999998</c:v>
                </c:pt>
                <c:pt idx="25">
                  <c:v>6.6857499999999996</c:v>
                </c:pt>
                <c:pt idx="26">
                  <c:v>6.68696</c:v>
                </c:pt>
                <c:pt idx="27">
                  <c:v>6.6881399999999998</c:v>
                </c:pt>
                <c:pt idx="28">
                  <c:v>6.6892800000000001</c:v>
                </c:pt>
                <c:pt idx="29">
                  <c:v>6.6904000000000003</c:v>
                </c:pt>
                <c:pt idx="30">
                  <c:v>6.6914800000000003</c:v>
                </c:pt>
                <c:pt idx="31">
                  <c:v>6.6925299999999996</c:v>
                </c:pt>
                <c:pt idx="32">
                  <c:v>6.6935500000000001</c:v>
                </c:pt>
                <c:pt idx="33">
                  <c:v>6.6945600000000001</c:v>
                </c:pt>
                <c:pt idx="34">
                  <c:v>6.6955600000000004</c:v>
                </c:pt>
                <c:pt idx="35">
                  <c:v>6.6965500000000002</c:v>
                </c:pt>
                <c:pt idx="36">
                  <c:v>6.69754</c:v>
                </c:pt>
                <c:pt idx="37">
                  <c:v>6.1179100000000002</c:v>
                </c:pt>
                <c:pt idx="38">
                  <c:v>6.1190300000000004</c:v>
                </c:pt>
                <c:pt idx="39">
                  <c:v>6.12033</c:v>
                </c:pt>
                <c:pt idx="40">
                  <c:v>6.1219099999999997</c:v>
                </c:pt>
                <c:pt idx="41">
                  <c:v>6.12392</c:v>
                </c:pt>
                <c:pt idx="42">
                  <c:v>6.1265200000000002</c:v>
                </c:pt>
                <c:pt idx="43">
                  <c:v>6.1297899999999998</c:v>
                </c:pt>
                <c:pt idx="44">
                  <c:v>6.1338200000000001</c:v>
                </c:pt>
                <c:pt idx="45">
                  <c:v>6.1387200000000002</c:v>
                </c:pt>
                <c:pt idx="46">
                  <c:v>6.1447200000000004</c:v>
                </c:pt>
                <c:pt idx="47">
                  <c:v>6.1521999999999997</c:v>
                </c:pt>
                <c:pt idx="48">
                  <c:v>6.1634500000000001</c:v>
                </c:pt>
                <c:pt idx="49">
                  <c:v>6.1741999999999999</c:v>
                </c:pt>
                <c:pt idx="50">
                  <c:v>6.1869699999999996</c:v>
                </c:pt>
                <c:pt idx="51">
                  <c:v>6.2020999999999997</c:v>
                </c:pt>
                <c:pt idx="52">
                  <c:v>6.2199600000000004</c:v>
                </c:pt>
                <c:pt idx="53">
                  <c:v>6.2409800000000004</c:v>
                </c:pt>
                <c:pt idx="54">
                  <c:v>6.2656900000000002</c:v>
                </c:pt>
                <c:pt idx="55">
                  <c:v>6.2944699999999996</c:v>
                </c:pt>
                <c:pt idx="56">
                  <c:v>6.3283300000000002</c:v>
                </c:pt>
                <c:pt idx="57">
                  <c:v>6.3686499999999997</c:v>
                </c:pt>
                <c:pt idx="58">
                  <c:v>6.4159899999999999</c:v>
                </c:pt>
                <c:pt idx="59">
                  <c:v>6.47072</c:v>
                </c:pt>
                <c:pt idx="60">
                  <c:v>6.5352399999999999</c:v>
                </c:pt>
                <c:pt idx="61">
                  <c:v>6.6120299999999999</c:v>
                </c:pt>
                <c:pt idx="62">
                  <c:v>6.70228</c:v>
                </c:pt>
                <c:pt idx="63">
                  <c:v>6.8103199999999999</c:v>
                </c:pt>
                <c:pt idx="64">
                  <c:v>6.9399800000000003</c:v>
                </c:pt>
                <c:pt idx="65">
                  <c:v>7.0955700000000004</c:v>
                </c:pt>
                <c:pt idx="66">
                  <c:v>7.2846900000000003</c:v>
                </c:pt>
                <c:pt idx="67">
                  <c:v>7.5198099999999997</c:v>
                </c:pt>
                <c:pt idx="68">
                  <c:v>7.8190400000000002</c:v>
                </c:pt>
                <c:pt idx="69">
                  <c:v>8.2019199999999994</c:v>
                </c:pt>
                <c:pt idx="70">
                  <c:v>8.7039399999999993</c:v>
                </c:pt>
                <c:pt idx="71">
                  <c:v>9.4091000000000005</c:v>
                </c:pt>
                <c:pt idx="72">
                  <c:v>10.441700000000001</c:v>
                </c:pt>
                <c:pt idx="73">
                  <c:v>12.1264</c:v>
                </c:pt>
                <c:pt idx="74">
                  <c:v>14.758800000000001</c:v>
                </c:pt>
                <c:pt idx="75">
                  <c:v>17.943300000000001</c:v>
                </c:pt>
                <c:pt idx="76">
                  <c:v>21.154399999999999</c:v>
                </c:pt>
                <c:pt idx="77">
                  <c:v>24.367699999999999</c:v>
                </c:pt>
                <c:pt idx="78">
                  <c:v>27.590900000000001</c:v>
                </c:pt>
                <c:pt idx="79">
                  <c:v>30.832100000000001</c:v>
                </c:pt>
                <c:pt idx="80">
                  <c:v>34.097299999999997</c:v>
                </c:pt>
                <c:pt idx="81">
                  <c:v>37.368000000000002</c:v>
                </c:pt>
                <c:pt idx="82">
                  <c:v>40.513399999999997</c:v>
                </c:pt>
                <c:pt idx="83">
                  <c:v>43.365600000000001</c:v>
                </c:pt>
                <c:pt idx="84">
                  <c:v>45.746000000000002</c:v>
                </c:pt>
                <c:pt idx="85">
                  <c:v>47.541800000000002</c:v>
                </c:pt>
                <c:pt idx="86">
                  <c:v>48.879300000000001</c:v>
                </c:pt>
                <c:pt idx="87">
                  <c:v>50.373699999999999</c:v>
                </c:pt>
                <c:pt idx="88">
                  <c:v>52.150500000000001</c:v>
                </c:pt>
                <c:pt idx="89">
                  <c:v>54.515900000000002</c:v>
                </c:pt>
                <c:pt idx="90">
                  <c:v>56.290199999999999</c:v>
                </c:pt>
                <c:pt idx="91">
                  <c:v>58.1783</c:v>
                </c:pt>
                <c:pt idx="92">
                  <c:v>60.014400000000002</c:v>
                </c:pt>
                <c:pt idx="93">
                  <c:v>61.729100000000003</c:v>
                </c:pt>
                <c:pt idx="94">
                  <c:v>63.322099999999999</c:v>
                </c:pt>
                <c:pt idx="95">
                  <c:v>64.674099999999996</c:v>
                </c:pt>
                <c:pt idx="96">
                  <c:v>65.745999999999995</c:v>
                </c:pt>
                <c:pt idx="97">
                  <c:v>66.551900000000003</c:v>
                </c:pt>
                <c:pt idx="98">
                  <c:v>67.128699999999995</c:v>
                </c:pt>
                <c:pt idx="99">
                  <c:v>67.531099999999995</c:v>
                </c:pt>
                <c:pt idx="100">
                  <c:v>67.800200000000004</c:v>
                </c:pt>
                <c:pt idx="101">
                  <c:v>67.974999999999994</c:v>
                </c:pt>
                <c:pt idx="102">
                  <c:v>68.085800000000006</c:v>
                </c:pt>
                <c:pt idx="103">
                  <c:v>68.152600000000007</c:v>
                </c:pt>
                <c:pt idx="104">
                  <c:v>68.190799999999996</c:v>
                </c:pt>
                <c:pt idx="105">
                  <c:v>68.210700000000003</c:v>
                </c:pt>
                <c:pt idx="106">
                  <c:v>68.219700000000003</c:v>
                </c:pt>
                <c:pt idx="107">
                  <c:v>68.222800000000007</c:v>
                </c:pt>
                <c:pt idx="108">
                  <c:v>68.223799999999997</c:v>
                </c:pt>
                <c:pt idx="109">
                  <c:v>68.221900000000005</c:v>
                </c:pt>
                <c:pt idx="110">
                  <c:v>68.206299999999999</c:v>
                </c:pt>
                <c:pt idx="111">
                  <c:v>68.135800000000003</c:v>
                </c:pt>
              </c:numCache>
            </c:numRef>
          </c:yVal>
          <c:smooth val="0"/>
          <c:extLst>
            <c:ext xmlns:c16="http://schemas.microsoft.com/office/drawing/2014/chart" uri="{C3380CC4-5D6E-409C-BE32-E72D297353CC}">
              <c16:uniqueId val="{00000006-42BC-4A0D-A46D-20914479B5C6}"/>
            </c:ext>
          </c:extLst>
        </c:ser>
        <c:ser>
          <c:idx val="1"/>
          <c:order val="5"/>
          <c:tx>
            <c:v>Shot(4mm)</c:v>
          </c:tx>
          <c:spPr>
            <a:ln w="25400" cap="rnd">
              <a:noFill/>
              <a:round/>
            </a:ln>
            <a:effectLst/>
          </c:spPr>
          <c:marker>
            <c:symbol val="circle"/>
            <c:size val="5"/>
            <c:spPr>
              <a:noFill/>
              <a:ln w="9525">
                <a:solidFill>
                  <a:schemeClr val="accent1"/>
                </a:solidFill>
              </a:ln>
              <a:effectLst/>
            </c:spPr>
          </c:marker>
          <c:dPt>
            <c:idx val="151"/>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07-42BC-4A0D-A46D-20914479B5C6}"/>
              </c:ext>
            </c:extLst>
          </c:dPt>
          <c:xVal>
            <c:numRef>
              <c:f>distance150mm!$L$4:$L$161</c:f>
              <c:numCache>
                <c:formatCode>General</c:formatCode>
                <c:ptCount val="158"/>
                <c:pt idx="0">
                  <c:v>-101.8935</c:v>
                </c:pt>
                <c:pt idx="1">
                  <c:v>-101.5078</c:v>
                </c:pt>
                <c:pt idx="2">
                  <c:v>-101.122</c:v>
                </c:pt>
                <c:pt idx="3">
                  <c:v>-100.73609999999999</c:v>
                </c:pt>
                <c:pt idx="4">
                  <c:v>-100.35</c:v>
                </c:pt>
                <c:pt idx="5">
                  <c:v>-99.963899999999995</c:v>
                </c:pt>
                <c:pt idx="6">
                  <c:v>-99.577600000000004</c:v>
                </c:pt>
                <c:pt idx="7">
                  <c:v>-99.191199999999995</c:v>
                </c:pt>
                <c:pt idx="8">
                  <c:v>-98.804699999999997</c:v>
                </c:pt>
                <c:pt idx="9">
                  <c:v>-98.418099999999995</c:v>
                </c:pt>
                <c:pt idx="10">
                  <c:v>-98.031400000000005</c:v>
                </c:pt>
                <c:pt idx="11">
                  <c:v>-97.644499999999994</c:v>
                </c:pt>
                <c:pt idx="12">
                  <c:v>-97.257599999999996</c:v>
                </c:pt>
                <c:pt idx="13">
                  <c:v>-96.870500000000007</c:v>
                </c:pt>
                <c:pt idx="14">
                  <c:v>-96.483400000000003</c:v>
                </c:pt>
                <c:pt idx="15">
                  <c:v>-96.096100000000007</c:v>
                </c:pt>
                <c:pt idx="16">
                  <c:v>-95.708699999999993</c:v>
                </c:pt>
                <c:pt idx="17">
                  <c:v>-95.321200000000005</c:v>
                </c:pt>
                <c:pt idx="18">
                  <c:v>-94.933599999999998</c:v>
                </c:pt>
                <c:pt idx="19">
                  <c:v>-94.5458</c:v>
                </c:pt>
                <c:pt idx="20">
                  <c:v>-94.158000000000001</c:v>
                </c:pt>
                <c:pt idx="21">
                  <c:v>-93.770099999999999</c:v>
                </c:pt>
                <c:pt idx="22">
                  <c:v>-93.382000000000005</c:v>
                </c:pt>
                <c:pt idx="23">
                  <c:v>-92.993899999999996</c:v>
                </c:pt>
                <c:pt idx="24">
                  <c:v>-92.605599999999995</c:v>
                </c:pt>
                <c:pt idx="25">
                  <c:v>-92.217200000000005</c:v>
                </c:pt>
                <c:pt idx="26">
                  <c:v>-91.828800000000001</c:v>
                </c:pt>
                <c:pt idx="27">
                  <c:v>-91.440200000000004</c:v>
                </c:pt>
                <c:pt idx="28">
                  <c:v>-91.051500000000004</c:v>
                </c:pt>
                <c:pt idx="29">
                  <c:v>-90.662700000000001</c:v>
                </c:pt>
                <c:pt idx="30">
                  <c:v>-90.273799999999994</c:v>
                </c:pt>
                <c:pt idx="31">
                  <c:v>-89.884799999999998</c:v>
                </c:pt>
                <c:pt idx="32">
                  <c:v>-89.495699999999999</c:v>
                </c:pt>
                <c:pt idx="33">
                  <c:v>-89.106499999999997</c:v>
                </c:pt>
                <c:pt idx="34">
                  <c:v>-88.717200000000005</c:v>
                </c:pt>
                <c:pt idx="35">
                  <c:v>-88.327799999999996</c:v>
                </c:pt>
                <c:pt idx="36">
                  <c:v>-87.938299999999998</c:v>
                </c:pt>
                <c:pt idx="37">
                  <c:v>-87.548699999999997</c:v>
                </c:pt>
                <c:pt idx="38">
                  <c:v>-87.159000000000006</c:v>
                </c:pt>
                <c:pt idx="39">
                  <c:v>-86.769199999999998</c:v>
                </c:pt>
                <c:pt idx="40">
                  <c:v>-86.379199999999997</c:v>
                </c:pt>
                <c:pt idx="41">
                  <c:v>-85.989199999999997</c:v>
                </c:pt>
                <c:pt idx="42">
                  <c:v>-85.599100000000007</c:v>
                </c:pt>
                <c:pt idx="43">
                  <c:v>-85.2089</c:v>
                </c:pt>
                <c:pt idx="44">
                  <c:v>-84.818600000000004</c:v>
                </c:pt>
                <c:pt idx="45">
                  <c:v>-84.428200000000004</c:v>
                </c:pt>
                <c:pt idx="46">
                  <c:v>-84.037800000000004</c:v>
                </c:pt>
                <c:pt idx="47">
                  <c:v>-83.647199999999998</c:v>
                </c:pt>
                <c:pt idx="48">
                  <c:v>-83.256500000000003</c:v>
                </c:pt>
                <c:pt idx="49">
                  <c:v>-82.865899999999996</c:v>
                </c:pt>
                <c:pt idx="50">
                  <c:v>-82.5124</c:v>
                </c:pt>
                <c:pt idx="51">
                  <c:v>-82.159700000000001</c:v>
                </c:pt>
                <c:pt idx="52">
                  <c:v>-81.806899999999999</c:v>
                </c:pt>
                <c:pt idx="53">
                  <c:v>-81.453999999999994</c:v>
                </c:pt>
                <c:pt idx="54">
                  <c:v>-81.100999999999999</c:v>
                </c:pt>
                <c:pt idx="55">
                  <c:v>-80.747900000000001</c:v>
                </c:pt>
                <c:pt idx="56">
                  <c:v>-80.394599999999997</c:v>
                </c:pt>
                <c:pt idx="57">
                  <c:v>-80.041200000000003</c:v>
                </c:pt>
                <c:pt idx="58">
                  <c:v>-79.687700000000007</c:v>
                </c:pt>
                <c:pt idx="59">
                  <c:v>-79.334000000000003</c:v>
                </c:pt>
                <c:pt idx="60">
                  <c:v>-78.980099999999993</c:v>
                </c:pt>
                <c:pt idx="61">
                  <c:v>-78.626099999999994</c:v>
                </c:pt>
                <c:pt idx="62">
                  <c:v>-78.271799999999999</c:v>
                </c:pt>
                <c:pt idx="63">
                  <c:v>-77.917299999999997</c:v>
                </c:pt>
                <c:pt idx="64">
                  <c:v>-77.5625</c:v>
                </c:pt>
                <c:pt idx="65">
                  <c:v>-77.207400000000007</c:v>
                </c:pt>
                <c:pt idx="66">
                  <c:v>-76.852099999999993</c:v>
                </c:pt>
                <c:pt idx="67">
                  <c:v>-76.496399999999994</c:v>
                </c:pt>
                <c:pt idx="68">
                  <c:v>-76.140299999999996</c:v>
                </c:pt>
                <c:pt idx="69">
                  <c:v>-75.783900000000003</c:v>
                </c:pt>
                <c:pt idx="70">
                  <c:v>-75.427000000000007</c:v>
                </c:pt>
                <c:pt idx="71">
                  <c:v>-75.069599999999994</c:v>
                </c:pt>
                <c:pt idx="72">
                  <c:v>-74.711699999999993</c:v>
                </c:pt>
                <c:pt idx="73">
                  <c:v>-74.353200000000001</c:v>
                </c:pt>
                <c:pt idx="74">
                  <c:v>-73.994200000000006</c:v>
                </c:pt>
                <c:pt idx="75">
                  <c:v>-73.634500000000003</c:v>
                </c:pt>
                <c:pt idx="76">
                  <c:v>-73.274000000000001</c:v>
                </c:pt>
                <c:pt idx="77">
                  <c:v>-72.912800000000004</c:v>
                </c:pt>
                <c:pt idx="78">
                  <c:v>-72.550700000000006</c:v>
                </c:pt>
                <c:pt idx="79">
                  <c:v>-72.187700000000007</c:v>
                </c:pt>
                <c:pt idx="80">
                  <c:v>-71.823700000000002</c:v>
                </c:pt>
                <c:pt idx="81">
                  <c:v>-71.458600000000004</c:v>
                </c:pt>
                <c:pt idx="82">
                  <c:v>-71.092399999999998</c:v>
                </c:pt>
                <c:pt idx="83">
                  <c:v>-70.724999999999994</c:v>
                </c:pt>
                <c:pt idx="84">
                  <c:v>-70.356200000000001</c:v>
                </c:pt>
                <c:pt idx="85">
                  <c:v>-69.985900000000001</c:v>
                </c:pt>
                <c:pt idx="86">
                  <c:v>-69.614099999999993</c:v>
                </c:pt>
                <c:pt idx="87">
                  <c:v>-69.240499999999997</c:v>
                </c:pt>
                <c:pt idx="88">
                  <c:v>-68.865000000000009</c:v>
                </c:pt>
                <c:pt idx="89">
                  <c:v>-68.487499999999997</c:v>
                </c:pt>
                <c:pt idx="90">
                  <c:v>-68.107900000000001</c:v>
                </c:pt>
                <c:pt idx="91">
                  <c:v>-67.725799999999992</c:v>
                </c:pt>
                <c:pt idx="92">
                  <c:v>-67.341200000000001</c:v>
                </c:pt>
                <c:pt idx="93">
                  <c:v>-66.953800000000001</c:v>
                </c:pt>
                <c:pt idx="94">
                  <c:v>-66.563199999999995</c:v>
                </c:pt>
                <c:pt idx="95">
                  <c:v>-66.1691</c:v>
                </c:pt>
                <c:pt idx="96">
                  <c:v>-65.771199999999993</c:v>
                </c:pt>
                <c:pt idx="97">
                  <c:v>-65.369200000000006</c:v>
                </c:pt>
                <c:pt idx="98">
                  <c:v>-64.962699999999998</c:v>
                </c:pt>
                <c:pt idx="99">
                  <c:v>-64.551099999999991</c:v>
                </c:pt>
                <c:pt idx="100">
                  <c:v>-64.134</c:v>
                </c:pt>
                <c:pt idx="101">
                  <c:v>-63.710599999999999</c:v>
                </c:pt>
                <c:pt idx="102">
                  <c:v>-63.280200000000001</c:v>
                </c:pt>
                <c:pt idx="103">
                  <c:v>-62.841900000000003</c:v>
                </c:pt>
                <c:pt idx="104">
                  <c:v>-62.394500000000001</c:v>
                </c:pt>
                <c:pt idx="105">
                  <c:v>-61.936799999999998</c:v>
                </c:pt>
                <c:pt idx="106">
                  <c:v>-61.466999999999999</c:v>
                </c:pt>
                <c:pt idx="107">
                  <c:v>-60.9833</c:v>
                </c:pt>
                <c:pt idx="108">
                  <c:v>-60.4833</c:v>
                </c:pt>
                <c:pt idx="109">
                  <c:v>-59.963799999999999</c:v>
                </c:pt>
                <c:pt idx="110">
                  <c:v>-59.420999999999999</c:v>
                </c:pt>
                <c:pt idx="111">
                  <c:v>-58.849499999999999</c:v>
                </c:pt>
                <c:pt idx="112">
                  <c:v>-58.241</c:v>
                </c:pt>
                <c:pt idx="113">
                  <c:v>-57.584400000000002</c:v>
                </c:pt>
                <c:pt idx="114">
                  <c:v>-56.863100000000003</c:v>
                </c:pt>
                <c:pt idx="115">
                  <c:v>-56.047800000000002</c:v>
                </c:pt>
                <c:pt idx="116">
                  <c:v>-55.082700000000003</c:v>
                </c:pt>
                <c:pt idx="117">
                  <c:v>-53.886200000000002</c:v>
                </c:pt>
                <c:pt idx="118">
                  <c:v>-52.401299999999999</c:v>
                </c:pt>
                <c:pt idx="119">
                  <c:v>-50.618000000000002</c:v>
                </c:pt>
                <c:pt idx="120">
                  <c:v>-48.535899999999998</c:v>
                </c:pt>
                <c:pt idx="121">
                  <c:v>-46.1539</c:v>
                </c:pt>
                <c:pt idx="122">
                  <c:v>-43.470999999999997</c:v>
                </c:pt>
                <c:pt idx="123">
                  <c:v>-40.489699999999999</c:v>
                </c:pt>
                <c:pt idx="124">
                  <c:v>-37.217500000000001</c:v>
                </c:pt>
                <c:pt idx="125">
                  <c:v>-33.666200000000003</c:v>
                </c:pt>
                <c:pt idx="126">
                  <c:v>-29.855499999999999</c:v>
                </c:pt>
                <c:pt idx="127">
                  <c:v>-25.810600000000001</c:v>
                </c:pt>
                <c:pt idx="128">
                  <c:v>-21.560199999999998</c:v>
                </c:pt>
                <c:pt idx="129">
                  <c:v>-17.1342</c:v>
                </c:pt>
                <c:pt idx="130">
                  <c:v>-12.552340000000001</c:v>
                </c:pt>
                <c:pt idx="131">
                  <c:v>-7.8133900000000001</c:v>
                </c:pt>
                <c:pt idx="132">
                  <c:v>-2.8972099999999998</c:v>
                </c:pt>
                <c:pt idx="133">
                  <c:v>2.2096200000000001</c:v>
                </c:pt>
                <c:pt idx="134">
                  <c:v>7.4719999999999995</c:v>
                </c:pt>
                <c:pt idx="135">
                  <c:v>12.892900000000001</c:v>
                </c:pt>
                <c:pt idx="136">
                  <c:v>18.4755</c:v>
                </c:pt>
                <c:pt idx="137">
                  <c:v>24.205100000000002</c:v>
                </c:pt>
                <c:pt idx="138">
                  <c:v>30.065199999999997</c:v>
                </c:pt>
                <c:pt idx="139">
                  <c:v>36.032400000000003</c:v>
                </c:pt>
                <c:pt idx="140">
                  <c:v>42.081600000000002</c:v>
                </c:pt>
                <c:pt idx="141">
                  <c:v>48.190800000000003</c:v>
                </c:pt>
                <c:pt idx="142">
                  <c:v>54.342300000000002</c:v>
                </c:pt>
                <c:pt idx="143">
                  <c:v>60.522400000000005</c:v>
                </c:pt>
                <c:pt idx="144">
                  <c:v>66.721100000000007</c:v>
                </c:pt>
                <c:pt idx="145">
                  <c:v>72.931299999999993</c:v>
                </c:pt>
                <c:pt idx="146">
                  <c:v>79.148600000000002</c:v>
                </c:pt>
                <c:pt idx="147">
                  <c:v>85.369900000000001</c:v>
                </c:pt>
                <c:pt idx="148">
                  <c:v>91.593400000000003</c:v>
                </c:pt>
                <c:pt idx="149">
                  <c:v>97.817999999999998</c:v>
                </c:pt>
                <c:pt idx="150">
                  <c:v>104.04300000000001</c:v>
                </c:pt>
                <c:pt idx="151">
                  <c:v>110.268</c:v>
                </c:pt>
                <c:pt idx="152">
                  <c:v>116.49299999999999</c:v>
                </c:pt>
                <c:pt idx="153">
                  <c:v>122.717</c:v>
                </c:pt>
                <c:pt idx="154">
                  <c:v>128.94200000000001</c:v>
                </c:pt>
                <c:pt idx="155">
                  <c:v>135.16499999999999</c:v>
                </c:pt>
                <c:pt idx="156">
                  <c:v>141.38399999999999</c:v>
                </c:pt>
                <c:pt idx="157">
                  <c:v>147.59700000000001</c:v>
                </c:pt>
              </c:numCache>
            </c:numRef>
          </c:xVal>
          <c:yVal>
            <c:numRef>
              <c:f>distance150mm!$M$4:$M$161</c:f>
              <c:numCache>
                <c:formatCode>General</c:formatCode>
                <c:ptCount val="158"/>
                <c:pt idx="0">
                  <c:v>3.8564799999999999</c:v>
                </c:pt>
                <c:pt idx="1">
                  <c:v>3.8576199999999998</c:v>
                </c:pt>
                <c:pt idx="2">
                  <c:v>3.8587699999999998</c:v>
                </c:pt>
                <c:pt idx="3">
                  <c:v>3.8599100000000002</c:v>
                </c:pt>
                <c:pt idx="4">
                  <c:v>3.8610500000000001</c:v>
                </c:pt>
                <c:pt idx="5">
                  <c:v>3.86219</c:v>
                </c:pt>
                <c:pt idx="6">
                  <c:v>3.8633199999999999</c:v>
                </c:pt>
                <c:pt idx="7">
                  <c:v>3.8644500000000002</c:v>
                </c:pt>
                <c:pt idx="8">
                  <c:v>3.86557</c:v>
                </c:pt>
                <c:pt idx="9">
                  <c:v>3.8666900000000002</c:v>
                </c:pt>
                <c:pt idx="10">
                  <c:v>3.86781</c:v>
                </c:pt>
                <c:pt idx="11">
                  <c:v>3.8689300000000002</c:v>
                </c:pt>
                <c:pt idx="12">
                  <c:v>3.87005</c:v>
                </c:pt>
                <c:pt idx="13">
                  <c:v>3.8711700000000002</c:v>
                </c:pt>
                <c:pt idx="14">
                  <c:v>3.87229</c:v>
                </c:pt>
                <c:pt idx="15">
                  <c:v>3.8734000000000002</c:v>
                </c:pt>
                <c:pt idx="16">
                  <c:v>3.8744999999999998</c:v>
                </c:pt>
                <c:pt idx="17">
                  <c:v>3.8755999999999999</c:v>
                </c:pt>
                <c:pt idx="18">
                  <c:v>3.8767</c:v>
                </c:pt>
                <c:pt idx="19">
                  <c:v>3.8777900000000001</c:v>
                </c:pt>
                <c:pt idx="20">
                  <c:v>3.87887</c:v>
                </c:pt>
                <c:pt idx="21">
                  <c:v>3.87995</c:v>
                </c:pt>
                <c:pt idx="22">
                  <c:v>3.8810099999999998</c:v>
                </c:pt>
                <c:pt idx="23">
                  <c:v>3.8820800000000002</c:v>
                </c:pt>
                <c:pt idx="24">
                  <c:v>3.88314</c:v>
                </c:pt>
                <c:pt idx="25">
                  <c:v>3.8841999999999999</c:v>
                </c:pt>
                <c:pt idx="26">
                  <c:v>3.8852600000000002</c:v>
                </c:pt>
                <c:pt idx="27">
                  <c:v>3.88632</c:v>
                </c:pt>
                <c:pt idx="28">
                  <c:v>3.8873799999999998</c:v>
                </c:pt>
                <c:pt idx="29">
                  <c:v>3.8884300000000001</c:v>
                </c:pt>
                <c:pt idx="30">
                  <c:v>3.8894700000000002</c:v>
                </c:pt>
                <c:pt idx="31">
                  <c:v>3.8904999999999998</c:v>
                </c:pt>
                <c:pt idx="32">
                  <c:v>3.8915299999999999</c:v>
                </c:pt>
                <c:pt idx="33">
                  <c:v>3.89255</c:v>
                </c:pt>
                <c:pt idx="34">
                  <c:v>3.89357</c:v>
                </c:pt>
                <c:pt idx="35">
                  <c:v>3.8945799999999999</c:v>
                </c:pt>
                <c:pt idx="36">
                  <c:v>3.8955799999999998</c:v>
                </c:pt>
                <c:pt idx="37">
                  <c:v>3.8965800000000002</c:v>
                </c:pt>
                <c:pt idx="38">
                  <c:v>3.89757</c:v>
                </c:pt>
                <c:pt idx="39">
                  <c:v>3.8985699999999999</c:v>
                </c:pt>
                <c:pt idx="40">
                  <c:v>3.8995500000000001</c:v>
                </c:pt>
                <c:pt idx="41">
                  <c:v>3.9005399999999999</c:v>
                </c:pt>
                <c:pt idx="42">
                  <c:v>3.9015200000000001</c:v>
                </c:pt>
                <c:pt idx="43">
                  <c:v>3.9024999999999999</c:v>
                </c:pt>
                <c:pt idx="44">
                  <c:v>3.9034800000000001</c:v>
                </c:pt>
                <c:pt idx="45">
                  <c:v>3.9044500000000002</c:v>
                </c:pt>
                <c:pt idx="46">
                  <c:v>3.9054099999999998</c:v>
                </c:pt>
                <c:pt idx="47">
                  <c:v>3.9063599999999998</c:v>
                </c:pt>
                <c:pt idx="48">
                  <c:v>3.9073000000000002</c:v>
                </c:pt>
                <c:pt idx="49">
                  <c:v>3.7905700000000002</c:v>
                </c:pt>
                <c:pt idx="50">
                  <c:v>3.5265499999999999</c:v>
                </c:pt>
                <c:pt idx="51">
                  <c:v>3.5275400000000001</c:v>
                </c:pt>
                <c:pt idx="52">
                  <c:v>3.5285500000000001</c:v>
                </c:pt>
                <c:pt idx="53">
                  <c:v>3.5296099999999999</c:v>
                </c:pt>
                <c:pt idx="54">
                  <c:v>3.5307200000000001</c:v>
                </c:pt>
                <c:pt idx="55">
                  <c:v>3.5318999999999998</c:v>
                </c:pt>
                <c:pt idx="56">
                  <c:v>3.5331899999999998</c:v>
                </c:pt>
                <c:pt idx="57">
                  <c:v>3.5346099999999998</c:v>
                </c:pt>
                <c:pt idx="58">
                  <c:v>3.5361500000000001</c:v>
                </c:pt>
                <c:pt idx="59">
                  <c:v>3.53782</c:v>
                </c:pt>
                <c:pt idx="60">
                  <c:v>3.5396700000000001</c:v>
                </c:pt>
                <c:pt idx="61">
                  <c:v>3.5417100000000001</c:v>
                </c:pt>
                <c:pt idx="62">
                  <c:v>3.5439600000000002</c:v>
                </c:pt>
                <c:pt idx="63">
                  <c:v>3.5464099999999998</c:v>
                </c:pt>
                <c:pt idx="64">
                  <c:v>3.54908</c:v>
                </c:pt>
                <c:pt idx="65">
                  <c:v>3.5520200000000002</c:v>
                </c:pt>
                <c:pt idx="66">
                  <c:v>3.55524</c:v>
                </c:pt>
                <c:pt idx="67">
                  <c:v>3.55877</c:v>
                </c:pt>
                <c:pt idx="68">
                  <c:v>3.5625800000000001</c:v>
                </c:pt>
                <c:pt idx="69">
                  <c:v>3.5667200000000001</c:v>
                </c:pt>
                <c:pt idx="70">
                  <c:v>3.57125</c:v>
                </c:pt>
                <c:pt idx="71">
                  <c:v>3.5762100000000001</c:v>
                </c:pt>
                <c:pt idx="72">
                  <c:v>3.58162</c:v>
                </c:pt>
                <c:pt idx="73">
                  <c:v>3.5874600000000001</c:v>
                </c:pt>
                <c:pt idx="74">
                  <c:v>3.59382</c:v>
                </c:pt>
                <c:pt idx="75">
                  <c:v>3.6007500000000001</c:v>
                </c:pt>
                <c:pt idx="76">
                  <c:v>3.6083099999999999</c:v>
                </c:pt>
                <c:pt idx="77">
                  <c:v>3.6164700000000001</c:v>
                </c:pt>
                <c:pt idx="78">
                  <c:v>3.62534</c:v>
                </c:pt>
                <c:pt idx="79">
                  <c:v>3.6349200000000002</c:v>
                </c:pt>
                <c:pt idx="80">
                  <c:v>3.6452</c:v>
                </c:pt>
                <c:pt idx="81">
                  <c:v>3.6562600000000001</c:v>
                </c:pt>
                <c:pt idx="82">
                  <c:v>3.6681900000000001</c:v>
                </c:pt>
                <c:pt idx="83">
                  <c:v>3.6810800000000001</c:v>
                </c:pt>
                <c:pt idx="84">
                  <c:v>3.6950799999999999</c:v>
                </c:pt>
                <c:pt idx="85">
                  <c:v>3.71034</c:v>
                </c:pt>
                <c:pt idx="86">
                  <c:v>3.7269600000000001</c:v>
                </c:pt>
                <c:pt idx="87">
                  <c:v>3.7449499999999998</c:v>
                </c:pt>
                <c:pt idx="88">
                  <c:v>3.7644000000000002</c:v>
                </c:pt>
                <c:pt idx="89">
                  <c:v>3.7854000000000001</c:v>
                </c:pt>
                <c:pt idx="90">
                  <c:v>3.8081399999999999</c:v>
                </c:pt>
                <c:pt idx="91">
                  <c:v>3.8328799999999998</c:v>
                </c:pt>
                <c:pt idx="92">
                  <c:v>3.8599600000000001</c:v>
                </c:pt>
                <c:pt idx="93">
                  <c:v>3.8898000000000001</c:v>
                </c:pt>
                <c:pt idx="94">
                  <c:v>3.92272</c:v>
                </c:pt>
                <c:pt idx="95">
                  <c:v>3.9590100000000001</c:v>
                </c:pt>
                <c:pt idx="96">
                  <c:v>3.9986999999999999</c:v>
                </c:pt>
                <c:pt idx="97">
                  <c:v>4.0420199999999999</c:v>
                </c:pt>
                <c:pt idx="98">
                  <c:v>4.0896699999999999</c:v>
                </c:pt>
                <c:pt idx="99">
                  <c:v>4.1424599999999998</c:v>
                </c:pt>
                <c:pt idx="100">
                  <c:v>4.2012299999999998</c:v>
                </c:pt>
                <c:pt idx="101">
                  <c:v>4.2673399999999999</c:v>
                </c:pt>
                <c:pt idx="102">
                  <c:v>4.3420199999999998</c:v>
                </c:pt>
                <c:pt idx="103">
                  <c:v>4.42659</c:v>
                </c:pt>
                <c:pt idx="104">
                  <c:v>4.5230600000000001</c:v>
                </c:pt>
                <c:pt idx="105">
                  <c:v>4.6348000000000003</c:v>
                </c:pt>
                <c:pt idx="106">
                  <c:v>4.7635300000000003</c:v>
                </c:pt>
                <c:pt idx="107">
                  <c:v>4.9140100000000002</c:v>
                </c:pt>
                <c:pt idx="108">
                  <c:v>5.0922799999999997</c:v>
                </c:pt>
                <c:pt idx="109">
                  <c:v>5.3040599999999998</c:v>
                </c:pt>
                <c:pt idx="110">
                  <c:v>5.55985</c:v>
                </c:pt>
                <c:pt idx="111">
                  <c:v>5.8841799999999997</c:v>
                </c:pt>
                <c:pt idx="112">
                  <c:v>6.3038999999999996</c:v>
                </c:pt>
                <c:pt idx="113">
                  <c:v>6.8547700000000003</c:v>
                </c:pt>
                <c:pt idx="114">
                  <c:v>7.6176500000000003</c:v>
                </c:pt>
                <c:pt idx="115">
                  <c:v>8.7797300000000007</c:v>
                </c:pt>
                <c:pt idx="116">
                  <c:v>10.668200000000001</c:v>
                </c:pt>
                <c:pt idx="117">
                  <c:v>13.363200000000001</c:v>
                </c:pt>
                <c:pt idx="118">
                  <c:v>16.340499999999999</c:v>
                </c:pt>
                <c:pt idx="119">
                  <c:v>19.325399999999998</c:v>
                </c:pt>
                <c:pt idx="120">
                  <c:v>22.3188</c:v>
                </c:pt>
                <c:pt idx="121">
                  <c:v>25.3245</c:v>
                </c:pt>
                <c:pt idx="122">
                  <c:v>28.3292</c:v>
                </c:pt>
                <c:pt idx="123">
                  <c:v>31.284199999999998</c:v>
                </c:pt>
                <c:pt idx="124">
                  <c:v>34.1479</c:v>
                </c:pt>
                <c:pt idx="125">
                  <c:v>36.853099999999998</c:v>
                </c:pt>
                <c:pt idx="126">
                  <c:v>39.323599999999999</c:v>
                </c:pt>
                <c:pt idx="127">
                  <c:v>41.5259</c:v>
                </c:pt>
                <c:pt idx="128">
                  <c:v>43.4238</c:v>
                </c:pt>
                <c:pt idx="129">
                  <c:v>45.059899999999999</c:v>
                </c:pt>
                <c:pt idx="130">
                  <c:v>46.580100000000002</c:v>
                </c:pt>
                <c:pt idx="131">
                  <c:v>48.238500000000002</c:v>
                </c:pt>
                <c:pt idx="132">
                  <c:v>50.132899999999999</c:v>
                </c:pt>
                <c:pt idx="133">
                  <c:v>51.844000000000001</c:v>
                </c:pt>
                <c:pt idx="134">
                  <c:v>53.393099999999997</c:v>
                </c:pt>
                <c:pt idx="135">
                  <c:v>55.040700000000001</c:v>
                </c:pt>
                <c:pt idx="136">
                  <c:v>56.592799999999997</c:v>
                </c:pt>
                <c:pt idx="137">
                  <c:v>57.978000000000002</c:v>
                </c:pt>
                <c:pt idx="138">
                  <c:v>59.182600000000001</c:v>
                </c:pt>
                <c:pt idx="139">
                  <c:v>60.123800000000003</c:v>
                </c:pt>
                <c:pt idx="140">
                  <c:v>60.8232</c:v>
                </c:pt>
                <c:pt idx="141">
                  <c:v>61.329900000000002</c:v>
                </c:pt>
                <c:pt idx="142">
                  <c:v>61.677900000000001</c:v>
                </c:pt>
                <c:pt idx="143">
                  <c:v>61.907299999999999</c:v>
                </c:pt>
                <c:pt idx="144">
                  <c:v>62.053699999999999</c:v>
                </c:pt>
                <c:pt idx="145">
                  <c:v>62.143799999999999</c:v>
                </c:pt>
                <c:pt idx="146">
                  <c:v>62.197000000000003</c:v>
                </c:pt>
                <c:pt idx="147">
                  <c:v>62.226300000000002</c:v>
                </c:pt>
                <c:pt idx="148">
                  <c:v>62.2408</c:v>
                </c:pt>
                <c:pt idx="149">
                  <c:v>62.247</c:v>
                </c:pt>
                <c:pt idx="150">
                  <c:v>62.249000000000002</c:v>
                </c:pt>
                <c:pt idx="151">
                  <c:v>62.25</c:v>
                </c:pt>
                <c:pt idx="152">
                  <c:v>62.249600000000001</c:v>
                </c:pt>
                <c:pt idx="153">
                  <c:v>62.246200000000002</c:v>
                </c:pt>
                <c:pt idx="154">
                  <c:v>62.237299999999998</c:v>
                </c:pt>
                <c:pt idx="155">
                  <c:v>62.217799999999997</c:v>
                </c:pt>
                <c:pt idx="156">
                  <c:v>62.174100000000003</c:v>
                </c:pt>
                <c:pt idx="157">
                  <c:v>62.061599999999999</c:v>
                </c:pt>
              </c:numCache>
            </c:numRef>
          </c:yVal>
          <c:smooth val="0"/>
          <c:extLst>
            <c:ext xmlns:c16="http://schemas.microsoft.com/office/drawing/2014/chart" uri="{C3380CC4-5D6E-409C-BE32-E72D297353CC}">
              <c16:uniqueId val="{00000008-42BC-4A0D-A46D-20914479B5C6}"/>
            </c:ext>
          </c:extLst>
        </c:ser>
        <c:dLbls>
          <c:showLegendKey val="0"/>
          <c:showVal val="0"/>
          <c:showCatName val="0"/>
          <c:showSerName val="0"/>
          <c:showPercent val="0"/>
          <c:showBubbleSize val="0"/>
        </c:dLbls>
        <c:axId val="1159923071"/>
        <c:axId val="1159921823"/>
      </c:scatterChart>
      <c:valAx>
        <c:axId val="1159923071"/>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r>
                  <a:rPr lang="en-US"/>
                  <a:t>y [mm]</a:t>
                </a:r>
                <a:endParaRPr lang="ja-JP"/>
              </a:p>
            </c:rich>
          </c:tx>
          <c:layout>
            <c:manualLayout>
              <c:xMode val="edge"/>
              <c:yMode val="edge"/>
              <c:x val="0.46130162095265692"/>
              <c:y val="0.9292237442922374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1159921823"/>
        <c:crosses val="autoZero"/>
        <c:crossBetween val="midCat"/>
      </c:valAx>
      <c:valAx>
        <c:axId val="1159921823"/>
        <c:scaling>
          <c:orientation val="minMax"/>
          <c:max val="35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r>
                  <a:rPr lang="en-US" dirty="0"/>
                  <a:t>Velocity in y-direction</a:t>
                </a:r>
                <a:r>
                  <a:rPr lang="ja-JP" dirty="0"/>
                  <a:t> </a:t>
                </a:r>
                <a:r>
                  <a:rPr lang="en-US" dirty="0"/>
                  <a:t>[m/s]</a:t>
                </a:r>
                <a:endParaRPr lang="ja-JP" dirty="0"/>
              </a:p>
            </c:rich>
          </c:tx>
          <c:layout>
            <c:manualLayout>
              <c:xMode val="edge"/>
              <c:yMode val="edge"/>
              <c:x val="0"/>
              <c:y val="0.15798691259482975"/>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1159923071"/>
        <c:crosses val="autoZero"/>
        <c:crossBetween val="midCat"/>
      </c:valAx>
      <c:spPr>
        <a:noFill/>
        <a:ln>
          <a:solidFill>
            <a:sysClr val="windowText" lastClr="000000"/>
          </a:solidFill>
        </a:ln>
        <a:effectLst/>
      </c:spPr>
    </c:plotArea>
    <c:legend>
      <c:legendPos val="r"/>
      <c:layout>
        <c:manualLayout>
          <c:xMode val="edge"/>
          <c:yMode val="edge"/>
          <c:x val="0.73319492063492075"/>
          <c:y val="0.10259920634920634"/>
          <c:w val="0.22632476190476192"/>
          <c:h val="0.43466724193722361"/>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defRPr>
      </a:pPr>
      <a:endParaRPr lang="ja-JP"/>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447222222222223"/>
          <c:y val="3.9439453124999996E-2"/>
          <c:w val="0.75497222222222227"/>
          <c:h val="0.82052430555555556"/>
        </c:manualLayout>
      </c:layout>
      <c:barChart>
        <c:barDir val="col"/>
        <c:grouping val="clustered"/>
        <c:varyColors val="0"/>
        <c:ser>
          <c:idx val="0"/>
          <c:order val="0"/>
          <c:tx>
            <c:strRef>
              <c:f>'nozzle diameter_difference'!$AC$104:$AD$104</c:f>
              <c:strCache>
                <c:ptCount val="2"/>
                <c:pt idx="0">
                  <c:v>平均値</c:v>
                </c:pt>
              </c:strCache>
            </c:strRef>
          </c:tx>
          <c:spPr>
            <a:solidFill>
              <a:schemeClr val="accent1"/>
            </a:solidFill>
            <a:ln>
              <a:noFill/>
            </a:ln>
            <a:effectLst/>
          </c:spPr>
          <c:invertIfNegative val="0"/>
          <c:dPt>
            <c:idx val="0"/>
            <c:invertIfNegative val="0"/>
            <c:bubble3D val="0"/>
            <c:spPr>
              <a:solidFill>
                <a:schemeClr val="accent1"/>
              </a:solidFill>
              <a:ln>
                <a:solidFill>
                  <a:schemeClr val="accent3"/>
                </a:solidFill>
              </a:ln>
              <a:effectLst/>
            </c:spPr>
            <c:extLst>
              <c:ext xmlns:c16="http://schemas.microsoft.com/office/drawing/2014/chart" uri="{C3380CC4-5D6E-409C-BE32-E72D297353CC}">
                <c16:uniqueId val="{00000001-79FC-4FD6-AD10-7FC02AF09B23}"/>
              </c:ext>
            </c:extLst>
          </c:dPt>
          <c:dPt>
            <c:idx val="1"/>
            <c:invertIfNegative val="0"/>
            <c:bubble3D val="0"/>
            <c:spPr>
              <a:solidFill>
                <a:schemeClr val="accent2"/>
              </a:solidFill>
              <a:ln>
                <a:solidFill>
                  <a:schemeClr val="accent3"/>
                </a:solidFill>
              </a:ln>
              <a:effectLst/>
            </c:spPr>
            <c:extLst>
              <c:ext xmlns:c16="http://schemas.microsoft.com/office/drawing/2014/chart" uri="{C3380CC4-5D6E-409C-BE32-E72D297353CC}">
                <c16:uniqueId val="{00000003-79FC-4FD6-AD10-7FC02AF09B23}"/>
              </c:ext>
            </c:extLst>
          </c:dPt>
          <c:dPt>
            <c:idx val="2"/>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79FC-4FD6-AD10-7FC02AF09B23}"/>
              </c:ext>
            </c:extLst>
          </c:dPt>
          <c:errBars>
            <c:errBarType val="both"/>
            <c:errValType val="cust"/>
            <c:noEndCap val="0"/>
            <c:pl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plus>
            <c:min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minus>
            <c:spPr>
              <a:noFill/>
              <a:ln w="9525" cap="flat" cmpd="sng" algn="ctr">
                <a:solidFill>
                  <a:schemeClr val="tx1">
                    <a:lumMod val="65000"/>
                    <a:lumOff val="35000"/>
                  </a:schemeClr>
                </a:solidFill>
                <a:round/>
              </a:ln>
              <a:effectLst/>
            </c:spPr>
          </c:errBars>
          <c:cat>
            <c:strRef>
              <c:f>('nozzle diameter_difference'!$AE$2,'nozzle diameter_difference'!$AI$2,'nozzle diameter_difference'!$AM$2,'nozzle diameter_difference'!$AQ$2,'nozzle diameter_difference'!$AU$2)</c:f>
              <c:strCache>
                <c:ptCount val="3"/>
                <c:pt idx="0">
                  <c:v>4mm</c:v>
                </c:pt>
                <c:pt idx="1">
                  <c:v>5mm</c:v>
                </c:pt>
                <c:pt idx="2">
                  <c:v>6mm</c:v>
                </c:pt>
              </c:strCache>
            </c:strRef>
          </c:cat>
          <c:val>
            <c:numRef>
              <c:f>('nozzle diameter_difference'!$BG$104,'nozzle diameter_difference'!$BK$104,'nozzle diameter_difference'!$BO$104,'nozzle diameter_difference'!$BS$104,'nozzle diameter_difference'!$BW$104)</c:f>
              <c:numCache>
                <c:formatCode>General</c:formatCode>
                <c:ptCount val="3"/>
                <c:pt idx="0">
                  <c:v>62.096981</c:v>
                </c:pt>
                <c:pt idx="1">
                  <c:v>68.202226999999979</c:v>
                </c:pt>
                <c:pt idx="2">
                  <c:v>76.396556999999987</c:v>
                </c:pt>
              </c:numCache>
            </c:numRef>
          </c:val>
          <c:extLst>
            <c:ext xmlns:c16="http://schemas.microsoft.com/office/drawing/2014/chart" uri="{C3380CC4-5D6E-409C-BE32-E72D297353CC}">
              <c16:uniqueId val="{00000006-79FC-4FD6-AD10-7FC02AF09B23}"/>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Nozzle outlet diameter</a:t>
                </a:r>
                <a:endParaRPr lang="ja-JP"/>
              </a:p>
            </c:rich>
          </c:tx>
          <c:layout>
            <c:manualLayout>
              <c:xMode val="edge"/>
              <c:yMode val="edge"/>
              <c:x val="0.3304514435695538"/>
              <c:y val="0.9404136284722222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valAx>
      <c:spPr>
        <a:noFill/>
        <a:ln>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447222222222223"/>
          <c:y val="3.9439453124999996E-2"/>
          <c:w val="0.75497222222222227"/>
          <c:h val="0.82052430555555556"/>
        </c:manualLayout>
      </c:layout>
      <c:barChart>
        <c:barDir val="col"/>
        <c:grouping val="clustered"/>
        <c:varyColors val="0"/>
        <c:ser>
          <c:idx val="0"/>
          <c:order val="0"/>
          <c:tx>
            <c:strRef>
              <c:f>'nozzle diameter_difference'!$AC$104:$AD$104</c:f>
              <c:strCache>
                <c:ptCount val="2"/>
                <c:pt idx="0">
                  <c:v>平均値</c:v>
                </c:pt>
              </c:strCache>
            </c:strRef>
          </c:tx>
          <c:spPr>
            <a:pattFill prst="narHorz">
              <a:fgClr>
                <a:srgbClr val="00B050"/>
              </a:fgClr>
              <a:bgClr>
                <a:schemeClr val="bg1"/>
              </a:bgClr>
            </a:pattFill>
            <a:ln>
              <a:solidFill>
                <a:srgbClr val="FFC000"/>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4D88-41E2-9523-049A373FC857}"/>
              </c:ext>
            </c:extLst>
          </c:dPt>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3-4D88-41E2-9523-049A373FC857}"/>
              </c:ext>
            </c:extLst>
          </c:dPt>
          <c:dPt>
            <c:idx val="2"/>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4D88-41E2-9523-049A373FC857}"/>
              </c:ext>
            </c:extLst>
          </c:dPt>
          <c:errBars>
            <c:errBarType val="both"/>
            <c:errValType val="cust"/>
            <c:noEndCap val="0"/>
            <c:pl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plus>
            <c:min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minus>
            <c:spPr>
              <a:noFill/>
              <a:ln w="9525" cap="flat" cmpd="sng" algn="ctr">
                <a:solidFill>
                  <a:schemeClr val="tx1">
                    <a:lumMod val="65000"/>
                    <a:lumOff val="35000"/>
                  </a:schemeClr>
                </a:solidFill>
                <a:round/>
              </a:ln>
              <a:effectLst/>
            </c:spPr>
          </c:errBars>
          <c:cat>
            <c:strRef>
              <c:f>('nozzle diameter_difference'!$AE$2,'nozzle diameter_difference'!$AI$2,'nozzle diameter_difference'!$AM$2,'nozzle diameter_difference'!$AQ$2,'nozzle diameter_difference'!$AU$2)</c:f>
              <c:strCache>
                <c:ptCount val="3"/>
                <c:pt idx="0">
                  <c:v>4mm</c:v>
                </c:pt>
                <c:pt idx="1">
                  <c:v>5mm</c:v>
                </c:pt>
                <c:pt idx="2">
                  <c:v>6mm</c:v>
                </c:pt>
              </c:strCache>
            </c:strRef>
          </c:cat>
          <c:val>
            <c:numRef>
              <c:f>('nozzle diameter_difference'!$AE$104,'nozzle diameter_difference'!$AI$104,'nozzle diameter_difference'!$AM$104,'nozzle diameter_difference'!$AQ$104,'nozzle diameter_difference'!$AU$104)</c:f>
              <c:numCache>
                <c:formatCode>General</c:formatCode>
                <c:ptCount val="3"/>
                <c:pt idx="0">
                  <c:v>61.800020999999994</c:v>
                </c:pt>
                <c:pt idx="1">
                  <c:v>69.044333000000037</c:v>
                </c:pt>
                <c:pt idx="2">
                  <c:v>75.966384999999988</c:v>
                </c:pt>
              </c:numCache>
            </c:numRef>
          </c:val>
          <c:extLst>
            <c:ext xmlns:c16="http://schemas.microsoft.com/office/drawing/2014/chart" uri="{C3380CC4-5D6E-409C-BE32-E72D297353CC}">
              <c16:uniqueId val="{00000006-4D88-41E2-9523-049A373FC857}"/>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Nozzle outlet diameter</a:t>
                </a:r>
                <a:endParaRPr lang="ja-JP"/>
              </a:p>
            </c:rich>
          </c:tx>
          <c:layout>
            <c:manualLayout>
              <c:xMode val="edge"/>
              <c:yMode val="edge"/>
              <c:x val="0.3304514435695538"/>
              <c:y val="0.9404136284722222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valAx>
      <c:spPr>
        <a:noFill/>
        <a:ln>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393518518521"/>
          <c:y val="3.8689236111111108E-2"/>
          <c:w val="0.75365810185185189"/>
          <c:h val="0.82176801215277784"/>
        </c:manualLayout>
      </c:layout>
      <c:barChart>
        <c:barDir val="col"/>
        <c:grouping val="clustered"/>
        <c:varyColors val="0"/>
        <c:ser>
          <c:idx val="0"/>
          <c:order val="0"/>
          <c:tx>
            <c:strRef>
              <c:f>'nozzle diameter_difference'!$AC$104:$AD$104</c:f>
              <c:strCache>
                <c:ptCount val="2"/>
                <c:pt idx="0">
                  <c:v>平均値</c:v>
                </c:pt>
              </c:strCache>
            </c:strRef>
          </c:tx>
          <c:spPr>
            <a:pattFill prst="narHorz">
              <a:fgClr>
                <a:srgbClr val="00B050"/>
              </a:fgClr>
              <a:bgClr>
                <a:schemeClr val="bg1"/>
              </a:bgClr>
            </a:pattFill>
            <a:ln>
              <a:solidFill>
                <a:srgbClr val="FFC000"/>
              </a:solidFill>
            </a:ln>
            <a:effectLst/>
          </c:spPr>
          <c:invertIfNegative val="0"/>
          <c:dPt>
            <c:idx val="0"/>
            <c:invertIfNegative val="0"/>
            <c:bubble3D val="0"/>
            <c:spPr>
              <a:solidFill>
                <a:schemeClr val="accent1"/>
              </a:solidFill>
              <a:ln>
                <a:solidFill>
                  <a:schemeClr val="accent1"/>
                </a:solidFill>
              </a:ln>
              <a:effectLst/>
            </c:spPr>
            <c:extLst>
              <c:ext xmlns:c16="http://schemas.microsoft.com/office/drawing/2014/chart" uri="{C3380CC4-5D6E-409C-BE32-E72D297353CC}">
                <c16:uniqueId val="{00000001-098D-4125-AD6C-9A2876781C7D}"/>
              </c:ext>
            </c:extLst>
          </c:dPt>
          <c:dPt>
            <c:idx val="1"/>
            <c:invertIfNegative val="0"/>
            <c:bubble3D val="0"/>
            <c:spPr>
              <a:solidFill>
                <a:schemeClr val="accent2"/>
              </a:solidFill>
              <a:ln>
                <a:solidFill>
                  <a:schemeClr val="accent2"/>
                </a:solidFill>
              </a:ln>
              <a:effectLst/>
            </c:spPr>
            <c:extLst>
              <c:ext xmlns:c16="http://schemas.microsoft.com/office/drawing/2014/chart" uri="{C3380CC4-5D6E-409C-BE32-E72D297353CC}">
                <c16:uniqueId val="{00000003-098D-4125-AD6C-9A2876781C7D}"/>
              </c:ext>
            </c:extLst>
          </c:dPt>
          <c:dPt>
            <c:idx val="2"/>
            <c:invertIfNegative val="0"/>
            <c:bubble3D val="0"/>
            <c:spPr>
              <a:solidFill>
                <a:schemeClr val="accent3"/>
              </a:solidFill>
              <a:ln>
                <a:solidFill>
                  <a:schemeClr val="accent3"/>
                </a:solidFill>
              </a:ln>
              <a:effectLst/>
            </c:spPr>
            <c:extLst>
              <c:ext xmlns:c16="http://schemas.microsoft.com/office/drawing/2014/chart" uri="{C3380CC4-5D6E-409C-BE32-E72D297353CC}">
                <c16:uniqueId val="{00000005-098D-4125-AD6C-9A2876781C7D}"/>
              </c:ext>
            </c:extLst>
          </c:dPt>
          <c:errBars>
            <c:errBarType val="both"/>
            <c:errValType val="cust"/>
            <c:noEndCap val="0"/>
            <c:pl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plus>
            <c:minus>
              <c:numRef>
                <c:f>('nozzle diameter_difference'!$AE$105,'nozzle diameter_difference'!$AI$105,'nozzle diameter_difference'!$AM$105,'nozzle diameter_difference'!$AQ$105,'nozzle diameter_difference'!$AU$105)</c:f>
                <c:numCache>
                  <c:formatCode>General</c:formatCode>
                  <c:ptCount val="3"/>
                  <c:pt idx="0">
                    <c:v>4.7554183286288287</c:v>
                  </c:pt>
                  <c:pt idx="1">
                    <c:v>10.20145585974902</c:v>
                  </c:pt>
                  <c:pt idx="2">
                    <c:v>2.6229257936272217</c:v>
                  </c:pt>
                </c:numCache>
              </c:numRef>
            </c:minus>
            <c:spPr>
              <a:noFill/>
              <a:ln w="9525" cap="flat" cmpd="sng" algn="ctr">
                <a:solidFill>
                  <a:schemeClr val="tx1">
                    <a:lumMod val="65000"/>
                    <a:lumOff val="35000"/>
                  </a:schemeClr>
                </a:solidFill>
                <a:round/>
              </a:ln>
              <a:effectLst/>
            </c:spPr>
          </c:errBars>
          <c:cat>
            <c:strRef>
              <c:f>('nozzle diameter_difference'!$AE$2,'nozzle diameter_difference'!$AI$2,'nozzle diameter_difference'!$AM$2,'nozzle diameter_difference'!$AQ$2,'nozzle diameter_difference'!$AU$2)</c:f>
              <c:strCache>
                <c:ptCount val="3"/>
                <c:pt idx="0">
                  <c:v>4mm</c:v>
                </c:pt>
                <c:pt idx="1">
                  <c:v>5mm</c:v>
                </c:pt>
                <c:pt idx="2">
                  <c:v>6mm</c:v>
                </c:pt>
              </c:strCache>
            </c:strRef>
          </c:cat>
          <c:val>
            <c:numRef>
              <c:f>('nozzle diameter_difference'!$C$104,'nozzle diameter_difference'!$G$104,'nozzle diameter_difference'!$K$104,'nozzle diameter_difference'!$O$104,'nozzle diameter_difference'!$S$104)</c:f>
              <c:numCache>
                <c:formatCode>General</c:formatCode>
                <c:ptCount val="3"/>
                <c:pt idx="0">
                  <c:v>63.010996999999968</c:v>
                </c:pt>
                <c:pt idx="1">
                  <c:v>66.09412500000002</c:v>
                </c:pt>
                <c:pt idx="2">
                  <c:v>68.06090300000001</c:v>
                </c:pt>
              </c:numCache>
            </c:numRef>
          </c:val>
          <c:extLst>
            <c:ext xmlns:c16="http://schemas.microsoft.com/office/drawing/2014/chart" uri="{C3380CC4-5D6E-409C-BE32-E72D297353CC}">
              <c16:uniqueId val="{00000006-098D-4125-AD6C-9A2876781C7D}"/>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Nozzle outlet diameter</a:t>
                </a:r>
                <a:endParaRPr lang="ja-JP"/>
              </a:p>
            </c:rich>
          </c:tx>
          <c:layout>
            <c:manualLayout>
              <c:xMode val="edge"/>
              <c:yMode val="edge"/>
              <c:x val="0.41589930555555554"/>
              <c:y val="0.9384924045138889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Average maximum shot velocity in y-direction [m/s]</a:t>
                </a:r>
                <a:endParaRPr lang="ja-JP"/>
              </a:p>
            </c:rich>
          </c:tx>
          <c:layout>
            <c:manualLayout>
              <c:xMode val="edge"/>
              <c:yMode val="edge"/>
              <c:x val="5.8796296296296296E-3"/>
              <c:y val="7.3460557013706615E-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valAx>
      <c:spPr>
        <a:noFill/>
        <a:ln>
          <a:solidFill>
            <a:sysClr val="windowText" lastClr="000000"/>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3999745370370373"/>
          <c:y val="5.6091666666666665E-2"/>
          <c:w val="0.72721226851851839"/>
          <c:h val="0.75425846354166659"/>
        </c:manualLayout>
      </c:layout>
      <c:barChart>
        <c:barDir val="col"/>
        <c:grouping val="clustered"/>
        <c:varyColors val="0"/>
        <c:ser>
          <c:idx val="0"/>
          <c:order val="0"/>
          <c:tx>
            <c:strRef>
              <c:f>distance_difference!$BI$104</c:f>
              <c:strCache>
                <c:ptCount val="1"/>
                <c:pt idx="0">
                  <c:v>平均値</c:v>
                </c:pt>
              </c:strCache>
            </c:strRef>
          </c:tx>
          <c:spPr>
            <a:solidFill>
              <a:schemeClr val="accent1"/>
            </a:solid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3FE3-4C41-AA77-8679611F0355}"/>
              </c:ext>
            </c:extLst>
          </c:dPt>
          <c:dPt>
            <c:idx val="1"/>
            <c:invertIfNegative val="0"/>
            <c:bubble3D val="0"/>
            <c:spPr>
              <a:solidFill>
                <a:srgbClr val="FFC000"/>
              </a:solidFill>
              <a:ln>
                <a:solidFill>
                  <a:srgbClr val="FFC000"/>
                </a:solidFill>
              </a:ln>
              <a:effectLst/>
            </c:spPr>
            <c:extLst>
              <c:ext xmlns:c16="http://schemas.microsoft.com/office/drawing/2014/chart" uri="{C3380CC4-5D6E-409C-BE32-E72D297353CC}">
                <c16:uniqueId val="{00000003-3FE3-4C41-AA77-8679611F0355}"/>
              </c:ext>
            </c:extLst>
          </c:dPt>
          <c:dPt>
            <c:idx val="2"/>
            <c:invertIfNegative val="0"/>
            <c:bubble3D val="0"/>
            <c:spPr>
              <a:solidFill>
                <a:srgbClr val="0070C0"/>
              </a:solidFill>
              <a:ln>
                <a:solidFill>
                  <a:srgbClr val="0070C0"/>
                </a:solidFill>
              </a:ln>
              <a:effectLst/>
            </c:spPr>
            <c:extLst>
              <c:ext xmlns:c16="http://schemas.microsoft.com/office/drawing/2014/chart" uri="{C3380CC4-5D6E-409C-BE32-E72D297353CC}">
                <c16:uniqueId val="{00000005-3FE3-4C41-AA77-8679611F0355}"/>
              </c:ext>
            </c:extLst>
          </c:dPt>
          <c:errBars>
            <c:errBarType val="both"/>
            <c:errValType val="cust"/>
            <c:noEndCap val="0"/>
            <c:plus>
              <c:numRef>
                <c:f>(distance_difference!$BK$105,distance_difference!$BO$105,distance_difference!$BS$105)</c:f>
                <c:numCache>
                  <c:formatCode>General</c:formatCode>
                  <c:ptCount val="3"/>
                  <c:pt idx="0">
                    <c:v>4.1288518934554919</c:v>
                  </c:pt>
                  <c:pt idx="1">
                    <c:v>2.6229257936272217</c:v>
                  </c:pt>
                  <c:pt idx="2">
                    <c:v>4.6185392551596873</c:v>
                  </c:pt>
                </c:numCache>
              </c:numRef>
            </c:plus>
            <c:minus>
              <c:numRef>
                <c:f>(distance_difference!$BK$105,distance_difference!$BO$105,distance_difference!$BS$105)</c:f>
                <c:numCache>
                  <c:formatCode>General</c:formatCode>
                  <c:ptCount val="3"/>
                  <c:pt idx="0">
                    <c:v>4.1288518934554919</c:v>
                  </c:pt>
                  <c:pt idx="1">
                    <c:v>2.6229257936272217</c:v>
                  </c:pt>
                  <c:pt idx="2">
                    <c:v>4.6185392551596873</c:v>
                  </c:pt>
                </c:numCache>
              </c:numRef>
            </c:minus>
            <c:spPr>
              <a:noFill/>
              <a:ln w="9525" cap="flat" cmpd="sng" algn="ctr">
                <a:solidFill>
                  <a:schemeClr val="tx1">
                    <a:lumMod val="65000"/>
                    <a:lumOff val="35000"/>
                  </a:schemeClr>
                </a:solidFill>
                <a:round/>
              </a:ln>
              <a:effectLst/>
            </c:spPr>
          </c:errBars>
          <c:cat>
            <c:strRef>
              <c:f>(distance_difference!$BK$2,distance_difference!$BO$2,distance_difference!$BS$2)</c:f>
              <c:strCache>
                <c:ptCount val="3"/>
                <c:pt idx="0">
                  <c:v>50mm</c:v>
                </c:pt>
                <c:pt idx="1">
                  <c:v>100mm</c:v>
                </c:pt>
                <c:pt idx="2">
                  <c:v>150mm</c:v>
                </c:pt>
              </c:strCache>
            </c:strRef>
          </c:cat>
          <c:val>
            <c:numRef>
              <c:f>(distance_difference!$BK$104,distance_difference!$BO$104,distance_difference!$BS$104)</c:f>
              <c:numCache>
                <c:formatCode>General</c:formatCode>
                <c:ptCount val="3"/>
                <c:pt idx="0">
                  <c:v>68.06090300000001</c:v>
                </c:pt>
                <c:pt idx="1">
                  <c:v>75.966385000000002</c:v>
                </c:pt>
                <c:pt idx="2">
                  <c:v>76.396556999999987</c:v>
                </c:pt>
              </c:numCache>
            </c:numRef>
          </c:val>
          <c:extLst>
            <c:ext xmlns:c16="http://schemas.microsoft.com/office/drawing/2014/chart" uri="{C3380CC4-5D6E-409C-BE32-E72D297353CC}">
              <c16:uniqueId val="{00000006-3FE3-4C41-AA77-8679611F0355}"/>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distance between the nozzle outlet and the specimen</a:t>
                </a:r>
              </a:p>
            </c:rich>
          </c:tx>
          <c:layout>
            <c:manualLayout>
              <c:xMode val="edge"/>
              <c:yMode val="edge"/>
              <c:x val="0.14227638888888888"/>
              <c:y val="0.889095486111111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majorUnit val="10"/>
        <c:min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87384259259256"/>
          <c:y val="3.9439453124999996E-2"/>
          <c:w val="0.72678819444444442"/>
          <c:h val="0.77196223958333321"/>
        </c:manualLayout>
      </c:layout>
      <c:barChart>
        <c:barDir val="col"/>
        <c:grouping val="clustered"/>
        <c:varyColors val="0"/>
        <c:ser>
          <c:idx val="0"/>
          <c:order val="0"/>
          <c:tx>
            <c:strRef>
              <c:f>distance_difference!$AO$104</c:f>
              <c:strCache>
                <c:ptCount val="1"/>
                <c:pt idx="0">
                  <c:v>平均値</c:v>
                </c:pt>
              </c:strCache>
            </c:strRef>
          </c:tx>
          <c:spPr>
            <a:solidFill>
              <a:schemeClr val="accent1"/>
            </a:solid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5833-4CA1-A721-1096A6D4ECE3}"/>
              </c:ext>
            </c:extLst>
          </c:dPt>
          <c:dPt>
            <c:idx val="1"/>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03-5833-4CA1-A721-1096A6D4ECE3}"/>
              </c:ext>
            </c:extLst>
          </c:dPt>
          <c:dPt>
            <c:idx val="2"/>
            <c:invertIfNegative val="0"/>
            <c:bubble3D val="0"/>
            <c:spPr>
              <a:solidFill>
                <a:srgbClr val="0070C0"/>
              </a:solidFill>
              <a:ln>
                <a:solidFill>
                  <a:srgbClr val="0070C0"/>
                </a:solidFill>
              </a:ln>
              <a:effectLst/>
            </c:spPr>
            <c:extLst>
              <c:ext xmlns:c16="http://schemas.microsoft.com/office/drawing/2014/chart" uri="{C3380CC4-5D6E-409C-BE32-E72D297353CC}">
                <c16:uniqueId val="{00000005-5833-4CA1-A721-1096A6D4ECE3}"/>
              </c:ext>
            </c:extLst>
          </c:dPt>
          <c:errBars>
            <c:errBarType val="both"/>
            <c:errValType val="cust"/>
            <c:noEndCap val="0"/>
            <c:plus>
              <c:numRef>
                <c:f>(distance_difference!$AQ$105,distance_difference!$AU$105,distance_difference!$AY$105)</c:f>
                <c:numCache>
                  <c:formatCode>General</c:formatCode>
                  <c:ptCount val="3"/>
                  <c:pt idx="0">
                    <c:v>7.1324147030070257</c:v>
                  </c:pt>
                  <c:pt idx="1">
                    <c:v>10.20145585974902</c:v>
                  </c:pt>
                  <c:pt idx="2">
                    <c:v>4.7167067167220607</c:v>
                  </c:pt>
                </c:numCache>
              </c:numRef>
            </c:plus>
            <c:minus>
              <c:numRef>
                <c:f>(distance_difference!$AQ$105,distance_difference!$AU$105,distance_difference!$AY$105)</c:f>
                <c:numCache>
                  <c:formatCode>General</c:formatCode>
                  <c:ptCount val="3"/>
                  <c:pt idx="0">
                    <c:v>7.1324147030070257</c:v>
                  </c:pt>
                  <c:pt idx="1">
                    <c:v>10.20145585974902</c:v>
                  </c:pt>
                  <c:pt idx="2">
                    <c:v>4.7167067167220607</c:v>
                  </c:pt>
                </c:numCache>
              </c:numRef>
            </c:minus>
            <c:spPr>
              <a:noFill/>
              <a:ln w="9525" cap="flat" cmpd="sng" algn="ctr">
                <a:solidFill>
                  <a:schemeClr val="tx1">
                    <a:lumMod val="65000"/>
                    <a:lumOff val="35000"/>
                  </a:schemeClr>
                </a:solidFill>
                <a:round/>
              </a:ln>
              <a:effectLst/>
            </c:spPr>
          </c:errBars>
          <c:cat>
            <c:strRef>
              <c:f>(distance_difference!$AQ$2,distance_difference!$AU$2,distance_difference!$AY$2)</c:f>
              <c:strCache>
                <c:ptCount val="3"/>
                <c:pt idx="0">
                  <c:v>50mm</c:v>
                </c:pt>
                <c:pt idx="1">
                  <c:v>100mm</c:v>
                </c:pt>
                <c:pt idx="2">
                  <c:v>150mm</c:v>
                </c:pt>
              </c:strCache>
            </c:strRef>
          </c:cat>
          <c:val>
            <c:numRef>
              <c:f>(distance_difference!$AQ$104,distance_difference!$AU$104,distance_difference!$AY$104)</c:f>
              <c:numCache>
                <c:formatCode>General</c:formatCode>
                <c:ptCount val="3"/>
                <c:pt idx="0">
                  <c:v>66.09412500000002</c:v>
                </c:pt>
                <c:pt idx="1">
                  <c:v>69.044333000000037</c:v>
                </c:pt>
                <c:pt idx="2">
                  <c:v>68.202226999999979</c:v>
                </c:pt>
              </c:numCache>
            </c:numRef>
          </c:val>
          <c:extLst>
            <c:ext xmlns:c16="http://schemas.microsoft.com/office/drawing/2014/chart" uri="{C3380CC4-5D6E-409C-BE32-E72D297353CC}">
              <c16:uniqueId val="{00000006-5833-4CA1-A721-1096A6D4ECE3}"/>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a:t>Distance between the nozzle outlet and the specimen</a:t>
                </a:r>
                <a:endParaRPr lang="ja-JP"/>
              </a:p>
            </c:rich>
          </c:tx>
          <c:layout>
            <c:manualLayout>
              <c:xMode val="edge"/>
              <c:yMode val="edge"/>
              <c:x val="0.16929282407407406"/>
              <c:y val="0.8890954861111111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57939814814816"/>
          <c:y val="3.9439453125000003E-2"/>
          <c:w val="0.72608263888888891"/>
          <c:h val="0.77196223958333321"/>
        </c:manualLayout>
      </c:layout>
      <c:barChart>
        <c:barDir val="col"/>
        <c:grouping val="clustered"/>
        <c:varyColors val="0"/>
        <c:ser>
          <c:idx val="0"/>
          <c:order val="0"/>
          <c:tx>
            <c:strRef>
              <c:f>distance_difference!$U$104</c:f>
              <c:strCache>
                <c:ptCount val="1"/>
                <c:pt idx="0">
                  <c:v>平均値</c:v>
                </c:pt>
              </c:strCache>
            </c:strRef>
          </c:tx>
          <c:spPr>
            <a:pattFill prst="pct20">
              <a:fgClr>
                <a:srgbClr val="FFC000"/>
              </a:fgClr>
              <a:bgClr>
                <a:schemeClr val="bg1"/>
              </a:bgClr>
            </a:pattFill>
            <a:ln>
              <a:noFill/>
            </a:ln>
            <a:effectLst/>
          </c:spPr>
          <c:invertIfNegative val="0"/>
          <c:dPt>
            <c:idx val="0"/>
            <c:invertIfNegative val="0"/>
            <c:bubble3D val="0"/>
            <c:spPr>
              <a:solidFill>
                <a:srgbClr val="00B050"/>
              </a:solidFill>
              <a:ln>
                <a:solidFill>
                  <a:srgbClr val="00B050"/>
                </a:solidFill>
              </a:ln>
              <a:effectLst/>
            </c:spPr>
            <c:extLst>
              <c:ext xmlns:c16="http://schemas.microsoft.com/office/drawing/2014/chart" uri="{C3380CC4-5D6E-409C-BE32-E72D297353CC}">
                <c16:uniqueId val="{00000001-E906-47D0-AE87-0A94F9464D19}"/>
              </c:ext>
            </c:extLst>
          </c:dPt>
          <c:dPt>
            <c:idx val="1"/>
            <c:invertIfNegative val="0"/>
            <c:bubble3D val="0"/>
            <c:spPr>
              <a:solidFill>
                <a:schemeClr val="accent4"/>
              </a:solidFill>
              <a:ln>
                <a:solidFill>
                  <a:schemeClr val="accent4"/>
                </a:solidFill>
              </a:ln>
              <a:effectLst/>
            </c:spPr>
            <c:extLst>
              <c:ext xmlns:c16="http://schemas.microsoft.com/office/drawing/2014/chart" uri="{C3380CC4-5D6E-409C-BE32-E72D297353CC}">
                <c16:uniqueId val="{00000003-E906-47D0-AE87-0A94F9464D19}"/>
              </c:ext>
            </c:extLst>
          </c:dPt>
          <c:dPt>
            <c:idx val="2"/>
            <c:invertIfNegative val="0"/>
            <c:bubble3D val="0"/>
            <c:spPr>
              <a:solidFill>
                <a:srgbClr val="0070C0"/>
              </a:solidFill>
              <a:ln>
                <a:solidFill>
                  <a:srgbClr val="0070C0"/>
                </a:solidFill>
              </a:ln>
              <a:effectLst/>
            </c:spPr>
            <c:extLst>
              <c:ext xmlns:c16="http://schemas.microsoft.com/office/drawing/2014/chart" uri="{C3380CC4-5D6E-409C-BE32-E72D297353CC}">
                <c16:uniqueId val="{00000005-E906-47D0-AE87-0A94F9464D19}"/>
              </c:ext>
            </c:extLst>
          </c:dPt>
          <c:errBars>
            <c:errBarType val="both"/>
            <c:errValType val="cust"/>
            <c:noEndCap val="0"/>
            <c:plus>
              <c:numRef>
                <c:f>(distance_difference!$W$105,distance_difference!$AA$105,distance_difference!$AE$105)</c:f>
                <c:numCache>
                  <c:formatCode>General</c:formatCode>
                  <c:ptCount val="3"/>
                  <c:pt idx="0">
                    <c:v>8.151710149428526</c:v>
                  </c:pt>
                  <c:pt idx="1">
                    <c:v>4.7554183286288287</c:v>
                  </c:pt>
                  <c:pt idx="2">
                    <c:v>6.4178395851049173</c:v>
                  </c:pt>
                </c:numCache>
              </c:numRef>
            </c:plus>
            <c:minus>
              <c:numRef>
                <c:f>(distance_difference!$W$105,distance_difference!$AA$105,distance_difference!$AE$105)</c:f>
                <c:numCache>
                  <c:formatCode>General</c:formatCode>
                  <c:ptCount val="3"/>
                  <c:pt idx="0">
                    <c:v>8.151710149428526</c:v>
                  </c:pt>
                  <c:pt idx="1">
                    <c:v>4.7554183286288287</c:v>
                  </c:pt>
                  <c:pt idx="2">
                    <c:v>6.4178395851049173</c:v>
                  </c:pt>
                </c:numCache>
              </c:numRef>
            </c:minus>
            <c:spPr>
              <a:noFill/>
              <a:ln w="9525" cap="flat" cmpd="sng" algn="ctr">
                <a:solidFill>
                  <a:schemeClr val="tx1">
                    <a:lumMod val="65000"/>
                    <a:lumOff val="35000"/>
                  </a:schemeClr>
                </a:solidFill>
                <a:round/>
              </a:ln>
              <a:effectLst/>
            </c:spPr>
          </c:errBars>
          <c:cat>
            <c:strRef>
              <c:f>(distance_difference!$W$2,distance_difference!$AA$2,distance_difference!$AE$2)</c:f>
              <c:strCache>
                <c:ptCount val="3"/>
                <c:pt idx="0">
                  <c:v>50mm</c:v>
                </c:pt>
                <c:pt idx="1">
                  <c:v>100mm</c:v>
                </c:pt>
                <c:pt idx="2">
                  <c:v>150mm</c:v>
                </c:pt>
              </c:strCache>
            </c:strRef>
          </c:cat>
          <c:val>
            <c:numRef>
              <c:f>(distance_difference!$W$104,distance_difference!$AA$104,distance_difference!$AE$104)</c:f>
              <c:numCache>
                <c:formatCode>General</c:formatCode>
                <c:ptCount val="3"/>
                <c:pt idx="0">
                  <c:v>63.010996999999968</c:v>
                </c:pt>
                <c:pt idx="1">
                  <c:v>61.800020999999994</c:v>
                </c:pt>
                <c:pt idx="2">
                  <c:v>62.096981</c:v>
                </c:pt>
              </c:numCache>
            </c:numRef>
          </c:val>
          <c:extLst>
            <c:ext xmlns:c16="http://schemas.microsoft.com/office/drawing/2014/chart" uri="{C3380CC4-5D6E-409C-BE32-E72D297353CC}">
              <c16:uniqueId val="{00000006-E906-47D0-AE87-0A94F9464D19}"/>
            </c:ext>
          </c:extLst>
        </c:ser>
        <c:dLbls>
          <c:showLegendKey val="0"/>
          <c:showVal val="0"/>
          <c:showCatName val="0"/>
          <c:showSerName val="0"/>
          <c:showPercent val="0"/>
          <c:showBubbleSize val="0"/>
        </c:dLbls>
        <c:gapWidth val="219"/>
        <c:overlap val="-27"/>
        <c:axId val="1187367183"/>
        <c:axId val="1187363439"/>
      </c:barChart>
      <c:catAx>
        <c:axId val="1187367183"/>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dirty="0"/>
                  <a:t>distance between the nozzle outlet and the specimen</a:t>
                </a:r>
              </a:p>
            </c:rich>
          </c:tx>
          <c:layout>
            <c:manualLayout>
              <c:xMode val="edge"/>
              <c:yMode val="edge"/>
              <c:x val="0.22994490740740742"/>
              <c:y val="0.8863663194444444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3439"/>
        <c:crosses val="autoZero"/>
        <c:auto val="1"/>
        <c:lblAlgn val="ctr"/>
        <c:lblOffset val="100"/>
        <c:noMultiLvlLbl val="0"/>
      </c:catAx>
      <c:valAx>
        <c:axId val="1187363439"/>
        <c:scaling>
          <c:orientation val="minMax"/>
          <c:max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r>
                  <a:rPr lang="en-US" sz="1400" dirty="0"/>
                  <a:t>Average maximum velocity in y-direction [m/s]</a:t>
                </a:r>
                <a:endParaRPr lang="ja-JP" sz="1400" dirty="0"/>
              </a:p>
            </c:rich>
          </c:tx>
          <c:layout>
            <c:manualLayout>
              <c:xMode val="edge"/>
              <c:yMode val="edge"/>
              <c:x val="2.4843505477308296E-3"/>
              <c:y val="5.6091666666666665E-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Times New Roman" panose="02020603050405020304" pitchFamily="18" charset="0"/>
              </a:defRPr>
            </a:pPr>
            <a:endParaRPr lang="ja-JP"/>
          </a:p>
        </c:txPr>
        <c:crossAx val="1187367183"/>
        <c:crosses val="autoZero"/>
        <c:crossBetween val="between"/>
        <c:majorUnit val="10"/>
        <c:min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cs typeface="Times New Roman" panose="02020603050405020304" pitchFamily="18" charset="0"/>
        </a:defRPr>
      </a:pPr>
      <a:endParaRPr lang="ja-JP"/>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0366414141414146E-2"/>
          <c:y val="7.2512369791666684E-2"/>
          <c:w val="0.87409520202020197"/>
          <c:h val="0.79847569444444433"/>
        </c:manualLayout>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'velocity transition_diameter5mm'!$J$3:$J$114</c:f>
              <c:numCache>
                <c:formatCode>General</c:formatCode>
                <c:ptCount val="112"/>
                <c:pt idx="0">
                  <c:v>-104.7895</c:v>
                </c:pt>
                <c:pt idx="1">
                  <c:v>-104.1241</c:v>
                </c:pt>
                <c:pt idx="2">
                  <c:v>-103.4586</c:v>
                </c:pt>
                <c:pt idx="3">
                  <c:v>-102.79300000000001</c:v>
                </c:pt>
                <c:pt idx="4">
                  <c:v>-102.1272</c:v>
                </c:pt>
                <c:pt idx="5">
                  <c:v>-101.46129999999999</c:v>
                </c:pt>
                <c:pt idx="6">
                  <c:v>-100.79519999999999</c:v>
                </c:pt>
                <c:pt idx="7">
                  <c:v>-100.12909999999999</c:v>
                </c:pt>
                <c:pt idx="8">
                  <c:v>-99.462800000000001</c:v>
                </c:pt>
                <c:pt idx="9">
                  <c:v>-98.796300000000002</c:v>
                </c:pt>
                <c:pt idx="10">
                  <c:v>-98.1297</c:v>
                </c:pt>
                <c:pt idx="11">
                  <c:v>-97.462999999999994</c:v>
                </c:pt>
                <c:pt idx="12">
                  <c:v>-96.796199999999999</c:v>
                </c:pt>
                <c:pt idx="13">
                  <c:v>-96.129199999999997</c:v>
                </c:pt>
                <c:pt idx="14">
                  <c:v>-95.462100000000007</c:v>
                </c:pt>
                <c:pt idx="15">
                  <c:v>-94.794799999999995</c:v>
                </c:pt>
                <c:pt idx="16">
                  <c:v>-94.127499999999998</c:v>
                </c:pt>
                <c:pt idx="17">
                  <c:v>-93.46</c:v>
                </c:pt>
                <c:pt idx="18">
                  <c:v>-92.792299999999997</c:v>
                </c:pt>
                <c:pt idx="19">
                  <c:v>-92.124600000000001</c:v>
                </c:pt>
                <c:pt idx="20">
                  <c:v>-91.456699999999998</c:v>
                </c:pt>
                <c:pt idx="21">
                  <c:v>-90.788700000000006</c:v>
                </c:pt>
                <c:pt idx="22">
                  <c:v>-90.120500000000007</c:v>
                </c:pt>
                <c:pt idx="23">
                  <c:v>-89.452200000000005</c:v>
                </c:pt>
                <c:pt idx="24">
                  <c:v>-88.783799999999999</c:v>
                </c:pt>
                <c:pt idx="25">
                  <c:v>-88.115300000000005</c:v>
                </c:pt>
                <c:pt idx="26">
                  <c:v>-87.446700000000007</c:v>
                </c:pt>
                <c:pt idx="27">
                  <c:v>-86.777900000000002</c:v>
                </c:pt>
                <c:pt idx="28">
                  <c:v>-86.109099999999998</c:v>
                </c:pt>
                <c:pt idx="29">
                  <c:v>-85.440100000000001</c:v>
                </c:pt>
                <c:pt idx="30">
                  <c:v>-84.771000000000001</c:v>
                </c:pt>
                <c:pt idx="31">
                  <c:v>-84.101799999999997</c:v>
                </c:pt>
                <c:pt idx="32">
                  <c:v>-83.432500000000005</c:v>
                </c:pt>
                <c:pt idx="33">
                  <c:v>-82.763099999999994</c:v>
                </c:pt>
                <c:pt idx="34">
                  <c:v>-82.093599999999995</c:v>
                </c:pt>
                <c:pt idx="35">
                  <c:v>-81.424000000000007</c:v>
                </c:pt>
                <c:pt idx="36">
                  <c:v>-80.754300000000001</c:v>
                </c:pt>
                <c:pt idx="37">
                  <c:v>-80.1203</c:v>
                </c:pt>
                <c:pt idx="38">
                  <c:v>-79.508499999999998</c:v>
                </c:pt>
                <c:pt idx="39">
                  <c:v>-78.896500000000003</c:v>
                </c:pt>
                <c:pt idx="40">
                  <c:v>-78.284400000000005</c:v>
                </c:pt>
                <c:pt idx="41">
                  <c:v>-77.6721</c:v>
                </c:pt>
                <c:pt idx="42">
                  <c:v>-77.059600000000003</c:v>
                </c:pt>
                <c:pt idx="43">
                  <c:v>-76.446799999999996</c:v>
                </c:pt>
                <c:pt idx="44">
                  <c:v>-75.833600000000004</c:v>
                </c:pt>
                <c:pt idx="45">
                  <c:v>-75.22</c:v>
                </c:pt>
                <c:pt idx="46">
                  <c:v>-74.605800000000002</c:v>
                </c:pt>
                <c:pt idx="47">
                  <c:v>-73.991</c:v>
                </c:pt>
                <c:pt idx="48">
                  <c:v>-73.375200000000007</c:v>
                </c:pt>
                <c:pt idx="49">
                  <c:v>-72.758300000000006</c:v>
                </c:pt>
                <c:pt idx="50">
                  <c:v>-72.140299999999996</c:v>
                </c:pt>
                <c:pt idx="51">
                  <c:v>-71.520799999999994</c:v>
                </c:pt>
                <c:pt idx="52">
                  <c:v>-70.899799999999999</c:v>
                </c:pt>
                <c:pt idx="53">
                  <c:v>-70.276700000000005</c:v>
                </c:pt>
                <c:pt idx="54">
                  <c:v>-69.651399999999995</c:v>
                </c:pt>
                <c:pt idx="55">
                  <c:v>-69.023499999999999</c:v>
                </c:pt>
                <c:pt idx="56">
                  <c:v>-68.392400000000009</c:v>
                </c:pt>
                <c:pt idx="57">
                  <c:v>-67.757599999999996</c:v>
                </c:pt>
                <c:pt idx="58">
                  <c:v>-67.118400000000008</c:v>
                </c:pt>
                <c:pt idx="59">
                  <c:v>-66.474099999999993</c:v>
                </c:pt>
                <c:pt idx="60">
                  <c:v>-65.823900000000009</c:v>
                </c:pt>
                <c:pt idx="61">
                  <c:v>-65.166699999999992</c:v>
                </c:pt>
                <c:pt idx="62">
                  <c:v>-64.501100000000008</c:v>
                </c:pt>
                <c:pt idx="63">
                  <c:v>-63.825600000000001</c:v>
                </c:pt>
                <c:pt idx="64">
                  <c:v>-63.138300000000001</c:v>
                </c:pt>
                <c:pt idx="65">
                  <c:v>-62.436799999999998</c:v>
                </c:pt>
                <c:pt idx="66">
                  <c:v>-61.7181</c:v>
                </c:pt>
                <c:pt idx="67">
                  <c:v>-60.978299999999997</c:v>
                </c:pt>
                <c:pt idx="68">
                  <c:v>-60.212000000000003</c:v>
                </c:pt>
                <c:pt idx="69">
                  <c:v>-59.411700000000003</c:v>
                </c:pt>
                <c:pt idx="70">
                  <c:v>-58.567700000000002</c:v>
                </c:pt>
                <c:pt idx="71">
                  <c:v>-57.664099999999998</c:v>
                </c:pt>
                <c:pt idx="72">
                  <c:v>-56.675199999999997</c:v>
                </c:pt>
                <c:pt idx="73">
                  <c:v>-55.554200000000002</c:v>
                </c:pt>
                <c:pt idx="74">
                  <c:v>-54.217399999999998</c:v>
                </c:pt>
                <c:pt idx="75">
                  <c:v>-52.5837</c:v>
                </c:pt>
                <c:pt idx="76">
                  <c:v>-50.628700000000002</c:v>
                </c:pt>
                <c:pt idx="77">
                  <c:v>-48.352600000000002</c:v>
                </c:pt>
                <c:pt idx="78">
                  <c:v>-45.754800000000003</c:v>
                </c:pt>
                <c:pt idx="79">
                  <c:v>-42.833799999999997</c:v>
                </c:pt>
                <c:pt idx="80">
                  <c:v>-39.587600000000002</c:v>
                </c:pt>
                <c:pt idx="81">
                  <c:v>-36.014099999999999</c:v>
                </c:pt>
                <c:pt idx="82">
                  <c:v>-32.117899999999999</c:v>
                </c:pt>
                <c:pt idx="83">
                  <c:v>-27.921099999999999</c:v>
                </c:pt>
                <c:pt idx="84">
                  <c:v>-23.460799999999999</c:v>
                </c:pt>
                <c:pt idx="85">
                  <c:v>-18.791800000000002</c:v>
                </c:pt>
                <c:pt idx="86">
                  <c:v>-13.969810000000001</c:v>
                </c:pt>
                <c:pt idx="87">
                  <c:v>-9.0089499999999987</c:v>
                </c:pt>
                <c:pt idx="88">
                  <c:v>-3.8858199999999998</c:v>
                </c:pt>
                <c:pt idx="89">
                  <c:v>1.4622299999999999</c:v>
                </c:pt>
                <c:pt idx="90">
                  <c:v>7.0017999999999994</c:v>
                </c:pt>
                <c:pt idx="91">
                  <c:v>12.7254</c:v>
                </c:pt>
                <c:pt idx="92">
                  <c:v>18.6355</c:v>
                </c:pt>
                <c:pt idx="93">
                  <c:v>24.723299999999998</c:v>
                </c:pt>
                <c:pt idx="94">
                  <c:v>30.977699999999999</c:v>
                </c:pt>
                <c:pt idx="95">
                  <c:v>37.379600000000003</c:v>
                </c:pt>
                <c:pt idx="96">
                  <c:v>43.903199999999998</c:v>
                </c:pt>
                <c:pt idx="97">
                  <c:v>50.519799999999996</c:v>
                </c:pt>
                <c:pt idx="98">
                  <c:v>57.205500000000001</c:v>
                </c:pt>
                <c:pt idx="99">
                  <c:v>63.939800000000005</c:v>
                </c:pt>
                <c:pt idx="100">
                  <c:v>70.707400000000007</c:v>
                </c:pt>
                <c:pt idx="101">
                  <c:v>77.496799999999993</c:v>
                </c:pt>
                <c:pt idx="102">
                  <c:v>84.300200000000004</c:v>
                </c:pt>
                <c:pt idx="103">
                  <c:v>91.112499999999997</c:v>
                </c:pt>
                <c:pt idx="104">
                  <c:v>97.93</c:v>
                </c:pt>
                <c:pt idx="105">
                  <c:v>104.75</c:v>
                </c:pt>
                <c:pt idx="106">
                  <c:v>111.572</c:v>
                </c:pt>
                <c:pt idx="107">
                  <c:v>118.39400000000001</c:v>
                </c:pt>
                <c:pt idx="108">
                  <c:v>125.21600000000001</c:v>
                </c:pt>
                <c:pt idx="109">
                  <c:v>132.03800000000001</c:v>
                </c:pt>
                <c:pt idx="110">
                  <c:v>138.86000000000001</c:v>
                </c:pt>
                <c:pt idx="111">
                  <c:v>145.678</c:v>
                </c:pt>
              </c:numCache>
            </c:numRef>
          </c:xVal>
          <c:yVal>
            <c:numRef>
              <c:f>'velocity transition_diameter5mm'!$K$3:$K$114</c:f>
              <c:numCache>
                <c:formatCode>General</c:formatCode>
                <c:ptCount val="112"/>
                <c:pt idx="0">
                  <c:v>6.6530300000000002</c:v>
                </c:pt>
                <c:pt idx="1">
                  <c:v>6.6543999999999999</c:v>
                </c:pt>
                <c:pt idx="2">
                  <c:v>6.6557599999999999</c:v>
                </c:pt>
                <c:pt idx="3">
                  <c:v>6.6570999999999998</c:v>
                </c:pt>
                <c:pt idx="4">
                  <c:v>6.6584599999999998</c:v>
                </c:pt>
                <c:pt idx="5">
                  <c:v>6.6598199999999999</c:v>
                </c:pt>
                <c:pt idx="6">
                  <c:v>6.6611799999999999</c:v>
                </c:pt>
                <c:pt idx="7">
                  <c:v>6.6625100000000002</c:v>
                </c:pt>
                <c:pt idx="8">
                  <c:v>6.6638200000000003</c:v>
                </c:pt>
                <c:pt idx="9">
                  <c:v>6.6651300000000004</c:v>
                </c:pt>
                <c:pt idx="10">
                  <c:v>6.6664700000000003</c:v>
                </c:pt>
                <c:pt idx="11">
                  <c:v>6.6678100000000002</c:v>
                </c:pt>
                <c:pt idx="12">
                  <c:v>6.66913</c:v>
                </c:pt>
                <c:pt idx="13">
                  <c:v>6.6704299999999996</c:v>
                </c:pt>
                <c:pt idx="14">
                  <c:v>6.6717500000000003</c:v>
                </c:pt>
                <c:pt idx="15">
                  <c:v>6.6730700000000001</c:v>
                </c:pt>
                <c:pt idx="16">
                  <c:v>6.6743899999999998</c:v>
                </c:pt>
                <c:pt idx="17">
                  <c:v>6.6757099999999996</c:v>
                </c:pt>
                <c:pt idx="18">
                  <c:v>6.6769699999999998</c:v>
                </c:pt>
                <c:pt idx="19">
                  <c:v>6.6782500000000002</c:v>
                </c:pt>
                <c:pt idx="20">
                  <c:v>6.6795400000000003</c:v>
                </c:pt>
                <c:pt idx="21">
                  <c:v>6.6808199999999998</c:v>
                </c:pt>
                <c:pt idx="22">
                  <c:v>6.6820899999999996</c:v>
                </c:pt>
                <c:pt idx="23">
                  <c:v>6.6833299999999998</c:v>
                </c:pt>
                <c:pt idx="24">
                  <c:v>6.6845499999999998</c:v>
                </c:pt>
                <c:pt idx="25">
                  <c:v>6.6857499999999996</c:v>
                </c:pt>
                <c:pt idx="26">
                  <c:v>6.68696</c:v>
                </c:pt>
                <c:pt idx="27">
                  <c:v>6.6881399999999998</c:v>
                </c:pt>
                <c:pt idx="28">
                  <c:v>6.6892800000000001</c:v>
                </c:pt>
                <c:pt idx="29">
                  <c:v>6.6904000000000003</c:v>
                </c:pt>
                <c:pt idx="30">
                  <c:v>6.6914800000000003</c:v>
                </c:pt>
                <c:pt idx="31">
                  <c:v>6.6925299999999996</c:v>
                </c:pt>
                <c:pt idx="32">
                  <c:v>6.6935500000000001</c:v>
                </c:pt>
                <c:pt idx="33">
                  <c:v>6.6945600000000001</c:v>
                </c:pt>
                <c:pt idx="34">
                  <c:v>6.6955600000000004</c:v>
                </c:pt>
                <c:pt idx="35">
                  <c:v>6.6965500000000002</c:v>
                </c:pt>
                <c:pt idx="36">
                  <c:v>6.69754</c:v>
                </c:pt>
                <c:pt idx="37">
                  <c:v>6.1179100000000002</c:v>
                </c:pt>
                <c:pt idx="38">
                  <c:v>6.1190300000000004</c:v>
                </c:pt>
                <c:pt idx="39">
                  <c:v>6.12033</c:v>
                </c:pt>
                <c:pt idx="40">
                  <c:v>6.1219099999999997</c:v>
                </c:pt>
                <c:pt idx="41">
                  <c:v>6.12392</c:v>
                </c:pt>
                <c:pt idx="42">
                  <c:v>6.1265200000000002</c:v>
                </c:pt>
                <c:pt idx="43">
                  <c:v>6.1297899999999998</c:v>
                </c:pt>
                <c:pt idx="44">
                  <c:v>6.1338200000000001</c:v>
                </c:pt>
                <c:pt idx="45">
                  <c:v>6.1387200000000002</c:v>
                </c:pt>
                <c:pt idx="46">
                  <c:v>6.1447200000000004</c:v>
                </c:pt>
                <c:pt idx="47">
                  <c:v>6.1521999999999997</c:v>
                </c:pt>
                <c:pt idx="48">
                  <c:v>6.1634500000000001</c:v>
                </c:pt>
                <c:pt idx="49">
                  <c:v>6.1741999999999999</c:v>
                </c:pt>
                <c:pt idx="50">
                  <c:v>6.1869699999999996</c:v>
                </c:pt>
                <c:pt idx="51">
                  <c:v>6.2020999999999997</c:v>
                </c:pt>
                <c:pt idx="52">
                  <c:v>6.2199600000000004</c:v>
                </c:pt>
                <c:pt idx="53">
                  <c:v>6.2409800000000004</c:v>
                </c:pt>
                <c:pt idx="54">
                  <c:v>6.2656900000000002</c:v>
                </c:pt>
                <c:pt idx="55">
                  <c:v>6.2944699999999996</c:v>
                </c:pt>
                <c:pt idx="56">
                  <c:v>6.3283300000000002</c:v>
                </c:pt>
                <c:pt idx="57">
                  <c:v>6.3686499999999997</c:v>
                </c:pt>
                <c:pt idx="58">
                  <c:v>6.4159899999999999</c:v>
                </c:pt>
                <c:pt idx="59">
                  <c:v>6.47072</c:v>
                </c:pt>
                <c:pt idx="60">
                  <c:v>6.5352399999999999</c:v>
                </c:pt>
                <c:pt idx="61">
                  <c:v>6.6120299999999999</c:v>
                </c:pt>
                <c:pt idx="62">
                  <c:v>6.70228</c:v>
                </c:pt>
                <c:pt idx="63">
                  <c:v>6.8103199999999999</c:v>
                </c:pt>
                <c:pt idx="64">
                  <c:v>6.9399800000000003</c:v>
                </c:pt>
                <c:pt idx="65">
                  <c:v>7.0955700000000004</c:v>
                </c:pt>
                <c:pt idx="66">
                  <c:v>7.2846900000000003</c:v>
                </c:pt>
                <c:pt idx="67">
                  <c:v>7.5198099999999997</c:v>
                </c:pt>
                <c:pt idx="68">
                  <c:v>7.8190400000000002</c:v>
                </c:pt>
                <c:pt idx="69">
                  <c:v>8.2019199999999994</c:v>
                </c:pt>
                <c:pt idx="70">
                  <c:v>8.7039399999999993</c:v>
                </c:pt>
                <c:pt idx="71">
                  <c:v>9.4091000000000005</c:v>
                </c:pt>
                <c:pt idx="72">
                  <c:v>10.441700000000001</c:v>
                </c:pt>
                <c:pt idx="73">
                  <c:v>12.1264</c:v>
                </c:pt>
                <c:pt idx="74">
                  <c:v>14.758800000000001</c:v>
                </c:pt>
                <c:pt idx="75">
                  <c:v>17.943300000000001</c:v>
                </c:pt>
                <c:pt idx="76">
                  <c:v>21.154399999999999</c:v>
                </c:pt>
                <c:pt idx="77">
                  <c:v>24.367699999999999</c:v>
                </c:pt>
                <c:pt idx="78">
                  <c:v>27.590900000000001</c:v>
                </c:pt>
                <c:pt idx="79">
                  <c:v>30.832100000000001</c:v>
                </c:pt>
                <c:pt idx="80">
                  <c:v>34.097299999999997</c:v>
                </c:pt>
                <c:pt idx="81">
                  <c:v>37.368000000000002</c:v>
                </c:pt>
                <c:pt idx="82">
                  <c:v>40.513399999999997</c:v>
                </c:pt>
                <c:pt idx="83">
                  <c:v>43.365600000000001</c:v>
                </c:pt>
                <c:pt idx="84">
                  <c:v>45.746000000000002</c:v>
                </c:pt>
                <c:pt idx="85">
                  <c:v>47.541800000000002</c:v>
                </c:pt>
                <c:pt idx="86">
                  <c:v>48.879300000000001</c:v>
                </c:pt>
                <c:pt idx="87">
                  <c:v>50.373699999999999</c:v>
                </c:pt>
                <c:pt idx="88">
                  <c:v>52.150500000000001</c:v>
                </c:pt>
                <c:pt idx="89">
                  <c:v>54.515900000000002</c:v>
                </c:pt>
                <c:pt idx="90">
                  <c:v>56.290199999999999</c:v>
                </c:pt>
                <c:pt idx="91">
                  <c:v>58.1783</c:v>
                </c:pt>
                <c:pt idx="92">
                  <c:v>60.014400000000002</c:v>
                </c:pt>
                <c:pt idx="93">
                  <c:v>61.729100000000003</c:v>
                </c:pt>
                <c:pt idx="94">
                  <c:v>63.322099999999999</c:v>
                </c:pt>
                <c:pt idx="95">
                  <c:v>64.674099999999996</c:v>
                </c:pt>
                <c:pt idx="96">
                  <c:v>65.745999999999995</c:v>
                </c:pt>
                <c:pt idx="97">
                  <c:v>66.551900000000003</c:v>
                </c:pt>
                <c:pt idx="98">
                  <c:v>67.128699999999995</c:v>
                </c:pt>
                <c:pt idx="99">
                  <c:v>67.531099999999995</c:v>
                </c:pt>
                <c:pt idx="100">
                  <c:v>67.800200000000004</c:v>
                </c:pt>
                <c:pt idx="101">
                  <c:v>67.974999999999994</c:v>
                </c:pt>
                <c:pt idx="102">
                  <c:v>68.085800000000006</c:v>
                </c:pt>
                <c:pt idx="103">
                  <c:v>68.152600000000007</c:v>
                </c:pt>
                <c:pt idx="104">
                  <c:v>68.190799999999996</c:v>
                </c:pt>
                <c:pt idx="105">
                  <c:v>68.210700000000003</c:v>
                </c:pt>
                <c:pt idx="106">
                  <c:v>68.219700000000003</c:v>
                </c:pt>
                <c:pt idx="107">
                  <c:v>68.222800000000007</c:v>
                </c:pt>
                <c:pt idx="108">
                  <c:v>68.223799999999997</c:v>
                </c:pt>
                <c:pt idx="109">
                  <c:v>68.221900000000005</c:v>
                </c:pt>
                <c:pt idx="110">
                  <c:v>68.206299999999999</c:v>
                </c:pt>
                <c:pt idx="111">
                  <c:v>68.135800000000003</c:v>
                </c:pt>
              </c:numCache>
            </c:numRef>
          </c:yVal>
          <c:smooth val="0"/>
          <c:extLst>
            <c:ext xmlns:c16="http://schemas.microsoft.com/office/drawing/2014/chart" uri="{C3380CC4-5D6E-409C-BE32-E72D297353CC}">
              <c16:uniqueId val="{00000000-693E-4E65-9FED-C19DCD882A86}"/>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'velocity transition_diameter5mm'!$F$3:$F$135</c:f>
              <c:numCache>
                <c:formatCode>General</c:formatCode>
                <c:ptCount val="133"/>
                <c:pt idx="0">
                  <c:v>-104.92959999999999</c:v>
                </c:pt>
                <c:pt idx="1">
                  <c:v>-104.5043</c:v>
                </c:pt>
                <c:pt idx="2">
                  <c:v>-104.0789</c:v>
                </c:pt>
                <c:pt idx="3">
                  <c:v>-103.6534</c:v>
                </c:pt>
                <c:pt idx="4">
                  <c:v>-103.2278</c:v>
                </c:pt>
                <c:pt idx="5">
                  <c:v>-102.8021</c:v>
                </c:pt>
                <c:pt idx="6">
                  <c:v>-102.3763</c:v>
                </c:pt>
                <c:pt idx="7">
                  <c:v>-101.9503</c:v>
                </c:pt>
                <c:pt idx="8">
                  <c:v>-101.5243</c:v>
                </c:pt>
                <c:pt idx="9">
                  <c:v>-101.0981</c:v>
                </c:pt>
                <c:pt idx="10">
                  <c:v>-100.67189999999999</c:v>
                </c:pt>
                <c:pt idx="11">
                  <c:v>-100.24550000000001</c:v>
                </c:pt>
                <c:pt idx="12">
                  <c:v>-99.819000000000003</c:v>
                </c:pt>
                <c:pt idx="13">
                  <c:v>-99.392300000000006</c:v>
                </c:pt>
                <c:pt idx="14">
                  <c:v>-98.965599999999995</c:v>
                </c:pt>
                <c:pt idx="15">
                  <c:v>-98.538799999999995</c:v>
                </c:pt>
                <c:pt idx="16">
                  <c:v>-98.111800000000002</c:v>
                </c:pt>
                <c:pt idx="17">
                  <c:v>-97.684700000000007</c:v>
                </c:pt>
                <c:pt idx="18">
                  <c:v>-97.257599999999996</c:v>
                </c:pt>
                <c:pt idx="19">
                  <c:v>-96.830299999999994</c:v>
                </c:pt>
                <c:pt idx="20">
                  <c:v>-96.402799999999999</c:v>
                </c:pt>
                <c:pt idx="21">
                  <c:v>-95.975300000000004</c:v>
                </c:pt>
                <c:pt idx="22">
                  <c:v>-95.547700000000006</c:v>
                </c:pt>
                <c:pt idx="23">
                  <c:v>-95.119900000000001</c:v>
                </c:pt>
                <c:pt idx="24">
                  <c:v>-94.692099999999996</c:v>
                </c:pt>
                <c:pt idx="25">
                  <c:v>-94.264099999999999</c:v>
                </c:pt>
                <c:pt idx="26">
                  <c:v>-93.835999999999999</c:v>
                </c:pt>
                <c:pt idx="27">
                  <c:v>-93.407899999999998</c:v>
                </c:pt>
                <c:pt idx="28">
                  <c:v>-92.979600000000005</c:v>
                </c:pt>
                <c:pt idx="29">
                  <c:v>-92.551100000000005</c:v>
                </c:pt>
                <c:pt idx="30">
                  <c:v>-92.122600000000006</c:v>
                </c:pt>
                <c:pt idx="31">
                  <c:v>-91.694000000000003</c:v>
                </c:pt>
                <c:pt idx="32">
                  <c:v>-91.265299999999996</c:v>
                </c:pt>
                <c:pt idx="33">
                  <c:v>-90.836399999999998</c:v>
                </c:pt>
                <c:pt idx="34">
                  <c:v>-90.407499999999999</c:v>
                </c:pt>
                <c:pt idx="35">
                  <c:v>-89.978399999999993</c:v>
                </c:pt>
                <c:pt idx="36">
                  <c:v>-89.549199999999999</c:v>
                </c:pt>
                <c:pt idx="37">
                  <c:v>-89.12</c:v>
                </c:pt>
                <c:pt idx="38">
                  <c:v>-88.690600000000003</c:v>
                </c:pt>
                <c:pt idx="39">
                  <c:v>-88.261099999999999</c:v>
                </c:pt>
                <c:pt idx="40">
                  <c:v>-87.831500000000005</c:v>
                </c:pt>
                <c:pt idx="41">
                  <c:v>-87.401799999999994</c:v>
                </c:pt>
                <c:pt idx="42">
                  <c:v>-86.971999999999994</c:v>
                </c:pt>
                <c:pt idx="43">
                  <c:v>-86.542100000000005</c:v>
                </c:pt>
                <c:pt idx="44">
                  <c:v>-86.111999999999995</c:v>
                </c:pt>
                <c:pt idx="45">
                  <c:v>-85.681899999999999</c:v>
                </c:pt>
                <c:pt idx="46">
                  <c:v>-85.2517</c:v>
                </c:pt>
                <c:pt idx="47">
                  <c:v>-84.821299999999994</c:v>
                </c:pt>
                <c:pt idx="48">
                  <c:v>-84.390900000000002</c:v>
                </c:pt>
                <c:pt idx="49">
                  <c:v>-83.960400000000007</c:v>
                </c:pt>
                <c:pt idx="50">
                  <c:v>-83.529700000000005</c:v>
                </c:pt>
                <c:pt idx="51">
                  <c:v>-83.099000000000004</c:v>
                </c:pt>
                <c:pt idx="52">
                  <c:v>-82.686999999999998</c:v>
                </c:pt>
                <c:pt idx="53">
                  <c:v>-82.2928</c:v>
                </c:pt>
                <c:pt idx="54">
                  <c:v>-81.898499999999999</c:v>
                </c:pt>
                <c:pt idx="55">
                  <c:v>-81.504099999999994</c:v>
                </c:pt>
                <c:pt idx="56">
                  <c:v>-81.1096</c:v>
                </c:pt>
                <c:pt idx="57">
                  <c:v>-80.7149</c:v>
                </c:pt>
                <c:pt idx="58">
                  <c:v>-80.319999999999993</c:v>
                </c:pt>
                <c:pt idx="59">
                  <c:v>-79.924899999999994</c:v>
                </c:pt>
                <c:pt idx="60">
                  <c:v>-79.529600000000002</c:v>
                </c:pt>
                <c:pt idx="61">
                  <c:v>-79.134</c:v>
                </c:pt>
                <c:pt idx="62">
                  <c:v>-78.738100000000003</c:v>
                </c:pt>
                <c:pt idx="63">
                  <c:v>-78.341800000000006</c:v>
                </c:pt>
                <c:pt idx="64">
                  <c:v>-77.9452</c:v>
                </c:pt>
                <c:pt idx="65">
                  <c:v>-77.548100000000005</c:v>
                </c:pt>
                <c:pt idx="66">
                  <c:v>-77.150499999999994</c:v>
                </c:pt>
                <c:pt idx="67">
                  <c:v>-76.752300000000005</c:v>
                </c:pt>
                <c:pt idx="68">
                  <c:v>-76.353499999999997</c:v>
                </c:pt>
                <c:pt idx="69">
                  <c:v>-75.953999999999994</c:v>
                </c:pt>
                <c:pt idx="70">
                  <c:v>-75.553700000000006</c:v>
                </c:pt>
                <c:pt idx="71">
                  <c:v>-75.152600000000007</c:v>
                </c:pt>
                <c:pt idx="72">
                  <c:v>-74.750500000000002</c:v>
                </c:pt>
                <c:pt idx="73">
                  <c:v>-74.347399999999993</c:v>
                </c:pt>
                <c:pt idx="74">
                  <c:v>-73.943100000000001</c:v>
                </c:pt>
                <c:pt idx="75">
                  <c:v>-73.537599999999998</c:v>
                </c:pt>
                <c:pt idx="76">
                  <c:v>-73.130700000000004</c:v>
                </c:pt>
                <c:pt idx="77">
                  <c:v>-72.722300000000004</c:v>
                </c:pt>
                <c:pt idx="78">
                  <c:v>-72.312200000000004</c:v>
                </c:pt>
                <c:pt idx="79">
                  <c:v>-71.900300000000001</c:v>
                </c:pt>
                <c:pt idx="80">
                  <c:v>-71.486400000000003</c:v>
                </c:pt>
                <c:pt idx="81">
                  <c:v>-71.070300000000003</c:v>
                </c:pt>
                <c:pt idx="82">
                  <c:v>-70.651899999999998</c:v>
                </c:pt>
                <c:pt idx="83">
                  <c:v>-70.230699999999999</c:v>
                </c:pt>
                <c:pt idx="84">
                  <c:v>-69.559299999999993</c:v>
                </c:pt>
                <c:pt idx="85">
                  <c:v>-68.83850000000001</c:v>
                </c:pt>
                <c:pt idx="86">
                  <c:v>-68.114900000000006</c:v>
                </c:pt>
                <c:pt idx="87">
                  <c:v>-67.388100000000009</c:v>
                </c:pt>
                <c:pt idx="88">
                  <c:v>-66.657800000000009</c:v>
                </c:pt>
                <c:pt idx="89">
                  <c:v>-65.923400000000001</c:v>
                </c:pt>
                <c:pt idx="90">
                  <c:v>-65.184300000000007</c:v>
                </c:pt>
                <c:pt idx="91">
                  <c:v>-64.439799999999991</c:v>
                </c:pt>
                <c:pt idx="92">
                  <c:v>-63.689</c:v>
                </c:pt>
                <c:pt idx="93">
                  <c:v>-62.930999999999997</c:v>
                </c:pt>
                <c:pt idx="94">
                  <c:v>-62.1646</c:v>
                </c:pt>
                <c:pt idx="95">
                  <c:v>-61.388399999999997</c:v>
                </c:pt>
                <c:pt idx="96">
                  <c:v>-60.600700000000003</c:v>
                </c:pt>
                <c:pt idx="97">
                  <c:v>-59.810499999999998</c:v>
                </c:pt>
                <c:pt idx="98">
                  <c:v>-59.014699999999998</c:v>
                </c:pt>
                <c:pt idx="99">
                  <c:v>-58.195799999999998</c:v>
                </c:pt>
                <c:pt idx="100">
                  <c:v>-57.344299999999997</c:v>
                </c:pt>
                <c:pt idx="101">
                  <c:v>-56.444299999999998</c:v>
                </c:pt>
                <c:pt idx="102">
                  <c:v>-55.466500000000003</c:v>
                </c:pt>
                <c:pt idx="103">
                  <c:v>-54.352400000000003</c:v>
                </c:pt>
                <c:pt idx="104">
                  <c:v>-53.025399999999998</c:v>
                </c:pt>
                <c:pt idx="105">
                  <c:v>-51.433900000000001</c:v>
                </c:pt>
                <c:pt idx="106">
                  <c:v>-49.543100000000003</c:v>
                </c:pt>
                <c:pt idx="107">
                  <c:v>-47.332099999999997</c:v>
                </c:pt>
                <c:pt idx="108">
                  <c:v>-44.793300000000002</c:v>
                </c:pt>
                <c:pt idx="109">
                  <c:v>-41.924300000000002</c:v>
                </c:pt>
                <c:pt idx="110">
                  <c:v>-38.722099999999998</c:v>
                </c:pt>
                <c:pt idx="111">
                  <c:v>-35.182500000000005</c:v>
                </c:pt>
                <c:pt idx="112">
                  <c:v>-31.3003</c:v>
                </c:pt>
                <c:pt idx="113">
                  <c:v>-27.0684</c:v>
                </c:pt>
                <c:pt idx="114">
                  <c:v>-22.478200000000001</c:v>
                </c:pt>
                <c:pt idx="115">
                  <c:v>-17.525300000000001</c:v>
                </c:pt>
                <c:pt idx="116">
                  <c:v>-12.2104</c:v>
                </c:pt>
                <c:pt idx="117">
                  <c:v>-6.5431400000000002</c:v>
                </c:pt>
                <c:pt idx="118">
                  <c:v>-0.54117000000000015</c:v>
                </c:pt>
                <c:pt idx="119">
                  <c:v>5.7186000000000003</c:v>
                </c:pt>
                <c:pt idx="120">
                  <c:v>12.1572</c:v>
                </c:pt>
                <c:pt idx="121">
                  <c:v>18.730499999999999</c:v>
                </c:pt>
                <c:pt idx="122">
                  <c:v>25.404299999999999</c:v>
                </c:pt>
                <c:pt idx="123">
                  <c:v>32.150500000000001</c:v>
                </c:pt>
                <c:pt idx="124">
                  <c:v>38.950200000000002</c:v>
                </c:pt>
                <c:pt idx="125">
                  <c:v>45.790100000000002</c:v>
                </c:pt>
                <c:pt idx="126">
                  <c:v>52.659599999999998</c:v>
                </c:pt>
                <c:pt idx="127">
                  <c:v>59.549899999999994</c:v>
                </c:pt>
                <c:pt idx="128">
                  <c:v>66.453999999999994</c:v>
                </c:pt>
                <c:pt idx="129">
                  <c:v>73.367099999999994</c:v>
                </c:pt>
                <c:pt idx="130">
                  <c:v>80.285600000000002</c:v>
                </c:pt>
                <c:pt idx="131">
                  <c:v>87.206900000000005</c:v>
                </c:pt>
                <c:pt idx="132">
                  <c:v>94.129099999999994</c:v>
                </c:pt>
              </c:numCache>
            </c:numRef>
          </c:xVal>
          <c:yVal>
            <c:numRef>
              <c:f>'velocity transition_diameter5mm'!$G$3:$G$135</c:f>
              <c:numCache>
                <c:formatCode>General</c:formatCode>
                <c:ptCount val="133"/>
                <c:pt idx="0">
                  <c:v>4.2520499999999997</c:v>
                </c:pt>
                <c:pt idx="1">
                  <c:v>4.2531800000000004</c:v>
                </c:pt>
                <c:pt idx="2">
                  <c:v>4.2543100000000003</c:v>
                </c:pt>
                <c:pt idx="3">
                  <c:v>4.2554400000000001</c:v>
                </c:pt>
                <c:pt idx="4">
                  <c:v>4.2565799999999996</c:v>
                </c:pt>
                <c:pt idx="5">
                  <c:v>4.2577100000000003</c:v>
                </c:pt>
                <c:pt idx="6">
                  <c:v>4.2588400000000002</c:v>
                </c:pt>
                <c:pt idx="7">
                  <c:v>4.2599600000000004</c:v>
                </c:pt>
                <c:pt idx="8">
                  <c:v>4.2610599999999996</c:v>
                </c:pt>
                <c:pt idx="9">
                  <c:v>4.2621700000000002</c:v>
                </c:pt>
                <c:pt idx="10">
                  <c:v>4.2633099999999997</c:v>
                </c:pt>
                <c:pt idx="11">
                  <c:v>4.2644500000000001</c:v>
                </c:pt>
                <c:pt idx="12">
                  <c:v>4.2656000000000001</c:v>
                </c:pt>
                <c:pt idx="13">
                  <c:v>4.2667400000000004</c:v>
                </c:pt>
                <c:pt idx="14">
                  <c:v>4.2678799999999999</c:v>
                </c:pt>
                <c:pt idx="15">
                  <c:v>4.2690200000000003</c:v>
                </c:pt>
                <c:pt idx="16">
                  <c:v>4.2701599999999997</c:v>
                </c:pt>
                <c:pt idx="17">
                  <c:v>4.2713000000000001</c:v>
                </c:pt>
                <c:pt idx="18">
                  <c:v>4.2724299999999999</c:v>
                </c:pt>
                <c:pt idx="19">
                  <c:v>4.2735500000000002</c:v>
                </c:pt>
                <c:pt idx="20">
                  <c:v>4.2746700000000004</c:v>
                </c:pt>
                <c:pt idx="21">
                  <c:v>4.2757899999999998</c:v>
                </c:pt>
                <c:pt idx="22">
                  <c:v>4.27691</c:v>
                </c:pt>
                <c:pt idx="23">
                  <c:v>4.2780100000000001</c:v>
                </c:pt>
                <c:pt idx="24">
                  <c:v>4.2791100000000002</c:v>
                </c:pt>
                <c:pt idx="25">
                  <c:v>4.2802100000000003</c:v>
                </c:pt>
                <c:pt idx="26">
                  <c:v>4.28132</c:v>
                </c:pt>
                <c:pt idx="27">
                  <c:v>4.2824200000000001</c:v>
                </c:pt>
                <c:pt idx="28">
                  <c:v>4.2835299999999998</c:v>
                </c:pt>
                <c:pt idx="29">
                  <c:v>4.2846299999999999</c:v>
                </c:pt>
                <c:pt idx="30">
                  <c:v>4.2857200000000004</c:v>
                </c:pt>
                <c:pt idx="31">
                  <c:v>4.28681</c:v>
                </c:pt>
                <c:pt idx="32">
                  <c:v>4.2878999999999996</c:v>
                </c:pt>
                <c:pt idx="33">
                  <c:v>4.2889699999999999</c:v>
                </c:pt>
                <c:pt idx="34">
                  <c:v>4.2900499999999999</c:v>
                </c:pt>
                <c:pt idx="35">
                  <c:v>4.2911200000000003</c:v>
                </c:pt>
                <c:pt idx="36">
                  <c:v>4.2922099999999999</c:v>
                </c:pt>
                <c:pt idx="37">
                  <c:v>4.2932899999999998</c:v>
                </c:pt>
                <c:pt idx="38">
                  <c:v>4.2943800000000003</c:v>
                </c:pt>
                <c:pt idx="39">
                  <c:v>4.2954600000000003</c:v>
                </c:pt>
                <c:pt idx="40">
                  <c:v>4.2965400000000002</c:v>
                </c:pt>
                <c:pt idx="41">
                  <c:v>4.2976099999999997</c:v>
                </c:pt>
                <c:pt idx="42">
                  <c:v>4.2986700000000004</c:v>
                </c:pt>
                <c:pt idx="43">
                  <c:v>4.2997300000000003</c:v>
                </c:pt>
                <c:pt idx="44">
                  <c:v>4.3007799999999996</c:v>
                </c:pt>
                <c:pt idx="45">
                  <c:v>4.3018200000000002</c:v>
                </c:pt>
                <c:pt idx="46">
                  <c:v>4.3028500000000003</c:v>
                </c:pt>
                <c:pt idx="47">
                  <c:v>4.3038699999999999</c:v>
                </c:pt>
                <c:pt idx="48">
                  <c:v>4.3048799999999998</c:v>
                </c:pt>
                <c:pt idx="49">
                  <c:v>4.3058699999999996</c:v>
                </c:pt>
                <c:pt idx="50">
                  <c:v>4.3068600000000004</c:v>
                </c:pt>
                <c:pt idx="51">
                  <c:v>4.3078399999999997</c:v>
                </c:pt>
                <c:pt idx="52">
                  <c:v>3.9412199999999999</c:v>
                </c:pt>
                <c:pt idx="53">
                  <c:v>3.9422700000000002</c:v>
                </c:pt>
                <c:pt idx="54">
                  <c:v>3.9434100000000001</c:v>
                </c:pt>
                <c:pt idx="55">
                  <c:v>3.94469</c:v>
                </c:pt>
                <c:pt idx="56">
                  <c:v>3.9461599999999999</c:v>
                </c:pt>
                <c:pt idx="57">
                  <c:v>3.9478499999999999</c:v>
                </c:pt>
                <c:pt idx="58">
                  <c:v>3.9498000000000002</c:v>
                </c:pt>
                <c:pt idx="59">
                  <c:v>3.9520300000000002</c:v>
                </c:pt>
                <c:pt idx="60">
                  <c:v>3.95458</c:v>
                </c:pt>
                <c:pt idx="61">
                  <c:v>3.9574600000000002</c:v>
                </c:pt>
                <c:pt idx="62">
                  <c:v>3.96075</c:v>
                </c:pt>
                <c:pt idx="63">
                  <c:v>3.9644699999999999</c:v>
                </c:pt>
                <c:pt idx="64">
                  <c:v>3.9687000000000001</c:v>
                </c:pt>
                <c:pt idx="65">
                  <c:v>3.97349</c:v>
                </c:pt>
                <c:pt idx="66">
                  <c:v>3.97885</c:v>
                </c:pt>
                <c:pt idx="67">
                  <c:v>3.9848400000000002</c:v>
                </c:pt>
                <c:pt idx="68">
                  <c:v>3.9914900000000002</c:v>
                </c:pt>
                <c:pt idx="69">
                  <c:v>3.9987900000000001</c:v>
                </c:pt>
                <c:pt idx="70">
                  <c:v>4.0068400000000004</c:v>
                </c:pt>
                <c:pt idx="71">
                  <c:v>4.0157699999999998</c:v>
                </c:pt>
                <c:pt idx="72">
                  <c:v>4.0257300000000003</c:v>
                </c:pt>
                <c:pt idx="73">
                  <c:v>4.0367199999999999</c:v>
                </c:pt>
                <c:pt idx="74">
                  <c:v>4.0487599999999997</c:v>
                </c:pt>
                <c:pt idx="75">
                  <c:v>4.06196</c:v>
                </c:pt>
                <c:pt idx="76">
                  <c:v>4.0764100000000001</c:v>
                </c:pt>
                <c:pt idx="77">
                  <c:v>4.0922700000000001</c:v>
                </c:pt>
                <c:pt idx="78">
                  <c:v>4.1095899999999999</c:v>
                </c:pt>
                <c:pt idx="79">
                  <c:v>4.1285699999999999</c:v>
                </c:pt>
                <c:pt idx="80">
                  <c:v>4.1494400000000002</c:v>
                </c:pt>
                <c:pt idx="81">
                  <c:v>4.17239</c:v>
                </c:pt>
                <c:pt idx="82">
                  <c:v>4.1977000000000002</c:v>
                </c:pt>
                <c:pt idx="83">
                  <c:v>4.2254699999999996</c:v>
                </c:pt>
                <c:pt idx="84">
                  <c:v>7.1955600000000004</c:v>
                </c:pt>
                <c:pt idx="85">
                  <c:v>7.2214700000000001</c:v>
                </c:pt>
                <c:pt idx="86">
                  <c:v>7.2511999999999999</c:v>
                </c:pt>
                <c:pt idx="87">
                  <c:v>7.2849700000000004</c:v>
                </c:pt>
                <c:pt idx="88">
                  <c:v>7.3228400000000002</c:v>
                </c:pt>
                <c:pt idx="89">
                  <c:v>7.3660399999999999</c:v>
                </c:pt>
                <c:pt idx="90">
                  <c:v>7.41662</c:v>
                </c:pt>
                <c:pt idx="91">
                  <c:v>7.4749999999999996</c:v>
                </c:pt>
                <c:pt idx="92">
                  <c:v>7.5423200000000001</c:v>
                </c:pt>
                <c:pt idx="93">
                  <c:v>7.62</c:v>
                </c:pt>
                <c:pt idx="94">
                  <c:v>7.7101899999999999</c:v>
                </c:pt>
                <c:pt idx="95">
                  <c:v>7.8164499999999997</c:v>
                </c:pt>
                <c:pt idx="96">
                  <c:v>7.9411500000000004</c:v>
                </c:pt>
                <c:pt idx="97">
                  <c:v>7.8635299999999999</c:v>
                </c:pt>
                <c:pt idx="98">
                  <c:v>8.0621799999999997</c:v>
                </c:pt>
                <c:pt idx="99">
                  <c:v>8.3314199999999996</c:v>
                </c:pt>
                <c:pt idx="100">
                  <c:v>8.7249800000000004</c:v>
                </c:pt>
                <c:pt idx="101">
                  <c:v>9.3201999999999998</c:v>
                </c:pt>
                <c:pt idx="102">
                  <c:v>10.3329</c:v>
                </c:pt>
                <c:pt idx="103">
                  <c:v>12.089499999999999</c:v>
                </c:pt>
                <c:pt idx="104">
                  <c:v>14.525499999999999</c:v>
                </c:pt>
                <c:pt idx="105">
                  <c:v>17.364899999999999</c:v>
                </c:pt>
                <c:pt idx="106">
                  <c:v>20.4864</c:v>
                </c:pt>
                <c:pt idx="107">
                  <c:v>23.7437</c:v>
                </c:pt>
                <c:pt idx="108">
                  <c:v>27.034700000000001</c:v>
                </c:pt>
                <c:pt idx="109">
                  <c:v>30.3505</c:v>
                </c:pt>
                <c:pt idx="110">
                  <c:v>33.7012</c:v>
                </c:pt>
                <c:pt idx="111">
                  <c:v>37.098500000000001</c:v>
                </c:pt>
                <c:pt idx="112">
                  <c:v>40.558399999999999</c:v>
                </c:pt>
                <c:pt idx="113">
                  <c:v>44.097000000000001</c:v>
                </c:pt>
                <c:pt idx="114">
                  <c:v>47.710599999999999</c:v>
                </c:pt>
                <c:pt idx="115">
                  <c:v>51.3474</c:v>
                </c:pt>
                <c:pt idx="116">
                  <c:v>54.934600000000003</c:v>
                </c:pt>
                <c:pt idx="117">
                  <c:v>58.383800000000001</c:v>
                </c:pt>
                <c:pt idx="118">
                  <c:v>61.551600000000001</c:v>
                </c:pt>
                <c:pt idx="119">
                  <c:v>63.610199999999999</c:v>
                </c:pt>
                <c:pt idx="120">
                  <c:v>65.112099999999998</c:v>
                </c:pt>
                <c:pt idx="121">
                  <c:v>66.292199999999994</c:v>
                </c:pt>
                <c:pt idx="122">
                  <c:v>67.143299999999996</c:v>
                </c:pt>
                <c:pt idx="123">
                  <c:v>67.752700000000004</c:v>
                </c:pt>
                <c:pt idx="124">
                  <c:v>68.218299999999999</c:v>
                </c:pt>
                <c:pt idx="125">
                  <c:v>68.563800000000001</c:v>
                </c:pt>
                <c:pt idx="126">
                  <c:v>68.811199999999999</c:v>
                </c:pt>
                <c:pt idx="127">
                  <c:v>68.9816</c:v>
                </c:pt>
                <c:pt idx="128">
                  <c:v>69.0929</c:v>
                </c:pt>
                <c:pt idx="129">
                  <c:v>69.162800000000004</c:v>
                </c:pt>
                <c:pt idx="130">
                  <c:v>69.202699999999993</c:v>
                </c:pt>
                <c:pt idx="131">
                  <c:v>69.220299999999995</c:v>
                </c:pt>
                <c:pt idx="132">
                  <c:v>69.219899999999996</c:v>
                </c:pt>
              </c:numCache>
            </c:numRef>
          </c:yVal>
          <c:smooth val="0"/>
          <c:extLst>
            <c:ext xmlns:c16="http://schemas.microsoft.com/office/drawing/2014/chart" uri="{C3380CC4-5D6E-409C-BE32-E72D297353CC}">
              <c16:uniqueId val="{00000001-693E-4E65-9FED-C19DCD882A86}"/>
            </c:ext>
          </c:extLst>
        </c:ser>
        <c:ser>
          <c:idx val="0"/>
          <c:order val="2"/>
          <c:tx>
            <c:v>50mm</c:v>
          </c:tx>
          <c:spPr>
            <a:ln w="19050" cap="rnd">
              <a:noFill/>
              <a:round/>
            </a:ln>
            <a:effectLst/>
          </c:spPr>
          <c:marker>
            <c:symbol val="circle"/>
            <c:size val="5"/>
            <c:spPr>
              <a:solidFill>
                <a:srgbClr val="00B050"/>
              </a:solidFill>
              <a:ln w="9525">
                <a:solidFill>
                  <a:srgbClr val="00B050"/>
                </a:solidFill>
              </a:ln>
              <a:effectLst/>
            </c:spPr>
          </c:marker>
          <c:xVal>
            <c:numRef>
              <c:f>'velocity transition_diameter5mm'!$B$3:$B$59</c:f>
              <c:numCache>
                <c:formatCode>General</c:formatCode>
                <c:ptCount val="57"/>
                <c:pt idx="0">
                  <c:v>-104.5804</c:v>
                </c:pt>
                <c:pt idx="1">
                  <c:v>-103.0398</c:v>
                </c:pt>
                <c:pt idx="2">
                  <c:v>-101.49930000000001</c:v>
                </c:pt>
                <c:pt idx="3">
                  <c:v>-99.959000000000003</c:v>
                </c:pt>
                <c:pt idx="4">
                  <c:v>-98.418800000000005</c:v>
                </c:pt>
                <c:pt idx="5">
                  <c:v>-96.878799999999998</c:v>
                </c:pt>
                <c:pt idx="6">
                  <c:v>-95.338899999999995</c:v>
                </c:pt>
                <c:pt idx="7">
                  <c:v>-93.799099999999996</c:v>
                </c:pt>
                <c:pt idx="8">
                  <c:v>-92.259500000000003</c:v>
                </c:pt>
                <c:pt idx="9">
                  <c:v>-90.72</c:v>
                </c:pt>
                <c:pt idx="10">
                  <c:v>-89.180700000000002</c:v>
                </c:pt>
                <c:pt idx="11">
                  <c:v>-87.641599999999997</c:v>
                </c:pt>
                <c:pt idx="12">
                  <c:v>-86.102599999999995</c:v>
                </c:pt>
                <c:pt idx="13">
                  <c:v>-84.563699999999997</c:v>
                </c:pt>
                <c:pt idx="14">
                  <c:v>-83.025099999999995</c:v>
                </c:pt>
                <c:pt idx="15">
                  <c:v>-81.486699999999999</c:v>
                </c:pt>
                <c:pt idx="16">
                  <c:v>-79.948400000000007</c:v>
                </c:pt>
                <c:pt idx="17">
                  <c:v>-78.410399999999996</c:v>
                </c:pt>
                <c:pt idx="18">
                  <c:v>-76.966499999999996</c:v>
                </c:pt>
                <c:pt idx="19">
                  <c:v>-75.559600000000003</c:v>
                </c:pt>
                <c:pt idx="20">
                  <c:v>-74.152699999999996</c:v>
                </c:pt>
                <c:pt idx="21">
                  <c:v>-72.745599999999996</c:v>
                </c:pt>
                <c:pt idx="22">
                  <c:v>-71.338399999999993</c:v>
                </c:pt>
                <c:pt idx="23">
                  <c:v>-69.930800000000005</c:v>
                </c:pt>
                <c:pt idx="24">
                  <c:v>-68.522599999999997</c:v>
                </c:pt>
                <c:pt idx="25">
                  <c:v>-67.113100000000003</c:v>
                </c:pt>
                <c:pt idx="26">
                  <c:v>-65.701400000000007</c:v>
                </c:pt>
                <c:pt idx="27">
                  <c:v>-64.285799999999995</c:v>
                </c:pt>
                <c:pt idx="28">
                  <c:v>-62.863700000000001</c:v>
                </c:pt>
                <c:pt idx="29">
                  <c:v>-61.430900000000001</c:v>
                </c:pt>
                <c:pt idx="30">
                  <c:v>-59.980600000000003</c:v>
                </c:pt>
                <c:pt idx="31">
                  <c:v>-58.4998</c:v>
                </c:pt>
                <c:pt idx="32">
                  <c:v>-56.964199999999998</c:v>
                </c:pt>
                <c:pt idx="33">
                  <c:v>-55.318199999999997</c:v>
                </c:pt>
                <c:pt idx="34">
                  <c:v>-53.454799999999999</c:v>
                </c:pt>
                <c:pt idx="35">
                  <c:v>-51.292299999999997</c:v>
                </c:pt>
                <c:pt idx="36">
                  <c:v>-48.819299999999998</c:v>
                </c:pt>
                <c:pt idx="37">
                  <c:v>-46.038200000000003</c:v>
                </c:pt>
                <c:pt idx="38">
                  <c:v>-42.973500000000001</c:v>
                </c:pt>
                <c:pt idx="39">
                  <c:v>-39.680900000000001</c:v>
                </c:pt>
                <c:pt idx="40">
                  <c:v>-36.225300000000004</c:v>
                </c:pt>
                <c:pt idx="41">
                  <c:v>-32.6036</c:v>
                </c:pt>
                <c:pt idx="42">
                  <c:v>-28.7957</c:v>
                </c:pt>
                <c:pt idx="43">
                  <c:v>-24.784199999999998</c:v>
                </c:pt>
                <c:pt idx="44">
                  <c:v>-20.55</c:v>
                </c:pt>
                <c:pt idx="45">
                  <c:v>-16.077100000000002</c:v>
                </c:pt>
                <c:pt idx="46">
                  <c:v>-11.34928</c:v>
                </c:pt>
                <c:pt idx="47">
                  <c:v>-6.3512599999999999</c:v>
                </c:pt>
                <c:pt idx="48">
                  <c:v>-1.0675699999999999</c:v>
                </c:pt>
                <c:pt idx="49">
                  <c:v>4.48203</c:v>
                </c:pt>
                <c:pt idx="50">
                  <c:v>10.266500000000001</c:v>
                </c:pt>
                <c:pt idx="51">
                  <c:v>16.255099999999999</c:v>
                </c:pt>
                <c:pt idx="52">
                  <c:v>22.4208</c:v>
                </c:pt>
                <c:pt idx="53">
                  <c:v>28.731499999999997</c:v>
                </c:pt>
                <c:pt idx="54">
                  <c:v>35.166699999999999</c:v>
                </c:pt>
                <c:pt idx="55">
                  <c:v>41.701500000000003</c:v>
                </c:pt>
                <c:pt idx="56">
                  <c:v>48.304000000000002</c:v>
                </c:pt>
              </c:numCache>
            </c:numRef>
          </c:xVal>
          <c:yVal>
            <c:numRef>
              <c:f>'velocity transition_diameter5mm'!$C$3:$C$59</c:f>
              <c:numCache>
                <c:formatCode>General</c:formatCode>
                <c:ptCount val="57"/>
                <c:pt idx="0">
                  <c:v>15.4068</c:v>
                </c:pt>
                <c:pt idx="1">
                  <c:v>15.4054</c:v>
                </c:pt>
                <c:pt idx="2">
                  <c:v>15.404</c:v>
                </c:pt>
                <c:pt idx="3">
                  <c:v>15.4026</c:v>
                </c:pt>
                <c:pt idx="4">
                  <c:v>15.4011</c:v>
                </c:pt>
                <c:pt idx="5">
                  <c:v>15.399699999999999</c:v>
                </c:pt>
                <c:pt idx="6">
                  <c:v>15.398300000000001</c:v>
                </c:pt>
                <c:pt idx="7">
                  <c:v>15.396800000000001</c:v>
                </c:pt>
                <c:pt idx="8">
                  <c:v>15.3954</c:v>
                </c:pt>
                <c:pt idx="9">
                  <c:v>15.3939</c:v>
                </c:pt>
                <c:pt idx="10">
                  <c:v>15.3924</c:v>
                </c:pt>
                <c:pt idx="11">
                  <c:v>15.3908</c:v>
                </c:pt>
                <c:pt idx="12">
                  <c:v>15.389200000000001</c:v>
                </c:pt>
                <c:pt idx="13">
                  <c:v>15.3874</c:v>
                </c:pt>
                <c:pt idx="14">
                  <c:v>15.385400000000001</c:v>
                </c:pt>
                <c:pt idx="15">
                  <c:v>15.3833</c:v>
                </c:pt>
                <c:pt idx="16">
                  <c:v>15.3812</c:v>
                </c:pt>
                <c:pt idx="17">
                  <c:v>15.379200000000001</c:v>
                </c:pt>
                <c:pt idx="18">
                  <c:v>14.069100000000001</c:v>
                </c:pt>
                <c:pt idx="19">
                  <c:v>14.0693</c:v>
                </c:pt>
                <c:pt idx="20">
                  <c:v>14.0701</c:v>
                </c:pt>
                <c:pt idx="21">
                  <c:v>14.071300000000001</c:v>
                </c:pt>
                <c:pt idx="22">
                  <c:v>14.073499999999999</c:v>
                </c:pt>
                <c:pt idx="23">
                  <c:v>14.078200000000001</c:v>
                </c:pt>
                <c:pt idx="24">
                  <c:v>14.0875</c:v>
                </c:pt>
                <c:pt idx="25">
                  <c:v>14.103999999999999</c:v>
                </c:pt>
                <c:pt idx="26">
                  <c:v>14.1333</c:v>
                </c:pt>
                <c:pt idx="27">
                  <c:v>14.1828</c:v>
                </c:pt>
                <c:pt idx="28">
                  <c:v>14.2662</c:v>
                </c:pt>
                <c:pt idx="29">
                  <c:v>14.400399999999999</c:v>
                </c:pt>
                <c:pt idx="30">
                  <c:v>14.6266</c:v>
                </c:pt>
                <c:pt idx="31">
                  <c:v>15.0268</c:v>
                </c:pt>
                <c:pt idx="32">
                  <c:v>15.766999999999999</c:v>
                </c:pt>
                <c:pt idx="33">
                  <c:v>17.343699999999998</c:v>
                </c:pt>
                <c:pt idx="34">
                  <c:v>20.0749</c:v>
                </c:pt>
                <c:pt idx="35">
                  <c:v>23.177099999999999</c:v>
                </c:pt>
                <c:pt idx="36">
                  <c:v>26.283300000000001</c:v>
                </c:pt>
                <c:pt idx="37">
                  <c:v>29.300599999999999</c:v>
                </c:pt>
                <c:pt idx="38">
                  <c:v>33.8033</c:v>
                </c:pt>
                <c:pt idx="39">
                  <c:v>33.8033</c:v>
                </c:pt>
                <c:pt idx="40">
                  <c:v>35.346800000000002</c:v>
                </c:pt>
                <c:pt idx="41">
                  <c:v>37.122999999999998</c:v>
                </c:pt>
                <c:pt idx="42">
                  <c:v>39.060400000000001</c:v>
                </c:pt>
                <c:pt idx="43">
                  <c:v>41.201300000000003</c:v>
                </c:pt>
                <c:pt idx="44">
                  <c:v>43.508600000000001</c:v>
                </c:pt>
                <c:pt idx="45">
                  <c:v>45.975299999999997</c:v>
                </c:pt>
                <c:pt idx="46">
                  <c:v>48.604700000000001</c:v>
                </c:pt>
                <c:pt idx="47">
                  <c:v>51.372199999999999</c:v>
                </c:pt>
                <c:pt idx="48">
                  <c:v>54.308500000000002</c:v>
                </c:pt>
                <c:pt idx="49">
                  <c:v>56.721600000000002</c:v>
                </c:pt>
                <c:pt idx="50">
                  <c:v>58.913600000000002</c:v>
                </c:pt>
                <c:pt idx="51">
                  <c:v>60.827800000000003</c:v>
                </c:pt>
                <c:pt idx="52">
                  <c:v>62.4236</c:v>
                </c:pt>
                <c:pt idx="53">
                  <c:v>63.768300000000004</c:v>
                </c:pt>
                <c:pt idx="54">
                  <c:v>64.894000000000005</c:v>
                </c:pt>
                <c:pt idx="55">
                  <c:v>65.756900000000002</c:v>
                </c:pt>
                <c:pt idx="56">
                  <c:v>66.175799999999995</c:v>
                </c:pt>
              </c:numCache>
            </c:numRef>
          </c:yVal>
          <c:smooth val="0"/>
          <c:extLst>
            <c:ext xmlns:c16="http://schemas.microsoft.com/office/drawing/2014/chart" uri="{C3380CC4-5D6E-409C-BE32-E72D297353CC}">
              <c16:uniqueId val="{00000002-693E-4E65-9FED-C19DCD882A86}"/>
            </c:ext>
          </c:extLst>
        </c:ser>
        <c:dLbls>
          <c:showLegendKey val="0"/>
          <c:showVal val="0"/>
          <c:showCatName val="0"/>
          <c:showSerName val="0"/>
          <c:showPercent val="0"/>
          <c:showBubbleSize val="0"/>
        </c:dLbls>
        <c:axId val="997413679"/>
        <c:axId val="997415343"/>
      </c:scatterChart>
      <c:valAx>
        <c:axId val="997413679"/>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r>
                  <a:rPr lang="en-US"/>
                  <a:t>y [mm]</a:t>
                </a:r>
                <a:endParaRPr lang="ja-JP"/>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997415343"/>
        <c:crosses val="autoZero"/>
        <c:crossBetween val="midCat"/>
        <c:majorUnit val="50"/>
      </c:valAx>
      <c:valAx>
        <c:axId val="997415343"/>
        <c:scaling>
          <c:orientation val="minMax"/>
        </c:scaling>
        <c:delete val="0"/>
        <c:axPos val="l"/>
        <c:numFmt formatCode="General"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997413679"/>
        <c:crosses val="autoZero"/>
        <c:crossBetween val="midCat"/>
      </c:valAx>
      <c:spPr>
        <a:noFill/>
        <a:ln>
          <a:solidFill>
            <a:sysClr val="windowText" lastClr="000000"/>
          </a:solidFill>
        </a:ln>
        <a:effectLst/>
      </c:spPr>
    </c:plotArea>
    <c:legend>
      <c:legendPos val="tr"/>
      <c:layout>
        <c:manualLayout>
          <c:xMode val="edge"/>
          <c:yMode val="edge"/>
          <c:x val="0.66735826771653539"/>
          <c:y val="0.38425925925925924"/>
          <c:w val="0.234562962962963"/>
          <c:h val="0.25231955380577425"/>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defRPr>
      </a:pPr>
      <a:endParaRPr lang="ja-JP"/>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200000000000018E-2"/>
          <c:y val="7.2512369791666684E-2"/>
          <c:w val="0.87288981481481487"/>
          <c:h val="0.7993209635416666"/>
        </c:manualLayout>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'velocity transition_diameter4mm'!$J$3:$J$160</c:f>
              <c:numCache>
                <c:formatCode>General</c:formatCode>
                <c:ptCount val="158"/>
                <c:pt idx="0">
                  <c:v>-101.8935</c:v>
                </c:pt>
                <c:pt idx="1">
                  <c:v>-101.5078</c:v>
                </c:pt>
                <c:pt idx="2">
                  <c:v>-101.122</c:v>
                </c:pt>
                <c:pt idx="3">
                  <c:v>-100.73609999999999</c:v>
                </c:pt>
                <c:pt idx="4">
                  <c:v>-100.35</c:v>
                </c:pt>
                <c:pt idx="5">
                  <c:v>-99.963899999999995</c:v>
                </c:pt>
                <c:pt idx="6">
                  <c:v>-99.577600000000004</c:v>
                </c:pt>
                <c:pt idx="7">
                  <c:v>-99.191199999999995</c:v>
                </c:pt>
                <c:pt idx="8">
                  <c:v>-98.804699999999997</c:v>
                </c:pt>
                <c:pt idx="9">
                  <c:v>-98.418099999999995</c:v>
                </c:pt>
                <c:pt idx="10">
                  <c:v>-98.031400000000005</c:v>
                </c:pt>
                <c:pt idx="11">
                  <c:v>-97.644499999999994</c:v>
                </c:pt>
                <c:pt idx="12">
                  <c:v>-97.257599999999996</c:v>
                </c:pt>
                <c:pt idx="13">
                  <c:v>-96.870500000000007</c:v>
                </c:pt>
                <c:pt idx="14">
                  <c:v>-96.483400000000003</c:v>
                </c:pt>
                <c:pt idx="15">
                  <c:v>-96.096100000000007</c:v>
                </c:pt>
                <c:pt idx="16">
                  <c:v>-95.708699999999993</c:v>
                </c:pt>
                <c:pt idx="17">
                  <c:v>-95.321200000000005</c:v>
                </c:pt>
                <c:pt idx="18">
                  <c:v>-94.933599999999998</c:v>
                </c:pt>
                <c:pt idx="19">
                  <c:v>-94.5458</c:v>
                </c:pt>
                <c:pt idx="20">
                  <c:v>-94.158000000000001</c:v>
                </c:pt>
                <c:pt idx="21">
                  <c:v>-93.770099999999999</c:v>
                </c:pt>
                <c:pt idx="22">
                  <c:v>-93.382000000000005</c:v>
                </c:pt>
                <c:pt idx="23">
                  <c:v>-92.993899999999996</c:v>
                </c:pt>
                <c:pt idx="24">
                  <c:v>-92.605599999999995</c:v>
                </c:pt>
                <c:pt idx="25">
                  <c:v>-92.217200000000005</c:v>
                </c:pt>
                <c:pt idx="26">
                  <c:v>-91.828800000000001</c:v>
                </c:pt>
                <c:pt idx="27">
                  <c:v>-91.440200000000004</c:v>
                </c:pt>
                <c:pt idx="28">
                  <c:v>-91.051500000000004</c:v>
                </c:pt>
                <c:pt idx="29">
                  <c:v>-90.662700000000001</c:v>
                </c:pt>
                <c:pt idx="30">
                  <c:v>-90.273799999999994</c:v>
                </c:pt>
                <c:pt idx="31">
                  <c:v>-89.884799999999998</c:v>
                </c:pt>
                <c:pt idx="32">
                  <c:v>-89.495699999999999</c:v>
                </c:pt>
                <c:pt idx="33">
                  <c:v>-89.106499999999997</c:v>
                </c:pt>
                <c:pt idx="34">
                  <c:v>-88.717200000000005</c:v>
                </c:pt>
                <c:pt idx="35">
                  <c:v>-88.327799999999996</c:v>
                </c:pt>
                <c:pt idx="36">
                  <c:v>-87.938299999999998</c:v>
                </c:pt>
                <c:pt idx="37">
                  <c:v>-87.548699999999997</c:v>
                </c:pt>
                <c:pt idx="38">
                  <c:v>-87.159000000000006</c:v>
                </c:pt>
                <c:pt idx="39">
                  <c:v>-86.769199999999998</c:v>
                </c:pt>
                <c:pt idx="40">
                  <c:v>-86.379199999999997</c:v>
                </c:pt>
                <c:pt idx="41">
                  <c:v>-85.989199999999997</c:v>
                </c:pt>
                <c:pt idx="42">
                  <c:v>-85.599100000000007</c:v>
                </c:pt>
                <c:pt idx="43">
                  <c:v>-85.2089</c:v>
                </c:pt>
                <c:pt idx="44">
                  <c:v>-84.818600000000004</c:v>
                </c:pt>
                <c:pt idx="45">
                  <c:v>-84.428200000000004</c:v>
                </c:pt>
                <c:pt idx="46">
                  <c:v>-84.037800000000004</c:v>
                </c:pt>
                <c:pt idx="47">
                  <c:v>-83.647199999999998</c:v>
                </c:pt>
                <c:pt idx="48">
                  <c:v>-83.256500000000003</c:v>
                </c:pt>
                <c:pt idx="49">
                  <c:v>-82.865899999999996</c:v>
                </c:pt>
                <c:pt idx="50">
                  <c:v>-82.5124</c:v>
                </c:pt>
                <c:pt idx="51">
                  <c:v>-82.159700000000001</c:v>
                </c:pt>
                <c:pt idx="52">
                  <c:v>-81.806899999999999</c:v>
                </c:pt>
                <c:pt idx="53">
                  <c:v>-81.453999999999994</c:v>
                </c:pt>
                <c:pt idx="54">
                  <c:v>-81.100999999999999</c:v>
                </c:pt>
                <c:pt idx="55">
                  <c:v>-80.747900000000001</c:v>
                </c:pt>
                <c:pt idx="56">
                  <c:v>-80.394599999999997</c:v>
                </c:pt>
                <c:pt idx="57">
                  <c:v>-80.041200000000003</c:v>
                </c:pt>
                <c:pt idx="58">
                  <c:v>-79.687700000000007</c:v>
                </c:pt>
                <c:pt idx="59">
                  <c:v>-79.334000000000003</c:v>
                </c:pt>
                <c:pt idx="60">
                  <c:v>-78.980099999999993</c:v>
                </c:pt>
                <c:pt idx="61">
                  <c:v>-78.626099999999994</c:v>
                </c:pt>
                <c:pt idx="62">
                  <c:v>-78.271799999999999</c:v>
                </c:pt>
                <c:pt idx="63">
                  <c:v>-77.917299999999997</c:v>
                </c:pt>
                <c:pt idx="64">
                  <c:v>-77.5625</c:v>
                </c:pt>
                <c:pt idx="65">
                  <c:v>-77.207400000000007</c:v>
                </c:pt>
                <c:pt idx="66">
                  <c:v>-76.852099999999993</c:v>
                </c:pt>
                <c:pt idx="67">
                  <c:v>-76.496399999999994</c:v>
                </c:pt>
                <c:pt idx="68">
                  <c:v>-76.140299999999996</c:v>
                </c:pt>
                <c:pt idx="69">
                  <c:v>-75.783900000000003</c:v>
                </c:pt>
                <c:pt idx="70">
                  <c:v>-75.427000000000007</c:v>
                </c:pt>
                <c:pt idx="71">
                  <c:v>-75.069599999999994</c:v>
                </c:pt>
                <c:pt idx="72">
                  <c:v>-74.711699999999993</c:v>
                </c:pt>
                <c:pt idx="73">
                  <c:v>-74.353200000000001</c:v>
                </c:pt>
                <c:pt idx="74">
                  <c:v>-73.994200000000006</c:v>
                </c:pt>
                <c:pt idx="75">
                  <c:v>-73.634500000000003</c:v>
                </c:pt>
                <c:pt idx="76">
                  <c:v>-73.274000000000001</c:v>
                </c:pt>
                <c:pt idx="77">
                  <c:v>-72.912800000000004</c:v>
                </c:pt>
                <c:pt idx="78">
                  <c:v>-72.550700000000006</c:v>
                </c:pt>
                <c:pt idx="79">
                  <c:v>-72.187700000000007</c:v>
                </c:pt>
                <c:pt idx="80">
                  <c:v>-71.823700000000002</c:v>
                </c:pt>
                <c:pt idx="81">
                  <c:v>-71.458600000000004</c:v>
                </c:pt>
                <c:pt idx="82">
                  <c:v>-71.092399999999998</c:v>
                </c:pt>
                <c:pt idx="83">
                  <c:v>-70.724999999999994</c:v>
                </c:pt>
                <c:pt idx="84">
                  <c:v>-70.356200000000001</c:v>
                </c:pt>
                <c:pt idx="85">
                  <c:v>-69.985900000000001</c:v>
                </c:pt>
                <c:pt idx="86">
                  <c:v>-69.614099999999993</c:v>
                </c:pt>
                <c:pt idx="87">
                  <c:v>-69.240499999999997</c:v>
                </c:pt>
                <c:pt idx="88">
                  <c:v>-68.865000000000009</c:v>
                </c:pt>
                <c:pt idx="89">
                  <c:v>-68.487499999999997</c:v>
                </c:pt>
                <c:pt idx="90">
                  <c:v>-68.107900000000001</c:v>
                </c:pt>
                <c:pt idx="91">
                  <c:v>-67.725799999999992</c:v>
                </c:pt>
                <c:pt idx="92">
                  <c:v>-67.341200000000001</c:v>
                </c:pt>
                <c:pt idx="93">
                  <c:v>-66.953800000000001</c:v>
                </c:pt>
                <c:pt idx="94">
                  <c:v>-66.563199999999995</c:v>
                </c:pt>
                <c:pt idx="95">
                  <c:v>-66.1691</c:v>
                </c:pt>
                <c:pt idx="96">
                  <c:v>-65.771199999999993</c:v>
                </c:pt>
                <c:pt idx="97">
                  <c:v>-65.369200000000006</c:v>
                </c:pt>
                <c:pt idx="98">
                  <c:v>-64.962699999999998</c:v>
                </c:pt>
                <c:pt idx="99">
                  <c:v>-64.551099999999991</c:v>
                </c:pt>
                <c:pt idx="100">
                  <c:v>-64.134</c:v>
                </c:pt>
                <c:pt idx="101">
                  <c:v>-63.710599999999999</c:v>
                </c:pt>
                <c:pt idx="102">
                  <c:v>-63.280200000000001</c:v>
                </c:pt>
                <c:pt idx="103">
                  <c:v>-62.841900000000003</c:v>
                </c:pt>
                <c:pt idx="104">
                  <c:v>-62.394500000000001</c:v>
                </c:pt>
                <c:pt idx="105">
                  <c:v>-61.936799999999998</c:v>
                </c:pt>
                <c:pt idx="106">
                  <c:v>-61.466999999999999</c:v>
                </c:pt>
                <c:pt idx="107">
                  <c:v>-60.9833</c:v>
                </c:pt>
                <c:pt idx="108">
                  <c:v>-60.4833</c:v>
                </c:pt>
                <c:pt idx="109">
                  <c:v>-59.963799999999999</c:v>
                </c:pt>
                <c:pt idx="110">
                  <c:v>-59.420999999999999</c:v>
                </c:pt>
                <c:pt idx="111">
                  <c:v>-58.849499999999999</c:v>
                </c:pt>
                <c:pt idx="112">
                  <c:v>-58.241</c:v>
                </c:pt>
                <c:pt idx="113">
                  <c:v>-57.584400000000002</c:v>
                </c:pt>
                <c:pt idx="114">
                  <c:v>-56.863100000000003</c:v>
                </c:pt>
                <c:pt idx="115">
                  <c:v>-56.047800000000002</c:v>
                </c:pt>
                <c:pt idx="116">
                  <c:v>-55.082700000000003</c:v>
                </c:pt>
                <c:pt idx="117">
                  <c:v>-53.886200000000002</c:v>
                </c:pt>
                <c:pt idx="118">
                  <c:v>-52.401299999999999</c:v>
                </c:pt>
                <c:pt idx="119">
                  <c:v>-50.618000000000002</c:v>
                </c:pt>
                <c:pt idx="120">
                  <c:v>-48.535899999999998</c:v>
                </c:pt>
                <c:pt idx="121">
                  <c:v>-46.1539</c:v>
                </c:pt>
                <c:pt idx="122">
                  <c:v>-43.470999999999997</c:v>
                </c:pt>
                <c:pt idx="123">
                  <c:v>-40.489699999999999</c:v>
                </c:pt>
                <c:pt idx="124">
                  <c:v>-37.217500000000001</c:v>
                </c:pt>
                <c:pt idx="125">
                  <c:v>-33.666200000000003</c:v>
                </c:pt>
                <c:pt idx="126">
                  <c:v>-29.855499999999999</c:v>
                </c:pt>
                <c:pt idx="127">
                  <c:v>-25.810600000000001</c:v>
                </c:pt>
                <c:pt idx="128">
                  <c:v>-21.560199999999998</c:v>
                </c:pt>
                <c:pt idx="129">
                  <c:v>-17.1342</c:v>
                </c:pt>
                <c:pt idx="130">
                  <c:v>-12.552340000000001</c:v>
                </c:pt>
                <c:pt idx="131">
                  <c:v>-7.8133900000000001</c:v>
                </c:pt>
                <c:pt idx="132">
                  <c:v>-2.8972099999999998</c:v>
                </c:pt>
                <c:pt idx="133">
                  <c:v>2.2096200000000001</c:v>
                </c:pt>
                <c:pt idx="134">
                  <c:v>7.4719999999999995</c:v>
                </c:pt>
                <c:pt idx="135">
                  <c:v>12.892900000000001</c:v>
                </c:pt>
                <c:pt idx="136">
                  <c:v>18.4755</c:v>
                </c:pt>
                <c:pt idx="137">
                  <c:v>24.205100000000002</c:v>
                </c:pt>
                <c:pt idx="138">
                  <c:v>30.065199999999997</c:v>
                </c:pt>
                <c:pt idx="139">
                  <c:v>36.032400000000003</c:v>
                </c:pt>
                <c:pt idx="140">
                  <c:v>42.081600000000002</c:v>
                </c:pt>
                <c:pt idx="141">
                  <c:v>48.190800000000003</c:v>
                </c:pt>
                <c:pt idx="142">
                  <c:v>54.342300000000002</c:v>
                </c:pt>
                <c:pt idx="143">
                  <c:v>60.522400000000005</c:v>
                </c:pt>
                <c:pt idx="144">
                  <c:v>66.721100000000007</c:v>
                </c:pt>
                <c:pt idx="145">
                  <c:v>72.931299999999993</c:v>
                </c:pt>
                <c:pt idx="146">
                  <c:v>79.148600000000002</c:v>
                </c:pt>
                <c:pt idx="147">
                  <c:v>85.369900000000001</c:v>
                </c:pt>
                <c:pt idx="148">
                  <c:v>91.593400000000003</c:v>
                </c:pt>
                <c:pt idx="149">
                  <c:v>97.817999999999998</c:v>
                </c:pt>
                <c:pt idx="150">
                  <c:v>104.04300000000001</c:v>
                </c:pt>
                <c:pt idx="151">
                  <c:v>110.268</c:v>
                </c:pt>
                <c:pt idx="152">
                  <c:v>116.49299999999999</c:v>
                </c:pt>
                <c:pt idx="153">
                  <c:v>122.717</c:v>
                </c:pt>
                <c:pt idx="154">
                  <c:v>128.94200000000001</c:v>
                </c:pt>
                <c:pt idx="155">
                  <c:v>135.16499999999999</c:v>
                </c:pt>
                <c:pt idx="156">
                  <c:v>141.38399999999999</c:v>
                </c:pt>
                <c:pt idx="157">
                  <c:v>147.59700000000001</c:v>
                </c:pt>
              </c:numCache>
            </c:numRef>
          </c:xVal>
          <c:yVal>
            <c:numRef>
              <c:f>'velocity transition_diameter4mm'!$K$3:$K$160</c:f>
              <c:numCache>
                <c:formatCode>General</c:formatCode>
                <c:ptCount val="158"/>
                <c:pt idx="0">
                  <c:v>3.8564799999999999</c:v>
                </c:pt>
                <c:pt idx="1">
                  <c:v>3.8576199999999998</c:v>
                </c:pt>
                <c:pt idx="2">
                  <c:v>3.8587699999999998</c:v>
                </c:pt>
                <c:pt idx="3">
                  <c:v>3.8599100000000002</c:v>
                </c:pt>
                <c:pt idx="4">
                  <c:v>3.8610500000000001</c:v>
                </c:pt>
                <c:pt idx="5">
                  <c:v>3.86219</c:v>
                </c:pt>
                <c:pt idx="6">
                  <c:v>3.8633199999999999</c:v>
                </c:pt>
                <c:pt idx="7">
                  <c:v>3.8644500000000002</c:v>
                </c:pt>
                <c:pt idx="8">
                  <c:v>3.86557</c:v>
                </c:pt>
                <c:pt idx="9">
                  <c:v>3.8666900000000002</c:v>
                </c:pt>
                <c:pt idx="10">
                  <c:v>3.86781</c:v>
                </c:pt>
                <c:pt idx="11">
                  <c:v>3.8689300000000002</c:v>
                </c:pt>
                <c:pt idx="12">
                  <c:v>3.87005</c:v>
                </c:pt>
                <c:pt idx="13">
                  <c:v>3.8711700000000002</c:v>
                </c:pt>
                <c:pt idx="14">
                  <c:v>3.87229</c:v>
                </c:pt>
                <c:pt idx="15">
                  <c:v>3.8734000000000002</c:v>
                </c:pt>
                <c:pt idx="16">
                  <c:v>3.8744999999999998</c:v>
                </c:pt>
                <c:pt idx="17">
                  <c:v>3.8755999999999999</c:v>
                </c:pt>
                <c:pt idx="18">
                  <c:v>3.8767</c:v>
                </c:pt>
                <c:pt idx="19">
                  <c:v>3.8777900000000001</c:v>
                </c:pt>
                <c:pt idx="20">
                  <c:v>3.87887</c:v>
                </c:pt>
                <c:pt idx="21">
                  <c:v>3.87995</c:v>
                </c:pt>
                <c:pt idx="22">
                  <c:v>3.8810099999999998</c:v>
                </c:pt>
                <c:pt idx="23">
                  <c:v>3.8820800000000002</c:v>
                </c:pt>
                <c:pt idx="24">
                  <c:v>3.88314</c:v>
                </c:pt>
                <c:pt idx="25">
                  <c:v>3.8841999999999999</c:v>
                </c:pt>
                <c:pt idx="26">
                  <c:v>3.8852600000000002</c:v>
                </c:pt>
                <c:pt idx="27">
                  <c:v>3.88632</c:v>
                </c:pt>
                <c:pt idx="28">
                  <c:v>3.8873799999999998</c:v>
                </c:pt>
                <c:pt idx="29">
                  <c:v>3.8884300000000001</c:v>
                </c:pt>
                <c:pt idx="30">
                  <c:v>3.8894700000000002</c:v>
                </c:pt>
                <c:pt idx="31">
                  <c:v>3.8904999999999998</c:v>
                </c:pt>
                <c:pt idx="32">
                  <c:v>3.8915299999999999</c:v>
                </c:pt>
                <c:pt idx="33">
                  <c:v>3.89255</c:v>
                </c:pt>
                <c:pt idx="34">
                  <c:v>3.89357</c:v>
                </c:pt>
                <c:pt idx="35">
                  <c:v>3.8945799999999999</c:v>
                </c:pt>
                <c:pt idx="36">
                  <c:v>3.8955799999999998</c:v>
                </c:pt>
                <c:pt idx="37">
                  <c:v>3.8965800000000002</c:v>
                </c:pt>
                <c:pt idx="38">
                  <c:v>3.89757</c:v>
                </c:pt>
                <c:pt idx="39">
                  <c:v>3.8985699999999999</c:v>
                </c:pt>
                <c:pt idx="40">
                  <c:v>3.8995500000000001</c:v>
                </c:pt>
                <c:pt idx="41">
                  <c:v>3.9005399999999999</c:v>
                </c:pt>
                <c:pt idx="42">
                  <c:v>3.9015200000000001</c:v>
                </c:pt>
                <c:pt idx="43">
                  <c:v>3.9024999999999999</c:v>
                </c:pt>
                <c:pt idx="44">
                  <c:v>3.9034800000000001</c:v>
                </c:pt>
                <c:pt idx="45">
                  <c:v>3.9044500000000002</c:v>
                </c:pt>
                <c:pt idx="46">
                  <c:v>3.9054099999999998</c:v>
                </c:pt>
                <c:pt idx="47">
                  <c:v>3.9063599999999998</c:v>
                </c:pt>
                <c:pt idx="48">
                  <c:v>3.9073000000000002</c:v>
                </c:pt>
                <c:pt idx="49">
                  <c:v>3.7905700000000002</c:v>
                </c:pt>
                <c:pt idx="50">
                  <c:v>3.5265499999999999</c:v>
                </c:pt>
                <c:pt idx="51">
                  <c:v>3.5275400000000001</c:v>
                </c:pt>
                <c:pt idx="52">
                  <c:v>3.5285500000000001</c:v>
                </c:pt>
                <c:pt idx="53">
                  <c:v>3.5296099999999999</c:v>
                </c:pt>
                <c:pt idx="54">
                  <c:v>3.5307200000000001</c:v>
                </c:pt>
                <c:pt idx="55">
                  <c:v>3.5318999999999998</c:v>
                </c:pt>
                <c:pt idx="56">
                  <c:v>3.5331899999999998</c:v>
                </c:pt>
                <c:pt idx="57">
                  <c:v>3.5346099999999998</c:v>
                </c:pt>
                <c:pt idx="58">
                  <c:v>3.5361500000000001</c:v>
                </c:pt>
                <c:pt idx="59">
                  <c:v>3.53782</c:v>
                </c:pt>
                <c:pt idx="60">
                  <c:v>3.5396700000000001</c:v>
                </c:pt>
                <c:pt idx="61">
                  <c:v>3.5417100000000001</c:v>
                </c:pt>
                <c:pt idx="62">
                  <c:v>3.5439600000000002</c:v>
                </c:pt>
                <c:pt idx="63">
                  <c:v>3.5464099999999998</c:v>
                </c:pt>
                <c:pt idx="64">
                  <c:v>3.54908</c:v>
                </c:pt>
                <c:pt idx="65">
                  <c:v>3.5520200000000002</c:v>
                </c:pt>
                <c:pt idx="66">
                  <c:v>3.55524</c:v>
                </c:pt>
                <c:pt idx="67">
                  <c:v>3.55877</c:v>
                </c:pt>
                <c:pt idx="68">
                  <c:v>3.5625800000000001</c:v>
                </c:pt>
                <c:pt idx="69">
                  <c:v>3.5667200000000001</c:v>
                </c:pt>
                <c:pt idx="70">
                  <c:v>3.57125</c:v>
                </c:pt>
                <c:pt idx="71">
                  <c:v>3.5762100000000001</c:v>
                </c:pt>
                <c:pt idx="72">
                  <c:v>3.58162</c:v>
                </c:pt>
                <c:pt idx="73">
                  <c:v>3.5874600000000001</c:v>
                </c:pt>
                <c:pt idx="74">
                  <c:v>3.59382</c:v>
                </c:pt>
                <c:pt idx="75">
                  <c:v>3.6007500000000001</c:v>
                </c:pt>
                <c:pt idx="76">
                  <c:v>3.6083099999999999</c:v>
                </c:pt>
                <c:pt idx="77">
                  <c:v>3.6164700000000001</c:v>
                </c:pt>
                <c:pt idx="78">
                  <c:v>3.62534</c:v>
                </c:pt>
                <c:pt idx="79">
                  <c:v>3.6349200000000002</c:v>
                </c:pt>
                <c:pt idx="80">
                  <c:v>3.6452</c:v>
                </c:pt>
                <c:pt idx="81">
                  <c:v>3.6562600000000001</c:v>
                </c:pt>
                <c:pt idx="82">
                  <c:v>3.6681900000000001</c:v>
                </c:pt>
                <c:pt idx="83">
                  <c:v>3.6810800000000001</c:v>
                </c:pt>
                <c:pt idx="84">
                  <c:v>3.6950799999999999</c:v>
                </c:pt>
                <c:pt idx="85">
                  <c:v>3.71034</c:v>
                </c:pt>
                <c:pt idx="86">
                  <c:v>3.7269600000000001</c:v>
                </c:pt>
                <c:pt idx="87">
                  <c:v>3.7449499999999998</c:v>
                </c:pt>
                <c:pt idx="88">
                  <c:v>3.7644000000000002</c:v>
                </c:pt>
                <c:pt idx="89">
                  <c:v>3.7854000000000001</c:v>
                </c:pt>
                <c:pt idx="90">
                  <c:v>3.8081399999999999</c:v>
                </c:pt>
                <c:pt idx="91">
                  <c:v>3.8328799999999998</c:v>
                </c:pt>
                <c:pt idx="92">
                  <c:v>3.8599600000000001</c:v>
                </c:pt>
                <c:pt idx="93">
                  <c:v>3.8898000000000001</c:v>
                </c:pt>
                <c:pt idx="94">
                  <c:v>3.92272</c:v>
                </c:pt>
                <c:pt idx="95">
                  <c:v>3.9590100000000001</c:v>
                </c:pt>
                <c:pt idx="96">
                  <c:v>3.9986999999999999</c:v>
                </c:pt>
                <c:pt idx="97">
                  <c:v>4.0420199999999999</c:v>
                </c:pt>
                <c:pt idx="98">
                  <c:v>4.0896699999999999</c:v>
                </c:pt>
                <c:pt idx="99">
                  <c:v>4.1424599999999998</c:v>
                </c:pt>
                <c:pt idx="100">
                  <c:v>4.2012299999999998</c:v>
                </c:pt>
                <c:pt idx="101">
                  <c:v>4.2673399999999999</c:v>
                </c:pt>
                <c:pt idx="102">
                  <c:v>4.3420199999999998</c:v>
                </c:pt>
                <c:pt idx="103">
                  <c:v>4.42659</c:v>
                </c:pt>
                <c:pt idx="104">
                  <c:v>4.5230600000000001</c:v>
                </c:pt>
                <c:pt idx="105">
                  <c:v>4.6348000000000003</c:v>
                </c:pt>
                <c:pt idx="106">
                  <c:v>4.7635300000000003</c:v>
                </c:pt>
                <c:pt idx="107">
                  <c:v>4.9140100000000002</c:v>
                </c:pt>
                <c:pt idx="108">
                  <c:v>5.0922799999999997</c:v>
                </c:pt>
                <c:pt idx="109">
                  <c:v>5.3040599999999998</c:v>
                </c:pt>
                <c:pt idx="110">
                  <c:v>5.55985</c:v>
                </c:pt>
                <c:pt idx="111">
                  <c:v>5.8841799999999997</c:v>
                </c:pt>
                <c:pt idx="112">
                  <c:v>6.3038999999999996</c:v>
                </c:pt>
                <c:pt idx="113">
                  <c:v>6.8547700000000003</c:v>
                </c:pt>
                <c:pt idx="114">
                  <c:v>7.6176500000000003</c:v>
                </c:pt>
                <c:pt idx="115">
                  <c:v>8.7797300000000007</c:v>
                </c:pt>
                <c:pt idx="116">
                  <c:v>10.668200000000001</c:v>
                </c:pt>
                <c:pt idx="117">
                  <c:v>13.363200000000001</c:v>
                </c:pt>
                <c:pt idx="118">
                  <c:v>16.340499999999999</c:v>
                </c:pt>
                <c:pt idx="119">
                  <c:v>19.325399999999998</c:v>
                </c:pt>
                <c:pt idx="120">
                  <c:v>22.3188</c:v>
                </c:pt>
                <c:pt idx="121">
                  <c:v>25.3245</c:v>
                </c:pt>
                <c:pt idx="122">
                  <c:v>28.3292</c:v>
                </c:pt>
                <c:pt idx="123">
                  <c:v>31.284199999999998</c:v>
                </c:pt>
                <c:pt idx="124">
                  <c:v>34.1479</c:v>
                </c:pt>
                <c:pt idx="125">
                  <c:v>36.853099999999998</c:v>
                </c:pt>
                <c:pt idx="126">
                  <c:v>39.323599999999999</c:v>
                </c:pt>
                <c:pt idx="127">
                  <c:v>41.5259</c:v>
                </c:pt>
                <c:pt idx="128">
                  <c:v>43.4238</c:v>
                </c:pt>
                <c:pt idx="129">
                  <c:v>45.059899999999999</c:v>
                </c:pt>
                <c:pt idx="130">
                  <c:v>46.580100000000002</c:v>
                </c:pt>
                <c:pt idx="131">
                  <c:v>48.238500000000002</c:v>
                </c:pt>
                <c:pt idx="132">
                  <c:v>50.132899999999999</c:v>
                </c:pt>
                <c:pt idx="133">
                  <c:v>51.844000000000001</c:v>
                </c:pt>
                <c:pt idx="134">
                  <c:v>53.393099999999997</c:v>
                </c:pt>
                <c:pt idx="135">
                  <c:v>55.040700000000001</c:v>
                </c:pt>
                <c:pt idx="136">
                  <c:v>56.592799999999997</c:v>
                </c:pt>
                <c:pt idx="137">
                  <c:v>57.978000000000002</c:v>
                </c:pt>
                <c:pt idx="138">
                  <c:v>59.182600000000001</c:v>
                </c:pt>
                <c:pt idx="139">
                  <c:v>60.123800000000003</c:v>
                </c:pt>
                <c:pt idx="140">
                  <c:v>60.8232</c:v>
                </c:pt>
                <c:pt idx="141">
                  <c:v>61.329900000000002</c:v>
                </c:pt>
                <c:pt idx="142">
                  <c:v>61.677900000000001</c:v>
                </c:pt>
                <c:pt idx="143">
                  <c:v>61.907299999999999</c:v>
                </c:pt>
                <c:pt idx="144">
                  <c:v>62.053699999999999</c:v>
                </c:pt>
                <c:pt idx="145">
                  <c:v>62.143799999999999</c:v>
                </c:pt>
                <c:pt idx="146">
                  <c:v>62.197000000000003</c:v>
                </c:pt>
                <c:pt idx="147">
                  <c:v>62.226300000000002</c:v>
                </c:pt>
                <c:pt idx="148">
                  <c:v>62.2408</c:v>
                </c:pt>
                <c:pt idx="149">
                  <c:v>62.247</c:v>
                </c:pt>
                <c:pt idx="150">
                  <c:v>62.249000000000002</c:v>
                </c:pt>
                <c:pt idx="151">
                  <c:v>62.25</c:v>
                </c:pt>
                <c:pt idx="152">
                  <c:v>62.249600000000001</c:v>
                </c:pt>
                <c:pt idx="153">
                  <c:v>62.246200000000002</c:v>
                </c:pt>
                <c:pt idx="154">
                  <c:v>62.237299999999998</c:v>
                </c:pt>
                <c:pt idx="155">
                  <c:v>62.217799999999997</c:v>
                </c:pt>
                <c:pt idx="156">
                  <c:v>62.174100000000003</c:v>
                </c:pt>
                <c:pt idx="157">
                  <c:v>62.061599999999999</c:v>
                </c:pt>
              </c:numCache>
            </c:numRef>
          </c:yVal>
          <c:smooth val="0"/>
          <c:extLst>
            <c:ext xmlns:c16="http://schemas.microsoft.com/office/drawing/2014/chart" uri="{C3380CC4-5D6E-409C-BE32-E72D297353CC}">
              <c16:uniqueId val="{00000000-FD12-4DC0-9196-B70F924D6E0B}"/>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'velocity transition_diameter4mm'!$F$3:$F$122</c:f>
              <c:numCache>
                <c:formatCode>General</c:formatCode>
                <c:ptCount val="120"/>
                <c:pt idx="0">
                  <c:v>-104.7247</c:v>
                </c:pt>
                <c:pt idx="1">
                  <c:v>-104.13979999999999</c:v>
                </c:pt>
                <c:pt idx="2">
                  <c:v>-103.55500000000001</c:v>
                </c:pt>
                <c:pt idx="3">
                  <c:v>-102.9701</c:v>
                </c:pt>
                <c:pt idx="4">
                  <c:v>-102.3853</c:v>
                </c:pt>
                <c:pt idx="5">
                  <c:v>-101.8004</c:v>
                </c:pt>
                <c:pt idx="6">
                  <c:v>-101.21550000000001</c:v>
                </c:pt>
                <c:pt idx="7">
                  <c:v>-100.6307</c:v>
                </c:pt>
                <c:pt idx="8">
                  <c:v>-100.0458</c:v>
                </c:pt>
                <c:pt idx="9">
                  <c:v>-99.460899999999995</c:v>
                </c:pt>
                <c:pt idx="10">
                  <c:v>-98.876000000000005</c:v>
                </c:pt>
                <c:pt idx="11">
                  <c:v>-98.290999999999997</c:v>
                </c:pt>
                <c:pt idx="12">
                  <c:v>-97.706100000000006</c:v>
                </c:pt>
                <c:pt idx="13">
                  <c:v>-97.121200000000002</c:v>
                </c:pt>
                <c:pt idx="14">
                  <c:v>-96.536199999999994</c:v>
                </c:pt>
                <c:pt idx="15">
                  <c:v>-95.951300000000003</c:v>
                </c:pt>
                <c:pt idx="16">
                  <c:v>-95.366299999999995</c:v>
                </c:pt>
                <c:pt idx="17">
                  <c:v>-94.781300000000002</c:v>
                </c:pt>
                <c:pt idx="18">
                  <c:v>-94.196299999999994</c:v>
                </c:pt>
                <c:pt idx="19">
                  <c:v>-93.6113</c:v>
                </c:pt>
                <c:pt idx="20">
                  <c:v>-93.026300000000006</c:v>
                </c:pt>
                <c:pt idx="21">
                  <c:v>-92.441299999999998</c:v>
                </c:pt>
                <c:pt idx="22">
                  <c:v>-91.856200000000001</c:v>
                </c:pt>
                <c:pt idx="23">
                  <c:v>-91.271199999999993</c:v>
                </c:pt>
                <c:pt idx="24">
                  <c:v>-90.686099999999996</c:v>
                </c:pt>
                <c:pt idx="25">
                  <c:v>-90.100999999999999</c:v>
                </c:pt>
                <c:pt idx="26">
                  <c:v>-89.515900000000002</c:v>
                </c:pt>
                <c:pt idx="27">
                  <c:v>-88.930800000000005</c:v>
                </c:pt>
                <c:pt idx="28">
                  <c:v>-88.345699999999994</c:v>
                </c:pt>
                <c:pt idx="29">
                  <c:v>-87.760499999999993</c:v>
                </c:pt>
                <c:pt idx="30">
                  <c:v>-87.175399999999996</c:v>
                </c:pt>
                <c:pt idx="31">
                  <c:v>-86.590199999999996</c:v>
                </c:pt>
                <c:pt idx="32">
                  <c:v>-86.004999999999995</c:v>
                </c:pt>
                <c:pt idx="33">
                  <c:v>-85.419799999999995</c:v>
                </c:pt>
                <c:pt idx="34">
                  <c:v>-84.834599999999995</c:v>
                </c:pt>
                <c:pt idx="35">
                  <c:v>-84.249399999999994</c:v>
                </c:pt>
                <c:pt idx="36">
                  <c:v>-83.664100000000005</c:v>
                </c:pt>
                <c:pt idx="37">
                  <c:v>-83.078900000000004</c:v>
                </c:pt>
                <c:pt idx="38">
                  <c:v>-82.524000000000001</c:v>
                </c:pt>
                <c:pt idx="39">
                  <c:v>-81.995599999999996</c:v>
                </c:pt>
                <c:pt idx="40">
                  <c:v>-81.467100000000002</c:v>
                </c:pt>
                <c:pt idx="41">
                  <c:v>-80.938599999999994</c:v>
                </c:pt>
                <c:pt idx="42">
                  <c:v>-80.41</c:v>
                </c:pt>
                <c:pt idx="43">
                  <c:v>-79.881299999999996</c:v>
                </c:pt>
                <c:pt idx="44">
                  <c:v>-79.352599999999995</c:v>
                </c:pt>
                <c:pt idx="45">
                  <c:v>-78.823700000000002</c:v>
                </c:pt>
                <c:pt idx="46">
                  <c:v>-78.294799999999995</c:v>
                </c:pt>
                <c:pt idx="47">
                  <c:v>-77.765699999999995</c:v>
                </c:pt>
                <c:pt idx="48">
                  <c:v>-77.236599999999996</c:v>
                </c:pt>
                <c:pt idx="49">
                  <c:v>-76.707300000000004</c:v>
                </c:pt>
                <c:pt idx="50">
                  <c:v>-76.177899999999994</c:v>
                </c:pt>
                <c:pt idx="51">
                  <c:v>-75.648399999999995</c:v>
                </c:pt>
                <c:pt idx="52">
                  <c:v>-75.118600000000001</c:v>
                </c:pt>
                <c:pt idx="53">
                  <c:v>-74.588700000000003</c:v>
                </c:pt>
                <c:pt idx="54">
                  <c:v>-74.058599999999998</c:v>
                </c:pt>
                <c:pt idx="55">
                  <c:v>-73.528099999999995</c:v>
                </c:pt>
                <c:pt idx="56">
                  <c:v>-72.997399999999999</c:v>
                </c:pt>
                <c:pt idx="57">
                  <c:v>-72.466200000000001</c:v>
                </c:pt>
                <c:pt idx="58">
                  <c:v>-71.934600000000003</c:v>
                </c:pt>
                <c:pt idx="59">
                  <c:v>-71.402500000000003</c:v>
                </c:pt>
                <c:pt idx="60">
                  <c:v>-70.869699999999995</c:v>
                </c:pt>
                <c:pt idx="61">
                  <c:v>-70.336200000000005</c:v>
                </c:pt>
                <c:pt idx="62">
                  <c:v>-69.801699999999997</c:v>
                </c:pt>
                <c:pt idx="63">
                  <c:v>-69.266300000000001</c:v>
                </c:pt>
                <c:pt idx="64">
                  <c:v>-68.729600000000005</c:v>
                </c:pt>
                <c:pt idx="65">
                  <c:v>-68.191499999999991</c:v>
                </c:pt>
                <c:pt idx="66">
                  <c:v>-67.651800000000009</c:v>
                </c:pt>
                <c:pt idx="67">
                  <c:v>-67.110199999999992</c:v>
                </c:pt>
                <c:pt idx="68">
                  <c:v>-66.566299999999998</c:v>
                </c:pt>
                <c:pt idx="69">
                  <c:v>-66.0197</c:v>
                </c:pt>
                <c:pt idx="70">
                  <c:v>-65.470100000000002</c:v>
                </c:pt>
                <c:pt idx="71">
                  <c:v>-64.916899999999998</c:v>
                </c:pt>
                <c:pt idx="72">
                  <c:v>-64.359399999999994</c:v>
                </c:pt>
                <c:pt idx="73">
                  <c:v>-63.796799999999998</c:v>
                </c:pt>
                <c:pt idx="74">
                  <c:v>-63.228200000000001</c:v>
                </c:pt>
                <c:pt idx="75">
                  <c:v>-62.652299999999997</c:v>
                </c:pt>
                <c:pt idx="76">
                  <c:v>-62.067599999999999</c:v>
                </c:pt>
                <c:pt idx="77">
                  <c:v>-61.472499999999997</c:v>
                </c:pt>
                <c:pt idx="78">
                  <c:v>-60.8643</c:v>
                </c:pt>
                <c:pt idx="79">
                  <c:v>-60.239899999999999</c:v>
                </c:pt>
                <c:pt idx="80">
                  <c:v>-59.595300000000002</c:v>
                </c:pt>
                <c:pt idx="81">
                  <c:v>-58.924799999999998</c:v>
                </c:pt>
                <c:pt idx="82">
                  <c:v>-58.220100000000002</c:v>
                </c:pt>
                <c:pt idx="83">
                  <c:v>-57.4681</c:v>
                </c:pt>
                <c:pt idx="84">
                  <c:v>-56.6479</c:v>
                </c:pt>
                <c:pt idx="85">
                  <c:v>-55.720199999999998</c:v>
                </c:pt>
                <c:pt idx="86">
                  <c:v>-54.616599999999998</c:v>
                </c:pt>
                <c:pt idx="87">
                  <c:v>-53.256100000000004</c:v>
                </c:pt>
                <c:pt idx="88">
                  <c:v>-51.605200000000004</c:v>
                </c:pt>
                <c:pt idx="89">
                  <c:v>-49.665300000000002</c:v>
                </c:pt>
                <c:pt idx="90">
                  <c:v>-47.4422</c:v>
                </c:pt>
                <c:pt idx="91">
                  <c:v>-44.946599999999997</c:v>
                </c:pt>
                <c:pt idx="92">
                  <c:v>-42.194200000000002</c:v>
                </c:pt>
                <c:pt idx="93">
                  <c:v>-39.206400000000002</c:v>
                </c:pt>
                <c:pt idx="94">
                  <c:v>-36.011800000000001</c:v>
                </c:pt>
                <c:pt idx="95">
                  <c:v>-32.642200000000003</c:v>
                </c:pt>
                <c:pt idx="96">
                  <c:v>-29.1157</c:v>
                </c:pt>
                <c:pt idx="97">
                  <c:v>-25.424499999999998</c:v>
                </c:pt>
                <c:pt idx="98">
                  <c:v>-21.555499999999999</c:v>
                </c:pt>
                <c:pt idx="99">
                  <c:v>-17.500500000000002</c:v>
                </c:pt>
                <c:pt idx="100">
                  <c:v>-13.24516</c:v>
                </c:pt>
                <c:pt idx="101">
                  <c:v>-8.7772800000000011</c:v>
                </c:pt>
                <c:pt idx="102">
                  <c:v>-4.0808219999999995</c:v>
                </c:pt>
                <c:pt idx="103">
                  <c:v>0.86387999999999998</c:v>
                </c:pt>
                <c:pt idx="104">
                  <c:v>6.0084999999999997</c:v>
                </c:pt>
                <c:pt idx="105">
                  <c:v>11.340499999999999</c:v>
                </c:pt>
                <c:pt idx="106">
                  <c:v>16.850100000000001</c:v>
                </c:pt>
                <c:pt idx="107">
                  <c:v>22.517900000000001</c:v>
                </c:pt>
                <c:pt idx="108">
                  <c:v>28.320599999999999</c:v>
                </c:pt>
                <c:pt idx="109">
                  <c:v>34.233499999999999</c:v>
                </c:pt>
                <c:pt idx="110">
                  <c:v>40.231099999999998</c:v>
                </c:pt>
                <c:pt idx="111">
                  <c:v>46.290100000000002</c:v>
                </c:pt>
                <c:pt idx="112">
                  <c:v>52.392000000000003</c:v>
                </c:pt>
                <c:pt idx="113">
                  <c:v>58.523200000000003</c:v>
                </c:pt>
                <c:pt idx="114">
                  <c:v>64.673699999999997</c:v>
                </c:pt>
                <c:pt idx="115">
                  <c:v>70.836500000000001</c:v>
                </c:pt>
                <c:pt idx="116">
                  <c:v>77.006799999999998</c:v>
                </c:pt>
                <c:pt idx="117">
                  <c:v>83.179900000000004</c:v>
                </c:pt>
                <c:pt idx="118">
                  <c:v>89.352800000000002</c:v>
                </c:pt>
                <c:pt idx="119">
                  <c:v>95.525999999999996</c:v>
                </c:pt>
              </c:numCache>
            </c:numRef>
          </c:xVal>
          <c:yVal>
            <c:numRef>
              <c:f>'velocity transition_diameter4mm'!$G$3:$G$122</c:f>
              <c:numCache>
                <c:formatCode>General</c:formatCode>
                <c:ptCount val="120"/>
                <c:pt idx="0">
                  <c:v>5.8483299999999998</c:v>
                </c:pt>
                <c:pt idx="1">
                  <c:v>5.8483999999999998</c:v>
                </c:pt>
                <c:pt idx="2">
                  <c:v>5.8484699999999998</c:v>
                </c:pt>
                <c:pt idx="3">
                  <c:v>5.8485500000000004</c:v>
                </c:pt>
                <c:pt idx="4">
                  <c:v>5.84863</c:v>
                </c:pt>
                <c:pt idx="5">
                  <c:v>5.8487</c:v>
                </c:pt>
                <c:pt idx="6">
                  <c:v>5.84877</c:v>
                </c:pt>
                <c:pt idx="7">
                  <c:v>5.84884</c:v>
                </c:pt>
                <c:pt idx="8">
                  <c:v>5.8489300000000002</c:v>
                </c:pt>
                <c:pt idx="9">
                  <c:v>5.84903</c:v>
                </c:pt>
                <c:pt idx="10">
                  <c:v>5.8491299999999997</c:v>
                </c:pt>
                <c:pt idx="11">
                  <c:v>5.8492300000000004</c:v>
                </c:pt>
                <c:pt idx="12">
                  <c:v>5.8493399999999998</c:v>
                </c:pt>
                <c:pt idx="13">
                  <c:v>5.8494400000000004</c:v>
                </c:pt>
                <c:pt idx="14">
                  <c:v>5.8495400000000002</c:v>
                </c:pt>
                <c:pt idx="15">
                  <c:v>5.8496300000000003</c:v>
                </c:pt>
                <c:pt idx="16">
                  <c:v>5.8497300000000001</c:v>
                </c:pt>
                <c:pt idx="17">
                  <c:v>5.84985</c:v>
                </c:pt>
                <c:pt idx="18">
                  <c:v>5.8499800000000004</c:v>
                </c:pt>
                <c:pt idx="19">
                  <c:v>5.8501099999999999</c:v>
                </c:pt>
                <c:pt idx="20">
                  <c:v>5.8502299999999998</c:v>
                </c:pt>
                <c:pt idx="21">
                  <c:v>5.8503499999999997</c:v>
                </c:pt>
                <c:pt idx="22">
                  <c:v>5.8504699999999996</c:v>
                </c:pt>
                <c:pt idx="23">
                  <c:v>5.8506200000000002</c:v>
                </c:pt>
                <c:pt idx="24">
                  <c:v>5.8507800000000003</c:v>
                </c:pt>
                <c:pt idx="25">
                  <c:v>5.8509500000000001</c:v>
                </c:pt>
                <c:pt idx="26">
                  <c:v>5.8511199999999999</c:v>
                </c:pt>
                <c:pt idx="27">
                  <c:v>5.8512700000000004</c:v>
                </c:pt>
                <c:pt idx="28">
                  <c:v>5.8514099999999996</c:v>
                </c:pt>
                <c:pt idx="29">
                  <c:v>5.8515499999999996</c:v>
                </c:pt>
                <c:pt idx="30">
                  <c:v>5.8517000000000001</c:v>
                </c:pt>
                <c:pt idx="31">
                  <c:v>5.8518400000000002</c:v>
                </c:pt>
                <c:pt idx="32">
                  <c:v>5.8519600000000001</c:v>
                </c:pt>
                <c:pt idx="33">
                  <c:v>5.8520500000000002</c:v>
                </c:pt>
                <c:pt idx="34">
                  <c:v>5.8521400000000003</c:v>
                </c:pt>
                <c:pt idx="35">
                  <c:v>5.8522100000000004</c:v>
                </c:pt>
                <c:pt idx="36">
                  <c:v>5.8522499999999997</c:v>
                </c:pt>
                <c:pt idx="37">
                  <c:v>5.8522499999999997</c:v>
                </c:pt>
                <c:pt idx="38">
                  <c:v>5.2839400000000003</c:v>
                </c:pt>
                <c:pt idx="39">
                  <c:v>5.2842799999999999</c:v>
                </c:pt>
                <c:pt idx="40">
                  <c:v>5.2847999999999997</c:v>
                </c:pt>
                <c:pt idx="41">
                  <c:v>5.2854599999999996</c:v>
                </c:pt>
                <c:pt idx="42">
                  <c:v>5.2862299999999998</c:v>
                </c:pt>
                <c:pt idx="43">
                  <c:v>5.2870900000000001</c:v>
                </c:pt>
                <c:pt idx="44">
                  <c:v>5.2880099999999999</c:v>
                </c:pt>
                <c:pt idx="45">
                  <c:v>5.2889699999999999</c:v>
                </c:pt>
                <c:pt idx="46">
                  <c:v>5.2899700000000003</c:v>
                </c:pt>
                <c:pt idx="47">
                  <c:v>5.2910199999999996</c:v>
                </c:pt>
                <c:pt idx="48">
                  <c:v>5.2921500000000004</c:v>
                </c:pt>
                <c:pt idx="49">
                  <c:v>5.29338</c:v>
                </c:pt>
                <c:pt idx="50">
                  <c:v>5.29474</c:v>
                </c:pt>
                <c:pt idx="51">
                  <c:v>5.2962999999999996</c:v>
                </c:pt>
                <c:pt idx="52">
                  <c:v>5.2981199999999999</c:v>
                </c:pt>
                <c:pt idx="53">
                  <c:v>5.3002900000000004</c:v>
                </c:pt>
                <c:pt idx="54">
                  <c:v>5.3028599999999999</c:v>
                </c:pt>
                <c:pt idx="55">
                  <c:v>5.3059000000000003</c:v>
                </c:pt>
                <c:pt idx="56">
                  <c:v>5.3094900000000003</c:v>
                </c:pt>
                <c:pt idx="57">
                  <c:v>5.3137299999999996</c:v>
                </c:pt>
                <c:pt idx="58">
                  <c:v>5.3186400000000003</c:v>
                </c:pt>
                <c:pt idx="59">
                  <c:v>5.3244400000000001</c:v>
                </c:pt>
                <c:pt idx="60">
                  <c:v>5.3313199999999998</c:v>
                </c:pt>
                <c:pt idx="61">
                  <c:v>5.3394599999999999</c:v>
                </c:pt>
                <c:pt idx="62">
                  <c:v>5.3490700000000002</c:v>
                </c:pt>
                <c:pt idx="63">
                  <c:v>5.36036</c:v>
                </c:pt>
                <c:pt idx="64">
                  <c:v>5.3734000000000002</c:v>
                </c:pt>
                <c:pt idx="65">
                  <c:v>5.3884699999999999</c:v>
                </c:pt>
                <c:pt idx="66">
                  <c:v>5.4063100000000004</c:v>
                </c:pt>
                <c:pt idx="67">
                  <c:v>5.4273100000000003</c:v>
                </c:pt>
                <c:pt idx="68">
                  <c:v>5.4515700000000002</c:v>
                </c:pt>
                <c:pt idx="69">
                  <c:v>5.47987</c:v>
                </c:pt>
                <c:pt idx="70">
                  <c:v>5.5131199999999998</c:v>
                </c:pt>
                <c:pt idx="71">
                  <c:v>5.5524699999999996</c:v>
                </c:pt>
                <c:pt idx="72">
                  <c:v>5.5990900000000003</c:v>
                </c:pt>
                <c:pt idx="73">
                  <c:v>5.6542300000000001</c:v>
                </c:pt>
                <c:pt idx="74">
                  <c:v>5.7202599999999997</c:v>
                </c:pt>
                <c:pt idx="75">
                  <c:v>5.7998900000000004</c:v>
                </c:pt>
                <c:pt idx="76">
                  <c:v>5.8958700000000004</c:v>
                </c:pt>
                <c:pt idx="77">
                  <c:v>6.0119499999999997</c:v>
                </c:pt>
                <c:pt idx="78">
                  <c:v>6.1564899999999998</c:v>
                </c:pt>
                <c:pt idx="79">
                  <c:v>6.3373200000000001</c:v>
                </c:pt>
                <c:pt idx="80">
                  <c:v>6.5648200000000001</c:v>
                </c:pt>
                <c:pt idx="81">
                  <c:v>6.8593999999999999</c:v>
                </c:pt>
                <c:pt idx="82">
                  <c:v>7.2557499999999999</c:v>
                </c:pt>
                <c:pt idx="83">
                  <c:v>7.8174000000000001</c:v>
                </c:pt>
                <c:pt idx="84">
                  <c:v>8.6499600000000001</c:v>
                </c:pt>
                <c:pt idx="85">
                  <c:v>10.019</c:v>
                </c:pt>
                <c:pt idx="86">
                  <c:v>12.2044</c:v>
                </c:pt>
                <c:pt idx="87">
                  <c:v>15.052899999999999</c:v>
                </c:pt>
                <c:pt idx="88">
                  <c:v>17.959900000000001</c:v>
                </c:pt>
                <c:pt idx="89">
                  <c:v>20.828499999999998</c:v>
                </c:pt>
                <c:pt idx="90">
                  <c:v>23.615100000000002</c:v>
                </c:pt>
                <c:pt idx="91">
                  <c:v>26.271699999999999</c:v>
                </c:pt>
                <c:pt idx="92">
                  <c:v>28.742000000000001</c:v>
                </c:pt>
                <c:pt idx="93">
                  <c:v>30.962800000000001</c:v>
                </c:pt>
                <c:pt idx="94">
                  <c:v>32.875500000000002</c:v>
                </c:pt>
                <c:pt idx="95">
                  <c:v>34.478900000000003</c:v>
                </c:pt>
                <c:pt idx="96">
                  <c:v>36.069000000000003</c:v>
                </c:pt>
                <c:pt idx="97">
                  <c:v>37.777299999999997</c:v>
                </c:pt>
                <c:pt idx="98">
                  <c:v>39.611699999999999</c:v>
                </c:pt>
                <c:pt idx="99">
                  <c:v>41.518300000000004</c:v>
                </c:pt>
                <c:pt idx="100">
                  <c:v>43.601100000000002</c:v>
                </c:pt>
                <c:pt idx="101">
                  <c:v>45.778599999999997</c:v>
                </c:pt>
                <c:pt idx="102">
                  <c:v>48.193300000000001</c:v>
                </c:pt>
                <c:pt idx="103">
                  <c:v>50.503799999999998</c:v>
                </c:pt>
                <c:pt idx="104">
                  <c:v>52.4148</c:v>
                </c:pt>
                <c:pt idx="105">
                  <c:v>54.225700000000003</c:v>
                </c:pt>
                <c:pt idx="106">
                  <c:v>55.9255</c:v>
                </c:pt>
                <c:pt idx="107">
                  <c:v>57.393799999999999</c:v>
                </c:pt>
                <c:pt idx="108">
                  <c:v>58.622599999999998</c:v>
                </c:pt>
                <c:pt idx="109">
                  <c:v>59.5946</c:v>
                </c:pt>
                <c:pt idx="110">
                  <c:v>60.317700000000002</c:v>
                </c:pt>
                <c:pt idx="111">
                  <c:v>60.830599999999997</c:v>
                </c:pt>
                <c:pt idx="112">
                  <c:v>61.184399999999997</c:v>
                </c:pt>
                <c:pt idx="113">
                  <c:v>61.422800000000002</c:v>
                </c:pt>
                <c:pt idx="114">
                  <c:v>61.5762</c:v>
                </c:pt>
                <c:pt idx="115">
                  <c:v>61.671900000000001</c:v>
                </c:pt>
                <c:pt idx="116">
                  <c:v>61.7288</c:v>
                </c:pt>
                <c:pt idx="117">
                  <c:v>61.722999999999999</c:v>
                </c:pt>
                <c:pt idx="118">
                  <c:v>61.732999999999997</c:v>
                </c:pt>
                <c:pt idx="119">
                  <c:v>61.727400000000003</c:v>
                </c:pt>
              </c:numCache>
            </c:numRef>
          </c:yVal>
          <c:smooth val="0"/>
          <c:extLst>
            <c:ext xmlns:c16="http://schemas.microsoft.com/office/drawing/2014/chart" uri="{C3380CC4-5D6E-409C-BE32-E72D297353CC}">
              <c16:uniqueId val="{00000001-FD12-4DC0-9196-B70F924D6E0B}"/>
            </c:ext>
          </c:extLst>
        </c:ser>
        <c:ser>
          <c:idx val="0"/>
          <c:order val="2"/>
          <c:tx>
            <c:v>50mm</c:v>
          </c:tx>
          <c:spPr>
            <a:ln w="19050" cap="rnd">
              <a:noFill/>
              <a:round/>
            </a:ln>
            <a:effectLst/>
          </c:spPr>
          <c:marker>
            <c:symbol val="circle"/>
            <c:size val="5"/>
            <c:spPr>
              <a:solidFill>
                <a:srgbClr val="00B050"/>
              </a:solidFill>
              <a:ln w="9525">
                <a:solidFill>
                  <a:srgbClr val="00B050"/>
                </a:solidFill>
              </a:ln>
              <a:effectLst/>
            </c:spPr>
          </c:marker>
          <c:xVal>
            <c:numRef>
              <c:f>'velocity transition_diameter4mm'!$B$3:$B$66</c:f>
              <c:numCache>
                <c:formatCode>General</c:formatCode>
                <c:ptCount val="64"/>
                <c:pt idx="0">
                  <c:v>-104.0111</c:v>
                </c:pt>
                <c:pt idx="1">
                  <c:v>-102.6908</c:v>
                </c:pt>
                <c:pt idx="2">
                  <c:v>-101.3712</c:v>
                </c:pt>
                <c:pt idx="3">
                  <c:v>-100.0523</c:v>
                </c:pt>
                <c:pt idx="4">
                  <c:v>-98.733999999999995</c:v>
                </c:pt>
                <c:pt idx="5">
                  <c:v>-97.416499999999999</c:v>
                </c:pt>
                <c:pt idx="6">
                  <c:v>-96.099699999999999</c:v>
                </c:pt>
                <c:pt idx="7">
                  <c:v>-94.783600000000007</c:v>
                </c:pt>
                <c:pt idx="8">
                  <c:v>-93.468199999999996</c:v>
                </c:pt>
                <c:pt idx="9">
                  <c:v>-92.153499999999994</c:v>
                </c:pt>
                <c:pt idx="10">
                  <c:v>-90.839399999999998</c:v>
                </c:pt>
                <c:pt idx="11">
                  <c:v>-89.5261</c:v>
                </c:pt>
                <c:pt idx="12">
                  <c:v>-88.213399999999993</c:v>
                </c:pt>
                <c:pt idx="13">
                  <c:v>-86.901499999999999</c:v>
                </c:pt>
                <c:pt idx="14">
                  <c:v>-85.590199999999996</c:v>
                </c:pt>
                <c:pt idx="15">
                  <c:v>-84.279700000000005</c:v>
                </c:pt>
                <c:pt idx="16">
                  <c:v>-82.969899999999996</c:v>
                </c:pt>
                <c:pt idx="17">
                  <c:v>-81.777900000000002</c:v>
                </c:pt>
                <c:pt idx="18">
                  <c:v>-80.599100000000007</c:v>
                </c:pt>
                <c:pt idx="19">
                  <c:v>-79.420599999999993</c:v>
                </c:pt>
                <c:pt idx="20">
                  <c:v>-78.2423</c:v>
                </c:pt>
                <c:pt idx="21">
                  <c:v>-77.064300000000003</c:v>
                </c:pt>
                <c:pt idx="22">
                  <c:v>-75.886399999999995</c:v>
                </c:pt>
                <c:pt idx="23">
                  <c:v>-74.708500000000001</c:v>
                </c:pt>
                <c:pt idx="24">
                  <c:v>-73.530500000000004</c:v>
                </c:pt>
                <c:pt idx="25">
                  <c:v>-72.352500000000006</c:v>
                </c:pt>
                <c:pt idx="26">
                  <c:v>-71.174300000000002</c:v>
                </c:pt>
                <c:pt idx="27">
                  <c:v>-69.995999999999995</c:v>
                </c:pt>
                <c:pt idx="28">
                  <c:v>-68.817399999999992</c:v>
                </c:pt>
                <c:pt idx="29">
                  <c:v>-67.63839999999999</c:v>
                </c:pt>
                <c:pt idx="30">
                  <c:v>-66.45859999999999</c:v>
                </c:pt>
                <c:pt idx="31">
                  <c:v>-65.277500000000003</c:v>
                </c:pt>
                <c:pt idx="32">
                  <c:v>-64.094300000000004</c:v>
                </c:pt>
                <c:pt idx="33">
                  <c:v>-62.907600000000002</c:v>
                </c:pt>
                <c:pt idx="34">
                  <c:v>-61.715200000000003</c:v>
                </c:pt>
                <c:pt idx="35">
                  <c:v>-60.513599999999997</c:v>
                </c:pt>
                <c:pt idx="36">
                  <c:v>-59.296700000000001</c:v>
                </c:pt>
                <c:pt idx="37">
                  <c:v>-58.052900000000001</c:v>
                </c:pt>
                <c:pt idx="38">
                  <c:v>-56.76</c:v>
                </c:pt>
                <c:pt idx="39">
                  <c:v>-55.367800000000003</c:v>
                </c:pt>
                <c:pt idx="40">
                  <c:v>-53.777099999999997</c:v>
                </c:pt>
                <c:pt idx="41">
                  <c:v>-51.918999999999997</c:v>
                </c:pt>
                <c:pt idx="42">
                  <c:v>-49.816499999999998</c:v>
                </c:pt>
                <c:pt idx="43">
                  <c:v>-47.517200000000003</c:v>
                </c:pt>
                <c:pt idx="44">
                  <c:v>-45.039700000000003</c:v>
                </c:pt>
                <c:pt idx="45">
                  <c:v>-42.371899999999997</c:v>
                </c:pt>
                <c:pt idx="46">
                  <c:v>-39.500399999999999</c:v>
                </c:pt>
                <c:pt idx="47">
                  <c:v>-36.410799999999995</c:v>
                </c:pt>
                <c:pt idx="48">
                  <c:v>-33.090599999999995</c:v>
                </c:pt>
                <c:pt idx="49">
                  <c:v>-29.5273</c:v>
                </c:pt>
                <c:pt idx="50">
                  <c:v>-25.713100000000001</c:v>
                </c:pt>
                <c:pt idx="51">
                  <c:v>-21.640699999999999</c:v>
                </c:pt>
                <c:pt idx="52">
                  <c:v>-17.302300000000002</c:v>
                </c:pt>
                <c:pt idx="53">
                  <c:v>-12.694420000000001</c:v>
                </c:pt>
                <c:pt idx="54">
                  <c:v>-7.8073199999999998</c:v>
                </c:pt>
                <c:pt idx="55">
                  <c:v>-2.6300599999999998</c:v>
                </c:pt>
                <c:pt idx="56">
                  <c:v>2.83073</c:v>
                </c:pt>
                <c:pt idx="57">
                  <c:v>8.5115999999999996</c:v>
                </c:pt>
                <c:pt idx="58">
                  <c:v>14.380600000000001</c:v>
                </c:pt>
                <c:pt idx="59">
                  <c:v>20.411200000000001</c:v>
                </c:pt>
                <c:pt idx="60">
                  <c:v>26.569099999999999</c:v>
                </c:pt>
                <c:pt idx="61">
                  <c:v>32.825200000000002</c:v>
                </c:pt>
                <c:pt idx="62">
                  <c:v>39.154699999999998</c:v>
                </c:pt>
                <c:pt idx="63">
                  <c:v>45.534999999999997</c:v>
                </c:pt>
              </c:numCache>
            </c:numRef>
          </c:xVal>
          <c:yVal>
            <c:numRef>
              <c:f>'velocity transition_diameter4mm'!$C$3:$C$66</c:f>
              <c:numCache>
                <c:formatCode>General</c:formatCode>
                <c:ptCount val="64"/>
                <c:pt idx="0">
                  <c:v>13.2064</c:v>
                </c:pt>
                <c:pt idx="1">
                  <c:v>13.1995</c:v>
                </c:pt>
                <c:pt idx="2">
                  <c:v>13.192600000000001</c:v>
                </c:pt>
                <c:pt idx="3">
                  <c:v>13.185499999999999</c:v>
                </c:pt>
                <c:pt idx="4">
                  <c:v>13.178599999999999</c:v>
                </c:pt>
                <c:pt idx="5">
                  <c:v>13.1716</c:v>
                </c:pt>
                <c:pt idx="6">
                  <c:v>13.1647</c:v>
                </c:pt>
                <c:pt idx="7">
                  <c:v>13.1577</c:v>
                </c:pt>
                <c:pt idx="8">
                  <c:v>13.1508</c:v>
                </c:pt>
                <c:pt idx="9">
                  <c:v>13.143800000000001</c:v>
                </c:pt>
                <c:pt idx="10">
                  <c:v>13.136900000000001</c:v>
                </c:pt>
                <c:pt idx="11">
                  <c:v>13.129899999999999</c:v>
                </c:pt>
                <c:pt idx="12">
                  <c:v>13.122999999999999</c:v>
                </c:pt>
                <c:pt idx="13">
                  <c:v>13.116</c:v>
                </c:pt>
                <c:pt idx="14">
                  <c:v>13.109</c:v>
                </c:pt>
                <c:pt idx="15">
                  <c:v>13.101800000000001</c:v>
                </c:pt>
                <c:pt idx="16">
                  <c:v>13.0945</c:v>
                </c:pt>
                <c:pt idx="17">
                  <c:v>11.7911</c:v>
                </c:pt>
                <c:pt idx="18">
                  <c:v>11.7867</c:v>
                </c:pt>
                <c:pt idx="19">
                  <c:v>11.7834</c:v>
                </c:pt>
                <c:pt idx="20">
                  <c:v>11.7811</c:v>
                </c:pt>
                <c:pt idx="21">
                  <c:v>11.7797</c:v>
                </c:pt>
                <c:pt idx="22">
                  <c:v>11.7791</c:v>
                </c:pt>
                <c:pt idx="23">
                  <c:v>11.779299999999999</c:v>
                </c:pt>
                <c:pt idx="24">
                  <c:v>11.7799</c:v>
                </c:pt>
                <c:pt idx="25">
                  <c:v>11.780900000000001</c:v>
                </c:pt>
                <c:pt idx="26">
                  <c:v>11.7821</c:v>
                </c:pt>
                <c:pt idx="27">
                  <c:v>11.7841</c:v>
                </c:pt>
                <c:pt idx="28">
                  <c:v>11.7875</c:v>
                </c:pt>
                <c:pt idx="29">
                  <c:v>11.7933</c:v>
                </c:pt>
                <c:pt idx="30">
                  <c:v>11.8033</c:v>
                </c:pt>
                <c:pt idx="31">
                  <c:v>11.819900000000001</c:v>
                </c:pt>
                <c:pt idx="32">
                  <c:v>11.847</c:v>
                </c:pt>
                <c:pt idx="33">
                  <c:v>11.8909</c:v>
                </c:pt>
                <c:pt idx="34">
                  <c:v>11.962</c:v>
                </c:pt>
                <c:pt idx="35">
                  <c:v>12.079499999999999</c:v>
                </c:pt>
                <c:pt idx="36">
                  <c:v>12.278</c:v>
                </c:pt>
                <c:pt idx="37">
                  <c:v>12.632199999999999</c:v>
                </c:pt>
                <c:pt idx="38">
                  <c:v>13.3034</c:v>
                </c:pt>
                <c:pt idx="39">
                  <c:v>14.716200000000001</c:v>
                </c:pt>
                <c:pt idx="40">
                  <c:v>17.234000000000002</c:v>
                </c:pt>
                <c:pt idx="41">
                  <c:v>19.870699999999999</c:v>
                </c:pt>
                <c:pt idx="42">
                  <c:v>22.0947</c:v>
                </c:pt>
                <c:pt idx="43">
                  <c:v>23.865100000000002</c:v>
                </c:pt>
                <c:pt idx="44">
                  <c:v>25.706199999999999</c:v>
                </c:pt>
                <c:pt idx="45">
                  <c:v>27.673200000000001</c:v>
                </c:pt>
                <c:pt idx="46">
                  <c:v>29.779399999999999</c:v>
                </c:pt>
                <c:pt idx="47">
                  <c:v>32.0334</c:v>
                </c:pt>
                <c:pt idx="48">
                  <c:v>34.393900000000002</c:v>
                </c:pt>
                <c:pt idx="49">
                  <c:v>36.8795</c:v>
                </c:pt>
                <c:pt idx="50">
                  <c:v>39.419800000000002</c:v>
                </c:pt>
                <c:pt idx="51">
                  <c:v>42.039400000000001</c:v>
                </c:pt>
                <c:pt idx="52">
                  <c:v>44.7181</c:v>
                </c:pt>
                <c:pt idx="53">
                  <c:v>47.4574</c:v>
                </c:pt>
                <c:pt idx="54">
                  <c:v>50.296100000000003</c:v>
                </c:pt>
                <c:pt idx="55">
                  <c:v>53.275100000000002</c:v>
                </c:pt>
                <c:pt idx="56">
                  <c:v>55.752800000000001</c:v>
                </c:pt>
                <c:pt idx="57">
                  <c:v>57.801400000000001</c:v>
                </c:pt>
                <c:pt idx="58">
                  <c:v>59.544199999999996</c:v>
                </c:pt>
                <c:pt idx="59">
                  <c:v>61.003700000000002</c:v>
                </c:pt>
                <c:pt idx="60">
                  <c:v>62.110999999999997</c:v>
                </c:pt>
                <c:pt idx="61">
                  <c:v>62.968200000000003</c:v>
                </c:pt>
                <c:pt idx="62">
                  <c:v>63.585500000000003</c:v>
                </c:pt>
                <c:pt idx="63">
                  <c:v>63.969499999999996</c:v>
                </c:pt>
              </c:numCache>
            </c:numRef>
          </c:yVal>
          <c:smooth val="0"/>
          <c:extLst>
            <c:ext xmlns:c16="http://schemas.microsoft.com/office/drawing/2014/chart" uri="{C3380CC4-5D6E-409C-BE32-E72D297353CC}">
              <c16:uniqueId val="{00000002-FD12-4DC0-9196-B70F924D6E0B}"/>
            </c:ext>
          </c:extLst>
        </c:ser>
        <c:dLbls>
          <c:showLegendKey val="0"/>
          <c:showVal val="0"/>
          <c:showCatName val="0"/>
          <c:showSerName val="0"/>
          <c:showPercent val="0"/>
          <c:showBubbleSize val="0"/>
        </c:dLbls>
        <c:axId val="997413679"/>
        <c:axId val="997415343"/>
      </c:scatterChart>
      <c:valAx>
        <c:axId val="997413679"/>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t>y [mm]</a:t>
                </a:r>
                <a:endParaRPr lang="ja-JP"/>
              </a:p>
            </c:rich>
          </c:tx>
          <c:layout>
            <c:manualLayout>
              <c:xMode val="edge"/>
              <c:yMode val="edge"/>
              <c:x val="0.47447708333333333"/>
              <c:y val="0.94005967881944463"/>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5343"/>
        <c:crosses val="autoZero"/>
        <c:crossBetween val="midCat"/>
      </c:valAx>
      <c:valAx>
        <c:axId val="997415343"/>
        <c:scaling>
          <c:orientation val="minMax"/>
          <c:max val="8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dirty="0"/>
                  <a:t>Velocity in y-direction [m/s]</a:t>
                </a:r>
                <a:endParaRPr lang="ja-JP" dirty="0"/>
              </a:p>
            </c:rich>
          </c:tx>
          <c:layout>
            <c:manualLayout>
              <c:xMode val="edge"/>
              <c:yMode val="edge"/>
              <c:x val="8.8194444444444648E-4"/>
              <c:y val="0.21646918402777779"/>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3679"/>
        <c:crosses val="autoZero"/>
        <c:crossBetween val="midCat"/>
      </c:valAx>
      <c:spPr>
        <a:noFill/>
        <a:ln>
          <a:solidFill>
            <a:sysClr val="windowText" lastClr="000000"/>
          </a:solidFill>
        </a:ln>
        <a:effectLst/>
      </c:spPr>
    </c:plotArea>
    <c:legend>
      <c:legendPos val="r"/>
      <c:layout>
        <c:manualLayout>
          <c:xMode val="edge"/>
          <c:yMode val="edge"/>
          <c:x val="0.62860934343434338"/>
          <c:y val="0.38245138888888885"/>
          <c:w val="0.26849722222222222"/>
          <c:h val="0.2378530815972222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ea typeface="メイリオ" panose="020B0604030504040204" pitchFamily="50" charset="-128"/>
        </a:defRPr>
      </a:pPr>
      <a:endParaRPr lang="ja-JP"/>
    </a:p>
  </c:txPr>
  <c:externalData r:id="rId4">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346969696969701E-2"/>
          <c:y val="7.1153211805555575E-2"/>
          <c:w val="0.87141666666666651"/>
          <c:h val="0.80207703993055557"/>
        </c:manualLayout>
      </c:layout>
      <c:scatterChart>
        <c:scatterStyle val="lineMarker"/>
        <c:varyColors val="0"/>
        <c:ser>
          <c:idx val="2"/>
          <c:order val="0"/>
          <c:tx>
            <c:v>150mm</c:v>
          </c:tx>
          <c:spPr>
            <a:ln w="25400" cap="rnd">
              <a:noFill/>
              <a:round/>
            </a:ln>
            <a:effectLst/>
          </c:spPr>
          <c:marker>
            <c:symbol val="square"/>
            <c:size val="5"/>
            <c:spPr>
              <a:solidFill>
                <a:srgbClr val="0070C0"/>
              </a:solidFill>
              <a:ln w="9525">
                <a:solidFill>
                  <a:srgbClr val="0070C0"/>
                </a:solidFill>
              </a:ln>
              <a:effectLst/>
            </c:spPr>
          </c:marker>
          <c:xVal>
            <c:numRef>
              <c:f>'velocity transition_diameter6mm'!$J$3:$J$77</c:f>
              <c:numCache>
                <c:formatCode>General</c:formatCode>
                <c:ptCount val="75"/>
                <c:pt idx="0">
                  <c:v>-104.7471</c:v>
                </c:pt>
                <c:pt idx="1">
                  <c:v>-103.4607</c:v>
                </c:pt>
                <c:pt idx="2">
                  <c:v>-102.17440000000001</c:v>
                </c:pt>
                <c:pt idx="3">
                  <c:v>-100.8883</c:v>
                </c:pt>
                <c:pt idx="4">
                  <c:v>-99.602400000000003</c:v>
                </c:pt>
                <c:pt idx="5">
                  <c:v>-98.316699999999997</c:v>
                </c:pt>
                <c:pt idx="6">
                  <c:v>-97.031099999999995</c:v>
                </c:pt>
                <c:pt idx="7">
                  <c:v>-95.745800000000003</c:v>
                </c:pt>
                <c:pt idx="8">
                  <c:v>-94.460499999999996</c:v>
                </c:pt>
                <c:pt idx="9">
                  <c:v>-93.1755</c:v>
                </c:pt>
                <c:pt idx="10">
                  <c:v>-91.890600000000006</c:v>
                </c:pt>
                <c:pt idx="11">
                  <c:v>-90.605900000000005</c:v>
                </c:pt>
                <c:pt idx="12">
                  <c:v>-89.321399999999997</c:v>
                </c:pt>
                <c:pt idx="13">
                  <c:v>-88.037000000000006</c:v>
                </c:pt>
                <c:pt idx="14">
                  <c:v>-86.752799999999993</c:v>
                </c:pt>
                <c:pt idx="15">
                  <c:v>-85.468699999999998</c:v>
                </c:pt>
                <c:pt idx="16">
                  <c:v>-84.184799999999996</c:v>
                </c:pt>
                <c:pt idx="17">
                  <c:v>-82.901200000000003</c:v>
                </c:pt>
                <c:pt idx="18">
                  <c:v>-81.710800000000006</c:v>
                </c:pt>
                <c:pt idx="19">
                  <c:v>-80.5244</c:v>
                </c:pt>
                <c:pt idx="20">
                  <c:v>-79.337900000000005</c:v>
                </c:pt>
                <c:pt idx="21">
                  <c:v>-78.151399999999995</c:v>
                </c:pt>
                <c:pt idx="22">
                  <c:v>-76.964699999999993</c:v>
                </c:pt>
                <c:pt idx="23">
                  <c:v>-75.777799999999999</c:v>
                </c:pt>
                <c:pt idx="24">
                  <c:v>-74.590500000000006</c:v>
                </c:pt>
                <c:pt idx="25">
                  <c:v>-73.402699999999996</c:v>
                </c:pt>
                <c:pt idx="26">
                  <c:v>-72.213800000000006</c:v>
                </c:pt>
                <c:pt idx="27">
                  <c:v>-71.023300000000006</c:v>
                </c:pt>
                <c:pt idx="28">
                  <c:v>-69.830500000000001</c:v>
                </c:pt>
                <c:pt idx="29">
                  <c:v>-68.634500000000003</c:v>
                </c:pt>
                <c:pt idx="30">
                  <c:v>-67.433799999999991</c:v>
                </c:pt>
                <c:pt idx="31">
                  <c:v>-66.226799999999997</c:v>
                </c:pt>
                <c:pt idx="32">
                  <c:v>-65.010999999999996</c:v>
                </c:pt>
                <c:pt idx="33">
                  <c:v>-63.783200000000001</c:v>
                </c:pt>
                <c:pt idx="34">
                  <c:v>-62.538699999999999</c:v>
                </c:pt>
                <c:pt idx="35">
                  <c:v>-61.271099999999997</c:v>
                </c:pt>
                <c:pt idx="36">
                  <c:v>-59.970500000000001</c:v>
                </c:pt>
                <c:pt idx="37">
                  <c:v>-58.621400000000001</c:v>
                </c:pt>
                <c:pt idx="38">
                  <c:v>-57.197499999999998</c:v>
                </c:pt>
                <c:pt idx="39">
                  <c:v>-55.646900000000002</c:v>
                </c:pt>
                <c:pt idx="40">
                  <c:v>-53.876199999999997</c:v>
                </c:pt>
                <c:pt idx="41">
                  <c:v>-51.799799999999998</c:v>
                </c:pt>
                <c:pt idx="42">
                  <c:v>-49.396000000000001</c:v>
                </c:pt>
                <c:pt idx="43">
                  <c:v>-46.664000000000001</c:v>
                </c:pt>
                <c:pt idx="44">
                  <c:v>-43.603200000000001</c:v>
                </c:pt>
                <c:pt idx="45">
                  <c:v>-40.2121</c:v>
                </c:pt>
                <c:pt idx="46">
                  <c:v>-36.490200000000002</c:v>
                </c:pt>
                <c:pt idx="47">
                  <c:v>-32.451899999999995</c:v>
                </c:pt>
                <c:pt idx="48">
                  <c:v>-28.146699999999999</c:v>
                </c:pt>
                <c:pt idx="49">
                  <c:v>-23.653500000000001</c:v>
                </c:pt>
                <c:pt idx="50">
                  <c:v>-19.0213</c:v>
                </c:pt>
                <c:pt idx="51">
                  <c:v>-14.2286</c:v>
                </c:pt>
                <c:pt idx="52">
                  <c:v>-9.2428400000000011</c:v>
                </c:pt>
                <c:pt idx="53">
                  <c:v>-4.0222610000000003</c:v>
                </c:pt>
                <c:pt idx="54">
                  <c:v>1.4763799999999998</c:v>
                </c:pt>
                <c:pt idx="55">
                  <c:v>7.2472999999999992</c:v>
                </c:pt>
                <c:pt idx="56">
                  <c:v>13.299099999999999</c:v>
                </c:pt>
                <c:pt idx="57">
                  <c:v>19.6282</c:v>
                </c:pt>
                <c:pt idx="58">
                  <c:v>26.221299999999999</c:v>
                </c:pt>
                <c:pt idx="59">
                  <c:v>33.053100000000001</c:v>
                </c:pt>
                <c:pt idx="60">
                  <c:v>40.094799999999999</c:v>
                </c:pt>
                <c:pt idx="61">
                  <c:v>47.311199999999999</c:v>
                </c:pt>
                <c:pt idx="62">
                  <c:v>54.662500000000001</c:v>
                </c:pt>
                <c:pt idx="63">
                  <c:v>62.113200000000006</c:v>
                </c:pt>
                <c:pt idx="64">
                  <c:v>69.633600000000001</c:v>
                </c:pt>
                <c:pt idx="65">
                  <c:v>77.200900000000004</c:v>
                </c:pt>
                <c:pt idx="66">
                  <c:v>84.798900000000003</c:v>
                </c:pt>
                <c:pt idx="67">
                  <c:v>92.416300000000007</c:v>
                </c:pt>
                <c:pt idx="68">
                  <c:v>100.04600000000001</c:v>
                </c:pt>
                <c:pt idx="69">
                  <c:v>107.682</c:v>
                </c:pt>
                <c:pt idx="70">
                  <c:v>115.322</c:v>
                </c:pt>
                <c:pt idx="71">
                  <c:v>122.964</c:v>
                </c:pt>
                <c:pt idx="72">
                  <c:v>130.60599999999999</c:v>
                </c:pt>
                <c:pt idx="73">
                  <c:v>138.24799999999999</c:v>
                </c:pt>
                <c:pt idx="74">
                  <c:v>145.88800000000001</c:v>
                </c:pt>
              </c:numCache>
            </c:numRef>
          </c:xVal>
          <c:yVal>
            <c:numRef>
              <c:f>'velocity transition_diameter6mm'!$K$3:$K$77</c:f>
              <c:numCache>
                <c:formatCode>General</c:formatCode>
                <c:ptCount val="75"/>
                <c:pt idx="0">
                  <c:v>12.865500000000001</c:v>
                </c:pt>
                <c:pt idx="1">
                  <c:v>12.8636</c:v>
                </c:pt>
                <c:pt idx="2">
                  <c:v>12.861700000000001</c:v>
                </c:pt>
                <c:pt idx="3">
                  <c:v>12.8599</c:v>
                </c:pt>
                <c:pt idx="4">
                  <c:v>12.8581</c:v>
                </c:pt>
                <c:pt idx="5">
                  <c:v>12.856400000000001</c:v>
                </c:pt>
                <c:pt idx="6">
                  <c:v>12.8546</c:v>
                </c:pt>
                <c:pt idx="7">
                  <c:v>12.8529</c:v>
                </c:pt>
                <c:pt idx="8">
                  <c:v>12.8512</c:v>
                </c:pt>
                <c:pt idx="9">
                  <c:v>12.849500000000001</c:v>
                </c:pt>
                <c:pt idx="10">
                  <c:v>12.847899999999999</c:v>
                </c:pt>
                <c:pt idx="11">
                  <c:v>12.8462</c:v>
                </c:pt>
                <c:pt idx="12">
                  <c:v>12.8446</c:v>
                </c:pt>
                <c:pt idx="13">
                  <c:v>12.843</c:v>
                </c:pt>
                <c:pt idx="14">
                  <c:v>12.8415</c:v>
                </c:pt>
                <c:pt idx="15">
                  <c:v>12.8398</c:v>
                </c:pt>
                <c:pt idx="16">
                  <c:v>12.837899999999999</c:v>
                </c:pt>
                <c:pt idx="17">
                  <c:v>12.7597</c:v>
                </c:pt>
                <c:pt idx="18">
                  <c:v>11.8642</c:v>
                </c:pt>
                <c:pt idx="19">
                  <c:v>11.8643</c:v>
                </c:pt>
                <c:pt idx="20">
                  <c:v>11.8651</c:v>
                </c:pt>
                <c:pt idx="21">
                  <c:v>11.866199999999999</c:v>
                </c:pt>
                <c:pt idx="22">
                  <c:v>11.867699999999999</c:v>
                </c:pt>
                <c:pt idx="23">
                  <c:v>11.8704</c:v>
                </c:pt>
                <c:pt idx="24">
                  <c:v>11.8751</c:v>
                </c:pt>
                <c:pt idx="25">
                  <c:v>11.883100000000001</c:v>
                </c:pt>
                <c:pt idx="26">
                  <c:v>11.8957</c:v>
                </c:pt>
                <c:pt idx="27">
                  <c:v>11.9148</c:v>
                </c:pt>
                <c:pt idx="28">
                  <c:v>11.942299999999999</c:v>
                </c:pt>
                <c:pt idx="29">
                  <c:v>11.981400000000001</c:v>
                </c:pt>
                <c:pt idx="30">
                  <c:v>12.0349</c:v>
                </c:pt>
                <c:pt idx="31">
                  <c:v>12.109299999999999</c:v>
                </c:pt>
                <c:pt idx="32">
                  <c:v>12.2119</c:v>
                </c:pt>
                <c:pt idx="33">
                  <c:v>12.3521</c:v>
                </c:pt>
                <c:pt idx="34">
                  <c:v>12.546900000000001</c:v>
                </c:pt>
                <c:pt idx="35">
                  <c:v>12.8223</c:v>
                </c:pt>
                <c:pt idx="36">
                  <c:v>13.215299999999999</c:v>
                </c:pt>
                <c:pt idx="37">
                  <c:v>13.8063</c:v>
                </c:pt>
                <c:pt idx="38">
                  <c:v>14.759</c:v>
                </c:pt>
                <c:pt idx="39">
                  <c:v>16.423400000000001</c:v>
                </c:pt>
                <c:pt idx="40">
                  <c:v>19.150500000000001</c:v>
                </c:pt>
                <c:pt idx="41">
                  <c:v>22.398499999999999</c:v>
                </c:pt>
                <c:pt idx="42">
                  <c:v>25.677700000000002</c:v>
                </c:pt>
                <c:pt idx="43">
                  <c:v>28.962</c:v>
                </c:pt>
                <c:pt idx="44">
                  <c:v>32.256900000000002</c:v>
                </c:pt>
                <c:pt idx="45">
                  <c:v>35.566400000000002</c:v>
                </c:pt>
                <c:pt idx="46">
                  <c:v>38.854799999999997</c:v>
                </c:pt>
                <c:pt idx="47">
                  <c:v>41.825699999999998</c:v>
                </c:pt>
                <c:pt idx="48">
                  <c:v>44.1404</c:v>
                </c:pt>
                <c:pt idx="49">
                  <c:v>45.6235</c:v>
                </c:pt>
                <c:pt idx="50">
                  <c:v>47.064999999999998</c:v>
                </c:pt>
                <c:pt idx="51">
                  <c:v>48.842100000000002</c:v>
                </c:pt>
                <c:pt idx="52">
                  <c:v>50.960799999999999</c:v>
                </c:pt>
                <c:pt idx="53">
                  <c:v>53.5456</c:v>
                </c:pt>
                <c:pt idx="54">
                  <c:v>56.316200000000002</c:v>
                </c:pt>
                <c:pt idx="55">
                  <c:v>59.096299999999999</c:v>
                </c:pt>
                <c:pt idx="56">
                  <c:v>61.919800000000002</c:v>
                </c:pt>
                <c:pt idx="57">
                  <c:v>64.656599999999997</c:v>
                </c:pt>
                <c:pt idx="58">
                  <c:v>67.1614</c:v>
                </c:pt>
                <c:pt idx="59">
                  <c:v>69.430099999999996</c:v>
                </c:pt>
                <c:pt idx="60">
                  <c:v>71.354600000000005</c:v>
                </c:pt>
                <c:pt idx="61">
                  <c:v>72.899500000000003</c:v>
                </c:pt>
                <c:pt idx="62">
                  <c:v>74.064899999999994</c:v>
                </c:pt>
                <c:pt idx="63">
                  <c:v>74.900000000000006</c:v>
                </c:pt>
                <c:pt idx="64">
                  <c:v>75.469800000000006</c:v>
                </c:pt>
                <c:pt idx="65">
                  <c:v>75.849199999999996</c:v>
                </c:pt>
                <c:pt idx="66">
                  <c:v>76.092600000000004</c:v>
                </c:pt>
                <c:pt idx="67">
                  <c:v>76.243399999999994</c:v>
                </c:pt>
                <c:pt idx="68">
                  <c:v>76.334199999999996</c:v>
                </c:pt>
                <c:pt idx="69">
                  <c:v>76.385099999999994</c:v>
                </c:pt>
                <c:pt idx="70">
                  <c:v>76.411000000000001</c:v>
                </c:pt>
                <c:pt idx="71">
                  <c:v>76.421599999999998</c:v>
                </c:pt>
                <c:pt idx="72">
                  <c:v>76.424000000000007</c:v>
                </c:pt>
                <c:pt idx="73">
                  <c:v>76.419600000000003</c:v>
                </c:pt>
                <c:pt idx="74">
                  <c:v>76.355500000000006</c:v>
                </c:pt>
              </c:numCache>
            </c:numRef>
          </c:yVal>
          <c:smooth val="0"/>
          <c:extLst>
            <c:ext xmlns:c16="http://schemas.microsoft.com/office/drawing/2014/chart" uri="{C3380CC4-5D6E-409C-BE32-E72D297353CC}">
              <c16:uniqueId val="{00000000-5565-43B3-A711-499577E518D3}"/>
            </c:ext>
          </c:extLst>
        </c:ser>
        <c:ser>
          <c:idx val="1"/>
          <c:order val="1"/>
          <c:tx>
            <c:v>100mm</c:v>
          </c:tx>
          <c:spPr>
            <a:ln w="25400" cap="rnd">
              <a:noFill/>
              <a:round/>
            </a:ln>
            <a:effectLst/>
          </c:spPr>
          <c:marker>
            <c:symbol val="triangle"/>
            <c:size val="5"/>
            <c:spPr>
              <a:solidFill>
                <a:schemeClr val="accent4"/>
              </a:solidFill>
              <a:ln w="9525">
                <a:solidFill>
                  <a:schemeClr val="accent4"/>
                </a:solidFill>
              </a:ln>
              <a:effectLst/>
            </c:spPr>
          </c:marker>
          <c:xVal>
            <c:numRef>
              <c:f>'velocity transition_diameter6mm'!$F$3:$F$67</c:f>
              <c:numCache>
                <c:formatCode>General</c:formatCode>
                <c:ptCount val="65"/>
                <c:pt idx="0">
                  <c:v>-105.02800000000001</c:v>
                </c:pt>
                <c:pt idx="1">
                  <c:v>-103.62439999999999</c:v>
                </c:pt>
                <c:pt idx="2">
                  <c:v>-102.221</c:v>
                </c:pt>
                <c:pt idx="3">
                  <c:v>-100.8177</c:v>
                </c:pt>
                <c:pt idx="4">
                  <c:v>-99.414400000000001</c:v>
                </c:pt>
                <c:pt idx="5">
                  <c:v>-98.011200000000002</c:v>
                </c:pt>
                <c:pt idx="6">
                  <c:v>-96.608099999999993</c:v>
                </c:pt>
                <c:pt idx="7">
                  <c:v>-95.204999999999998</c:v>
                </c:pt>
                <c:pt idx="8">
                  <c:v>-93.801900000000003</c:v>
                </c:pt>
                <c:pt idx="9">
                  <c:v>-92.398899999999998</c:v>
                </c:pt>
                <c:pt idx="10">
                  <c:v>-90.995900000000006</c:v>
                </c:pt>
                <c:pt idx="11">
                  <c:v>-89.593000000000004</c:v>
                </c:pt>
                <c:pt idx="12">
                  <c:v>-88.190100000000001</c:v>
                </c:pt>
                <c:pt idx="13">
                  <c:v>-86.787199999999999</c:v>
                </c:pt>
                <c:pt idx="14">
                  <c:v>-85.384399999999999</c:v>
                </c:pt>
                <c:pt idx="15">
                  <c:v>-83.9816</c:v>
                </c:pt>
                <c:pt idx="16">
                  <c:v>-82.578900000000004</c:v>
                </c:pt>
                <c:pt idx="17">
                  <c:v>-81.204099999999997</c:v>
                </c:pt>
                <c:pt idx="18">
                  <c:v>-79.907700000000006</c:v>
                </c:pt>
                <c:pt idx="19">
                  <c:v>-78.611199999999997</c:v>
                </c:pt>
                <c:pt idx="20">
                  <c:v>-77.314599999999999</c:v>
                </c:pt>
                <c:pt idx="21">
                  <c:v>-76.017899999999997</c:v>
                </c:pt>
                <c:pt idx="22">
                  <c:v>-74.720799999999997</c:v>
                </c:pt>
                <c:pt idx="23">
                  <c:v>-73.423299999999998</c:v>
                </c:pt>
                <c:pt idx="24">
                  <c:v>-72.124899999999997</c:v>
                </c:pt>
                <c:pt idx="25">
                  <c:v>-70.825000000000003</c:v>
                </c:pt>
                <c:pt idx="26">
                  <c:v>-69.522800000000004</c:v>
                </c:pt>
                <c:pt idx="27">
                  <c:v>-68.217299999999994</c:v>
                </c:pt>
                <c:pt idx="28">
                  <c:v>-66.906700000000001</c:v>
                </c:pt>
                <c:pt idx="29">
                  <c:v>-65.589100000000002</c:v>
                </c:pt>
                <c:pt idx="30">
                  <c:v>-64.261600000000001</c:v>
                </c:pt>
                <c:pt idx="31">
                  <c:v>-62.919800000000002</c:v>
                </c:pt>
                <c:pt idx="32">
                  <c:v>-61.557499999999997</c:v>
                </c:pt>
                <c:pt idx="33">
                  <c:v>-60.165399999999998</c:v>
                </c:pt>
                <c:pt idx="34">
                  <c:v>-58.728900000000003</c:v>
                </c:pt>
                <c:pt idx="35">
                  <c:v>-57.221499999999999</c:v>
                </c:pt>
                <c:pt idx="36">
                  <c:v>-55.589100000000002</c:v>
                </c:pt>
                <c:pt idx="37">
                  <c:v>-53.734900000000003</c:v>
                </c:pt>
                <c:pt idx="38">
                  <c:v>-51.575499999999998</c:v>
                </c:pt>
                <c:pt idx="39">
                  <c:v>-49.092100000000002</c:v>
                </c:pt>
                <c:pt idx="40">
                  <c:v>-46.284300000000002</c:v>
                </c:pt>
                <c:pt idx="41">
                  <c:v>-43.1511</c:v>
                </c:pt>
                <c:pt idx="42">
                  <c:v>-39.690899999999999</c:v>
                </c:pt>
                <c:pt idx="43">
                  <c:v>-35.908100000000005</c:v>
                </c:pt>
                <c:pt idx="44">
                  <c:v>-31.835100000000001</c:v>
                </c:pt>
                <c:pt idx="45">
                  <c:v>-27.540299999999998</c:v>
                </c:pt>
                <c:pt idx="46">
                  <c:v>-23.096499999999999</c:v>
                </c:pt>
                <c:pt idx="47">
                  <c:v>-18.497700000000002</c:v>
                </c:pt>
                <c:pt idx="48">
                  <c:v>-13.71416</c:v>
                </c:pt>
                <c:pt idx="49">
                  <c:v>-8.7159800000000001</c:v>
                </c:pt>
                <c:pt idx="50">
                  <c:v>-3.46387</c:v>
                </c:pt>
                <c:pt idx="51">
                  <c:v>2.0764100000000001</c:v>
                </c:pt>
                <c:pt idx="52">
                  <c:v>7.8977000000000004</c:v>
                </c:pt>
                <c:pt idx="53">
                  <c:v>14.002199999999998</c:v>
                </c:pt>
                <c:pt idx="54">
                  <c:v>20.382100000000001</c:v>
                </c:pt>
                <c:pt idx="55">
                  <c:v>27.020400000000002</c:v>
                </c:pt>
                <c:pt idx="56">
                  <c:v>33.889499999999998</c:v>
                </c:pt>
                <c:pt idx="57">
                  <c:v>40.957700000000003</c:v>
                </c:pt>
                <c:pt idx="58">
                  <c:v>48.189100000000003</c:v>
                </c:pt>
                <c:pt idx="59">
                  <c:v>55.545299999999997</c:v>
                </c:pt>
                <c:pt idx="60">
                  <c:v>62.993200000000002</c:v>
                </c:pt>
                <c:pt idx="61">
                  <c:v>70.5047</c:v>
                </c:pt>
                <c:pt idx="62">
                  <c:v>78.059200000000004</c:v>
                </c:pt>
                <c:pt idx="63">
                  <c:v>85.641199999999998</c:v>
                </c:pt>
                <c:pt idx="64">
                  <c:v>93.2376</c:v>
                </c:pt>
              </c:numCache>
            </c:numRef>
          </c:xVal>
          <c:yVal>
            <c:numRef>
              <c:f>'velocity transition_diameter6mm'!$G$3:$G$67</c:f>
              <c:numCache>
                <c:formatCode>General</c:formatCode>
                <c:ptCount val="65"/>
                <c:pt idx="0">
                  <c:v>14.034599999999999</c:v>
                </c:pt>
                <c:pt idx="1">
                  <c:v>14.034000000000001</c:v>
                </c:pt>
                <c:pt idx="2">
                  <c:v>14.0335</c:v>
                </c:pt>
                <c:pt idx="3">
                  <c:v>14.0329</c:v>
                </c:pt>
                <c:pt idx="4">
                  <c:v>14.032299999999999</c:v>
                </c:pt>
                <c:pt idx="5">
                  <c:v>14.031700000000001</c:v>
                </c:pt>
                <c:pt idx="6">
                  <c:v>14.0312</c:v>
                </c:pt>
                <c:pt idx="7">
                  <c:v>14.030799999999999</c:v>
                </c:pt>
                <c:pt idx="8">
                  <c:v>14.0304</c:v>
                </c:pt>
                <c:pt idx="9">
                  <c:v>14.03</c:v>
                </c:pt>
                <c:pt idx="10">
                  <c:v>14.0296</c:v>
                </c:pt>
                <c:pt idx="11">
                  <c:v>14.029299999999999</c:v>
                </c:pt>
                <c:pt idx="12">
                  <c:v>14.0289</c:v>
                </c:pt>
                <c:pt idx="13">
                  <c:v>14.028600000000001</c:v>
                </c:pt>
                <c:pt idx="14">
                  <c:v>14.0281</c:v>
                </c:pt>
                <c:pt idx="15">
                  <c:v>14.0275</c:v>
                </c:pt>
                <c:pt idx="16">
                  <c:v>14.0266</c:v>
                </c:pt>
                <c:pt idx="17">
                  <c:v>12.9642</c:v>
                </c:pt>
                <c:pt idx="18">
                  <c:v>12.964399999999999</c:v>
                </c:pt>
                <c:pt idx="19">
                  <c:v>12.965299999999999</c:v>
                </c:pt>
                <c:pt idx="20">
                  <c:v>12.9665</c:v>
                </c:pt>
                <c:pt idx="21">
                  <c:v>12.9686</c:v>
                </c:pt>
                <c:pt idx="22">
                  <c:v>12.972300000000001</c:v>
                </c:pt>
                <c:pt idx="23">
                  <c:v>12.979100000000001</c:v>
                </c:pt>
                <c:pt idx="24">
                  <c:v>12.990399999999999</c:v>
                </c:pt>
                <c:pt idx="25">
                  <c:v>13.008800000000001</c:v>
                </c:pt>
                <c:pt idx="26">
                  <c:v>13.036300000000001</c:v>
                </c:pt>
                <c:pt idx="27">
                  <c:v>13.0771</c:v>
                </c:pt>
                <c:pt idx="28">
                  <c:v>13.1366</c:v>
                </c:pt>
                <c:pt idx="29">
                  <c:v>13.2201</c:v>
                </c:pt>
                <c:pt idx="30">
                  <c:v>13.338200000000001</c:v>
                </c:pt>
                <c:pt idx="31">
                  <c:v>13.507899999999999</c:v>
                </c:pt>
                <c:pt idx="32">
                  <c:v>13.753500000000001</c:v>
                </c:pt>
                <c:pt idx="33">
                  <c:v>14.1121</c:v>
                </c:pt>
                <c:pt idx="34">
                  <c:v>14.6591</c:v>
                </c:pt>
                <c:pt idx="35">
                  <c:v>15.571400000000001</c:v>
                </c:pt>
                <c:pt idx="36">
                  <c:v>17.246099999999998</c:v>
                </c:pt>
                <c:pt idx="37">
                  <c:v>19.9908</c:v>
                </c:pt>
                <c:pt idx="38">
                  <c:v>23.212700000000002</c:v>
                </c:pt>
                <c:pt idx="39">
                  <c:v>26.454899999999999</c:v>
                </c:pt>
                <c:pt idx="40">
                  <c:v>29.703199999999999</c:v>
                </c:pt>
                <c:pt idx="41">
                  <c:v>32.964799999999997</c:v>
                </c:pt>
                <c:pt idx="42">
                  <c:v>36.236400000000003</c:v>
                </c:pt>
                <c:pt idx="43">
                  <c:v>39.365900000000003</c:v>
                </c:pt>
                <c:pt idx="44">
                  <c:v>41.975299999999997</c:v>
                </c:pt>
                <c:pt idx="45">
                  <c:v>43.762999999999998</c:v>
                </c:pt>
                <c:pt idx="46">
                  <c:v>45.160400000000003</c:v>
                </c:pt>
                <c:pt idx="47">
                  <c:v>46.863300000000002</c:v>
                </c:pt>
                <c:pt idx="48">
                  <c:v>48.857700000000001</c:v>
                </c:pt>
                <c:pt idx="49">
                  <c:v>51.183700000000002</c:v>
                </c:pt>
                <c:pt idx="50">
                  <c:v>53.940800000000003</c:v>
                </c:pt>
                <c:pt idx="51">
                  <c:v>56.776600000000002</c:v>
                </c:pt>
                <c:pt idx="52">
                  <c:v>59.631500000000003</c:v>
                </c:pt>
                <c:pt idx="53">
                  <c:v>62.437399999999997</c:v>
                </c:pt>
                <c:pt idx="54">
                  <c:v>65.129900000000006</c:v>
                </c:pt>
                <c:pt idx="55">
                  <c:v>67.586100000000002</c:v>
                </c:pt>
                <c:pt idx="56">
                  <c:v>69.752799999999993</c:v>
                </c:pt>
                <c:pt idx="57">
                  <c:v>71.562299999999993</c:v>
                </c:pt>
                <c:pt idx="58">
                  <c:v>72.996799999999993</c:v>
                </c:pt>
                <c:pt idx="59">
                  <c:v>74.075100000000006</c:v>
                </c:pt>
                <c:pt idx="60">
                  <c:v>74.836100000000002</c:v>
                </c:pt>
                <c:pt idx="61">
                  <c:v>75.36</c:v>
                </c:pt>
                <c:pt idx="62">
                  <c:v>75.704800000000006</c:v>
                </c:pt>
                <c:pt idx="63">
                  <c:v>75.913600000000002</c:v>
                </c:pt>
                <c:pt idx="64">
                  <c:v>75.992400000000004</c:v>
                </c:pt>
              </c:numCache>
            </c:numRef>
          </c:yVal>
          <c:smooth val="0"/>
          <c:extLst>
            <c:ext xmlns:c16="http://schemas.microsoft.com/office/drawing/2014/chart" uri="{C3380CC4-5D6E-409C-BE32-E72D297353CC}">
              <c16:uniqueId val="{00000001-5565-43B3-A711-499577E518D3}"/>
            </c:ext>
          </c:extLst>
        </c:ser>
        <c:ser>
          <c:idx val="0"/>
          <c:order val="2"/>
          <c:tx>
            <c:v>50mm</c:v>
          </c:tx>
          <c:spPr>
            <a:ln w="19050" cap="rnd">
              <a:noFill/>
              <a:round/>
            </a:ln>
            <a:effectLst/>
          </c:spPr>
          <c:marker>
            <c:symbol val="circle"/>
            <c:size val="5"/>
            <c:spPr>
              <a:solidFill>
                <a:srgbClr val="00B050"/>
              </a:solidFill>
              <a:ln w="9525">
                <a:solidFill>
                  <a:srgbClr val="00B050"/>
                </a:solidFill>
              </a:ln>
              <a:effectLst/>
            </c:spPr>
          </c:marker>
          <c:xVal>
            <c:numRef>
              <c:f>'velocity transition_diameter6mm'!$B$3:$B$77</c:f>
              <c:numCache>
                <c:formatCode>General</c:formatCode>
                <c:ptCount val="75"/>
                <c:pt idx="0">
                  <c:v>-104.1373</c:v>
                </c:pt>
                <c:pt idx="1">
                  <c:v>-103.22839999999999</c:v>
                </c:pt>
                <c:pt idx="2">
                  <c:v>-102.319</c:v>
                </c:pt>
                <c:pt idx="3">
                  <c:v>-101.40900000000001</c:v>
                </c:pt>
                <c:pt idx="4">
                  <c:v>-100.4986</c:v>
                </c:pt>
                <c:pt idx="5">
                  <c:v>-99.587599999999995</c:v>
                </c:pt>
                <c:pt idx="6">
                  <c:v>-98.676100000000005</c:v>
                </c:pt>
                <c:pt idx="7">
                  <c:v>-97.763999999999996</c:v>
                </c:pt>
                <c:pt idx="8">
                  <c:v>-96.851500000000001</c:v>
                </c:pt>
                <c:pt idx="9">
                  <c:v>-95.938400000000001</c:v>
                </c:pt>
                <c:pt idx="10">
                  <c:v>-95.024799999999999</c:v>
                </c:pt>
                <c:pt idx="11">
                  <c:v>-94.110699999999994</c:v>
                </c:pt>
                <c:pt idx="12">
                  <c:v>-93.196100000000001</c:v>
                </c:pt>
                <c:pt idx="13">
                  <c:v>-92.281000000000006</c:v>
                </c:pt>
                <c:pt idx="14">
                  <c:v>-91.365300000000005</c:v>
                </c:pt>
                <c:pt idx="15">
                  <c:v>-90.449200000000005</c:v>
                </c:pt>
                <c:pt idx="16">
                  <c:v>-89.532499999999999</c:v>
                </c:pt>
                <c:pt idx="17">
                  <c:v>-88.615300000000005</c:v>
                </c:pt>
                <c:pt idx="18">
                  <c:v>-87.697599999999994</c:v>
                </c:pt>
                <c:pt idx="19">
                  <c:v>-86.779399999999995</c:v>
                </c:pt>
                <c:pt idx="20">
                  <c:v>-85.860699999999994</c:v>
                </c:pt>
                <c:pt idx="21">
                  <c:v>-84.941500000000005</c:v>
                </c:pt>
                <c:pt idx="22">
                  <c:v>-84.021699999999996</c:v>
                </c:pt>
                <c:pt idx="23">
                  <c:v>-83.101299999999995</c:v>
                </c:pt>
                <c:pt idx="24">
                  <c:v>-82.180499999999995</c:v>
                </c:pt>
                <c:pt idx="25">
                  <c:v>-81.259</c:v>
                </c:pt>
                <c:pt idx="26">
                  <c:v>-80.336799999999997</c:v>
                </c:pt>
                <c:pt idx="27">
                  <c:v>-79.414000000000001</c:v>
                </c:pt>
                <c:pt idx="28">
                  <c:v>-78.490300000000005</c:v>
                </c:pt>
                <c:pt idx="29">
                  <c:v>-77.565799999999996</c:v>
                </c:pt>
                <c:pt idx="30">
                  <c:v>-76.6404</c:v>
                </c:pt>
                <c:pt idx="31">
                  <c:v>-75.713700000000003</c:v>
                </c:pt>
                <c:pt idx="32">
                  <c:v>-74.785700000000006</c:v>
                </c:pt>
                <c:pt idx="33">
                  <c:v>-73.856200000000001</c:v>
                </c:pt>
                <c:pt idx="34">
                  <c:v>-72.9251</c:v>
                </c:pt>
                <c:pt idx="35">
                  <c:v>-71.992199999999997</c:v>
                </c:pt>
                <c:pt idx="36">
                  <c:v>-71.057400000000001</c:v>
                </c:pt>
                <c:pt idx="37">
                  <c:v>-70.120900000000006</c:v>
                </c:pt>
                <c:pt idx="38">
                  <c:v>-69.243499999999997</c:v>
                </c:pt>
                <c:pt idx="39">
                  <c:v>-68.373699999999999</c:v>
                </c:pt>
                <c:pt idx="40">
                  <c:v>-67.500799999999998</c:v>
                </c:pt>
                <c:pt idx="41">
                  <c:v>-66.62360000000001</c:v>
                </c:pt>
                <c:pt idx="42">
                  <c:v>-65.741</c:v>
                </c:pt>
                <c:pt idx="43">
                  <c:v>-64.851300000000009</c:v>
                </c:pt>
                <c:pt idx="44">
                  <c:v>-63.952199999999998</c:v>
                </c:pt>
                <c:pt idx="45">
                  <c:v>-63.040599999999998</c:v>
                </c:pt>
                <c:pt idx="46">
                  <c:v>-62.112400000000001</c:v>
                </c:pt>
                <c:pt idx="47">
                  <c:v>-61.162799999999997</c:v>
                </c:pt>
                <c:pt idx="48">
                  <c:v>-60.184800000000003</c:v>
                </c:pt>
                <c:pt idx="49">
                  <c:v>-59.168300000000002</c:v>
                </c:pt>
                <c:pt idx="50">
                  <c:v>-58.0976</c:v>
                </c:pt>
                <c:pt idx="51">
                  <c:v>-56.947299999999998</c:v>
                </c:pt>
                <c:pt idx="52">
                  <c:v>-55.671199999999999</c:v>
                </c:pt>
                <c:pt idx="53">
                  <c:v>-54.183700000000002</c:v>
                </c:pt>
                <c:pt idx="54">
                  <c:v>-52.392099999999999</c:v>
                </c:pt>
                <c:pt idx="55">
                  <c:v>-50.270099999999999</c:v>
                </c:pt>
                <c:pt idx="56">
                  <c:v>-47.816699999999997</c:v>
                </c:pt>
                <c:pt idx="57">
                  <c:v>-45.030799999999999</c:v>
                </c:pt>
                <c:pt idx="58">
                  <c:v>-41.910600000000002</c:v>
                </c:pt>
                <c:pt idx="59">
                  <c:v>-38.454000000000001</c:v>
                </c:pt>
                <c:pt idx="60">
                  <c:v>-34.658000000000001</c:v>
                </c:pt>
                <c:pt idx="61">
                  <c:v>-30.517900000000001</c:v>
                </c:pt>
                <c:pt idx="62">
                  <c:v>-26.029900000000001</c:v>
                </c:pt>
                <c:pt idx="63">
                  <c:v>-21.1965</c:v>
                </c:pt>
                <c:pt idx="64">
                  <c:v>-16.0412</c:v>
                </c:pt>
                <c:pt idx="65">
                  <c:v>-10.606870000000001</c:v>
                </c:pt>
                <c:pt idx="66">
                  <c:v>-4.9458785000000001</c:v>
                </c:pt>
                <c:pt idx="67">
                  <c:v>0.89024999999999999</c:v>
                </c:pt>
                <c:pt idx="68">
                  <c:v>6.8508999999999993</c:v>
                </c:pt>
                <c:pt idx="69">
                  <c:v>12.9575</c:v>
                </c:pt>
                <c:pt idx="70">
                  <c:v>19.220700000000001</c:v>
                </c:pt>
                <c:pt idx="71">
                  <c:v>25.6462</c:v>
                </c:pt>
                <c:pt idx="72">
                  <c:v>32.233800000000002</c:v>
                </c:pt>
                <c:pt idx="73">
                  <c:v>38.972900000000003</c:v>
                </c:pt>
                <c:pt idx="74">
                  <c:v>45.844900000000003</c:v>
                </c:pt>
              </c:numCache>
            </c:numRef>
          </c:xVal>
          <c:yVal>
            <c:numRef>
              <c:f>'velocity transition_diameter6mm'!$C$3:$C$77</c:f>
              <c:numCache>
                <c:formatCode>General</c:formatCode>
                <c:ptCount val="75"/>
                <c:pt idx="0">
                  <c:v>9.0863300000000002</c:v>
                </c:pt>
                <c:pt idx="1">
                  <c:v>9.0915499999999998</c:v>
                </c:pt>
                <c:pt idx="2">
                  <c:v>9.0968</c:v>
                </c:pt>
                <c:pt idx="3">
                  <c:v>9.1020599999999998</c:v>
                </c:pt>
                <c:pt idx="4">
                  <c:v>9.1073000000000004</c:v>
                </c:pt>
                <c:pt idx="5">
                  <c:v>9.1125399999999992</c:v>
                </c:pt>
                <c:pt idx="6">
                  <c:v>9.1177499999999991</c:v>
                </c:pt>
                <c:pt idx="7">
                  <c:v>9.1229399999999998</c:v>
                </c:pt>
                <c:pt idx="8">
                  <c:v>9.1280999999999999</c:v>
                </c:pt>
                <c:pt idx="9">
                  <c:v>9.1332400000000007</c:v>
                </c:pt>
                <c:pt idx="10">
                  <c:v>9.1383500000000009</c:v>
                </c:pt>
                <c:pt idx="11">
                  <c:v>9.1434999999999995</c:v>
                </c:pt>
                <c:pt idx="12">
                  <c:v>9.1486900000000002</c:v>
                </c:pt>
                <c:pt idx="13">
                  <c:v>9.1538799999999991</c:v>
                </c:pt>
                <c:pt idx="14">
                  <c:v>9.1590199999999999</c:v>
                </c:pt>
                <c:pt idx="15">
                  <c:v>9.1641100000000009</c:v>
                </c:pt>
                <c:pt idx="16">
                  <c:v>9.1692400000000003</c:v>
                </c:pt>
                <c:pt idx="17">
                  <c:v>9.1744299999999992</c:v>
                </c:pt>
                <c:pt idx="18">
                  <c:v>9.1795500000000008</c:v>
                </c:pt>
                <c:pt idx="19">
                  <c:v>9.1846999999999994</c:v>
                </c:pt>
                <c:pt idx="20">
                  <c:v>9.1898499999999999</c:v>
                </c:pt>
                <c:pt idx="21">
                  <c:v>9.1951599999999996</c:v>
                </c:pt>
                <c:pt idx="22">
                  <c:v>9.2005499999999998</c:v>
                </c:pt>
                <c:pt idx="23">
                  <c:v>9.2060499999999994</c:v>
                </c:pt>
                <c:pt idx="24">
                  <c:v>9.2118599999999997</c:v>
                </c:pt>
                <c:pt idx="25">
                  <c:v>9.2180800000000005</c:v>
                </c:pt>
                <c:pt idx="26">
                  <c:v>9.2248099999999997</c:v>
                </c:pt>
                <c:pt idx="27">
                  <c:v>9.2321799999999996</c:v>
                </c:pt>
                <c:pt idx="28">
                  <c:v>9.2404399999999995</c:v>
                </c:pt>
                <c:pt idx="29">
                  <c:v>9.2498000000000005</c:v>
                </c:pt>
                <c:pt idx="30">
                  <c:v>9.2604500000000005</c:v>
                </c:pt>
                <c:pt idx="31">
                  <c:v>9.2728900000000003</c:v>
                </c:pt>
                <c:pt idx="32">
                  <c:v>9.2870699999999999</c:v>
                </c:pt>
                <c:pt idx="33">
                  <c:v>9.3028399999999998</c:v>
                </c:pt>
                <c:pt idx="34">
                  <c:v>9.3201000000000001</c:v>
                </c:pt>
                <c:pt idx="35">
                  <c:v>9.3383199999999995</c:v>
                </c:pt>
                <c:pt idx="36">
                  <c:v>9.3567099999999996</c:v>
                </c:pt>
                <c:pt idx="37">
                  <c:v>9.3744599999999991</c:v>
                </c:pt>
                <c:pt idx="38">
                  <c:v>8.6850000000000005</c:v>
                </c:pt>
                <c:pt idx="39">
                  <c:v>8.7124199999999998</c:v>
                </c:pt>
                <c:pt idx="40">
                  <c:v>8.7485900000000001</c:v>
                </c:pt>
                <c:pt idx="41">
                  <c:v>8.7962199999999999</c:v>
                </c:pt>
                <c:pt idx="42">
                  <c:v>8.8585899999999995</c:v>
                </c:pt>
                <c:pt idx="43">
                  <c:v>8.9396699999999996</c:v>
                </c:pt>
                <c:pt idx="44">
                  <c:v>9.0476500000000009</c:v>
                </c:pt>
                <c:pt idx="45">
                  <c:v>9.1914300000000004</c:v>
                </c:pt>
                <c:pt idx="46">
                  <c:v>9.37927</c:v>
                </c:pt>
                <c:pt idx="47">
                  <c:v>9.6242300000000007</c:v>
                </c:pt>
                <c:pt idx="48">
                  <c:v>9.9523499999999991</c:v>
                </c:pt>
                <c:pt idx="49">
                  <c:v>10.4041</c:v>
                </c:pt>
                <c:pt idx="50">
                  <c:v>11.050700000000001</c:v>
                </c:pt>
                <c:pt idx="51">
                  <c:v>12.026999999999999</c:v>
                </c:pt>
                <c:pt idx="52">
                  <c:v>13.6395</c:v>
                </c:pt>
                <c:pt idx="53">
                  <c:v>16.29</c:v>
                </c:pt>
                <c:pt idx="54">
                  <c:v>19.566600000000001</c:v>
                </c:pt>
                <c:pt idx="55">
                  <c:v>22.8748</c:v>
                </c:pt>
                <c:pt idx="56">
                  <c:v>26.194700000000001</c:v>
                </c:pt>
                <c:pt idx="57">
                  <c:v>29.5274</c:v>
                </c:pt>
                <c:pt idx="58">
                  <c:v>32.879399999999997</c:v>
                </c:pt>
                <c:pt idx="59">
                  <c:v>36.256500000000003</c:v>
                </c:pt>
                <c:pt idx="60">
                  <c:v>39.671500000000002</c:v>
                </c:pt>
                <c:pt idx="61">
                  <c:v>43.139299999999999</c:v>
                </c:pt>
                <c:pt idx="62">
                  <c:v>46.622100000000003</c:v>
                </c:pt>
                <c:pt idx="63">
                  <c:v>50.006</c:v>
                </c:pt>
                <c:pt idx="64">
                  <c:v>53.025399999999998</c:v>
                </c:pt>
                <c:pt idx="65">
                  <c:v>55.566400000000002</c:v>
                </c:pt>
                <c:pt idx="66">
                  <c:v>57.563099999999999</c:v>
                </c:pt>
                <c:pt idx="67">
                  <c:v>59.001199999999997</c:v>
                </c:pt>
                <c:pt idx="68">
                  <c:v>60.315600000000003</c:v>
                </c:pt>
                <c:pt idx="69">
                  <c:v>61.834099999999999</c:v>
                </c:pt>
                <c:pt idx="70">
                  <c:v>63.447899999999997</c:v>
                </c:pt>
                <c:pt idx="71">
                  <c:v>65.066500000000005</c:v>
                </c:pt>
                <c:pt idx="72">
                  <c:v>66.656700000000001</c:v>
                </c:pt>
                <c:pt idx="73">
                  <c:v>68.095500000000001</c:v>
                </c:pt>
                <c:pt idx="74">
                  <c:v>69.250200000000007</c:v>
                </c:pt>
              </c:numCache>
            </c:numRef>
          </c:yVal>
          <c:smooth val="0"/>
          <c:extLst>
            <c:ext xmlns:c16="http://schemas.microsoft.com/office/drawing/2014/chart" uri="{C3380CC4-5D6E-409C-BE32-E72D297353CC}">
              <c16:uniqueId val="{00000002-5565-43B3-A711-499577E518D3}"/>
            </c:ext>
          </c:extLst>
        </c:ser>
        <c:dLbls>
          <c:showLegendKey val="0"/>
          <c:showVal val="0"/>
          <c:showCatName val="0"/>
          <c:showSerName val="0"/>
          <c:showPercent val="0"/>
          <c:showBubbleSize val="0"/>
        </c:dLbls>
        <c:axId val="997413679"/>
        <c:axId val="997415343"/>
      </c:scatterChart>
      <c:valAx>
        <c:axId val="997413679"/>
        <c:scaling>
          <c:orientation val="minMax"/>
          <c:max val="1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t>y [mm]</a:t>
                </a:r>
                <a:endParaRPr lang="ja-JP"/>
              </a:p>
            </c:rich>
          </c:tx>
          <c:layout>
            <c:manualLayout>
              <c:xMode val="edge"/>
              <c:yMode val="edge"/>
              <c:x val="0.45101736111111113"/>
              <c:y val="0.9373036024305555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in"/>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5343"/>
        <c:crosses val="autoZero"/>
        <c:crossBetween val="midCat"/>
        <c:majorUnit val="50"/>
      </c:valAx>
      <c:valAx>
        <c:axId val="997415343"/>
        <c:scaling>
          <c:orientation val="minMax"/>
          <c:max val="80"/>
        </c:scaling>
        <c:delete val="0"/>
        <c:axPos val="l"/>
        <c:numFmt formatCode="General" sourceLinked="1"/>
        <c:majorTickMark val="cross"/>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997413679"/>
        <c:crosses val="autoZero"/>
        <c:crossBetween val="midCat"/>
      </c:valAx>
      <c:spPr>
        <a:noFill/>
        <a:ln>
          <a:solidFill>
            <a:sysClr val="windowText" lastClr="000000"/>
          </a:solidFill>
        </a:ln>
        <a:effectLst/>
      </c:spPr>
    </c:plotArea>
    <c:legend>
      <c:legendPos val="tr"/>
      <c:layout>
        <c:manualLayout>
          <c:xMode val="edge"/>
          <c:yMode val="edge"/>
          <c:x val="0.66735826771653539"/>
          <c:y val="0.38425925925925924"/>
          <c:w val="0.24460404040404041"/>
          <c:h val="0.23541558159722223"/>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ea typeface="メイリオ" panose="020B0604030504040204" pitchFamily="50" charset="-128"/>
        </a:defRPr>
      </a:pPr>
      <a:endParaRPr lang="ja-JP"/>
    </a:p>
  </c:txPr>
  <c:externalData r:id="rId4">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mn-cs"/>
              </a:defRPr>
            </a:pPr>
            <a:r>
              <a:rPr lang="en-US" altLang="ja-JP" sz="1600" baseline="0" dirty="0"/>
              <a:t>Distance between nozzle outlet and specimen </a:t>
            </a:r>
            <a:r>
              <a:rPr lang="en-US" altLang="ja-JP" sz="1600" b="1" u="sng" baseline="0" dirty="0"/>
              <a:t>50mm</a:t>
            </a:r>
            <a:endParaRPr lang="ja-JP" altLang="en-US" sz="1600" b="1" u="sng" baseline="0" dirty="0"/>
          </a:p>
        </c:rich>
      </c:tx>
      <c:layout>
        <c:manualLayout>
          <c:xMode val="edge"/>
          <c:yMode val="edge"/>
          <c:x val="0.11594095238095238"/>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mn-ea"/>
              <a:cs typeface="+mn-cs"/>
            </a:defRPr>
          </a:pPr>
          <a:endParaRPr lang="ja-JP"/>
        </a:p>
      </c:txPr>
    </c:title>
    <c:autoTitleDeleted val="0"/>
    <c:plotArea>
      <c:layout>
        <c:manualLayout>
          <c:layoutTarget val="inner"/>
          <c:xMode val="edge"/>
          <c:yMode val="edge"/>
          <c:x val="6.5757777777777776E-2"/>
          <c:y val="9.9416137566137569E-2"/>
          <c:w val="0.89685793650793655"/>
          <c:h val="0.7379230158730159"/>
        </c:manualLayout>
      </c:layout>
      <c:scatterChart>
        <c:scatterStyle val="lineMarker"/>
        <c:varyColors val="0"/>
        <c:ser>
          <c:idx val="3"/>
          <c:order val="0"/>
          <c:tx>
            <c:v>Airflow(6mm)</c:v>
          </c:tx>
          <c:spPr>
            <a:ln w="25400" cap="rnd">
              <a:noFill/>
              <a:round/>
            </a:ln>
            <a:effectLst/>
          </c:spPr>
          <c:marker>
            <c:symbol val="square"/>
            <c:size val="5"/>
            <c:spPr>
              <a:solidFill>
                <a:schemeClr val="accent3"/>
              </a:solidFill>
              <a:ln w="9525">
                <a:solidFill>
                  <a:schemeClr val="accent3"/>
                </a:solidFill>
              </a:ln>
              <a:effectLst/>
            </c:spPr>
          </c:marker>
          <c:xVal>
            <c:numRef>
              <c:f>distance50mm!$B$4:$B$987</c:f>
              <c:numCache>
                <c:formatCode>General</c:formatCode>
                <c:ptCount val="984"/>
                <c:pt idx="0">
                  <c:v>-583.00000900000009</c:v>
                </c:pt>
                <c:pt idx="1">
                  <c:v>-582.35633900000005</c:v>
                </c:pt>
                <c:pt idx="2">
                  <c:v>-581.71266800000001</c:v>
                </c:pt>
                <c:pt idx="3">
                  <c:v>-581.06899700000008</c:v>
                </c:pt>
                <c:pt idx="4">
                  <c:v>-580.42532700000004</c:v>
                </c:pt>
                <c:pt idx="5">
                  <c:v>-579.781656</c:v>
                </c:pt>
                <c:pt idx="6">
                  <c:v>-579.13798599999996</c:v>
                </c:pt>
                <c:pt idx="7">
                  <c:v>-578.49431500000003</c:v>
                </c:pt>
                <c:pt idx="8">
                  <c:v>-577.8506450000001</c:v>
                </c:pt>
                <c:pt idx="9">
                  <c:v>-577.20697399999995</c:v>
                </c:pt>
                <c:pt idx="10">
                  <c:v>-576.56330300000002</c:v>
                </c:pt>
                <c:pt idx="11">
                  <c:v>-575.91963300000009</c:v>
                </c:pt>
                <c:pt idx="12">
                  <c:v>-575.27596199999994</c:v>
                </c:pt>
                <c:pt idx="13">
                  <c:v>-574.63229200000001</c:v>
                </c:pt>
                <c:pt idx="14">
                  <c:v>-573.98862100000008</c:v>
                </c:pt>
                <c:pt idx="15">
                  <c:v>-573.34495100000004</c:v>
                </c:pt>
                <c:pt idx="16">
                  <c:v>-572.70128</c:v>
                </c:pt>
                <c:pt idx="17">
                  <c:v>-572.05760999999995</c:v>
                </c:pt>
                <c:pt idx="18">
                  <c:v>-571.41393900000003</c:v>
                </c:pt>
                <c:pt idx="19">
                  <c:v>-570.77026799999999</c:v>
                </c:pt>
                <c:pt idx="20">
                  <c:v>-570.12659799999994</c:v>
                </c:pt>
                <c:pt idx="21">
                  <c:v>-569.48292700000002</c:v>
                </c:pt>
                <c:pt idx="22">
                  <c:v>-568.83925700000009</c:v>
                </c:pt>
                <c:pt idx="23">
                  <c:v>-568.19558599999993</c:v>
                </c:pt>
                <c:pt idx="24">
                  <c:v>-567.55191600000001</c:v>
                </c:pt>
                <c:pt idx="25">
                  <c:v>-566.90824500000008</c:v>
                </c:pt>
                <c:pt idx="26">
                  <c:v>-566.26457500000004</c:v>
                </c:pt>
                <c:pt idx="27">
                  <c:v>-565.620904</c:v>
                </c:pt>
                <c:pt idx="28">
                  <c:v>-564.97723300000007</c:v>
                </c:pt>
                <c:pt idx="29">
                  <c:v>-564.33356300000003</c:v>
                </c:pt>
                <c:pt idx="30">
                  <c:v>-563.68989199999999</c:v>
                </c:pt>
                <c:pt idx="31">
                  <c:v>-563.04622199999994</c:v>
                </c:pt>
                <c:pt idx="32">
                  <c:v>-562.40255100000002</c:v>
                </c:pt>
                <c:pt idx="33">
                  <c:v>-561.75888100000009</c:v>
                </c:pt>
                <c:pt idx="34">
                  <c:v>-561.11520999999993</c:v>
                </c:pt>
                <c:pt idx="35">
                  <c:v>-560.47153900000001</c:v>
                </c:pt>
                <c:pt idx="36">
                  <c:v>-559.82786900000008</c:v>
                </c:pt>
                <c:pt idx="37">
                  <c:v>-559.18419799999992</c:v>
                </c:pt>
                <c:pt idx="38">
                  <c:v>-558.54052799999999</c:v>
                </c:pt>
                <c:pt idx="39">
                  <c:v>-557.89685700000007</c:v>
                </c:pt>
                <c:pt idx="40">
                  <c:v>-557.25318700000003</c:v>
                </c:pt>
                <c:pt idx="41">
                  <c:v>-556.60951599999999</c:v>
                </c:pt>
                <c:pt idx="42">
                  <c:v>-555.96584599999994</c:v>
                </c:pt>
                <c:pt idx="43">
                  <c:v>-555.32217500000002</c:v>
                </c:pt>
                <c:pt idx="44">
                  <c:v>-554.67850399999998</c:v>
                </c:pt>
                <c:pt idx="45">
                  <c:v>-554.03483399999993</c:v>
                </c:pt>
                <c:pt idx="46">
                  <c:v>-553.39116300000001</c:v>
                </c:pt>
                <c:pt idx="47">
                  <c:v>-552.74749300000008</c:v>
                </c:pt>
                <c:pt idx="48">
                  <c:v>-552.10382199999992</c:v>
                </c:pt>
                <c:pt idx="49">
                  <c:v>-551.46015199999999</c:v>
                </c:pt>
                <c:pt idx="50">
                  <c:v>-550.81648100000007</c:v>
                </c:pt>
                <c:pt idx="51">
                  <c:v>-550.17281100000002</c:v>
                </c:pt>
                <c:pt idx="52">
                  <c:v>-549.52913999999998</c:v>
                </c:pt>
                <c:pt idx="53">
                  <c:v>-548.88546900000006</c:v>
                </c:pt>
                <c:pt idx="54">
                  <c:v>-548.24179900000001</c:v>
                </c:pt>
                <c:pt idx="55">
                  <c:v>-547.59812799999997</c:v>
                </c:pt>
                <c:pt idx="56">
                  <c:v>-546.95445799999993</c:v>
                </c:pt>
                <c:pt idx="57">
                  <c:v>-546.310787</c:v>
                </c:pt>
                <c:pt idx="58">
                  <c:v>-545.66711700000008</c:v>
                </c:pt>
                <c:pt idx="59">
                  <c:v>-545.02344599999992</c:v>
                </c:pt>
                <c:pt idx="60">
                  <c:v>-544.37977599999999</c:v>
                </c:pt>
                <c:pt idx="61">
                  <c:v>-543.73610500000007</c:v>
                </c:pt>
                <c:pt idx="62">
                  <c:v>-543.09243399999991</c:v>
                </c:pt>
                <c:pt idx="63">
                  <c:v>-542.44876399999998</c:v>
                </c:pt>
                <c:pt idx="64">
                  <c:v>-541.80509300000006</c:v>
                </c:pt>
                <c:pt idx="65">
                  <c:v>-541.16142300000001</c:v>
                </c:pt>
                <c:pt idx="66">
                  <c:v>-540.51775199999997</c:v>
                </c:pt>
                <c:pt idx="67">
                  <c:v>-539.87408199999993</c:v>
                </c:pt>
                <c:pt idx="68">
                  <c:v>-539.230411</c:v>
                </c:pt>
                <c:pt idx="69">
                  <c:v>-538.58673999999996</c:v>
                </c:pt>
                <c:pt idx="70">
                  <c:v>-537.94306999999992</c:v>
                </c:pt>
                <c:pt idx="71">
                  <c:v>-537.29939899999999</c:v>
                </c:pt>
                <c:pt idx="72">
                  <c:v>-536.65572900000006</c:v>
                </c:pt>
                <c:pt idx="73">
                  <c:v>-536.01205799999991</c:v>
                </c:pt>
                <c:pt idx="74">
                  <c:v>-535.36838799999998</c:v>
                </c:pt>
                <c:pt idx="75">
                  <c:v>-534.72471700000006</c:v>
                </c:pt>
                <c:pt idx="76">
                  <c:v>-534.08104700000001</c:v>
                </c:pt>
                <c:pt idx="77">
                  <c:v>-533.43737599999997</c:v>
                </c:pt>
                <c:pt idx="78">
                  <c:v>-532.79370500000005</c:v>
                </c:pt>
                <c:pt idx="79">
                  <c:v>-532.150035</c:v>
                </c:pt>
                <c:pt idx="80">
                  <c:v>-531.50636399999996</c:v>
                </c:pt>
                <c:pt idx="81">
                  <c:v>-530.86269399999992</c:v>
                </c:pt>
                <c:pt idx="82">
                  <c:v>-530.21902299999999</c:v>
                </c:pt>
                <c:pt idx="83">
                  <c:v>-529.57535300000006</c:v>
                </c:pt>
                <c:pt idx="84">
                  <c:v>-528.93168199999991</c:v>
                </c:pt>
                <c:pt idx="85">
                  <c:v>-528.28801199999998</c:v>
                </c:pt>
                <c:pt idx="86">
                  <c:v>-527.64434100000005</c:v>
                </c:pt>
                <c:pt idx="87">
                  <c:v>-527.00067000000001</c:v>
                </c:pt>
                <c:pt idx="88">
                  <c:v>-526.35699999999997</c:v>
                </c:pt>
                <c:pt idx="89">
                  <c:v>-525.71332900000004</c:v>
                </c:pt>
                <c:pt idx="90">
                  <c:v>-525.069659</c:v>
                </c:pt>
                <c:pt idx="91">
                  <c:v>-524.42598799999996</c:v>
                </c:pt>
                <c:pt idx="92">
                  <c:v>-523.78231799999992</c:v>
                </c:pt>
                <c:pt idx="93">
                  <c:v>-523.13864699999999</c:v>
                </c:pt>
                <c:pt idx="94">
                  <c:v>-522.49497700000006</c:v>
                </c:pt>
                <c:pt idx="95">
                  <c:v>-521.85130599999991</c:v>
                </c:pt>
                <c:pt idx="96">
                  <c:v>-521.20763499999998</c:v>
                </c:pt>
                <c:pt idx="97">
                  <c:v>-520.56396500000005</c:v>
                </c:pt>
                <c:pt idx="98">
                  <c:v>-519.9202939999999</c:v>
                </c:pt>
                <c:pt idx="99">
                  <c:v>-519.27662399999997</c:v>
                </c:pt>
                <c:pt idx="100">
                  <c:v>-518.63295300000004</c:v>
                </c:pt>
                <c:pt idx="101">
                  <c:v>-517.989283</c:v>
                </c:pt>
                <c:pt idx="102">
                  <c:v>-517.34561199999996</c:v>
                </c:pt>
                <c:pt idx="103">
                  <c:v>-516.70194100000003</c:v>
                </c:pt>
                <c:pt idx="104">
                  <c:v>-516.05827099999999</c:v>
                </c:pt>
                <c:pt idx="105">
                  <c:v>-515.41460000000006</c:v>
                </c:pt>
                <c:pt idx="106">
                  <c:v>-514.77092999999991</c:v>
                </c:pt>
                <c:pt idx="107">
                  <c:v>-514.12725899999998</c:v>
                </c:pt>
                <c:pt idx="108">
                  <c:v>-513.48358899999994</c:v>
                </c:pt>
                <c:pt idx="109">
                  <c:v>-512.8399179999999</c:v>
                </c:pt>
                <c:pt idx="110">
                  <c:v>-512.19624799999997</c:v>
                </c:pt>
                <c:pt idx="111">
                  <c:v>-511.55257699999999</c:v>
                </c:pt>
                <c:pt idx="112">
                  <c:v>-510.90890600000006</c:v>
                </c:pt>
                <c:pt idx="113">
                  <c:v>-510.26523599999996</c:v>
                </c:pt>
                <c:pt idx="114">
                  <c:v>-509.62156499999998</c:v>
                </c:pt>
                <c:pt idx="115">
                  <c:v>-508.97789499999999</c:v>
                </c:pt>
                <c:pt idx="116">
                  <c:v>-508.33422400000006</c:v>
                </c:pt>
                <c:pt idx="117">
                  <c:v>-507.69055399999996</c:v>
                </c:pt>
                <c:pt idx="118">
                  <c:v>-507.04688299999998</c:v>
                </c:pt>
                <c:pt idx="119">
                  <c:v>-506.40321299999999</c:v>
                </c:pt>
                <c:pt idx="120">
                  <c:v>-505.75954199999995</c:v>
                </c:pt>
                <c:pt idx="121">
                  <c:v>-505.11587099999997</c:v>
                </c:pt>
                <c:pt idx="122">
                  <c:v>-504.47223099999997</c:v>
                </c:pt>
                <c:pt idx="123">
                  <c:v>-503.82859000000002</c:v>
                </c:pt>
                <c:pt idx="124">
                  <c:v>-503.18494899999996</c:v>
                </c:pt>
                <c:pt idx="125">
                  <c:v>-502.54130800000001</c:v>
                </c:pt>
                <c:pt idx="126">
                  <c:v>-501.89766800000001</c:v>
                </c:pt>
                <c:pt idx="127">
                  <c:v>-501.25402700000001</c:v>
                </c:pt>
                <c:pt idx="128">
                  <c:v>-500.61038600000001</c:v>
                </c:pt>
                <c:pt idx="129">
                  <c:v>-499.966745</c:v>
                </c:pt>
                <c:pt idx="130">
                  <c:v>-499.323105</c:v>
                </c:pt>
                <c:pt idx="131">
                  <c:v>-498.679464</c:v>
                </c:pt>
                <c:pt idx="132">
                  <c:v>-498.03582299999999</c:v>
                </c:pt>
                <c:pt idx="133">
                  <c:v>-497.39218199999999</c:v>
                </c:pt>
                <c:pt idx="134">
                  <c:v>-496.74854199999999</c:v>
                </c:pt>
                <c:pt idx="135">
                  <c:v>-496.10490099999998</c:v>
                </c:pt>
                <c:pt idx="136">
                  <c:v>-495.46126000000004</c:v>
                </c:pt>
                <c:pt idx="137">
                  <c:v>-494.81761899999998</c:v>
                </c:pt>
                <c:pt idx="138">
                  <c:v>-494.17397899999997</c:v>
                </c:pt>
                <c:pt idx="139">
                  <c:v>-493.53033800000003</c:v>
                </c:pt>
                <c:pt idx="140">
                  <c:v>-492.88669699999997</c:v>
                </c:pt>
                <c:pt idx="141">
                  <c:v>-492.24305600000002</c:v>
                </c:pt>
                <c:pt idx="142">
                  <c:v>-491.59941600000002</c:v>
                </c:pt>
                <c:pt idx="143">
                  <c:v>-490.95577499999996</c:v>
                </c:pt>
                <c:pt idx="144">
                  <c:v>-490.31213400000001</c:v>
                </c:pt>
                <c:pt idx="145">
                  <c:v>-489.66849299999996</c:v>
                </c:pt>
                <c:pt idx="146">
                  <c:v>-489.02485299999995</c:v>
                </c:pt>
                <c:pt idx="147">
                  <c:v>-488.381212</c:v>
                </c:pt>
                <c:pt idx="148">
                  <c:v>-487.737571</c:v>
                </c:pt>
                <c:pt idx="149">
                  <c:v>-487.09393</c:v>
                </c:pt>
                <c:pt idx="150">
                  <c:v>-486.450289</c:v>
                </c:pt>
                <c:pt idx="151">
                  <c:v>-485.80664899999999</c:v>
                </c:pt>
                <c:pt idx="152">
                  <c:v>-485.16300799999999</c:v>
                </c:pt>
                <c:pt idx="153">
                  <c:v>-484.51936699999999</c:v>
                </c:pt>
                <c:pt idx="154">
                  <c:v>-483.87572599999999</c:v>
                </c:pt>
                <c:pt idx="155">
                  <c:v>-483.23208599999998</c:v>
                </c:pt>
                <c:pt idx="156">
                  <c:v>-482.58844499999998</c:v>
                </c:pt>
                <c:pt idx="157">
                  <c:v>-481.94480399999998</c:v>
                </c:pt>
                <c:pt idx="158">
                  <c:v>-481.30116300000003</c:v>
                </c:pt>
                <c:pt idx="159">
                  <c:v>-480.65752300000003</c:v>
                </c:pt>
                <c:pt idx="160">
                  <c:v>-480.01388200000002</c:v>
                </c:pt>
                <c:pt idx="161">
                  <c:v>-479.37024100000002</c:v>
                </c:pt>
                <c:pt idx="162">
                  <c:v>-478.72660000000002</c:v>
                </c:pt>
                <c:pt idx="163">
                  <c:v>-478.08296000000001</c:v>
                </c:pt>
                <c:pt idx="164">
                  <c:v>-477.43931900000001</c:v>
                </c:pt>
                <c:pt idx="165">
                  <c:v>-476.79567800000001</c:v>
                </c:pt>
                <c:pt idx="166">
                  <c:v>-476.15203700000001</c:v>
                </c:pt>
                <c:pt idx="167">
                  <c:v>-475.508397</c:v>
                </c:pt>
                <c:pt idx="168">
                  <c:v>-474.864756</c:v>
                </c:pt>
                <c:pt idx="169">
                  <c:v>-474.221115</c:v>
                </c:pt>
                <c:pt idx="170">
                  <c:v>-473.577474</c:v>
                </c:pt>
                <c:pt idx="171">
                  <c:v>-472.93383399999999</c:v>
                </c:pt>
                <c:pt idx="172">
                  <c:v>-472.29019300000004</c:v>
                </c:pt>
                <c:pt idx="173">
                  <c:v>-471.64655199999999</c:v>
                </c:pt>
                <c:pt idx="174">
                  <c:v>-471.00291100000004</c:v>
                </c:pt>
                <c:pt idx="175">
                  <c:v>-470.35927100000004</c:v>
                </c:pt>
                <c:pt idx="176">
                  <c:v>-469.71562999999998</c:v>
                </c:pt>
                <c:pt idx="177">
                  <c:v>-469.07198900000003</c:v>
                </c:pt>
                <c:pt idx="178">
                  <c:v>-468.42834799999997</c:v>
                </c:pt>
                <c:pt idx="179">
                  <c:v>-467.78470799999997</c:v>
                </c:pt>
                <c:pt idx="180">
                  <c:v>-467.14106700000002</c:v>
                </c:pt>
                <c:pt idx="181">
                  <c:v>-466.49742599999996</c:v>
                </c:pt>
                <c:pt idx="182">
                  <c:v>-465.85378500000002</c:v>
                </c:pt>
                <c:pt idx="183">
                  <c:v>-465.21014500000001</c:v>
                </c:pt>
                <c:pt idx="184">
                  <c:v>-464.56650400000001</c:v>
                </c:pt>
                <c:pt idx="185">
                  <c:v>-463.92286300000001</c:v>
                </c:pt>
                <c:pt idx="186">
                  <c:v>-463.279222</c:v>
                </c:pt>
                <c:pt idx="187">
                  <c:v>-462.635581</c:v>
                </c:pt>
                <c:pt idx="188">
                  <c:v>-461.991941</c:v>
                </c:pt>
                <c:pt idx="189">
                  <c:v>-461.34829999999999</c:v>
                </c:pt>
                <c:pt idx="190">
                  <c:v>-460.70465899999999</c:v>
                </c:pt>
                <c:pt idx="191">
                  <c:v>-460.06101799999999</c:v>
                </c:pt>
                <c:pt idx="192">
                  <c:v>-459.41737799999999</c:v>
                </c:pt>
                <c:pt idx="193">
                  <c:v>-458.77373699999998</c:v>
                </c:pt>
                <c:pt idx="194">
                  <c:v>-458.13009599999998</c:v>
                </c:pt>
                <c:pt idx="195">
                  <c:v>-457.48645500000003</c:v>
                </c:pt>
                <c:pt idx="196">
                  <c:v>-456.84281500000003</c:v>
                </c:pt>
                <c:pt idx="197">
                  <c:v>-456.19917399999997</c:v>
                </c:pt>
                <c:pt idx="198">
                  <c:v>-455.55553300000003</c:v>
                </c:pt>
                <c:pt idx="199">
                  <c:v>-454.91189199999997</c:v>
                </c:pt>
                <c:pt idx="200">
                  <c:v>-454.26825199999996</c:v>
                </c:pt>
                <c:pt idx="201">
                  <c:v>-453.62461100000002</c:v>
                </c:pt>
                <c:pt idx="202">
                  <c:v>-452.98096999999996</c:v>
                </c:pt>
                <c:pt idx="203">
                  <c:v>-452.33732900000001</c:v>
                </c:pt>
                <c:pt idx="204">
                  <c:v>-451.69368900000001</c:v>
                </c:pt>
                <c:pt idx="205">
                  <c:v>-451.050048</c:v>
                </c:pt>
                <c:pt idx="206">
                  <c:v>-450.406407</c:v>
                </c:pt>
                <c:pt idx="207">
                  <c:v>-449.762766</c:v>
                </c:pt>
                <c:pt idx="208">
                  <c:v>-449.11912599999999</c:v>
                </c:pt>
                <c:pt idx="209">
                  <c:v>-448.47548499999999</c:v>
                </c:pt>
                <c:pt idx="210">
                  <c:v>-447.83184399999999</c:v>
                </c:pt>
                <c:pt idx="211">
                  <c:v>-447.18820299999999</c:v>
                </c:pt>
                <c:pt idx="212">
                  <c:v>-446.54456299999998</c:v>
                </c:pt>
                <c:pt idx="213">
                  <c:v>-445.90092199999998</c:v>
                </c:pt>
                <c:pt idx="214">
                  <c:v>-445.25728099999998</c:v>
                </c:pt>
                <c:pt idx="215">
                  <c:v>-444.61364000000003</c:v>
                </c:pt>
                <c:pt idx="216">
                  <c:v>-443.97</c:v>
                </c:pt>
                <c:pt idx="217">
                  <c:v>-443.32635900000002</c:v>
                </c:pt>
                <c:pt idx="218">
                  <c:v>-442.68271800000002</c:v>
                </c:pt>
                <c:pt idx="219">
                  <c:v>-442.03907700000002</c:v>
                </c:pt>
                <c:pt idx="220">
                  <c:v>-441.39543700000002</c:v>
                </c:pt>
                <c:pt idx="221">
                  <c:v>-440.75179600000001</c:v>
                </c:pt>
                <c:pt idx="222">
                  <c:v>-440.10815500000001</c:v>
                </c:pt>
                <c:pt idx="223">
                  <c:v>-439.46451400000001</c:v>
                </c:pt>
                <c:pt idx="224">
                  <c:v>-438.82087300000001</c:v>
                </c:pt>
                <c:pt idx="225">
                  <c:v>-438.177233</c:v>
                </c:pt>
                <c:pt idx="226">
                  <c:v>-437.533592</c:v>
                </c:pt>
                <c:pt idx="227">
                  <c:v>-436.889951</c:v>
                </c:pt>
                <c:pt idx="228">
                  <c:v>-436.24630999999999</c:v>
                </c:pt>
                <c:pt idx="229">
                  <c:v>-435.60267000000005</c:v>
                </c:pt>
                <c:pt idx="230">
                  <c:v>-434.95902899999999</c:v>
                </c:pt>
                <c:pt idx="231">
                  <c:v>-434.31538800000004</c:v>
                </c:pt>
                <c:pt idx="232">
                  <c:v>-433.67174699999998</c:v>
                </c:pt>
                <c:pt idx="233">
                  <c:v>-433.02810699999998</c:v>
                </c:pt>
                <c:pt idx="234">
                  <c:v>-432.38446600000003</c:v>
                </c:pt>
                <c:pt idx="235">
                  <c:v>-431.74082499999997</c:v>
                </c:pt>
                <c:pt idx="236">
                  <c:v>-431.09718400000003</c:v>
                </c:pt>
                <c:pt idx="237">
                  <c:v>-430.45354400000002</c:v>
                </c:pt>
                <c:pt idx="238">
                  <c:v>-429.80990299999996</c:v>
                </c:pt>
                <c:pt idx="239">
                  <c:v>-429.16626200000002</c:v>
                </c:pt>
                <c:pt idx="240">
                  <c:v>-428.52262100000002</c:v>
                </c:pt>
                <c:pt idx="241">
                  <c:v>-427.87898100000001</c:v>
                </c:pt>
                <c:pt idx="242">
                  <c:v>-427.23534000000001</c:v>
                </c:pt>
                <c:pt idx="243">
                  <c:v>-426.59169900000001</c:v>
                </c:pt>
                <c:pt idx="244">
                  <c:v>-425.948058</c:v>
                </c:pt>
                <c:pt idx="245">
                  <c:v>-425.304418</c:v>
                </c:pt>
                <c:pt idx="246">
                  <c:v>-424.660777</c:v>
                </c:pt>
                <c:pt idx="247">
                  <c:v>-424.01713599999999</c:v>
                </c:pt>
                <c:pt idx="248">
                  <c:v>-423.37349499999999</c:v>
                </c:pt>
                <c:pt idx="249">
                  <c:v>-422.72985499999999</c:v>
                </c:pt>
                <c:pt idx="250">
                  <c:v>-422.08621399999998</c:v>
                </c:pt>
                <c:pt idx="251">
                  <c:v>-421.44257299999998</c:v>
                </c:pt>
                <c:pt idx="252">
                  <c:v>-420.79893200000004</c:v>
                </c:pt>
                <c:pt idx="253">
                  <c:v>-420.15529200000003</c:v>
                </c:pt>
                <c:pt idx="254">
                  <c:v>-419.51165099999997</c:v>
                </c:pt>
                <c:pt idx="255">
                  <c:v>-418.86801000000003</c:v>
                </c:pt>
                <c:pt idx="256">
                  <c:v>-418.22436899999997</c:v>
                </c:pt>
                <c:pt idx="257">
                  <c:v>-417.58072899999996</c:v>
                </c:pt>
                <c:pt idx="258">
                  <c:v>-416.93708800000002</c:v>
                </c:pt>
                <c:pt idx="259">
                  <c:v>-416.29344699999996</c:v>
                </c:pt>
                <c:pt idx="260">
                  <c:v>-415.64980600000001</c:v>
                </c:pt>
                <c:pt idx="261">
                  <c:v>-415.00616600000001</c:v>
                </c:pt>
                <c:pt idx="262">
                  <c:v>-414.36252500000001</c:v>
                </c:pt>
                <c:pt idx="263">
                  <c:v>-413.718884</c:v>
                </c:pt>
                <c:pt idx="264">
                  <c:v>-413.075243</c:v>
                </c:pt>
                <c:pt idx="265">
                  <c:v>-412.431602</c:v>
                </c:pt>
                <c:pt idx="266">
                  <c:v>-411.78796199999999</c:v>
                </c:pt>
                <c:pt idx="267">
                  <c:v>-411.14432099999999</c:v>
                </c:pt>
                <c:pt idx="268">
                  <c:v>-410.50067999999999</c:v>
                </c:pt>
                <c:pt idx="269">
                  <c:v>-409.85703899999999</c:v>
                </c:pt>
                <c:pt idx="270">
                  <c:v>-409.21339899999998</c:v>
                </c:pt>
                <c:pt idx="271">
                  <c:v>-408.56975799999998</c:v>
                </c:pt>
                <c:pt idx="272">
                  <c:v>-407.92611699999998</c:v>
                </c:pt>
                <c:pt idx="273">
                  <c:v>-407.28247599999997</c:v>
                </c:pt>
                <c:pt idx="274">
                  <c:v>-406.63883600000003</c:v>
                </c:pt>
                <c:pt idx="275">
                  <c:v>-405.99519500000002</c:v>
                </c:pt>
                <c:pt idx="276">
                  <c:v>-405.35155400000002</c:v>
                </c:pt>
                <c:pt idx="277">
                  <c:v>-404.70791300000002</c:v>
                </c:pt>
                <c:pt idx="278">
                  <c:v>-404.06427300000001</c:v>
                </c:pt>
                <c:pt idx="279">
                  <c:v>-403.42063200000001</c:v>
                </c:pt>
                <c:pt idx="280">
                  <c:v>-402.77699100000001</c:v>
                </c:pt>
                <c:pt idx="281">
                  <c:v>-402.13335000000001</c:v>
                </c:pt>
                <c:pt idx="282">
                  <c:v>-401.48971</c:v>
                </c:pt>
                <c:pt idx="283">
                  <c:v>-400.846069</c:v>
                </c:pt>
                <c:pt idx="284">
                  <c:v>-400.202428</c:v>
                </c:pt>
                <c:pt idx="285">
                  <c:v>-399.558787</c:v>
                </c:pt>
                <c:pt idx="286">
                  <c:v>-398.91514700000005</c:v>
                </c:pt>
                <c:pt idx="287">
                  <c:v>-398.27150599999999</c:v>
                </c:pt>
                <c:pt idx="288">
                  <c:v>-397.62786500000004</c:v>
                </c:pt>
                <c:pt idx="289">
                  <c:v>-396.98422399999998</c:v>
                </c:pt>
                <c:pt idx="290">
                  <c:v>-396.34058399999998</c:v>
                </c:pt>
                <c:pt idx="291">
                  <c:v>-395.69694300000003</c:v>
                </c:pt>
                <c:pt idx="292">
                  <c:v>-395.05330199999997</c:v>
                </c:pt>
                <c:pt idx="293">
                  <c:v>-394.40966100000003</c:v>
                </c:pt>
                <c:pt idx="294">
                  <c:v>-393.76602100000002</c:v>
                </c:pt>
                <c:pt idx="295">
                  <c:v>-393.12237999999996</c:v>
                </c:pt>
                <c:pt idx="296">
                  <c:v>-392.47873900000002</c:v>
                </c:pt>
                <c:pt idx="297">
                  <c:v>-391.83509800000002</c:v>
                </c:pt>
                <c:pt idx="298">
                  <c:v>-391.19145800000001</c:v>
                </c:pt>
                <c:pt idx="299">
                  <c:v>-390.54781700000001</c:v>
                </c:pt>
                <c:pt idx="300">
                  <c:v>-389.90417600000001</c:v>
                </c:pt>
                <c:pt idx="301">
                  <c:v>-389.260535</c:v>
                </c:pt>
                <c:pt idx="302">
                  <c:v>-388.616894</c:v>
                </c:pt>
                <c:pt idx="303">
                  <c:v>-387.973254</c:v>
                </c:pt>
                <c:pt idx="304">
                  <c:v>-387.32961299999999</c:v>
                </c:pt>
                <c:pt idx="305">
                  <c:v>-386.68597199999999</c:v>
                </c:pt>
                <c:pt idx="306">
                  <c:v>-386.04233099999999</c:v>
                </c:pt>
                <c:pt idx="307">
                  <c:v>-385.39869099999999</c:v>
                </c:pt>
                <c:pt idx="308">
                  <c:v>-384.75504999999998</c:v>
                </c:pt>
                <c:pt idx="309">
                  <c:v>-384.11140900000004</c:v>
                </c:pt>
                <c:pt idx="310">
                  <c:v>-383.46776799999998</c:v>
                </c:pt>
                <c:pt idx="311">
                  <c:v>-382.82412799999997</c:v>
                </c:pt>
                <c:pt idx="312">
                  <c:v>-382.18048700000003</c:v>
                </c:pt>
                <c:pt idx="313">
                  <c:v>-381.53684599999997</c:v>
                </c:pt>
                <c:pt idx="314">
                  <c:v>-380.89320500000002</c:v>
                </c:pt>
                <c:pt idx="315">
                  <c:v>-380.24956500000002</c:v>
                </c:pt>
                <c:pt idx="316">
                  <c:v>-379.60592399999996</c:v>
                </c:pt>
                <c:pt idx="317">
                  <c:v>-378.96228300000001</c:v>
                </c:pt>
                <c:pt idx="318">
                  <c:v>-378.31864199999995</c:v>
                </c:pt>
                <c:pt idx="319">
                  <c:v>-377.67500199999995</c:v>
                </c:pt>
                <c:pt idx="320">
                  <c:v>-377.031361</c:v>
                </c:pt>
                <c:pt idx="321">
                  <c:v>-376.38772</c:v>
                </c:pt>
                <c:pt idx="322">
                  <c:v>-375.744079</c:v>
                </c:pt>
                <c:pt idx="323">
                  <c:v>-375.10043899999999</c:v>
                </c:pt>
                <c:pt idx="324">
                  <c:v>-374.45679799999999</c:v>
                </c:pt>
                <c:pt idx="325">
                  <c:v>-373.81315699999999</c:v>
                </c:pt>
                <c:pt idx="326">
                  <c:v>-373.16951599999999</c:v>
                </c:pt>
                <c:pt idx="327">
                  <c:v>-372.52587599999998</c:v>
                </c:pt>
                <c:pt idx="328">
                  <c:v>-371.88223499999998</c:v>
                </c:pt>
                <c:pt idx="329">
                  <c:v>-371.23859399999998</c:v>
                </c:pt>
                <c:pt idx="330">
                  <c:v>-370.59495299999998</c:v>
                </c:pt>
                <c:pt idx="331">
                  <c:v>-369.95131300000003</c:v>
                </c:pt>
                <c:pt idx="332">
                  <c:v>-369.30767200000003</c:v>
                </c:pt>
                <c:pt idx="333">
                  <c:v>-368.66403100000002</c:v>
                </c:pt>
                <c:pt idx="334">
                  <c:v>-368.02039000000002</c:v>
                </c:pt>
                <c:pt idx="335">
                  <c:v>-367.37675000000002</c:v>
                </c:pt>
                <c:pt idx="336">
                  <c:v>-366.73310900000001</c:v>
                </c:pt>
                <c:pt idx="337">
                  <c:v>-366.08946800000001</c:v>
                </c:pt>
                <c:pt idx="338">
                  <c:v>-365.44582700000001</c:v>
                </c:pt>
                <c:pt idx="339">
                  <c:v>-364.80218600000001</c:v>
                </c:pt>
                <c:pt idx="340">
                  <c:v>-364.158546</c:v>
                </c:pt>
                <c:pt idx="341">
                  <c:v>-363.514905</c:v>
                </c:pt>
                <c:pt idx="342">
                  <c:v>-362.871264</c:v>
                </c:pt>
                <c:pt idx="343">
                  <c:v>-362.22762299999999</c:v>
                </c:pt>
                <c:pt idx="344">
                  <c:v>-361.58398299999999</c:v>
                </c:pt>
                <c:pt idx="345">
                  <c:v>-360.94034200000004</c:v>
                </c:pt>
                <c:pt idx="346">
                  <c:v>-360.29670099999998</c:v>
                </c:pt>
                <c:pt idx="347">
                  <c:v>-359.65306000000004</c:v>
                </c:pt>
                <c:pt idx="348">
                  <c:v>-359.00942000000003</c:v>
                </c:pt>
                <c:pt idx="349">
                  <c:v>-358.36577899999997</c:v>
                </c:pt>
                <c:pt idx="350">
                  <c:v>-357.72213800000003</c:v>
                </c:pt>
                <c:pt idx="351">
                  <c:v>-357.07849699999997</c:v>
                </c:pt>
                <c:pt idx="352">
                  <c:v>-356.43485699999997</c:v>
                </c:pt>
                <c:pt idx="353">
                  <c:v>-355.79121600000002</c:v>
                </c:pt>
                <c:pt idx="354">
                  <c:v>-355.14757499999996</c:v>
                </c:pt>
                <c:pt idx="355">
                  <c:v>-354.50393400000002</c:v>
                </c:pt>
                <c:pt idx="356">
                  <c:v>-353.86029400000001</c:v>
                </c:pt>
                <c:pt idx="357">
                  <c:v>-353.21665300000001</c:v>
                </c:pt>
                <c:pt idx="358">
                  <c:v>-352.57301200000001</c:v>
                </c:pt>
                <c:pt idx="359">
                  <c:v>-351.929371</c:v>
                </c:pt>
                <c:pt idx="360">
                  <c:v>-351.285731</c:v>
                </c:pt>
                <c:pt idx="361">
                  <c:v>-350.64209</c:v>
                </c:pt>
                <c:pt idx="362">
                  <c:v>-349.99844899999999</c:v>
                </c:pt>
                <c:pt idx="363">
                  <c:v>-349.35480799999999</c:v>
                </c:pt>
                <c:pt idx="364">
                  <c:v>-348.71116799999999</c:v>
                </c:pt>
                <c:pt idx="365">
                  <c:v>-348.06752699999998</c:v>
                </c:pt>
                <c:pt idx="366">
                  <c:v>-347.42388600000004</c:v>
                </c:pt>
                <c:pt idx="367">
                  <c:v>-346.78024499999998</c:v>
                </c:pt>
                <c:pt idx="368">
                  <c:v>-346.13660499999997</c:v>
                </c:pt>
                <c:pt idx="369">
                  <c:v>-345.49296400000003</c:v>
                </c:pt>
                <c:pt idx="370">
                  <c:v>-344.84932299999997</c:v>
                </c:pt>
                <c:pt idx="371">
                  <c:v>-344.20568200000002</c:v>
                </c:pt>
                <c:pt idx="372">
                  <c:v>-343.56204200000002</c:v>
                </c:pt>
                <c:pt idx="373">
                  <c:v>-342.91840099999996</c:v>
                </c:pt>
                <c:pt idx="374">
                  <c:v>-342.27476000000001</c:v>
                </c:pt>
                <c:pt idx="375">
                  <c:v>-341.63111899999996</c:v>
                </c:pt>
                <c:pt idx="376">
                  <c:v>-340.98747800000001</c:v>
                </c:pt>
                <c:pt idx="377">
                  <c:v>-340.34383800000001</c:v>
                </c:pt>
                <c:pt idx="378">
                  <c:v>-339.700197</c:v>
                </c:pt>
                <c:pt idx="379">
                  <c:v>-339.056556</c:v>
                </c:pt>
                <c:pt idx="380">
                  <c:v>-338.412915</c:v>
                </c:pt>
                <c:pt idx="381">
                  <c:v>-337.76927499999999</c:v>
                </c:pt>
                <c:pt idx="382">
                  <c:v>-337.12563399999999</c:v>
                </c:pt>
                <c:pt idx="383">
                  <c:v>-336.48199299999999</c:v>
                </c:pt>
                <c:pt idx="384">
                  <c:v>-335.83835199999999</c:v>
                </c:pt>
                <c:pt idx="385">
                  <c:v>-335.19471199999998</c:v>
                </c:pt>
                <c:pt idx="386">
                  <c:v>-334.55107099999998</c:v>
                </c:pt>
                <c:pt idx="387">
                  <c:v>-333.90742999999998</c:v>
                </c:pt>
                <c:pt idx="388">
                  <c:v>-333.26378899999997</c:v>
                </c:pt>
                <c:pt idx="389">
                  <c:v>-332.62014900000003</c:v>
                </c:pt>
                <c:pt idx="390">
                  <c:v>-331.97650800000002</c:v>
                </c:pt>
                <c:pt idx="391">
                  <c:v>-331.33286700000002</c:v>
                </c:pt>
                <c:pt idx="392">
                  <c:v>-330.68922600000002</c:v>
                </c:pt>
                <c:pt idx="393">
                  <c:v>-330.04558600000001</c:v>
                </c:pt>
                <c:pt idx="394">
                  <c:v>-329.40194500000001</c:v>
                </c:pt>
                <c:pt idx="395">
                  <c:v>-328.75830400000001</c:v>
                </c:pt>
                <c:pt idx="396">
                  <c:v>-328.11466300000001</c:v>
                </c:pt>
                <c:pt idx="397">
                  <c:v>-327.471023</c:v>
                </c:pt>
                <c:pt idx="398">
                  <c:v>-326.827382</c:v>
                </c:pt>
                <c:pt idx="399">
                  <c:v>-326.183741</c:v>
                </c:pt>
                <c:pt idx="400">
                  <c:v>-325.5401</c:v>
                </c:pt>
                <c:pt idx="401">
                  <c:v>-324.89645999999999</c:v>
                </c:pt>
                <c:pt idx="402">
                  <c:v>-324.25281900000004</c:v>
                </c:pt>
                <c:pt idx="403">
                  <c:v>-323.60917799999999</c:v>
                </c:pt>
                <c:pt idx="404">
                  <c:v>-322.96553700000004</c:v>
                </c:pt>
                <c:pt idx="405">
                  <c:v>-322.32189700000004</c:v>
                </c:pt>
                <c:pt idx="406">
                  <c:v>-321.67825599999998</c:v>
                </c:pt>
                <c:pt idx="407">
                  <c:v>-321.03461500000003</c:v>
                </c:pt>
                <c:pt idx="408">
                  <c:v>-320.39097399999997</c:v>
                </c:pt>
                <c:pt idx="409">
                  <c:v>-319.74733399999997</c:v>
                </c:pt>
                <c:pt idx="410">
                  <c:v>-319.10369300000002</c:v>
                </c:pt>
                <c:pt idx="411">
                  <c:v>-318.46005199999996</c:v>
                </c:pt>
                <c:pt idx="412">
                  <c:v>-317.81641100000002</c:v>
                </c:pt>
                <c:pt idx="413">
                  <c:v>-317.17277100000001</c:v>
                </c:pt>
                <c:pt idx="414">
                  <c:v>-316.52913000000001</c:v>
                </c:pt>
                <c:pt idx="415">
                  <c:v>-315.88548900000001</c:v>
                </c:pt>
                <c:pt idx="416">
                  <c:v>-315.241848</c:v>
                </c:pt>
                <c:pt idx="417">
                  <c:v>-314.598207</c:v>
                </c:pt>
                <c:pt idx="418">
                  <c:v>-313.954567</c:v>
                </c:pt>
                <c:pt idx="419">
                  <c:v>-313.31092599999999</c:v>
                </c:pt>
                <c:pt idx="420">
                  <c:v>-312.66728499999999</c:v>
                </c:pt>
                <c:pt idx="421">
                  <c:v>-312.02364399999999</c:v>
                </c:pt>
                <c:pt idx="422">
                  <c:v>-311.38000399999999</c:v>
                </c:pt>
                <c:pt idx="423">
                  <c:v>-310.73636299999998</c:v>
                </c:pt>
                <c:pt idx="424">
                  <c:v>-310.09272199999998</c:v>
                </c:pt>
                <c:pt idx="425">
                  <c:v>-309.44908100000004</c:v>
                </c:pt>
                <c:pt idx="426">
                  <c:v>-308.80544100000003</c:v>
                </c:pt>
                <c:pt idx="427">
                  <c:v>-308.16179999999997</c:v>
                </c:pt>
                <c:pt idx="428">
                  <c:v>-307.51815900000003</c:v>
                </c:pt>
                <c:pt idx="429">
                  <c:v>-306.87451799999997</c:v>
                </c:pt>
                <c:pt idx="430">
                  <c:v>-306.23087799999996</c:v>
                </c:pt>
                <c:pt idx="431">
                  <c:v>-305.58723700000002</c:v>
                </c:pt>
                <c:pt idx="432">
                  <c:v>-304.94359599999996</c:v>
                </c:pt>
                <c:pt idx="433">
                  <c:v>-304.29995500000001</c:v>
                </c:pt>
                <c:pt idx="434">
                  <c:v>-303.65631500000001</c:v>
                </c:pt>
                <c:pt idx="435">
                  <c:v>-303.012674</c:v>
                </c:pt>
                <c:pt idx="436">
                  <c:v>-302.369033</c:v>
                </c:pt>
                <c:pt idx="437">
                  <c:v>-301.725392</c:v>
                </c:pt>
                <c:pt idx="438">
                  <c:v>-301.08175199999999</c:v>
                </c:pt>
                <c:pt idx="439">
                  <c:v>-300.43811099999999</c:v>
                </c:pt>
                <c:pt idx="440">
                  <c:v>-299.79446999999999</c:v>
                </c:pt>
                <c:pt idx="441">
                  <c:v>-299.15082899999999</c:v>
                </c:pt>
                <c:pt idx="442">
                  <c:v>-298.50718899999998</c:v>
                </c:pt>
                <c:pt idx="443">
                  <c:v>-297.86354799999998</c:v>
                </c:pt>
                <c:pt idx="444">
                  <c:v>-297.21990699999998</c:v>
                </c:pt>
                <c:pt idx="445">
                  <c:v>-296.57626599999998</c:v>
                </c:pt>
                <c:pt idx="446">
                  <c:v>-295.93262600000003</c:v>
                </c:pt>
                <c:pt idx="447">
                  <c:v>-295.28898500000003</c:v>
                </c:pt>
                <c:pt idx="448">
                  <c:v>-294.64534400000002</c:v>
                </c:pt>
                <c:pt idx="449">
                  <c:v>-294.00170300000002</c:v>
                </c:pt>
                <c:pt idx="450">
                  <c:v>-293.35806300000002</c:v>
                </c:pt>
                <c:pt idx="451">
                  <c:v>-292.71442200000001</c:v>
                </c:pt>
                <c:pt idx="452">
                  <c:v>-292.07078100000001</c:v>
                </c:pt>
                <c:pt idx="453">
                  <c:v>-291.42714000000001</c:v>
                </c:pt>
                <c:pt idx="454">
                  <c:v>-290.78349900000001</c:v>
                </c:pt>
                <c:pt idx="455">
                  <c:v>-290.139859</c:v>
                </c:pt>
                <c:pt idx="456">
                  <c:v>-289.496218</c:v>
                </c:pt>
                <c:pt idx="457">
                  <c:v>-288.852577</c:v>
                </c:pt>
                <c:pt idx="458">
                  <c:v>-288.20893599999999</c:v>
                </c:pt>
                <c:pt idx="459">
                  <c:v>-287.56529600000005</c:v>
                </c:pt>
                <c:pt idx="460">
                  <c:v>-286.92165499999999</c:v>
                </c:pt>
                <c:pt idx="461">
                  <c:v>-286.27801400000004</c:v>
                </c:pt>
                <c:pt idx="462">
                  <c:v>-285.63437299999998</c:v>
                </c:pt>
                <c:pt idx="463">
                  <c:v>-284.99073299999998</c:v>
                </c:pt>
                <c:pt idx="464">
                  <c:v>-284.34709200000003</c:v>
                </c:pt>
                <c:pt idx="465">
                  <c:v>-283.70345099999997</c:v>
                </c:pt>
                <c:pt idx="466">
                  <c:v>-283.05981000000003</c:v>
                </c:pt>
                <c:pt idx="467">
                  <c:v>-282.41617000000002</c:v>
                </c:pt>
                <c:pt idx="468">
                  <c:v>-281.77252899999996</c:v>
                </c:pt>
                <c:pt idx="469">
                  <c:v>-281.12888800000002</c:v>
                </c:pt>
                <c:pt idx="470">
                  <c:v>-280.48524700000002</c:v>
                </c:pt>
                <c:pt idx="471">
                  <c:v>-279.84160700000001</c:v>
                </c:pt>
                <c:pt idx="472">
                  <c:v>-279.19796600000001</c:v>
                </c:pt>
                <c:pt idx="473">
                  <c:v>-278.55432500000001</c:v>
                </c:pt>
                <c:pt idx="474">
                  <c:v>-277.910684</c:v>
                </c:pt>
                <c:pt idx="475">
                  <c:v>-277.267044</c:v>
                </c:pt>
                <c:pt idx="476">
                  <c:v>-276.623403</c:v>
                </c:pt>
                <c:pt idx="477">
                  <c:v>-275.97976199999999</c:v>
                </c:pt>
                <c:pt idx="478">
                  <c:v>-275.33612099999999</c:v>
                </c:pt>
                <c:pt idx="479">
                  <c:v>-274.69248099999999</c:v>
                </c:pt>
                <c:pt idx="480">
                  <c:v>-274.04883999999998</c:v>
                </c:pt>
                <c:pt idx="481">
                  <c:v>-273.40519899999998</c:v>
                </c:pt>
                <c:pt idx="482">
                  <c:v>-272.76155800000004</c:v>
                </c:pt>
                <c:pt idx="483">
                  <c:v>-272.11791800000003</c:v>
                </c:pt>
                <c:pt idx="484">
                  <c:v>-271.47427699999997</c:v>
                </c:pt>
                <c:pt idx="485">
                  <c:v>-270.83063600000003</c:v>
                </c:pt>
                <c:pt idx="486">
                  <c:v>-270.18699499999997</c:v>
                </c:pt>
                <c:pt idx="487">
                  <c:v>-269.54335499999996</c:v>
                </c:pt>
                <c:pt idx="488">
                  <c:v>-268.89971400000002</c:v>
                </c:pt>
                <c:pt idx="489">
                  <c:v>-268.25607299999996</c:v>
                </c:pt>
                <c:pt idx="490">
                  <c:v>-267.61243200000001</c:v>
                </c:pt>
                <c:pt idx="491">
                  <c:v>-266.96879099999995</c:v>
                </c:pt>
                <c:pt idx="492">
                  <c:v>-266.32515100000001</c:v>
                </c:pt>
                <c:pt idx="493">
                  <c:v>-265.68151</c:v>
                </c:pt>
                <c:pt idx="494">
                  <c:v>-265.037869</c:v>
                </c:pt>
                <c:pt idx="495">
                  <c:v>-264.394228</c:v>
                </c:pt>
                <c:pt idx="496">
                  <c:v>-263.75058799999999</c:v>
                </c:pt>
                <c:pt idx="497">
                  <c:v>-263.10694699999999</c:v>
                </c:pt>
                <c:pt idx="498">
                  <c:v>-262.46330599999999</c:v>
                </c:pt>
                <c:pt idx="499">
                  <c:v>-261.81966499999999</c:v>
                </c:pt>
                <c:pt idx="500">
                  <c:v>-261.17602499999998</c:v>
                </c:pt>
                <c:pt idx="501">
                  <c:v>-260.53238399999998</c:v>
                </c:pt>
                <c:pt idx="502">
                  <c:v>-259.88874299999998</c:v>
                </c:pt>
                <c:pt idx="503">
                  <c:v>-259.24510199999997</c:v>
                </c:pt>
                <c:pt idx="504">
                  <c:v>-258.60146199999997</c:v>
                </c:pt>
                <c:pt idx="505">
                  <c:v>-257.95782100000002</c:v>
                </c:pt>
                <c:pt idx="506">
                  <c:v>-257.31417999999996</c:v>
                </c:pt>
                <c:pt idx="507">
                  <c:v>-256.67053900000002</c:v>
                </c:pt>
                <c:pt idx="508">
                  <c:v>-256.02689900000001</c:v>
                </c:pt>
                <c:pt idx="509">
                  <c:v>-255.38325799999998</c:v>
                </c:pt>
                <c:pt idx="510">
                  <c:v>-254.73961700000001</c:v>
                </c:pt>
                <c:pt idx="511">
                  <c:v>-254.09597600000001</c:v>
                </c:pt>
                <c:pt idx="512">
                  <c:v>-253.452336</c:v>
                </c:pt>
                <c:pt idx="513">
                  <c:v>-252.808695</c:v>
                </c:pt>
                <c:pt idx="514">
                  <c:v>-252.165054</c:v>
                </c:pt>
                <c:pt idx="515">
                  <c:v>-251.521413</c:v>
                </c:pt>
                <c:pt idx="516">
                  <c:v>-250.87777299999999</c:v>
                </c:pt>
                <c:pt idx="517">
                  <c:v>-250.23413199999999</c:v>
                </c:pt>
                <c:pt idx="518">
                  <c:v>-249.59049099999999</c:v>
                </c:pt>
                <c:pt idx="519">
                  <c:v>-248.94684999999998</c:v>
                </c:pt>
                <c:pt idx="520">
                  <c:v>-248.30320999999998</c:v>
                </c:pt>
                <c:pt idx="521">
                  <c:v>-247.659569</c:v>
                </c:pt>
                <c:pt idx="522">
                  <c:v>-247.015928</c:v>
                </c:pt>
                <c:pt idx="523">
                  <c:v>-246.372287</c:v>
                </c:pt>
                <c:pt idx="524">
                  <c:v>-245.728647</c:v>
                </c:pt>
                <c:pt idx="525">
                  <c:v>-245.08500599999999</c:v>
                </c:pt>
                <c:pt idx="526">
                  <c:v>-244.44136499999999</c:v>
                </c:pt>
                <c:pt idx="527">
                  <c:v>-243.79772399999999</c:v>
                </c:pt>
                <c:pt idx="528">
                  <c:v>-243.15408299999999</c:v>
                </c:pt>
                <c:pt idx="529">
                  <c:v>-242.51044299999998</c:v>
                </c:pt>
                <c:pt idx="530">
                  <c:v>-241.86680199999998</c:v>
                </c:pt>
                <c:pt idx="531">
                  <c:v>-241.22316099999998</c:v>
                </c:pt>
                <c:pt idx="532">
                  <c:v>-240.57951999999997</c:v>
                </c:pt>
                <c:pt idx="533">
                  <c:v>-239.93588000000003</c:v>
                </c:pt>
                <c:pt idx="534">
                  <c:v>-239.29223900000002</c:v>
                </c:pt>
                <c:pt idx="535">
                  <c:v>-238.64859800000002</c:v>
                </c:pt>
                <c:pt idx="536">
                  <c:v>-238.00495700000002</c:v>
                </c:pt>
                <c:pt idx="537">
                  <c:v>-237.36131700000001</c:v>
                </c:pt>
                <c:pt idx="538">
                  <c:v>-236.71767600000001</c:v>
                </c:pt>
                <c:pt idx="539">
                  <c:v>-236.07403500000001</c:v>
                </c:pt>
                <c:pt idx="540">
                  <c:v>-235.43039400000001</c:v>
                </c:pt>
                <c:pt idx="541">
                  <c:v>-234.786754</c:v>
                </c:pt>
                <c:pt idx="542">
                  <c:v>-234.143113</c:v>
                </c:pt>
                <c:pt idx="543">
                  <c:v>-233.499472</c:v>
                </c:pt>
                <c:pt idx="544">
                  <c:v>-232.85583099999999</c:v>
                </c:pt>
                <c:pt idx="545">
                  <c:v>-232.21219100000002</c:v>
                </c:pt>
                <c:pt idx="546">
                  <c:v>-231.56855000000002</c:v>
                </c:pt>
                <c:pt idx="547">
                  <c:v>-230.92490900000001</c:v>
                </c:pt>
                <c:pt idx="548">
                  <c:v>-230.28126800000001</c:v>
                </c:pt>
                <c:pt idx="549">
                  <c:v>-229.63762800000001</c:v>
                </c:pt>
                <c:pt idx="550">
                  <c:v>-228.993987</c:v>
                </c:pt>
                <c:pt idx="551">
                  <c:v>-228.350346</c:v>
                </c:pt>
                <c:pt idx="552">
                  <c:v>-227.706705</c:v>
                </c:pt>
                <c:pt idx="553">
                  <c:v>-227.06306499999999</c:v>
                </c:pt>
                <c:pt idx="554">
                  <c:v>-226.41942399999999</c:v>
                </c:pt>
                <c:pt idx="555">
                  <c:v>-225.77578299999999</c:v>
                </c:pt>
                <c:pt idx="556">
                  <c:v>-225.13214200000002</c:v>
                </c:pt>
                <c:pt idx="557">
                  <c:v>-224.48850200000001</c:v>
                </c:pt>
                <c:pt idx="558">
                  <c:v>-223.84486100000001</c:v>
                </c:pt>
                <c:pt idx="559">
                  <c:v>-223.20122000000001</c:v>
                </c:pt>
                <c:pt idx="560">
                  <c:v>-222.557579</c:v>
                </c:pt>
                <c:pt idx="561">
                  <c:v>-221.913939</c:v>
                </c:pt>
                <c:pt idx="562">
                  <c:v>-221.270298</c:v>
                </c:pt>
                <c:pt idx="563">
                  <c:v>-220.62665699999999</c:v>
                </c:pt>
                <c:pt idx="564">
                  <c:v>-219.98301599999999</c:v>
                </c:pt>
                <c:pt idx="565">
                  <c:v>-219.33937499999999</c:v>
                </c:pt>
                <c:pt idx="566">
                  <c:v>-218.69573499999998</c:v>
                </c:pt>
                <c:pt idx="567">
                  <c:v>-218.05209400000001</c:v>
                </c:pt>
                <c:pt idx="568">
                  <c:v>-217.40845300000001</c:v>
                </c:pt>
                <c:pt idx="569">
                  <c:v>-216.76481200000001</c:v>
                </c:pt>
                <c:pt idx="570">
                  <c:v>-216.121172</c:v>
                </c:pt>
                <c:pt idx="571">
                  <c:v>-215.477531</c:v>
                </c:pt>
                <c:pt idx="572">
                  <c:v>-214.83389</c:v>
                </c:pt>
                <c:pt idx="573">
                  <c:v>-214.19024899999999</c:v>
                </c:pt>
                <c:pt idx="574">
                  <c:v>-213.54660899999999</c:v>
                </c:pt>
                <c:pt idx="575">
                  <c:v>-212.90296799999999</c:v>
                </c:pt>
                <c:pt idx="576">
                  <c:v>-212.25932699999998</c:v>
                </c:pt>
                <c:pt idx="577">
                  <c:v>-211.61568599999998</c:v>
                </c:pt>
                <c:pt idx="578">
                  <c:v>-210.97204600000001</c:v>
                </c:pt>
                <c:pt idx="579">
                  <c:v>-210.328405</c:v>
                </c:pt>
                <c:pt idx="580">
                  <c:v>-209.684764</c:v>
                </c:pt>
                <c:pt idx="581">
                  <c:v>-209.041123</c:v>
                </c:pt>
                <c:pt idx="582">
                  <c:v>-208.39748299999999</c:v>
                </c:pt>
                <c:pt idx="583">
                  <c:v>-207.75384199999999</c:v>
                </c:pt>
                <c:pt idx="584">
                  <c:v>-207.11020099999999</c:v>
                </c:pt>
                <c:pt idx="585">
                  <c:v>-206.46655999999999</c:v>
                </c:pt>
                <c:pt idx="586">
                  <c:v>-205.82291999999998</c:v>
                </c:pt>
                <c:pt idx="587">
                  <c:v>-205.17927899999998</c:v>
                </c:pt>
                <c:pt idx="588">
                  <c:v>-204.53563799999998</c:v>
                </c:pt>
                <c:pt idx="589">
                  <c:v>-203.89199699999998</c:v>
                </c:pt>
                <c:pt idx="590">
                  <c:v>-203.248357</c:v>
                </c:pt>
                <c:pt idx="591">
                  <c:v>-202.60471600000002</c:v>
                </c:pt>
                <c:pt idx="592">
                  <c:v>-201.96107500000002</c:v>
                </c:pt>
                <c:pt idx="593">
                  <c:v>-201.31743400000002</c:v>
                </c:pt>
                <c:pt idx="594">
                  <c:v>-200.67379400000002</c:v>
                </c:pt>
                <c:pt idx="595">
                  <c:v>-200.03015300000001</c:v>
                </c:pt>
                <c:pt idx="596">
                  <c:v>-199.38651200000001</c:v>
                </c:pt>
                <c:pt idx="597">
                  <c:v>-198.74287100000001</c:v>
                </c:pt>
                <c:pt idx="598">
                  <c:v>-198.099231</c:v>
                </c:pt>
                <c:pt idx="599">
                  <c:v>-197.45559</c:v>
                </c:pt>
                <c:pt idx="600">
                  <c:v>-196.811949</c:v>
                </c:pt>
                <c:pt idx="601">
                  <c:v>-196.168308</c:v>
                </c:pt>
                <c:pt idx="602">
                  <c:v>-195.52466800000002</c:v>
                </c:pt>
                <c:pt idx="603">
                  <c:v>-194.88102700000002</c:v>
                </c:pt>
                <c:pt idx="604">
                  <c:v>-194.23738600000001</c:v>
                </c:pt>
                <c:pt idx="605">
                  <c:v>-193.59374500000001</c:v>
                </c:pt>
                <c:pt idx="606">
                  <c:v>-192.95010400000001</c:v>
                </c:pt>
                <c:pt idx="607">
                  <c:v>-192.30646400000001</c:v>
                </c:pt>
                <c:pt idx="608">
                  <c:v>-191.662823</c:v>
                </c:pt>
                <c:pt idx="609">
                  <c:v>-191.019182</c:v>
                </c:pt>
                <c:pt idx="610">
                  <c:v>-190.375541</c:v>
                </c:pt>
                <c:pt idx="611">
                  <c:v>-189.73190099999999</c:v>
                </c:pt>
                <c:pt idx="612">
                  <c:v>-189.08825999999999</c:v>
                </c:pt>
                <c:pt idx="613">
                  <c:v>-188.44461900000002</c:v>
                </c:pt>
                <c:pt idx="614">
                  <c:v>-187.80097800000001</c:v>
                </c:pt>
                <c:pt idx="615">
                  <c:v>-187.15733800000001</c:v>
                </c:pt>
                <c:pt idx="616">
                  <c:v>-186.51369700000001</c:v>
                </c:pt>
                <c:pt idx="617">
                  <c:v>-185.87005600000001</c:v>
                </c:pt>
                <c:pt idx="618">
                  <c:v>-185.226415</c:v>
                </c:pt>
                <c:pt idx="619">
                  <c:v>-184.582775</c:v>
                </c:pt>
                <c:pt idx="620">
                  <c:v>-183.939134</c:v>
                </c:pt>
                <c:pt idx="621">
                  <c:v>-183.29549299999999</c:v>
                </c:pt>
                <c:pt idx="622">
                  <c:v>-182.65185199999999</c:v>
                </c:pt>
                <c:pt idx="623">
                  <c:v>-182.00821199999999</c:v>
                </c:pt>
                <c:pt idx="624">
                  <c:v>-181.36457099999998</c:v>
                </c:pt>
                <c:pt idx="625">
                  <c:v>-180.72093000000001</c:v>
                </c:pt>
                <c:pt idx="626">
                  <c:v>-180.07728900000001</c:v>
                </c:pt>
                <c:pt idx="627">
                  <c:v>-179.433649</c:v>
                </c:pt>
                <c:pt idx="628">
                  <c:v>-178.790008</c:v>
                </c:pt>
                <c:pt idx="629">
                  <c:v>-178.146367</c:v>
                </c:pt>
                <c:pt idx="630">
                  <c:v>-177.502726</c:v>
                </c:pt>
                <c:pt idx="631">
                  <c:v>-176.85908599999999</c:v>
                </c:pt>
                <c:pt idx="632">
                  <c:v>-176.21544499999999</c:v>
                </c:pt>
                <c:pt idx="633">
                  <c:v>-175.57180399999999</c:v>
                </c:pt>
                <c:pt idx="634">
                  <c:v>-174.92816299999998</c:v>
                </c:pt>
                <c:pt idx="635">
                  <c:v>-174.28452299999998</c:v>
                </c:pt>
                <c:pt idx="636">
                  <c:v>-173.640882</c:v>
                </c:pt>
                <c:pt idx="637">
                  <c:v>-172.997241</c:v>
                </c:pt>
                <c:pt idx="638">
                  <c:v>-172.3536</c:v>
                </c:pt>
                <c:pt idx="639">
                  <c:v>-171.70996</c:v>
                </c:pt>
                <c:pt idx="640">
                  <c:v>-171.06631899999999</c:v>
                </c:pt>
                <c:pt idx="641">
                  <c:v>-170.42267799999999</c:v>
                </c:pt>
                <c:pt idx="642">
                  <c:v>-169.77903699999999</c:v>
                </c:pt>
                <c:pt idx="643">
                  <c:v>-169.13539599999999</c:v>
                </c:pt>
                <c:pt idx="644">
                  <c:v>-168.49175599999998</c:v>
                </c:pt>
                <c:pt idx="645">
                  <c:v>-167.84811499999998</c:v>
                </c:pt>
                <c:pt idx="646">
                  <c:v>-167.20447399999998</c:v>
                </c:pt>
                <c:pt idx="647">
                  <c:v>-166.56083299999997</c:v>
                </c:pt>
                <c:pt idx="648">
                  <c:v>-165.917193</c:v>
                </c:pt>
                <c:pt idx="649">
                  <c:v>-165.27355200000002</c:v>
                </c:pt>
                <c:pt idx="650">
                  <c:v>-164.62991100000002</c:v>
                </c:pt>
                <c:pt idx="651">
                  <c:v>-163.98627000000002</c:v>
                </c:pt>
                <c:pt idx="652">
                  <c:v>-163.34263000000001</c:v>
                </c:pt>
                <c:pt idx="653">
                  <c:v>-162.69898900000001</c:v>
                </c:pt>
                <c:pt idx="654">
                  <c:v>-162.05534800000001</c:v>
                </c:pt>
                <c:pt idx="655">
                  <c:v>-161.41170700000001</c:v>
                </c:pt>
                <c:pt idx="656">
                  <c:v>-160.768067</c:v>
                </c:pt>
                <c:pt idx="657">
                  <c:v>-160.124426</c:v>
                </c:pt>
                <c:pt idx="658">
                  <c:v>-159.480785</c:v>
                </c:pt>
                <c:pt idx="659">
                  <c:v>-158.837144</c:v>
                </c:pt>
                <c:pt idx="660">
                  <c:v>-158.19350400000002</c:v>
                </c:pt>
                <c:pt idx="661">
                  <c:v>-157.54986300000002</c:v>
                </c:pt>
                <c:pt idx="662">
                  <c:v>-156.90622200000001</c:v>
                </c:pt>
                <c:pt idx="663">
                  <c:v>-156.26258100000001</c:v>
                </c:pt>
                <c:pt idx="664">
                  <c:v>-155.61894100000001</c:v>
                </c:pt>
                <c:pt idx="665">
                  <c:v>-154.9753</c:v>
                </c:pt>
                <c:pt idx="666">
                  <c:v>-154.331659</c:v>
                </c:pt>
                <c:pt idx="667">
                  <c:v>-153.688018</c:v>
                </c:pt>
                <c:pt idx="668">
                  <c:v>-153.04437799999999</c:v>
                </c:pt>
                <c:pt idx="669">
                  <c:v>-152.40073699999999</c:v>
                </c:pt>
                <c:pt idx="670">
                  <c:v>-151.75709599999999</c:v>
                </c:pt>
                <c:pt idx="671">
                  <c:v>-151.11345500000002</c:v>
                </c:pt>
                <c:pt idx="672">
                  <c:v>-150.46981500000001</c:v>
                </c:pt>
                <c:pt idx="673">
                  <c:v>-149.82617400000001</c:v>
                </c:pt>
                <c:pt idx="674">
                  <c:v>-149.18253300000001</c:v>
                </c:pt>
                <c:pt idx="675">
                  <c:v>-148.538892</c:v>
                </c:pt>
                <c:pt idx="676">
                  <c:v>-147.895252</c:v>
                </c:pt>
                <c:pt idx="677">
                  <c:v>-147.251611</c:v>
                </c:pt>
                <c:pt idx="678">
                  <c:v>-146.60796999999999</c:v>
                </c:pt>
                <c:pt idx="679">
                  <c:v>-145.96432899999999</c:v>
                </c:pt>
                <c:pt idx="680">
                  <c:v>-145.32068799999999</c:v>
                </c:pt>
                <c:pt idx="681">
                  <c:v>-144.67704799999998</c:v>
                </c:pt>
                <c:pt idx="682">
                  <c:v>-144.03340700000001</c:v>
                </c:pt>
                <c:pt idx="683">
                  <c:v>-143.38976600000001</c:v>
                </c:pt>
                <c:pt idx="684">
                  <c:v>-142.74612500000001</c:v>
                </c:pt>
                <c:pt idx="685">
                  <c:v>-142.102485</c:v>
                </c:pt>
                <c:pt idx="686">
                  <c:v>-141.458844</c:v>
                </c:pt>
                <c:pt idx="687">
                  <c:v>-140.815203</c:v>
                </c:pt>
                <c:pt idx="688">
                  <c:v>-140.17156199999999</c:v>
                </c:pt>
                <c:pt idx="689">
                  <c:v>-139.52792199999999</c:v>
                </c:pt>
                <c:pt idx="690">
                  <c:v>-138.88428099999999</c:v>
                </c:pt>
                <c:pt idx="691">
                  <c:v>-138.24063999999998</c:v>
                </c:pt>
                <c:pt idx="692">
                  <c:v>-137.59699899999998</c:v>
                </c:pt>
                <c:pt idx="693">
                  <c:v>-136.95335900000001</c:v>
                </c:pt>
                <c:pt idx="694">
                  <c:v>-136.309718</c:v>
                </c:pt>
                <c:pt idx="695">
                  <c:v>-135.666077</c:v>
                </c:pt>
                <c:pt idx="696">
                  <c:v>-135.022436</c:v>
                </c:pt>
                <c:pt idx="697">
                  <c:v>-134.37879599999999</c:v>
                </c:pt>
                <c:pt idx="698">
                  <c:v>-133.73515499999999</c:v>
                </c:pt>
                <c:pt idx="699">
                  <c:v>-133.09151399999999</c:v>
                </c:pt>
                <c:pt idx="700">
                  <c:v>-132.44787299999999</c:v>
                </c:pt>
                <c:pt idx="701">
                  <c:v>-131.80423299999998</c:v>
                </c:pt>
                <c:pt idx="702">
                  <c:v>-131.16059200000001</c:v>
                </c:pt>
                <c:pt idx="703">
                  <c:v>-130.51695100000001</c:v>
                </c:pt>
                <c:pt idx="704">
                  <c:v>-129.87331</c:v>
                </c:pt>
                <c:pt idx="705">
                  <c:v>-129.22967</c:v>
                </c:pt>
                <c:pt idx="706">
                  <c:v>-128.586029</c:v>
                </c:pt>
                <c:pt idx="707">
                  <c:v>-127.94238799999999</c:v>
                </c:pt>
                <c:pt idx="708">
                  <c:v>-127.29874700000001</c:v>
                </c:pt>
                <c:pt idx="709">
                  <c:v>-126.655107</c:v>
                </c:pt>
                <c:pt idx="710">
                  <c:v>-126.011466</c:v>
                </c:pt>
                <c:pt idx="711">
                  <c:v>-125.367825</c:v>
                </c:pt>
                <c:pt idx="712">
                  <c:v>-124.72418399999999</c:v>
                </c:pt>
                <c:pt idx="713">
                  <c:v>-124.080544</c:v>
                </c:pt>
                <c:pt idx="714">
                  <c:v>-123.436903</c:v>
                </c:pt>
                <c:pt idx="715">
                  <c:v>-122.793262</c:v>
                </c:pt>
                <c:pt idx="716">
                  <c:v>-122.149621</c:v>
                </c:pt>
                <c:pt idx="717">
                  <c:v>-121.50597999999999</c:v>
                </c:pt>
                <c:pt idx="718">
                  <c:v>-120.86233999999999</c:v>
                </c:pt>
                <c:pt idx="719">
                  <c:v>-120.218699</c:v>
                </c:pt>
                <c:pt idx="720">
                  <c:v>-119.575058</c:v>
                </c:pt>
                <c:pt idx="721">
                  <c:v>-118.931417</c:v>
                </c:pt>
                <c:pt idx="722">
                  <c:v>-118.28777700000001</c:v>
                </c:pt>
                <c:pt idx="723">
                  <c:v>-117.644136</c:v>
                </c:pt>
                <c:pt idx="724">
                  <c:v>-117.000495</c:v>
                </c:pt>
                <c:pt idx="725">
                  <c:v>-116.356854</c:v>
                </c:pt>
                <c:pt idx="726">
                  <c:v>-115.71321400000001</c:v>
                </c:pt>
                <c:pt idx="727">
                  <c:v>-115.06957300000001</c:v>
                </c:pt>
                <c:pt idx="728">
                  <c:v>-114.425932</c:v>
                </c:pt>
                <c:pt idx="729">
                  <c:v>-113.782291</c:v>
                </c:pt>
                <c:pt idx="730">
                  <c:v>-113.138651</c:v>
                </c:pt>
                <c:pt idx="731">
                  <c:v>-112.49501000000001</c:v>
                </c:pt>
                <c:pt idx="732">
                  <c:v>-111.85136900000001</c:v>
                </c:pt>
                <c:pt idx="733">
                  <c:v>-111.207728</c:v>
                </c:pt>
                <c:pt idx="734">
                  <c:v>-110.564088</c:v>
                </c:pt>
                <c:pt idx="735">
                  <c:v>-109.920447</c:v>
                </c:pt>
                <c:pt idx="736">
                  <c:v>-109.27680599999999</c:v>
                </c:pt>
                <c:pt idx="737">
                  <c:v>-108.63316500000001</c:v>
                </c:pt>
                <c:pt idx="738">
                  <c:v>-107.989525</c:v>
                </c:pt>
                <c:pt idx="739">
                  <c:v>-107.345884</c:v>
                </c:pt>
                <c:pt idx="740">
                  <c:v>-106.702243</c:v>
                </c:pt>
                <c:pt idx="741">
                  <c:v>-106.05860199999999</c:v>
                </c:pt>
                <c:pt idx="742">
                  <c:v>-105.414962</c:v>
                </c:pt>
                <c:pt idx="743">
                  <c:v>-104.7713208</c:v>
                </c:pt>
                <c:pt idx="744">
                  <c:v>-104.12768010000001</c:v>
                </c:pt>
                <c:pt idx="745">
                  <c:v>-103.48403930000001</c:v>
                </c:pt>
                <c:pt idx="746">
                  <c:v>-102.8403986</c:v>
                </c:pt>
                <c:pt idx="747">
                  <c:v>-102.1967578</c:v>
                </c:pt>
                <c:pt idx="748">
                  <c:v>-101.553117</c:v>
                </c:pt>
                <c:pt idx="749">
                  <c:v>-100.90947630000001</c:v>
                </c:pt>
                <c:pt idx="750">
                  <c:v>-100.26583550000001</c:v>
                </c:pt>
                <c:pt idx="751">
                  <c:v>-99.622194800000003</c:v>
                </c:pt>
                <c:pt idx="752">
                  <c:v>-98.978554000000003</c:v>
                </c:pt>
                <c:pt idx="753">
                  <c:v>-98.334913299999997</c:v>
                </c:pt>
                <c:pt idx="754">
                  <c:v>-97.691272500000011</c:v>
                </c:pt>
                <c:pt idx="755">
                  <c:v>-97.047631699999997</c:v>
                </c:pt>
                <c:pt idx="756">
                  <c:v>-96.403991000000005</c:v>
                </c:pt>
                <c:pt idx="757">
                  <c:v>-95.760350200000005</c:v>
                </c:pt>
                <c:pt idx="758">
                  <c:v>-95.116709499999999</c:v>
                </c:pt>
                <c:pt idx="759">
                  <c:v>-94.473068699999999</c:v>
                </c:pt>
                <c:pt idx="760">
                  <c:v>-93.829428000000007</c:v>
                </c:pt>
                <c:pt idx="761">
                  <c:v>-93.185787200000007</c:v>
                </c:pt>
                <c:pt idx="762">
                  <c:v>-92.542146400000007</c:v>
                </c:pt>
                <c:pt idx="763">
                  <c:v>-91.898505700000001</c:v>
                </c:pt>
                <c:pt idx="764">
                  <c:v>-91.254864900000001</c:v>
                </c:pt>
                <c:pt idx="765">
                  <c:v>-90.611224200000009</c:v>
                </c:pt>
                <c:pt idx="766">
                  <c:v>-89.967583400000009</c:v>
                </c:pt>
                <c:pt idx="767">
                  <c:v>-89.323942700000003</c:v>
                </c:pt>
                <c:pt idx="768">
                  <c:v>-88.680301900000003</c:v>
                </c:pt>
                <c:pt idx="769">
                  <c:v>-88.036661100000003</c:v>
                </c:pt>
                <c:pt idx="770">
                  <c:v>-87.393020399999997</c:v>
                </c:pt>
                <c:pt idx="771">
                  <c:v>-86.749379600000012</c:v>
                </c:pt>
                <c:pt idx="772">
                  <c:v>-86.105738900000006</c:v>
                </c:pt>
                <c:pt idx="773">
                  <c:v>-85.462098100000006</c:v>
                </c:pt>
                <c:pt idx="774">
                  <c:v>-84.8184574</c:v>
                </c:pt>
                <c:pt idx="775">
                  <c:v>-84.1748166</c:v>
                </c:pt>
                <c:pt idx="776">
                  <c:v>-83.531175899999994</c:v>
                </c:pt>
                <c:pt idx="777">
                  <c:v>-82.887535100000008</c:v>
                </c:pt>
                <c:pt idx="778">
                  <c:v>-82.243894300000008</c:v>
                </c:pt>
                <c:pt idx="779">
                  <c:v>-81.600253600000002</c:v>
                </c:pt>
                <c:pt idx="780">
                  <c:v>-80.956612800000002</c:v>
                </c:pt>
                <c:pt idx="781">
                  <c:v>-80.312972099999996</c:v>
                </c:pt>
                <c:pt idx="782">
                  <c:v>-79.669331299999996</c:v>
                </c:pt>
                <c:pt idx="783">
                  <c:v>-79.025690600000004</c:v>
                </c:pt>
                <c:pt idx="784">
                  <c:v>-78.382049800000004</c:v>
                </c:pt>
                <c:pt idx="785">
                  <c:v>-77.738409000000004</c:v>
                </c:pt>
                <c:pt idx="786">
                  <c:v>-77.094768299999998</c:v>
                </c:pt>
                <c:pt idx="787">
                  <c:v>-76.451127499999998</c:v>
                </c:pt>
                <c:pt idx="788">
                  <c:v>-75.807486800000007</c:v>
                </c:pt>
                <c:pt idx="789">
                  <c:v>-75.163846000000007</c:v>
                </c:pt>
                <c:pt idx="790">
                  <c:v>-74.520205300000001</c:v>
                </c:pt>
                <c:pt idx="791">
                  <c:v>-73.876564500000001</c:v>
                </c:pt>
                <c:pt idx="792">
                  <c:v>-73.232923700000001</c:v>
                </c:pt>
                <c:pt idx="793">
                  <c:v>-72.589282999999995</c:v>
                </c:pt>
                <c:pt idx="794">
                  <c:v>-71.945642200000009</c:v>
                </c:pt>
                <c:pt idx="795">
                  <c:v>-71.302001500000003</c:v>
                </c:pt>
                <c:pt idx="796">
                  <c:v>-70.658360700000003</c:v>
                </c:pt>
                <c:pt idx="797">
                  <c:v>-70.014719999999997</c:v>
                </c:pt>
                <c:pt idx="798">
                  <c:v>-69.371079199999997</c:v>
                </c:pt>
                <c:pt idx="799">
                  <c:v>-68.727438400000011</c:v>
                </c:pt>
                <c:pt idx="800">
                  <c:v>-68.083797699999991</c:v>
                </c:pt>
                <c:pt idx="801">
                  <c:v>-67.440153199999997</c:v>
                </c:pt>
                <c:pt idx="802">
                  <c:v>-66.796508700000004</c:v>
                </c:pt>
                <c:pt idx="803">
                  <c:v>-66.152864199999996</c:v>
                </c:pt>
                <c:pt idx="804">
                  <c:v>-65.509219799999997</c:v>
                </c:pt>
                <c:pt idx="805">
                  <c:v>-64.865575300000003</c:v>
                </c:pt>
                <c:pt idx="806">
                  <c:v>-64.221930799999996</c:v>
                </c:pt>
                <c:pt idx="807">
                  <c:v>-63.578286299999995</c:v>
                </c:pt>
                <c:pt idx="808">
                  <c:v>-62.934641800000001</c:v>
                </c:pt>
                <c:pt idx="809">
                  <c:v>-62.290997400000002</c:v>
                </c:pt>
                <c:pt idx="810">
                  <c:v>-61.647352900000001</c:v>
                </c:pt>
                <c:pt idx="811">
                  <c:v>-61.003708400000001</c:v>
                </c:pt>
                <c:pt idx="812">
                  <c:v>-60.3600639</c:v>
                </c:pt>
                <c:pt idx="813">
                  <c:v>-59.716419399999999</c:v>
                </c:pt>
                <c:pt idx="814">
                  <c:v>-59.072774899999999</c:v>
                </c:pt>
                <c:pt idx="815">
                  <c:v>-58.429130499999999</c:v>
                </c:pt>
                <c:pt idx="816">
                  <c:v>-57.785485999999999</c:v>
                </c:pt>
                <c:pt idx="817">
                  <c:v>-57.141841499999998</c:v>
                </c:pt>
                <c:pt idx="818">
                  <c:v>-56.498197000000005</c:v>
                </c:pt>
                <c:pt idx="819">
                  <c:v>-55.854552499999997</c:v>
                </c:pt>
                <c:pt idx="820">
                  <c:v>-55.210908099999997</c:v>
                </c:pt>
                <c:pt idx="821">
                  <c:v>-54.567263600000004</c:v>
                </c:pt>
                <c:pt idx="822">
                  <c:v>-53.923619100000003</c:v>
                </c:pt>
                <c:pt idx="823">
                  <c:v>-53.279974599999996</c:v>
                </c:pt>
                <c:pt idx="824">
                  <c:v>-52.636330100000002</c:v>
                </c:pt>
                <c:pt idx="825">
                  <c:v>-51.992685600000002</c:v>
                </c:pt>
                <c:pt idx="826">
                  <c:v>-51.349041200000002</c:v>
                </c:pt>
                <c:pt idx="827">
                  <c:v>-50.705396699999994</c:v>
                </c:pt>
                <c:pt idx="828">
                  <c:v>-50.061752200000001</c:v>
                </c:pt>
                <c:pt idx="829">
                  <c:v>-49.4181077</c:v>
                </c:pt>
                <c:pt idx="830">
                  <c:v>-48.7744632</c:v>
                </c:pt>
                <c:pt idx="831">
                  <c:v>-48.1308188</c:v>
                </c:pt>
                <c:pt idx="832">
                  <c:v>-47.4871743</c:v>
                </c:pt>
                <c:pt idx="833">
                  <c:v>-46.843529799999999</c:v>
                </c:pt>
                <c:pt idx="834">
                  <c:v>-46.199885300000005</c:v>
                </c:pt>
                <c:pt idx="835">
                  <c:v>-45.556240799999998</c:v>
                </c:pt>
                <c:pt idx="836">
                  <c:v>-44.912596299999997</c:v>
                </c:pt>
                <c:pt idx="837">
                  <c:v>-44.268951900000005</c:v>
                </c:pt>
                <c:pt idx="838">
                  <c:v>-43.625307400000004</c:v>
                </c:pt>
                <c:pt idx="839">
                  <c:v>-42.981662899999996</c:v>
                </c:pt>
                <c:pt idx="840">
                  <c:v>-42.338018399999996</c:v>
                </c:pt>
                <c:pt idx="841">
                  <c:v>-41.694373900000002</c:v>
                </c:pt>
                <c:pt idx="842">
                  <c:v>-41.050729500000003</c:v>
                </c:pt>
                <c:pt idx="843">
                  <c:v>-40.407084999999995</c:v>
                </c:pt>
                <c:pt idx="844">
                  <c:v>-39.763440500000002</c:v>
                </c:pt>
                <c:pt idx="845">
                  <c:v>-39.119796000000001</c:v>
                </c:pt>
                <c:pt idx="846">
                  <c:v>-38.4761515</c:v>
                </c:pt>
                <c:pt idx="847">
                  <c:v>-37.832507</c:v>
                </c:pt>
                <c:pt idx="848">
                  <c:v>-37.1888626</c:v>
                </c:pt>
                <c:pt idx="849">
                  <c:v>-36.5452181</c:v>
                </c:pt>
                <c:pt idx="850">
                  <c:v>-35.901573599999999</c:v>
                </c:pt>
                <c:pt idx="851">
                  <c:v>-35.257929099999998</c:v>
                </c:pt>
                <c:pt idx="852">
                  <c:v>-34.614284599999998</c:v>
                </c:pt>
                <c:pt idx="853">
                  <c:v>-33.970640200000005</c:v>
                </c:pt>
                <c:pt idx="854">
                  <c:v>-33.326995699999998</c:v>
                </c:pt>
                <c:pt idx="855">
                  <c:v>-32.683351200000004</c:v>
                </c:pt>
                <c:pt idx="856">
                  <c:v>-32.039706699999996</c:v>
                </c:pt>
                <c:pt idx="857">
                  <c:v>-31.396062199999999</c:v>
                </c:pt>
                <c:pt idx="858">
                  <c:v>-30.752417699999999</c:v>
                </c:pt>
                <c:pt idx="859">
                  <c:v>-30.108773300000003</c:v>
                </c:pt>
                <c:pt idx="860">
                  <c:v>-29.465128799999999</c:v>
                </c:pt>
                <c:pt idx="861">
                  <c:v>-28.821484300000002</c:v>
                </c:pt>
                <c:pt idx="862">
                  <c:v>-28.177839799999997</c:v>
                </c:pt>
                <c:pt idx="863">
                  <c:v>-27.5341953</c:v>
                </c:pt>
                <c:pt idx="864">
                  <c:v>-26.890550900000001</c:v>
                </c:pt>
                <c:pt idx="865">
                  <c:v>-26.2469064</c:v>
                </c:pt>
                <c:pt idx="866">
                  <c:v>-25.6032619</c:v>
                </c:pt>
                <c:pt idx="867">
                  <c:v>-24.959617399999999</c:v>
                </c:pt>
                <c:pt idx="868">
                  <c:v>-24.315972899999998</c:v>
                </c:pt>
                <c:pt idx="869">
                  <c:v>-23.672328400000001</c:v>
                </c:pt>
                <c:pt idx="870">
                  <c:v>-23.028683999999998</c:v>
                </c:pt>
                <c:pt idx="871">
                  <c:v>-22.385039500000001</c:v>
                </c:pt>
                <c:pt idx="872">
                  <c:v>-21.741395000000001</c:v>
                </c:pt>
                <c:pt idx="873">
                  <c:v>-21.0977505</c:v>
                </c:pt>
                <c:pt idx="874">
                  <c:v>-20.454107</c:v>
                </c:pt>
                <c:pt idx="875">
                  <c:v>-19.8104634</c:v>
                </c:pt>
                <c:pt idx="876">
                  <c:v>-19.1668199</c:v>
                </c:pt>
                <c:pt idx="877">
                  <c:v>-18.523176299999999</c:v>
                </c:pt>
                <c:pt idx="878">
                  <c:v>-17.8795328</c:v>
                </c:pt>
                <c:pt idx="879">
                  <c:v>-17.235889200000003</c:v>
                </c:pt>
                <c:pt idx="880">
                  <c:v>-16.592245699999999</c:v>
                </c:pt>
                <c:pt idx="881">
                  <c:v>-15.9486021</c:v>
                </c:pt>
                <c:pt idx="882">
                  <c:v>-15.304958600000001</c:v>
                </c:pt>
                <c:pt idx="883">
                  <c:v>-14.661315009999999</c:v>
                </c:pt>
                <c:pt idx="884">
                  <c:v>-14.017671459999999</c:v>
                </c:pt>
                <c:pt idx="885">
                  <c:v>-13.374027910000001</c:v>
                </c:pt>
                <c:pt idx="886">
                  <c:v>-12.73038436</c:v>
                </c:pt>
                <c:pt idx="887">
                  <c:v>-12.086740809999998</c:v>
                </c:pt>
                <c:pt idx="888">
                  <c:v>-11.44309726</c:v>
                </c:pt>
                <c:pt idx="889">
                  <c:v>-10.79945371</c:v>
                </c:pt>
                <c:pt idx="890">
                  <c:v>-10.155810150000001</c:v>
                </c:pt>
                <c:pt idx="891">
                  <c:v>-9.5121666000000005</c:v>
                </c:pt>
                <c:pt idx="892">
                  <c:v>-8.8685230500000003</c:v>
                </c:pt>
                <c:pt idx="893">
                  <c:v>-8.2248795000000001</c:v>
                </c:pt>
                <c:pt idx="894">
                  <c:v>-7.5812359499999999</c:v>
                </c:pt>
                <c:pt idx="895">
                  <c:v>-6.9375922899999996</c:v>
                </c:pt>
                <c:pt idx="896">
                  <c:v>-6.2939486200000001</c:v>
                </c:pt>
                <c:pt idx="897">
                  <c:v>-5.6503049519999999</c:v>
                </c:pt>
                <c:pt idx="898">
                  <c:v>-5.0066612847099998</c:v>
                </c:pt>
                <c:pt idx="899">
                  <c:v>-4.3630176179999998</c:v>
                </c:pt>
                <c:pt idx="900">
                  <c:v>-3.71937395</c:v>
                </c:pt>
                <c:pt idx="901">
                  <c:v>-3.0757302800000001</c:v>
                </c:pt>
                <c:pt idx="902">
                  <c:v>-2.4320866200000002</c:v>
                </c:pt>
                <c:pt idx="903">
                  <c:v>-1.78844307</c:v>
                </c:pt>
                <c:pt idx="904">
                  <c:v>-1.1447995200000003</c:v>
                </c:pt>
                <c:pt idx="905">
                  <c:v>-0.50115597000000012</c:v>
                </c:pt>
                <c:pt idx="906">
                  <c:v>0.14248759</c:v>
                </c:pt>
                <c:pt idx="907">
                  <c:v>0.78613114000000017</c:v>
                </c:pt>
                <c:pt idx="908">
                  <c:v>1.4297746900000003</c:v>
                </c:pt>
                <c:pt idx="909">
                  <c:v>2.0734182399999996</c:v>
                </c:pt>
                <c:pt idx="910">
                  <c:v>2.7170617899999998</c:v>
                </c:pt>
                <c:pt idx="911">
                  <c:v>3.3607053399999991</c:v>
                </c:pt>
                <c:pt idx="912">
                  <c:v>4.0043488899999993</c:v>
                </c:pt>
                <c:pt idx="913">
                  <c:v>4.6479924399999994</c:v>
                </c:pt>
                <c:pt idx="914">
                  <c:v>5.2916360000000005</c:v>
                </c:pt>
                <c:pt idx="915">
                  <c:v>5.9352795</c:v>
                </c:pt>
                <c:pt idx="916">
                  <c:v>6.578923099999999</c:v>
                </c:pt>
                <c:pt idx="917">
                  <c:v>7.2225666000000004</c:v>
                </c:pt>
                <c:pt idx="918">
                  <c:v>7.8662102000000012</c:v>
                </c:pt>
                <c:pt idx="919">
                  <c:v>8.509853699999999</c:v>
                </c:pt>
                <c:pt idx="920">
                  <c:v>9.1534972999999997</c:v>
                </c:pt>
                <c:pt idx="921">
                  <c:v>9.7971408000000011</c:v>
                </c:pt>
                <c:pt idx="922">
                  <c:v>10.4407844</c:v>
                </c:pt>
                <c:pt idx="923">
                  <c:v>11.084428899999999</c:v>
                </c:pt>
                <c:pt idx="924">
                  <c:v>11.728073400000003</c:v>
                </c:pt>
                <c:pt idx="925">
                  <c:v>12.371717799999999</c:v>
                </c:pt>
                <c:pt idx="926">
                  <c:v>13.0153623</c:v>
                </c:pt>
                <c:pt idx="927">
                  <c:v>13.6590068</c:v>
                </c:pt>
                <c:pt idx="928">
                  <c:v>14.302651300000001</c:v>
                </c:pt>
                <c:pt idx="929">
                  <c:v>14.946295799999998</c:v>
                </c:pt>
                <c:pt idx="930">
                  <c:v>15.589940200000001</c:v>
                </c:pt>
                <c:pt idx="931">
                  <c:v>16.233584699999998</c:v>
                </c:pt>
                <c:pt idx="932">
                  <c:v>16.877229200000002</c:v>
                </c:pt>
                <c:pt idx="933">
                  <c:v>17.520873699999999</c:v>
                </c:pt>
                <c:pt idx="934">
                  <c:v>18.1645182</c:v>
                </c:pt>
                <c:pt idx="935">
                  <c:v>18.8081627</c:v>
                </c:pt>
                <c:pt idx="936">
                  <c:v>19.4518071</c:v>
                </c:pt>
                <c:pt idx="937">
                  <c:v>20.095451600000001</c:v>
                </c:pt>
                <c:pt idx="938">
                  <c:v>20.739096100000001</c:v>
                </c:pt>
                <c:pt idx="939">
                  <c:v>21.382740599999998</c:v>
                </c:pt>
                <c:pt idx="940">
                  <c:v>22.026385100000002</c:v>
                </c:pt>
                <c:pt idx="941">
                  <c:v>22.670029599999999</c:v>
                </c:pt>
                <c:pt idx="942">
                  <c:v>23.313673999999999</c:v>
                </c:pt>
                <c:pt idx="943">
                  <c:v>23.9573185</c:v>
                </c:pt>
                <c:pt idx="944">
                  <c:v>24.600963</c:v>
                </c:pt>
                <c:pt idx="945">
                  <c:v>25.244607500000001</c:v>
                </c:pt>
                <c:pt idx="946">
                  <c:v>25.888252000000001</c:v>
                </c:pt>
                <c:pt idx="947">
                  <c:v>26.531896400000001</c:v>
                </c:pt>
                <c:pt idx="948">
                  <c:v>27.175540900000001</c:v>
                </c:pt>
                <c:pt idx="949">
                  <c:v>27.819185400000002</c:v>
                </c:pt>
                <c:pt idx="950">
                  <c:v>28.462829899999996</c:v>
                </c:pt>
                <c:pt idx="951">
                  <c:v>29.106474400000003</c:v>
                </c:pt>
                <c:pt idx="952">
                  <c:v>29.750118900000004</c:v>
                </c:pt>
                <c:pt idx="953">
                  <c:v>30.393763299999996</c:v>
                </c:pt>
                <c:pt idx="954">
                  <c:v>31.037407799999997</c:v>
                </c:pt>
                <c:pt idx="955">
                  <c:v>31.681052300000005</c:v>
                </c:pt>
                <c:pt idx="956">
                  <c:v>32.324696799999998</c:v>
                </c:pt>
                <c:pt idx="957">
                  <c:v>32.968341299999999</c:v>
                </c:pt>
                <c:pt idx="958">
                  <c:v>33.611985699999998</c:v>
                </c:pt>
                <c:pt idx="959">
                  <c:v>34.255630199999999</c:v>
                </c:pt>
                <c:pt idx="960">
                  <c:v>34.899274699999999</c:v>
                </c:pt>
                <c:pt idx="961">
                  <c:v>35.5429192</c:v>
                </c:pt>
                <c:pt idx="962">
                  <c:v>36.186563700000001</c:v>
                </c:pt>
                <c:pt idx="963">
                  <c:v>36.830208200000001</c:v>
                </c:pt>
                <c:pt idx="964">
                  <c:v>37.473852600000001</c:v>
                </c:pt>
                <c:pt idx="965">
                  <c:v>38.117497100000001</c:v>
                </c:pt>
                <c:pt idx="966">
                  <c:v>38.761141599999995</c:v>
                </c:pt>
                <c:pt idx="967">
                  <c:v>39.404786100000003</c:v>
                </c:pt>
                <c:pt idx="968">
                  <c:v>40.048430600000003</c:v>
                </c:pt>
                <c:pt idx="969">
                  <c:v>40.692074999999996</c:v>
                </c:pt>
                <c:pt idx="970">
                  <c:v>41.335719499999996</c:v>
                </c:pt>
                <c:pt idx="971">
                  <c:v>41.979364000000004</c:v>
                </c:pt>
                <c:pt idx="972">
                  <c:v>42.623008500000005</c:v>
                </c:pt>
                <c:pt idx="973">
                  <c:v>43.266652999999998</c:v>
                </c:pt>
                <c:pt idx="974">
                  <c:v>43.910297499999999</c:v>
                </c:pt>
                <c:pt idx="975">
                  <c:v>44.553941900000005</c:v>
                </c:pt>
                <c:pt idx="976">
                  <c:v>45.197586399999999</c:v>
                </c:pt>
                <c:pt idx="977">
                  <c:v>45.841230899999999</c:v>
                </c:pt>
                <c:pt idx="978">
                  <c:v>46.4848754</c:v>
                </c:pt>
                <c:pt idx="979">
                  <c:v>47.128519900000001</c:v>
                </c:pt>
                <c:pt idx="980">
                  <c:v>47.7721643</c:v>
                </c:pt>
                <c:pt idx="981">
                  <c:v>48.415808800000001</c:v>
                </c:pt>
                <c:pt idx="982">
                  <c:v>49.059453299999994</c:v>
                </c:pt>
                <c:pt idx="983">
                  <c:v>49.703097800000002</c:v>
                </c:pt>
              </c:numCache>
            </c:numRef>
          </c:xVal>
          <c:yVal>
            <c:numRef>
              <c:f>distance50mm!$E$4:$E$987</c:f>
              <c:numCache>
                <c:formatCode>General</c:formatCode>
                <c:ptCount val="984"/>
                <c:pt idx="0">
                  <c:v>4.1858501400000003</c:v>
                </c:pt>
                <c:pt idx="1">
                  <c:v>4.1936240199999997</c:v>
                </c:pt>
                <c:pt idx="2">
                  <c:v>4.0035490999999999</c:v>
                </c:pt>
                <c:pt idx="3">
                  <c:v>3.4276964699999999</c:v>
                </c:pt>
                <c:pt idx="4">
                  <c:v>2.55383754</c:v>
                </c:pt>
                <c:pt idx="5">
                  <c:v>1.7205405199999999</c:v>
                </c:pt>
                <c:pt idx="6">
                  <c:v>0.63923191999999995</c:v>
                </c:pt>
                <c:pt idx="7">
                  <c:v>-0.44899010700000003</c:v>
                </c:pt>
                <c:pt idx="8">
                  <c:v>-2.1556756500000001</c:v>
                </c:pt>
                <c:pt idx="9">
                  <c:v>-3.0418050299999999</c:v>
                </c:pt>
                <c:pt idx="10">
                  <c:v>-4.7857217800000003</c:v>
                </c:pt>
                <c:pt idx="11">
                  <c:v>-6.2127242100000002</c:v>
                </c:pt>
                <c:pt idx="12">
                  <c:v>-7.5388402900000004</c:v>
                </c:pt>
                <c:pt idx="13">
                  <c:v>-8.9331960699999993</c:v>
                </c:pt>
                <c:pt idx="14">
                  <c:v>-10.022452400000001</c:v>
                </c:pt>
                <c:pt idx="15">
                  <c:v>-11.318614999999999</c:v>
                </c:pt>
                <c:pt idx="16">
                  <c:v>-12.017065000000001</c:v>
                </c:pt>
                <c:pt idx="17">
                  <c:v>-12.470499</c:v>
                </c:pt>
                <c:pt idx="18">
                  <c:v>-12.6830397</c:v>
                </c:pt>
                <c:pt idx="19">
                  <c:v>-12.937999700000001</c:v>
                </c:pt>
                <c:pt idx="20">
                  <c:v>-12.990284000000001</c:v>
                </c:pt>
                <c:pt idx="21">
                  <c:v>-12.917120000000001</c:v>
                </c:pt>
                <c:pt idx="22">
                  <c:v>-12.7153492</c:v>
                </c:pt>
                <c:pt idx="23">
                  <c:v>-12.4705095</c:v>
                </c:pt>
                <c:pt idx="24">
                  <c:v>-12.3506289</c:v>
                </c:pt>
                <c:pt idx="25">
                  <c:v>-11.8444386</c:v>
                </c:pt>
                <c:pt idx="26">
                  <c:v>-11.700017900000001</c:v>
                </c:pt>
                <c:pt idx="27">
                  <c:v>-11.090924299999999</c:v>
                </c:pt>
                <c:pt idx="28">
                  <c:v>-10.5033178</c:v>
                </c:pt>
                <c:pt idx="29">
                  <c:v>-9.6315031100000006</c:v>
                </c:pt>
                <c:pt idx="30">
                  <c:v>-9.1452837000000002</c:v>
                </c:pt>
                <c:pt idx="31">
                  <c:v>-7.8940472599999998</c:v>
                </c:pt>
                <c:pt idx="32">
                  <c:v>-6.9347610499999996</c:v>
                </c:pt>
                <c:pt idx="33">
                  <c:v>-5.9914131199999998</c:v>
                </c:pt>
                <c:pt idx="34">
                  <c:v>-4.7748112699999998</c:v>
                </c:pt>
                <c:pt idx="35">
                  <c:v>-3.4535031300000001</c:v>
                </c:pt>
                <c:pt idx="36">
                  <c:v>-2.0180993100000002</c:v>
                </c:pt>
                <c:pt idx="37">
                  <c:v>-0.64989042299999999</c:v>
                </c:pt>
                <c:pt idx="38">
                  <c:v>0.40418621900000001</c:v>
                </c:pt>
                <c:pt idx="39">
                  <c:v>1.9424796099999999</c:v>
                </c:pt>
                <c:pt idx="40">
                  <c:v>3.5040545500000002</c:v>
                </c:pt>
                <c:pt idx="41">
                  <c:v>4.6627821899999997</c:v>
                </c:pt>
                <c:pt idx="42">
                  <c:v>6.1248083099999997</c:v>
                </c:pt>
                <c:pt idx="43">
                  <c:v>7.2687087100000003</c:v>
                </c:pt>
                <c:pt idx="44">
                  <c:v>8.6539792999999996</c:v>
                </c:pt>
                <c:pt idx="45">
                  <c:v>9.0915393800000004</c:v>
                </c:pt>
                <c:pt idx="46">
                  <c:v>8.3808078800000008</c:v>
                </c:pt>
                <c:pt idx="47">
                  <c:v>7.8613619799999999</c:v>
                </c:pt>
                <c:pt idx="48">
                  <c:v>7.0608930599999997</c:v>
                </c:pt>
                <c:pt idx="49">
                  <c:v>5.7758774800000001</c:v>
                </c:pt>
                <c:pt idx="50">
                  <c:v>4.0037360199999998</c:v>
                </c:pt>
                <c:pt idx="51">
                  <c:v>2.4060287499999999</c:v>
                </c:pt>
                <c:pt idx="52">
                  <c:v>0.44770166300000003</c:v>
                </c:pt>
                <c:pt idx="53">
                  <c:v>-1.04138899</c:v>
                </c:pt>
                <c:pt idx="54">
                  <c:v>-1.9715337799999999</c:v>
                </c:pt>
                <c:pt idx="55">
                  <c:v>-2.5924866199999999</c:v>
                </c:pt>
                <c:pt idx="56">
                  <c:v>-2.6364963100000001</c:v>
                </c:pt>
                <c:pt idx="57">
                  <c:v>-2.4788165100000001</c:v>
                </c:pt>
                <c:pt idx="58">
                  <c:v>-2.2471547100000002</c:v>
                </c:pt>
                <c:pt idx="59">
                  <c:v>-2.0551002</c:v>
                </c:pt>
                <c:pt idx="60">
                  <c:v>-1.9359062899999999</c:v>
                </c:pt>
                <c:pt idx="61">
                  <c:v>-1.6526190000000001</c:v>
                </c:pt>
                <c:pt idx="62">
                  <c:v>-1.62453556</c:v>
                </c:pt>
                <c:pt idx="63">
                  <c:v>-1.57149005</c:v>
                </c:pt>
                <c:pt idx="64">
                  <c:v>-1.49067259</c:v>
                </c:pt>
                <c:pt idx="65">
                  <c:v>-1.40995216</c:v>
                </c:pt>
                <c:pt idx="66">
                  <c:v>-1.1500723399999999</c:v>
                </c:pt>
                <c:pt idx="67">
                  <c:v>-0.84612011899999995</c:v>
                </c:pt>
                <c:pt idx="68">
                  <c:v>-0.55846446800000005</c:v>
                </c:pt>
                <c:pt idx="69">
                  <c:v>-0.40755587799999998</c:v>
                </c:pt>
                <c:pt idx="70">
                  <c:v>5.4637417200000003E-2</c:v>
                </c:pt>
                <c:pt idx="71">
                  <c:v>0.211336568</c:v>
                </c:pt>
                <c:pt idx="72">
                  <c:v>0.47451928300000001</c:v>
                </c:pt>
                <c:pt idx="73">
                  <c:v>0.73844677199999997</c:v>
                </c:pt>
                <c:pt idx="74">
                  <c:v>1.1767080999999999</c:v>
                </c:pt>
                <c:pt idx="75">
                  <c:v>1.31977582</c:v>
                </c:pt>
                <c:pt idx="76">
                  <c:v>1.6786400100000001</c:v>
                </c:pt>
                <c:pt idx="77">
                  <c:v>1.93853593</c:v>
                </c:pt>
                <c:pt idx="78">
                  <c:v>2.2296166400000001</c:v>
                </c:pt>
                <c:pt idx="79">
                  <c:v>2.5755834599999998</c:v>
                </c:pt>
                <c:pt idx="80">
                  <c:v>2.7776510700000001</c:v>
                </c:pt>
                <c:pt idx="81">
                  <c:v>2.98230767</c:v>
                </c:pt>
                <c:pt idx="82">
                  <c:v>3.1047835400000001</c:v>
                </c:pt>
                <c:pt idx="83">
                  <c:v>3.5658400100000001</c:v>
                </c:pt>
                <c:pt idx="84">
                  <c:v>3.9238853499999999</c:v>
                </c:pt>
                <c:pt idx="85">
                  <c:v>4.1818370800000002</c:v>
                </c:pt>
                <c:pt idx="86">
                  <c:v>4.4322905500000003</c:v>
                </c:pt>
                <c:pt idx="87">
                  <c:v>4.6105027200000004</c:v>
                </c:pt>
                <c:pt idx="88">
                  <c:v>4.7370681799999996</c:v>
                </c:pt>
                <c:pt idx="89">
                  <c:v>4.6944503800000001</c:v>
                </c:pt>
                <c:pt idx="90">
                  <c:v>5.1809411000000001</c:v>
                </c:pt>
                <c:pt idx="91">
                  <c:v>5.2735819800000003</c:v>
                </c:pt>
                <c:pt idx="92">
                  <c:v>5.7087297399999999</c:v>
                </c:pt>
                <c:pt idx="93">
                  <c:v>5.9488811500000001</c:v>
                </c:pt>
                <c:pt idx="94">
                  <c:v>6.0280618700000002</c:v>
                </c:pt>
                <c:pt idx="95">
                  <c:v>6.3038024899999998</c:v>
                </c:pt>
                <c:pt idx="96">
                  <c:v>6.6496396100000004</c:v>
                </c:pt>
                <c:pt idx="97">
                  <c:v>6.8384141899999999</c:v>
                </c:pt>
                <c:pt idx="98">
                  <c:v>6.9256329499999998</c:v>
                </c:pt>
                <c:pt idx="99">
                  <c:v>7.2177934600000002</c:v>
                </c:pt>
                <c:pt idx="100">
                  <c:v>7.2839808499999998</c:v>
                </c:pt>
                <c:pt idx="101">
                  <c:v>7.3550414999999996</c:v>
                </c:pt>
                <c:pt idx="102">
                  <c:v>7.3461465800000001</c:v>
                </c:pt>
                <c:pt idx="103">
                  <c:v>7.5924301099999996</c:v>
                </c:pt>
                <c:pt idx="104">
                  <c:v>7.7881951300000001</c:v>
                </c:pt>
                <c:pt idx="105">
                  <c:v>7.8643302899999998</c:v>
                </c:pt>
                <c:pt idx="106">
                  <c:v>7.8048028900000004</c:v>
                </c:pt>
                <c:pt idx="107">
                  <c:v>8.1772928199999999</c:v>
                </c:pt>
                <c:pt idx="108">
                  <c:v>8.2135963400000005</c:v>
                </c:pt>
                <c:pt idx="109">
                  <c:v>8.0739040400000004</c:v>
                </c:pt>
                <c:pt idx="110">
                  <c:v>8.2738180200000002</c:v>
                </c:pt>
                <c:pt idx="111">
                  <c:v>8.3265085200000009</c:v>
                </c:pt>
                <c:pt idx="112">
                  <c:v>8.3582849499999998</c:v>
                </c:pt>
                <c:pt idx="113">
                  <c:v>8.2463426599999998</c:v>
                </c:pt>
                <c:pt idx="114">
                  <c:v>8.3958663900000001</c:v>
                </c:pt>
                <c:pt idx="115">
                  <c:v>8.1467189799999993</c:v>
                </c:pt>
                <c:pt idx="116">
                  <c:v>8.0954914099999993</c:v>
                </c:pt>
                <c:pt idx="117">
                  <c:v>7.9435372400000004</c:v>
                </c:pt>
                <c:pt idx="118">
                  <c:v>7.9836263699999996</c:v>
                </c:pt>
                <c:pt idx="119">
                  <c:v>8.2347765000000006</c:v>
                </c:pt>
                <c:pt idx="120">
                  <c:v>8.1962280300000003</c:v>
                </c:pt>
                <c:pt idx="121">
                  <c:v>7.9906559000000001</c:v>
                </c:pt>
                <c:pt idx="122">
                  <c:v>7.5252304099999998</c:v>
                </c:pt>
                <c:pt idx="123">
                  <c:v>7.8713412299999996</c:v>
                </c:pt>
                <c:pt idx="124">
                  <c:v>7.8868169799999999</c:v>
                </c:pt>
                <c:pt idx="125">
                  <c:v>8.0395870200000008</c:v>
                </c:pt>
                <c:pt idx="126">
                  <c:v>8.3925933799999992</c:v>
                </c:pt>
                <c:pt idx="127">
                  <c:v>8.1590127900000002</c:v>
                </c:pt>
                <c:pt idx="128">
                  <c:v>8.4782943700000004</c:v>
                </c:pt>
                <c:pt idx="129">
                  <c:v>8.4898652999999999</c:v>
                </c:pt>
                <c:pt idx="130">
                  <c:v>8.9675340699999992</c:v>
                </c:pt>
                <c:pt idx="131">
                  <c:v>9.1466388700000003</c:v>
                </c:pt>
                <c:pt idx="132">
                  <c:v>9.4948692300000008</c:v>
                </c:pt>
                <c:pt idx="133">
                  <c:v>9.9270505900000003</c:v>
                </c:pt>
                <c:pt idx="134">
                  <c:v>10.0702791</c:v>
                </c:pt>
                <c:pt idx="135">
                  <c:v>10.4035902</c:v>
                </c:pt>
                <c:pt idx="136">
                  <c:v>10.7830238</c:v>
                </c:pt>
                <c:pt idx="137">
                  <c:v>11.0749073</c:v>
                </c:pt>
                <c:pt idx="138">
                  <c:v>11.4720774</c:v>
                </c:pt>
                <c:pt idx="139">
                  <c:v>11.672722800000001</c:v>
                </c:pt>
                <c:pt idx="140">
                  <c:v>11.72264</c:v>
                </c:pt>
                <c:pt idx="141">
                  <c:v>11.9431782</c:v>
                </c:pt>
                <c:pt idx="142">
                  <c:v>12.3981142</c:v>
                </c:pt>
                <c:pt idx="143">
                  <c:v>12.479329099999999</c:v>
                </c:pt>
                <c:pt idx="144">
                  <c:v>12.958787900000001</c:v>
                </c:pt>
                <c:pt idx="145">
                  <c:v>12.973008200000001</c:v>
                </c:pt>
                <c:pt idx="146">
                  <c:v>13.401229900000001</c:v>
                </c:pt>
                <c:pt idx="147">
                  <c:v>13.334883700000001</c:v>
                </c:pt>
                <c:pt idx="148">
                  <c:v>13.6088781</c:v>
                </c:pt>
                <c:pt idx="149">
                  <c:v>13.8549471</c:v>
                </c:pt>
                <c:pt idx="150">
                  <c:v>13.8373642</c:v>
                </c:pt>
                <c:pt idx="151">
                  <c:v>14.0458021</c:v>
                </c:pt>
                <c:pt idx="152">
                  <c:v>14.260180500000001</c:v>
                </c:pt>
                <c:pt idx="153">
                  <c:v>14.6290894</c:v>
                </c:pt>
                <c:pt idx="154">
                  <c:v>14.6693525</c:v>
                </c:pt>
                <c:pt idx="155">
                  <c:v>14.8366861</c:v>
                </c:pt>
                <c:pt idx="156">
                  <c:v>15.014360399999999</c:v>
                </c:pt>
                <c:pt idx="157">
                  <c:v>15.1844492</c:v>
                </c:pt>
                <c:pt idx="158">
                  <c:v>15.269886</c:v>
                </c:pt>
                <c:pt idx="159">
                  <c:v>15.162838900000001</c:v>
                </c:pt>
                <c:pt idx="160">
                  <c:v>15.211446799999999</c:v>
                </c:pt>
                <c:pt idx="161">
                  <c:v>15.075985899999999</c:v>
                </c:pt>
                <c:pt idx="162">
                  <c:v>15.210746800000001</c:v>
                </c:pt>
                <c:pt idx="163">
                  <c:v>15.3943329</c:v>
                </c:pt>
                <c:pt idx="164">
                  <c:v>15.6308937</c:v>
                </c:pt>
                <c:pt idx="165">
                  <c:v>15.5729837</c:v>
                </c:pt>
                <c:pt idx="166">
                  <c:v>15.2675161</c:v>
                </c:pt>
                <c:pt idx="167">
                  <c:v>15.299954400000001</c:v>
                </c:pt>
                <c:pt idx="168">
                  <c:v>15.499714900000001</c:v>
                </c:pt>
                <c:pt idx="169">
                  <c:v>15.416132899999999</c:v>
                </c:pt>
                <c:pt idx="170">
                  <c:v>15.319407500000001</c:v>
                </c:pt>
                <c:pt idx="171">
                  <c:v>15.2629204</c:v>
                </c:pt>
                <c:pt idx="172">
                  <c:v>15.165689499999999</c:v>
                </c:pt>
                <c:pt idx="173">
                  <c:v>15.2977028</c:v>
                </c:pt>
                <c:pt idx="174">
                  <c:v>15.158559800000001</c:v>
                </c:pt>
                <c:pt idx="175">
                  <c:v>14.819812799999999</c:v>
                </c:pt>
                <c:pt idx="176">
                  <c:v>14.7578259</c:v>
                </c:pt>
                <c:pt idx="177">
                  <c:v>14.684988000000001</c:v>
                </c:pt>
                <c:pt idx="178">
                  <c:v>14.6544914</c:v>
                </c:pt>
                <c:pt idx="179">
                  <c:v>14.3586559</c:v>
                </c:pt>
                <c:pt idx="180">
                  <c:v>14.2450542</c:v>
                </c:pt>
                <c:pt idx="181">
                  <c:v>14.236830700000001</c:v>
                </c:pt>
                <c:pt idx="182">
                  <c:v>14.427606600000001</c:v>
                </c:pt>
                <c:pt idx="183">
                  <c:v>14.4861746</c:v>
                </c:pt>
                <c:pt idx="184">
                  <c:v>14.029873800000001</c:v>
                </c:pt>
                <c:pt idx="185">
                  <c:v>13.8346128</c:v>
                </c:pt>
                <c:pt idx="186">
                  <c:v>13.7734585</c:v>
                </c:pt>
                <c:pt idx="187">
                  <c:v>13.686221099999999</c:v>
                </c:pt>
                <c:pt idx="188">
                  <c:v>13.597702999999999</c:v>
                </c:pt>
                <c:pt idx="189">
                  <c:v>13.4849768</c:v>
                </c:pt>
                <c:pt idx="190">
                  <c:v>13.4868402</c:v>
                </c:pt>
                <c:pt idx="191">
                  <c:v>13.422424299999999</c:v>
                </c:pt>
                <c:pt idx="192">
                  <c:v>13.377255399999999</c:v>
                </c:pt>
                <c:pt idx="193">
                  <c:v>13.4246988</c:v>
                </c:pt>
                <c:pt idx="194">
                  <c:v>13.1461983</c:v>
                </c:pt>
                <c:pt idx="195">
                  <c:v>13.1218653</c:v>
                </c:pt>
                <c:pt idx="196">
                  <c:v>13.005661</c:v>
                </c:pt>
                <c:pt idx="197">
                  <c:v>13.0325489</c:v>
                </c:pt>
                <c:pt idx="198">
                  <c:v>13.2137089</c:v>
                </c:pt>
                <c:pt idx="199">
                  <c:v>13.2017612</c:v>
                </c:pt>
                <c:pt idx="200">
                  <c:v>13.0988522</c:v>
                </c:pt>
                <c:pt idx="201">
                  <c:v>12.8432169</c:v>
                </c:pt>
                <c:pt idx="202">
                  <c:v>13.008215</c:v>
                </c:pt>
                <c:pt idx="203">
                  <c:v>12.8260784</c:v>
                </c:pt>
                <c:pt idx="204">
                  <c:v>12.8985424</c:v>
                </c:pt>
                <c:pt idx="205">
                  <c:v>12.9281425</c:v>
                </c:pt>
                <c:pt idx="206">
                  <c:v>12.933054</c:v>
                </c:pt>
                <c:pt idx="207">
                  <c:v>12.954842599999999</c:v>
                </c:pt>
                <c:pt idx="208">
                  <c:v>12.876177800000001</c:v>
                </c:pt>
                <c:pt idx="209">
                  <c:v>12.9260454</c:v>
                </c:pt>
                <c:pt idx="210">
                  <c:v>13.030413599999999</c:v>
                </c:pt>
                <c:pt idx="211">
                  <c:v>12.8837929</c:v>
                </c:pt>
                <c:pt idx="212">
                  <c:v>12.9221773</c:v>
                </c:pt>
                <c:pt idx="213">
                  <c:v>12.8888569</c:v>
                </c:pt>
                <c:pt idx="214">
                  <c:v>12.8703585</c:v>
                </c:pt>
                <c:pt idx="215">
                  <c:v>12.8979015</c:v>
                </c:pt>
                <c:pt idx="216">
                  <c:v>12.8687592</c:v>
                </c:pt>
                <c:pt idx="217">
                  <c:v>12.9087944</c:v>
                </c:pt>
                <c:pt idx="218">
                  <c:v>12.934288</c:v>
                </c:pt>
                <c:pt idx="219">
                  <c:v>12.947988499999999</c:v>
                </c:pt>
                <c:pt idx="220">
                  <c:v>12.920268999999999</c:v>
                </c:pt>
                <c:pt idx="221">
                  <c:v>12.883718500000001</c:v>
                </c:pt>
                <c:pt idx="222">
                  <c:v>12.981684700000001</c:v>
                </c:pt>
                <c:pt idx="223">
                  <c:v>12.882679899999999</c:v>
                </c:pt>
                <c:pt idx="224">
                  <c:v>12.8575935</c:v>
                </c:pt>
                <c:pt idx="225">
                  <c:v>13.0814466</c:v>
                </c:pt>
                <c:pt idx="226">
                  <c:v>12.914179799999999</c:v>
                </c:pt>
                <c:pt idx="227">
                  <c:v>13.0359049</c:v>
                </c:pt>
                <c:pt idx="228">
                  <c:v>12.987624200000001</c:v>
                </c:pt>
                <c:pt idx="229">
                  <c:v>13.1356106</c:v>
                </c:pt>
                <c:pt idx="230">
                  <c:v>13.0846605</c:v>
                </c:pt>
                <c:pt idx="231">
                  <c:v>13.0611067</c:v>
                </c:pt>
                <c:pt idx="232">
                  <c:v>13.0340691</c:v>
                </c:pt>
                <c:pt idx="233">
                  <c:v>13.1434155</c:v>
                </c:pt>
                <c:pt idx="234">
                  <c:v>13.164281799999999</c:v>
                </c:pt>
                <c:pt idx="235">
                  <c:v>13.145866399999999</c:v>
                </c:pt>
                <c:pt idx="236">
                  <c:v>13.2180195</c:v>
                </c:pt>
                <c:pt idx="237">
                  <c:v>13.248277699999999</c:v>
                </c:pt>
                <c:pt idx="238">
                  <c:v>13.1615229</c:v>
                </c:pt>
                <c:pt idx="239">
                  <c:v>13.289376300000001</c:v>
                </c:pt>
                <c:pt idx="240">
                  <c:v>13.1255045</c:v>
                </c:pt>
                <c:pt idx="241">
                  <c:v>13.294858</c:v>
                </c:pt>
                <c:pt idx="242">
                  <c:v>13.341454499999999</c:v>
                </c:pt>
                <c:pt idx="243">
                  <c:v>13.2228613</c:v>
                </c:pt>
                <c:pt idx="244">
                  <c:v>13.2839451</c:v>
                </c:pt>
                <c:pt idx="245">
                  <c:v>13.1758127</c:v>
                </c:pt>
                <c:pt idx="246">
                  <c:v>13.241234800000001</c:v>
                </c:pt>
                <c:pt idx="247">
                  <c:v>13.343821500000001</c:v>
                </c:pt>
                <c:pt idx="248">
                  <c:v>13.332147600000001</c:v>
                </c:pt>
                <c:pt idx="249">
                  <c:v>13.267946200000001</c:v>
                </c:pt>
                <c:pt idx="250">
                  <c:v>13.3397846</c:v>
                </c:pt>
                <c:pt idx="251">
                  <c:v>13.463239700000001</c:v>
                </c:pt>
                <c:pt idx="252">
                  <c:v>13.307043999999999</c:v>
                </c:pt>
                <c:pt idx="253">
                  <c:v>13.2849808</c:v>
                </c:pt>
                <c:pt idx="254">
                  <c:v>13.239341700000001</c:v>
                </c:pt>
                <c:pt idx="255">
                  <c:v>13.2578259</c:v>
                </c:pt>
                <c:pt idx="256">
                  <c:v>13.229384400000001</c:v>
                </c:pt>
                <c:pt idx="257">
                  <c:v>13.1067581</c:v>
                </c:pt>
                <c:pt idx="258">
                  <c:v>13.2156582</c:v>
                </c:pt>
                <c:pt idx="259">
                  <c:v>13.2660894</c:v>
                </c:pt>
                <c:pt idx="260">
                  <c:v>13.2162819</c:v>
                </c:pt>
                <c:pt idx="261">
                  <c:v>13.306670199999999</c:v>
                </c:pt>
                <c:pt idx="262">
                  <c:v>13.303093000000001</c:v>
                </c:pt>
                <c:pt idx="263">
                  <c:v>13.4545946</c:v>
                </c:pt>
                <c:pt idx="264">
                  <c:v>13.3622017</c:v>
                </c:pt>
                <c:pt idx="265">
                  <c:v>13.2980576</c:v>
                </c:pt>
                <c:pt idx="266">
                  <c:v>13.360469800000001</c:v>
                </c:pt>
                <c:pt idx="267">
                  <c:v>13.3483143</c:v>
                </c:pt>
                <c:pt idx="268">
                  <c:v>13.244653700000001</c:v>
                </c:pt>
                <c:pt idx="269">
                  <c:v>13.4813957</c:v>
                </c:pt>
                <c:pt idx="270">
                  <c:v>13.524483699999999</c:v>
                </c:pt>
                <c:pt idx="271">
                  <c:v>13.687473300000001</c:v>
                </c:pt>
                <c:pt idx="272">
                  <c:v>13.650527</c:v>
                </c:pt>
                <c:pt idx="273">
                  <c:v>13.712949800000001</c:v>
                </c:pt>
                <c:pt idx="274">
                  <c:v>13.5992117</c:v>
                </c:pt>
                <c:pt idx="275">
                  <c:v>13.527914000000001</c:v>
                </c:pt>
                <c:pt idx="276">
                  <c:v>13.632906</c:v>
                </c:pt>
                <c:pt idx="277">
                  <c:v>13.7184677</c:v>
                </c:pt>
                <c:pt idx="278">
                  <c:v>13.6332474</c:v>
                </c:pt>
                <c:pt idx="279">
                  <c:v>13.5972338</c:v>
                </c:pt>
                <c:pt idx="280">
                  <c:v>13.7426491</c:v>
                </c:pt>
                <c:pt idx="281">
                  <c:v>13.852380800000001</c:v>
                </c:pt>
                <c:pt idx="282">
                  <c:v>13.850548699999999</c:v>
                </c:pt>
                <c:pt idx="283">
                  <c:v>13.856115300000001</c:v>
                </c:pt>
                <c:pt idx="284">
                  <c:v>13.9708652</c:v>
                </c:pt>
                <c:pt idx="285">
                  <c:v>13.893042599999999</c:v>
                </c:pt>
                <c:pt idx="286">
                  <c:v>13.8925848</c:v>
                </c:pt>
                <c:pt idx="287">
                  <c:v>13.8451548</c:v>
                </c:pt>
                <c:pt idx="288">
                  <c:v>13.862628000000001</c:v>
                </c:pt>
                <c:pt idx="289">
                  <c:v>13.922160099999999</c:v>
                </c:pt>
                <c:pt idx="290">
                  <c:v>13.8612518</c:v>
                </c:pt>
                <c:pt idx="291">
                  <c:v>13.897002199999999</c:v>
                </c:pt>
                <c:pt idx="292">
                  <c:v>13.944499</c:v>
                </c:pt>
                <c:pt idx="293">
                  <c:v>13.865156199999999</c:v>
                </c:pt>
                <c:pt idx="294">
                  <c:v>13.944490399999999</c:v>
                </c:pt>
                <c:pt idx="295">
                  <c:v>13.8677139</c:v>
                </c:pt>
                <c:pt idx="296">
                  <c:v>13.907634699999999</c:v>
                </c:pt>
                <c:pt idx="297">
                  <c:v>13.924655</c:v>
                </c:pt>
                <c:pt idx="298">
                  <c:v>13.9133768</c:v>
                </c:pt>
                <c:pt idx="299">
                  <c:v>13.7835693</c:v>
                </c:pt>
                <c:pt idx="300">
                  <c:v>13.8089552</c:v>
                </c:pt>
                <c:pt idx="301">
                  <c:v>13.8073444</c:v>
                </c:pt>
                <c:pt idx="302">
                  <c:v>13.8193064</c:v>
                </c:pt>
                <c:pt idx="303">
                  <c:v>13.802225099999999</c:v>
                </c:pt>
                <c:pt idx="304">
                  <c:v>13.7766027</c:v>
                </c:pt>
                <c:pt idx="305">
                  <c:v>13.6855507</c:v>
                </c:pt>
                <c:pt idx="306">
                  <c:v>13.683985699999999</c:v>
                </c:pt>
                <c:pt idx="307">
                  <c:v>13.594278299999999</c:v>
                </c:pt>
                <c:pt idx="308">
                  <c:v>13.6661015</c:v>
                </c:pt>
                <c:pt idx="309">
                  <c:v>13.7197695</c:v>
                </c:pt>
                <c:pt idx="310">
                  <c:v>13.5662489</c:v>
                </c:pt>
                <c:pt idx="311">
                  <c:v>13.5281029</c:v>
                </c:pt>
                <c:pt idx="312">
                  <c:v>13.551680599999999</c:v>
                </c:pt>
                <c:pt idx="313">
                  <c:v>13.495595</c:v>
                </c:pt>
                <c:pt idx="314">
                  <c:v>13.486586600000001</c:v>
                </c:pt>
                <c:pt idx="315">
                  <c:v>13.466697699999999</c:v>
                </c:pt>
                <c:pt idx="316">
                  <c:v>13.390219699999999</c:v>
                </c:pt>
                <c:pt idx="317">
                  <c:v>13.3728113</c:v>
                </c:pt>
                <c:pt idx="318">
                  <c:v>13.302413899999999</c:v>
                </c:pt>
                <c:pt idx="319">
                  <c:v>13.3006773</c:v>
                </c:pt>
                <c:pt idx="320">
                  <c:v>13.192256</c:v>
                </c:pt>
                <c:pt idx="321">
                  <c:v>13.1747475</c:v>
                </c:pt>
                <c:pt idx="322">
                  <c:v>13.2506866</c:v>
                </c:pt>
                <c:pt idx="323">
                  <c:v>13.212844799999999</c:v>
                </c:pt>
                <c:pt idx="324">
                  <c:v>13.120492</c:v>
                </c:pt>
                <c:pt idx="325">
                  <c:v>13.145586</c:v>
                </c:pt>
                <c:pt idx="326">
                  <c:v>13.054316500000001</c:v>
                </c:pt>
                <c:pt idx="327">
                  <c:v>13.0260763</c:v>
                </c:pt>
                <c:pt idx="328">
                  <c:v>12.8980579</c:v>
                </c:pt>
                <c:pt idx="329">
                  <c:v>12.979028700000001</c:v>
                </c:pt>
                <c:pt idx="330">
                  <c:v>12.884109499999999</c:v>
                </c:pt>
                <c:pt idx="331">
                  <c:v>12.912837</c:v>
                </c:pt>
                <c:pt idx="332">
                  <c:v>12.8687916</c:v>
                </c:pt>
                <c:pt idx="333">
                  <c:v>12.7822914</c:v>
                </c:pt>
                <c:pt idx="334">
                  <c:v>12.7381115</c:v>
                </c:pt>
                <c:pt idx="335">
                  <c:v>12.6828108</c:v>
                </c:pt>
                <c:pt idx="336">
                  <c:v>12.6591501</c:v>
                </c:pt>
                <c:pt idx="337">
                  <c:v>12.565669099999999</c:v>
                </c:pt>
                <c:pt idx="338">
                  <c:v>12.533781100000001</c:v>
                </c:pt>
                <c:pt idx="339">
                  <c:v>12.563532800000001</c:v>
                </c:pt>
                <c:pt idx="340">
                  <c:v>12.6179924</c:v>
                </c:pt>
                <c:pt idx="341">
                  <c:v>12.5065422</c:v>
                </c:pt>
                <c:pt idx="342">
                  <c:v>12.485208500000001</c:v>
                </c:pt>
                <c:pt idx="343">
                  <c:v>12.3732843</c:v>
                </c:pt>
                <c:pt idx="344">
                  <c:v>12.463801399999999</c:v>
                </c:pt>
                <c:pt idx="345">
                  <c:v>12.3599215</c:v>
                </c:pt>
                <c:pt idx="346">
                  <c:v>12.428679499999999</c:v>
                </c:pt>
                <c:pt idx="347">
                  <c:v>12.4626293</c:v>
                </c:pt>
                <c:pt idx="348">
                  <c:v>12.4302387</c:v>
                </c:pt>
                <c:pt idx="349">
                  <c:v>12.408043899999999</c:v>
                </c:pt>
                <c:pt idx="350">
                  <c:v>12.443329800000001</c:v>
                </c:pt>
                <c:pt idx="351">
                  <c:v>12.477040300000001</c:v>
                </c:pt>
                <c:pt idx="352">
                  <c:v>12.465402600000001</c:v>
                </c:pt>
                <c:pt idx="353">
                  <c:v>12.576794599999999</c:v>
                </c:pt>
                <c:pt idx="354">
                  <c:v>12.506765400000001</c:v>
                </c:pt>
                <c:pt idx="355">
                  <c:v>12.598266600000001</c:v>
                </c:pt>
                <c:pt idx="356">
                  <c:v>12.6005831</c:v>
                </c:pt>
                <c:pt idx="357">
                  <c:v>12.6020632</c:v>
                </c:pt>
                <c:pt idx="358">
                  <c:v>12.6364994</c:v>
                </c:pt>
                <c:pt idx="359">
                  <c:v>12.646276500000001</c:v>
                </c:pt>
                <c:pt idx="360">
                  <c:v>12.7701607</c:v>
                </c:pt>
                <c:pt idx="361">
                  <c:v>12.802552199999999</c:v>
                </c:pt>
                <c:pt idx="362">
                  <c:v>12.846386900000001</c:v>
                </c:pt>
                <c:pt idx="363">
                  <c:v>12.9485397</c:v>
                </c:pt>
                <c:pt idx="364">
                  <c:v>12.9809208</c:v>
                </c:pt>
                <c:pt idx="365">
                  <c:v>12.9714689</c:v>
                </c:pt>
                <c:pt idx="366">
                  <c:v>13.0634079</c:v>
                </c:pt>
                <c:pt idx="367">
                  <c:v>13.1100245</c:v>
                </c:pt>
                <c:pt idx="368">
                  <c:v>13.236825899999999</c:v>
                </c:pt>
                <c:pt idx="369">
                  <c:v>13.2575722</c:v>
                </c:pt>
                <c:pt idx="370">
                  <c:v>13.359693500000001</c:v>
                </c:pt>
                <c:pt idx="371">
                  <c:v>13.4221296</c:v>
                </c:pt>
                <c:pt idx="372">
                  <c:v>13.492251400000001</c:v>
                </c:pt>
                <c:pt idx="373">
                  <c:v>13.5766954</c:v>
                </c:pt>
                <c:pt idx="374">
                  <c:v>13.6100578</c:v>
                </c:pt>
                <c:pt idx="375">
                  <c:v>13.667169599999999</c:v>
                </c:pt>
                <c:pt idx="376">
                  <c:v>13.7346869</c:v>
                </c:pt>
                <c:pt idx="377">
                  <c:v>13.8451977</c:v>
                </c:pt>
                <c:pt idx="378">
                  <c:v>13.921477299999999</c:v>
                </c:pt>
                <c:pt idx="379">
                  <c:v>13.9419336</c:v>
                </c:pt>
                <c:pt idx="380">
                  <c:v>14.046960800000001</c:v>
                </c:pt>
                <c:pt idx="381">
                  <c:v>14.0932856</c:v>
                </c:pt>
                <c:pt idx="382">
                  <c:v>14.182394</c:v>
                </c:pt>
                <c:pt idx="383">
                  <c:v>14.283610299999999</c:v>
                </c:pt>
                <c:pt idx="384">
                  <c:v>14.380793600000001</c:v>
                </c:pt>
                <c:pt idx="385">
                  <c:v>14.4445934</c:v>
                </c:pt>
                <c:pt idx="386">
                  <c:v>14.518178900000001</c:v>
                </c:pt>
                <c:pt idx="387">
                  <c:v>14.5737343</c:v>
                </c:pt>
                <c:pt idx="388">
                  <c:v>14.6302919</c:v>
                </c:pt>
                <c:pt idx="389">
                  <c:v>14.725969299999999</c:v>
                </c:pt>
                <c:pt idx="390">
                  <c:v>14.819893799999999</c:v>
                </c:pt>
                <c:pt idx="391">
                  <c:v>14.9165945</c:v>
                </c:pt>
                <c:pt idx="392">
                  <c:v>15.0060272</c:v>
                </c:pt>
                <c:pt idx="393">
                  <c:v>14.975671800000001</c:v>
                </c:pt>
                <c:pt idx="394">
                  <c:v>15.040203099999999</c:v>
                </c:pt>
                <c:pt idx="395">
                  <c:v>15.152441</c:v>
                </c:pt>
                <c:pt idx="396">
                  <c:v>15.177429200000001</c:v>
                </c:pt>
                <c:pt idx="397">
                  <c:v>15.199313200000001</c:v>
                </c:pt>
                <c:pt idx="398">
                  <c:v>15.2157898</c:v>
                </c:pt>
                <c:pt idx="399">
                  <c:v>15.161313099999999</c:v>
                </c:pt>
                <c:pt idx="400">
                  <c:v>15.176691999999999</c:v>
                </c:pt>
                <c:pt idx="401">
                  <c:v>15.0847836</c:v>
                </c:pt>
                <c:pt idx="402">
                  <c:v>15.0488605</c:v>
                </c:pt>
                <c:pt idx="403">
                  <c:v>14.900554700000001</c:v>
                </c:pt>
                <c:pt idx="404">
                  <c:v>14.828762100000001</c:v>
                </c:pt>
                <c:pt idx="405">
                  <c:v>14.728117900000001</c:v>
                </c:pt>
                <c:pt idx="406">
                  <c:v>14.6306276</c:v>
                </c:pt>
                <c:pt idx="407">
                  <c:v>14.541604</c:v>
                </c:pt>
                <c:pt idx="408">
                  <c:v>14.358836200000001</c:v>
                </c:pt>
                <c:pt idx="409">
                  <c:v>14.1946449</c:v>
                </c:pt>
                <c:pt idx="410">
                  <c:v>14.0921965</c:v>
                </c:pt>
                <c:pt idx="411">
                  <c:v>13.931143799999999</c:v>
                </c:pt>
                <c:pt idx="412">
                  <c:v>13.852744100000001</c:v>
                </c:pt>
                <c:pt idx="413">
                  <c:v>13.7388935</c:v>
                </c:pt>
                <c:pt idx="414">
                  <c:v>13.5977631</c:v>
                </c:pt>
                <c:pt idx="415">
                  <c:v>13.5002985</c:v>
                </c:pt>
                <c:pt idx="416">
                  <c:v>13.3602667</c:v>
                </c:pt>
                <c:pt idx="417">
                  <c:v>13.299822799999999</c:v>
                </c:pt>
                <c:pt idx="418">
                  <c:v>13.180975</c:v>
                </c:pt>
                <c:pt idx="419">
                  <c:v>13.0797224</c:v>
                </c:pt>
                <c:pt idx="420">
                  <c:v>13.015013700000001</c:v>
                </c:pt>
                <c:pt idx="421">
                  <c:v>12.9649553</c:v>
                </c:pt>
                <c:pt idx="422">
                  <c:v>12.9250536</c:v>
                </c:pt>
                <c:pt idx="423">
                  <c:v>12.885585799999999</c:v>
                </c:pt>
                <c:pt idx="424">
                  <c:v>12.8579884</c:v>
                </c:pt>
                <c:pt idx="425">
                  <c:v>12.857032800000001</c:v>
                </c:pt>
                <c:pt idx="426">
                  <c:v>12.8443117</c:v>
                </c:pt>
                <c:pt idx="427">
                  <c:v>12.8137665</c:v>
                </c:pt>
                <c:pt idx="428">
                  <c:v>12.8503819</c:v>
                </c:pt>
                <c:pt idx="429">
                  <c:v>12.8339968</c:v>
                </c:pt>
                <c:pt idx="430">
                  <c:v>12.882212600000001</c:v>
                </c:pt>
                <c:pt idx="431">
                  <c:v>12.894589399999999</c:v>
                </c:pt>
                <c:pt idx="432">
                  <c:v>12.996130000000001</c:v>
                </c:pt>
                <c:pt idx="433">
                  <c:v>12.993282300000001</c:v>
                </c:pt>
                <c:pt idx="434">
                  <c:v>13.053822500000001</c:v>
                </c:pt>
                <c:pt idx="435">
                  <c:v>13.0853834</c:v>
                </c:pt>
                <c:pt idx="436">
                  <c:v>13.120102899999999</c:v>
                </c:pt>
                <c:pt idx="437">
                  <c:v>13.1891727</c:v>
                </c:pt>
                <c:pt idx="438">
                  <c:v>13.2538185</c:v>
                </c:pt>
                <c:pt idx="439">
                  <c:v>13.3244963</c:v>
                </c:pt>
                <c:pt idx="440">
                  <c:v>13.400236100000001</c:v>
                </c:pt>
                <c:pt idx="441">
                  <c:v>13.458022100000001</c:v>
                </c:pt>
                <c:pt idx="442">
                  <c:v>13.5193548</c:v>
                </c:pt>
                <c:pt idx="443">
                  <c:v>13.576135600000001</c:v>
                </c:pt>
                <c:pt idx="444">
                  <c:v>13.6123829</c:v>
                </c:pt>
                <c:pt idx="445">
                  <c:v>13.66255</c:v>
                </c:pt>
                <c:pt idx="446">
                  <c:v>13.7056293</c:v>
                </c:pt>
                <c:pt idx="447">
                  <c:v>13.7388105</c:v>
                </c:pt>
                <c:pt idx="448">
                  <c:v>13.773421300000001</c:v>
                </c:pt>
                <c:pt idx="449">
                  <c:v>13.7815628</c:v>
                </c:pt>
                <c:pt idx="450">
                  <c:v>13.794543300000001</c:v>
                </c:pt>
                <c:pt idx="451">
                  <c:v>13.8201675</c:v>
                </c:pt>
                <c:pt idx="452">
                  <c:v>13.8183393</c:v>
                </c:pt>
                <c:pt idx="453">
                  <c:v>13.823679</c:v>
                </c:pt>
                <c:pt idx="454">
                  <c:v>13.811923999999999</c:v>
                </c:pt>
                <c:pt idx="455">
                  <c:v>13.810639399999999</c:v>
                </c:pt>
                <c:pt idx="456">
                  <c:v>13.8161478</c:v>
                </c:pt>
                <c:pt idx="457">
                  <c:v>13.8036785</c:v>
                </c:pt>
                <c:pt idx="458">
                  <c:v>13.836555499999999</c:v>
                </c:pt>
                <c:pt idx="459">
                  <c:v>13.810936</c:v>
                </c:pt>
                <c:pt idx="460">
                  <c:v>13.817556400000001</c:v>
                </c:pt>
                <c:pt idx="461">
                  <c:v>13.8539104</c:v>
                </c:pt>
                <c:pt idx="462">
                  <c:v>13.805770900000001</c:v>
                </c:pt>
                <c:pt idx="463">
                  <c:v>13.791636499999999</c:v>
                </c:pt>
                <c:pt idx="464">
                  <c:v>13.8128023</c:v>
                </c:pt>
                <c:pt idx="465">
                  <c:v>13.836785300000001</c:v>
                </c:pt>
                <c:pt idx="466">
                  <c:v>13.831359900000001</c:v>
                </c:pt>
                <c:pt idx="467">
                  <c:v>13.835728599999999</c:v>
                </c:pt>
                <c:pt idx="468">
                  <c:v>13.8279514</c:v>
                </c:pt>
                <c:pt idx="469">
                  <c:v>13.8469725</c:v>
                </c:pt>
                <c:pt idx="470">
                  <c:v>13.852688799999999</c:v>
                </c:pt>
                <c:pt idx="471">
                  <c:v>13.8492193</c:v>
                </c:pt>
                <c:pt idx="472">
                  <c:v>13.861145</c:v>
                </c:pt>
                <c:pt idx="473">
                  <c:v>13.8792715</c:v>
                </c:pt>
                <c:pt idx="474">
                  <c:v>13.9056759</c:v>
                </c:pt>
                <c:pt idx="475">
                  <c:v>13.887942300000001</c:v>
                </c:pt>
                <c:pt idx="476">
                  <c:v>13.8971319</c:v>
                </c:pt>
                <c:pt idx="477">
                  <c:v>13.9423428</c:v>
                </c:pt>
                <c:pt idx="478">
                  <c:v>13.951852799999999</c:v>
                </c:pt>
                <c:pt idx="479">
                  <c:v>13.941143</c:v>
                </c:pt>
                <c:pt idx="480">
                  <c:v>13.990708400000001</c:v>
                </c:pt>
                <c:pt idx="481">
                  <c:v>13.983233500000001</c:v>
                </c:pt>
                <c:pt idx="482">
                  <c:v>14.0086622</c:v>
                </c:pt>
                <c:pt idx="483">
                  <c:v>14.031160399999999</c:v>
                </c:pt>
                <c:pt idx="484">
                  <c:v>14.057518999999999</c:v>
                </c:pt>
                <c:pt idx="485">
                  <c:v>14.0563602</c:v>
                </c:pt>
                <c:pt idx="486">
                  <c:v>14.056373600000001</c:v>
                </c:pt>
                <c:pt idx="487">
                  <c:v>14.0657864</c:v>
                </c:pt>
                <c:pt idx="488">
                  <c:v>14.1009045</c:v>
                </c:pt>
                <c:pt idx="489">
                  <c:v>14.071649600000001</c:v>
                </c:pt>
                <c:pt idx="490">
                  <c:v>14.092464400000001</c:v>
                </c:pt>
                <c:pt idx="491">
                  <c:v>14.104248</c:v>
                </c:pt>
                <c:pt idx="492">
                  <c:v>14.1283865</c:v>
                </c:pt>
                <c:pt idx="493">
                  <c:v>14.114808999999999</c:v>
                </c:pt>
                <c:pt idx="494">
                  <c:v>14.1317472</c:v>
                </c:pt>
                <c:pt idx="495">
                  <c:v>14.1380053</c:v>
                </c:pt>
                <c:pt idx="496">
                  <c:v>14.125280399999999</c:v>
                </c:pt>
                <c:pt idx="497">
                  <c:v>14.119061500000001</c:v>
                </c:pt>
                <c:pt idx="498">
                  <c:v>14.129421199999999</c:v>
                </c:pt>
                <c:pt idx="499">
                  <c:v>14.1185198</c:v>
                </c:pt>
                <c:pt idx="500">
                  <c:v>14.105450599999999</c:v>
                </c:pt>
                <c:pt idx="501">
                  <c:v>14.0852127</c:v>
                </c:pt>
                <c:pt idx="502">
                  <c:v>14.0773668</c:v>
                </c:pt>
                <c:pt idx="503">
                  <c:v>14.069124199999999</c:v>
                </c:pt>
                <c:pt idx="504">
                  <c:v>14.0568867</c:v>
                </c:pt>
                <c:pt idx="505">
                  <c:v>14.034760500000001</c:v>
                </c:pt>
                <c:pt idx="506">
                  <c:v>14.0248632</c:v>
                </c:pt>
                <c:pt idx="507">
                  <c:v>14.0026321</c:v>
                </c:pt>
                <c:pt idx="508">
                  <c:v>13.9868851</c:v>
                </c:pt>
                <c:pt idx="509">
                  <c:v>13.957641600000001</c:v>
                </c:pt>
                <c:pt idx="510">
                  <c:v>13.931576700000001</c:v>
                </c:pt>
                <c:pt idx="511">
                  <c:v>13.9116783</c:v>
                </c:pt>
                <c:pt idx="512">
                  <c:v>13.9045334</c:v>
                </c:pt>
                <c:pt idx="513">
                  <c:v>13.8802767</c:v>
                </c:pt>
                <c:pt idx="514">
                  <c:v>13.8631134</c:v>
                </c:pt>
                <c:pt idx="515">
                  <c:v>13.8281622</c:v>
                </c:pt>
                <c:pt idx="516">
                  <c:v>13.795744900000001</c:v>
                </c:pt>
                <c:pt idx="517">
                  <c:v>13.7745256</c:v>
                </c:pt>
                <c:pt idx="518">
                  <c:v>13.752589199999999</c:v>
                </c:pt>
                <c:pt idx="519">
                  <c:v>13.7288418</c:v>
                </c:pt>
                <c:pt idx="520">
                  <c:v>13.683034899999999</c:v>
                </c:pt>
                <c:pt idx="521">
                  <c:v>13.666768100000001</c:v>
                </c:pt>
                <c:pt idx="522">
                  <c:v>13.6615229</c:v>
                </c:pt>
                <c:pt idx="523">
                  <c:v>13.6359262</c:v>
                </c:pt>
                <c:pt idx="524">
                  <c:v>13.5998535</c:v>
                </c:pt>
                <c:pt idx="525">
                  <c:v>13.572378199999999</c:v>
                </c:pt>
                <c:pt idx="526">
                  <c:v>13.548600199999999</c:v>
                </c:pt>
                <c:pt idx="527">
                  <c:v>13.531519899999999</c:v>
                </c:pt>
                <c:pt idx="528">
                  <c:v>13.5104475</c:v>
                </c:pt>
                <c:pt idx="529">
                  <c:v>13.484996799999999</c:v>
                </c:pt>
                <c:pt idx="530">
                  <c:v>13.461979899999999</c:v>
                </c:pt>
                <c:pt idx="531">
                  <c:v>13.4541121</c:v>
                </c:pt>
                <c:pt idx="532">
                  <c:v>13.431345</c:v>
                </c:pt>
                <c:pt idx="533">
                  <c:v>13.440771099999999</c:v>
                </c:pt>
                <c:pt idx="534">
                  <c:v>13.3915291</c:v>
                </c:pt>
                <c:pt idx="535">
                  <c:v>13.3788567</c:v>
                </c:pt>
                <c:pt idx="536">
                  <c:v>13.372859</c:v>
                </c:pt>
                <c:pt idx="537">
                  <c:v>13.3516779</c:v>
                </c:pt>
                <c:pt idx="538">
                  <c:v>13.344408</c:v>
                </c:pt>
                <c:pt idx="539">
                  <c:v>13.3348169</c:v>
                </c:pt>
                <c:pt idx="540">
                  <c:v>13.3303423</c:v>
                </c:pt>
                <c:pt idx="541">
                  <c:v>13.3155661</c:v>
                </c:pt>
                <c:pt idx="542">
                  <c:v>13.3057756</c:v>
                </c:pt>
                <c:pt idx="543">
                  <c:v>13.2968464</c:v>
                </c:pt>
                <c:pt idx="544">
                  <c:v>13.288824999999999</c:v>
                </c:pt>
                <c:pt idx="545">
                  <c:v>13.298701299999999</c:v>
                </c:pt>
                <c:pt idx="546">
                  <c:v>13.2708092</c:v>
                </c:pt>
                <c:pt idx="547">
                  <c:v>13.2828283</c:v>
                </c:pt>
                <c:pt idx="548">
                  <c:v>13.263920799999999</c:v>
                </c:pt>
                <c:pt idx="549">
                  <c:v>13.2721806</c:v>
                </c:pt>
                <c:pt idx="550">
                  <c:v>13.2726364</c:v>
                </c:pt>
                <c:pt idx="551">
                  <c:v>13.265972100000001</c:v>
                </c:pt>
                <c:pt idx="552">
                  <c:v>13.2532263</c:v>
                </c:pt>
                <c:pt idx="553">
                  <c:v>13.2600689</c:v>
                </c:pt>
                <c:pt idx="554">
                  <c:v>13.2808247</c:v>
                </c:pt>
                <c:pt idx="555">
                  <c:v>13.2768373</c:v>
                </c:pt>
                <c:pt idx="556">
                  <c:v>13.2653503</c:v>
                </c:pt>
                <c:pt idx="557">
                  <c:v>13.267065000000001</c:v>
                </c:pt>
                <c:pt idx="558">
                  <c:v>13.2674112</c:v>
                </c:pt>
                <c:pt idx="559">
                  <c:v>13.2675009</c:v>
                </c:pt>
                <c:pt idx="560">
                  <c:v>13.282667200000001</c:v>
                </c:pt>
                <c:pt idx="561">
                  <c:v>13.2892504</c:v>
                </c:pt>
                <c:pt idx="562">
                  <c:v>13.3073301</c:v>
                </c:pt>
                <c:pt idx="563">
                  <c:v>13.306089399999999</c:v>
                </c:pt>
                <c:pt idx="564">
                  <c:v>13.2794113</c:v>
                </c:pt>
                <c:pt idx="565">
                  <c:v>13.302900299999999</c:v>
                </c:pt>
                <c:pt idx="566">
                  <c:v>13.3254719</c:v>
                </c:pt>
                <c:pt idx="567">
                  <c:v>13.3266087</c:v>
                </c:pt>
                <c:pt idx="568">
                  <c:v>13.3562984</c:v>
                </c:pt>
                <c:pt idx="569">
                  <c:v>13.346352599999999</c:v>
                </c:pt>
                <c:pt idx="570">
                  <c:v>13.3461189</c:v>
                </c:pt>
                <c:pt idx="571">
                  <c:v>13.3634796</c:v>
                </c:pt>
                <c:pt idx="572">
                  <c:v>13.36971</c:v>
                </c:pt>
                <c:pt idx="573">
                  <c:v>13.367815</c:v>
                </c:pt>
                <c:pt idx="574">
                  <c:v>13.3836899</c:v>
                </c:pt>
                <c:pt idx="575">
                  <c:v>13.380884200000001</c:v>
                </c:pt>
                <c:pt idx="576">
                  <c:v>13.4043741</c:v>
                </c:pt>
                <c:pt idx="577">
                  <c:v>13.406814600000001</c:v>
                </c:pt>
                <c:pt idx="578">
                  <c:v>13.381759600000001</c:v>
                </c:pt>
                <c:pt idx="579">
                  <c:v>13.429842000000001</c:v>
                </c:pt>
                <c:pt idx="580">
                  <c:v>13.459549000000001</c:v>
                </c:pt>
                <c:pt idx="581">
                  <c:v>13.456358</c:v>
                </c:pt>
                <c:pt idx="582">
                  <c:v>13.4611845</c:v>
                </c:pt>
                <c:pt idx="583">
                  <c:v>13.491179499999999</c:v>
                </c:pt>
                <c:pt idx="584">
                  <c:v>13.506115899999999</c:v>
                </c:pt>
                <c:pt idx="585">
                  <c:v>13.5208817</c:v>
                </c:pt>
                <c:pt idx="586">
                  <c:v>13.518951400000001</c:v>
                </c:pt>
                <c:pt idx="587">
                  <c:v>13.539843599999999</c:v>
                </c:pt>
                <c:pt idx="588">
                  <c:v>13.5405149</c:v>
                </c:pt>
                <c:pt idx="589">
                  <c:v>13.515849100000001</c:v>
                </c:pt>
                <c:pt idx="590">
                  <c:v>13.5563793</c:v>
                </c:pt>
                <c:pt idx="591">
                  <c:v>13.5686359</c:v>
                </c:pt>
                <c:pt idx="592">
                  <c:v>13.577423100000001</c:v>
                </c:pt>
                <c:pt idx="593">
                  <c:v>13.595482799999999</c:v>
                </c:pt>
                <c:pt idx="594">
                  <c:v>13.6083841</c:v>
                </c:pt>
                <c:pt idx="595">
                  <c:v>13.6204023</c:v>
                </c:pt>
                <c:pt idx="596">
                  <c:v>13.6144476</c:v>
                </c:pt>
                <c:pt idx="597">
                  <c:v>13.632455800000001</c:v>
                </c:pt>
                <c:pt idx="598">
                  <c:v>13.6392775</c:v>
                </c:pt>
                <c:pt idx="599">
                  <c:v>13.657884599999999</c:v>
                </c:pt>
                <c:pt idx="600">
                  <c:v>13.6518383</c:v>
                </c:pt>
                <c:pt idx="601">
                  <c:v>13.677109700000001</c:v>
                </c:pt>
                <c:pt idx="602">
                  <c:v>13.686863900000001</c:v>
                </c:pt>
                <c:pt idx="603">
                  <c:v>13.7110214</c:v>
                </c:pt>
                <c:pt idx="604">
                  <c:v>13.727050800000001</c:v>
                </c:pt>
                <c:pt idx="605">
                  <c:v>13.768446900000001</c:v>
                </c:pt>
                <c:pt idx="606">
                  <c:v>13.757578799999999</c:v>
                </c:pt>
                <c:pt idx="607">
                  <c:v>13.7488022</c:v>
                </c:pt>
                <c:pt idx="608">
                  <c:v>13.7656221</c:v>
                </c:pt>
                <c:pt idx="609">
                  <c:v>13.7580385</c:v>
                </c:pt>
                <c:pt idx="610">
                  <c:v>13.772439</c:v>
                </c:pt>
                <c:pt idx="611">
                  <c:v>13.7785864</c:v>
                </c:pt>
                <c:pt idx="612">
                  <c:v>13.785985</c:v>
                </c:pt>
                <c:pt idx="613">
                  <c:v>13.7865868</c:v>
                </c:pt>
                <c:pt idx="614">
                  <c:v>13.7972717</c:v>
                </c:pt>
                <c:pt idx="615">
                  <c:v>13.827503200000001</c:v>
                </c:pt>
                <c:pt idx="616">
                  <c:v>13.805005100000001</c:v>
                </c:pt>
                <c:pt idx="617">
                  <c:v>13.8219347</c:v>
                </c:pt>
                <c:pt idx="618">
                  <c:v>13.831643100000001</c:v>
                </c:pt>
                <c:pt idx="619">
                  <c:v>13.819152799999999</c:v>
                </c:pt>
                <c:pt idx="620">
                  <c:v>13.831217799999999</c:v>
                </c:pt>
                <c:pt idx="621">
                  <c:v>13.828896500000001</c:v>
                </c:pt>
                <c:pt idx="622">
                  <c:v>13.839753200000001</c:v>
                </c:pt>
                <c:pt idx="623">
                  <c:v>13.854245199999999</c:v>
                </c:pt>
                <c:pt idx="624">
                  <c:v>13.836823499999999</c:v>
                </c:pt>
                <c:pt idx="625">
                  <c:v>13.8356142</c:v>
                </c:pt>
                <c:pt idx="626">
                  <c:v>13.8300076</c:v>
                </c:pt>
                <c:pt idx="627">
                  <c:v>13.8586531</c:v>
                </c:pt>
                <c:pt idx="628">
                  <c:v>13.8383789</c:v>
                </c:pt>
                <c:pt idx="629">
                  <c:v>13.837020900000001</c:v>
                </c:pt>
                <c:pt idx="630">
                  <c:v>13.849432</c:v>
                </c:pt>
                <c:pt idx="631">
                  <c:v>13.827342</c:v>
                </c:pt>
                <c:pt idx="632">
                  <c:v>13.825427100000001</c:v>
                </c:pt>
                <c:pt idx="633">
                  <c:v>13.8164158</c:v>
                </c:pt>
                <c:pt idx="634">
                  <c:v>13.7949228</c:v>
                </c:pt>
                <c:pt idx="635">
                  <c:v>13.8030262</c:v>
                </c:pt>
                <c:pt idx="636">
                  <c:v>13.790704699999999</c:v>
                </c:pt>
                <c:pt idx="637">
                  <c:v>13.795484500000001</c:v>
                </c:pt>
                <c:pt idx="638">
                  <c:v>13.7959824</c:v>
                </c:pt>
                <c:pt idx="639">
                  <c:v>13.7727079</c:v>
                </c:pt>
                <c:pt idx="640">
                  <c:v>13.775506999999999</c:v>
                </c:pt>
                <c:pt idx="641">
                  <c:v>13.744686099999999</c:v>
                </c:pt>
                <c:pt idx="642">
                  <c:v>13.7243595</c:v>
                </c:pt>
                <c:pt idx="643">
                  <c:v>13.7347708</c:v>
                </c:pt>
                <c:pt idx="644">
                  <c:v>13.709379200000001</c:v>
                </c:pt>
                <c:pt idx="645">
                  <c:v>13.737479199999999</c:v>
                </c:pt>
                <c:pt idx="646">
                  <c:v>13.729649500000001</c:v>
                </c:pt>
                <c:pt idx="647">
                  <c:v>13.678694699999999</c:v>
                </c:pt>
                <c:pt idx="648">
                  <c:v>13.655592</c:v>
                </c:pt>
                <c:pt idx="649">
                  <c:v>13.6554594</c:v>
                </c:pt>
                <c:pt idx="650">
                  <c:v>13.631382</c:v>
                </c:pt>
                <c:pt idx="651">
                  <c:v>13.6096945</c:v>
                </c:pt>
                <c:pt idx="652">
                  <c:v>13.6130037</c:v>
                </c:pt>
                <c:pt idx="653">
                  <c:v>13.586066199999999</c:v>
                </c:pt>
                <c:pt idx="654">
                  <c:v>13.5826025</c:v>
                </c:pt>
                <c:pt idx="655">
                  <c:v>13.5707884</c:v>
                </c:pt>
                <c:pt idx="656">
                  <c:v>13.5505266</c:v>
                </c:pt>
                <c:pt idx="657">
                  <c:v>13.543335900000001</c:v>
                </c:pt>
                <c:pt idx="658">
                  <c:v>13.533381500000001</c:v>
                </c:pt>
                <c:pt idx="659">
                  <c:v>13.542017899999999</c:v>
                </c:pt>
                <c:pt idx="660">
                  <c:v>13.5130014</c:v>
                </c:pt>
                <c:pt idx="661">
                  <c:v>13.467155500000001</c:v>
                </c:pt>
                <c:pt idx="662">
                  <c:v>13.494145400000001</c:v>
                </c:pt>
                <c:pt idx="663">
                  <c:v>13.448442500000001</c:v>
                </c:pt>
                <c:pt idx="664">
                  <c:v>13.4383926</c:v>
                </c:pt>
                <c:pt idx="665">
                  <c:v>13.435545899999999</c:v>
                </c:pt>
                <c:pt idx="666">
                  <c:v>13.451302500000001</c:v>
                </c:pt>
                <c:pt idx="667">
                  <c:v>13.4384975</c:v>
                </c:pt>
                <c:pt idx="668">
                  <c:v>13.4560757</c:v>
                </c:pt>
                <c:pt idx="669">
                  <c:v>13.4174376</c:v>
                </c:pt>
                <c:pt idx="670">
                  <c:v>13.4291935</c:v>
                </c:pt>
                <c:pt idx="671">
                  <c:v>13.4351015</c:v>
                </c:pt>
                <c:pt idx="672">
                  <c:v>13.415864900000001</c:v>
                </c:pt>
                <c:pt idx="673">
                  <c:v>13.440927500000001</c:v>
                </c:pt>
                <c:pt idx="674">
                  <c:v>13.4216204</c:v>
                </c:pt>
                <c:pt idx="675">
                  <c:v>13.4441662</c:v>
                </c:pt>
                <c:pt idx="676">
                  <c:v>13.4383316</c:v>
                </c:pt>
                <c:pt idx="677">
                  <c:v>13.436442400000001</c:v>
                </c:pt>
                <c:pt idx="678">
                  <c:v>13.472968099999999</c:v>
                </c:pt>
                <c:pt idx="679">
                  <c:v>13.468625100000001</c:v>
                </c:pt>
                <c:pt idx="680">
                  <c:v>13.483632999999999</c:v>
                </c:pt>
                <c:pt idx="681">
                  <c:v>13.4969549</c:v>
                </c:pt>
                <c:pt idx="682">
                  <c:v>13.537178000000001</c:v>
                </c:pt>
                <c:pt idx="683">
                  <c:v>13.4977579</c:v>
                </c:pt>
                <c:pt idx="684">
                  <c:v>13.546129199999999</c:v>
                </c:pt>
                <c:pt idx="685">
                  <c:v>13.5760021</c:v>
                </c:pt>
                <c:pt idx="686">
                  <c:v>13.609664</c:v>
                </c:pt>
                <c:pt idx="687">
                  <c:v>13.618097300000001</c:v>
                </c:pt>
                <c:pt idx="688">
                  <c:v>13.626479099999999</c:v>
                </c:pt>
                <c:pt idx="689">
                  <c:v>13.6370182</c:v>
                </c:pt>
                <c:pt idx="690">
                  <c:v>13.672090499999999</c:v>
                </c:pt>
                <c:pt idx="691">
                  <c:v>13.683640499999999</c:v>
                </c:pt>
                <c:pt idx="692">
                  <c:v>13.694944400000001</c:v>
                </c:pt>
                <c:pt idx="693">
                  <c:v>13.7331114</c:v>
                </c:pt>
                <c:pt idx="694">
                  <c:v>13.7775087</c:v>
                </c:pt>
                <c:pt idx="695">
                  <c:v>13.8021183</c:v>
                </c:pt>
                <c:pt idx="696">
                  <c:v>13.814395899999999</c:v>
                </c:pt>
                <c:pt idx="697">
                  <c:v>13.813242900000001</c:v>
                </c:pt>
                <c:pt idx="698">
                  <c:v>13.857458100000001</c:v>
                </c:pt>
                <c:pt idx="699">
                  <c:v>13.882037199999999</c:v>
                </c:pt>
                <c:pt idx="700">
                  <c:v>13.9033794</c:v>
                </c:pt>
                <c:pt idx="701">
                  <c:v>13.9711876</c:v>
                </c:pt>
                <c:pt idx="702">
                  <c:v>13.9604263</c:v>
                </c:pt>
                <c:pt idx="703">
                  <c:v>14.003418</c:v>
                </c:pt>
                <c:pt idx="704">
                  <c:v>14.022902500000001</c:v>
                </c:pt>
                <c:pt idx="705">
                  <c:v>14.037652</c:v>
                </c:pt>
                <c:pt idx="706">
                  <c:v>14.078576099999999</c:v>
                </c:pt>
                <c:pt idx="707">
                  <c:v>14.092143099999999</c:v>
                </c:pt>
                <c:pt idx="708">
                  <c:v>14.110386800000001</c:v>
                </c:pt>
                <c:pt idx="709">
                  <c:v>14.1337309</c:v>
                </c:pt>
                <c:pt idx="710">
                  <c:v>14.149843199999999</c:v>
                </c:pt>
                <c:pt idx="711">
                  <c:v>14.162103699999999</c:v>
                </c:pt>
                <c:pt idx="712">
                  <c:v>14.172113400000001</c:v>
                </c:pt>
                <c:pt idx="713">
                  <c:v>14.1858282</c:v>
                </c:pt>
                <c:pt idx="714">
                  <c:v>14.189456</c:v>
                </c:pt>
                <c:pt idx="715">
                  <c:v>14.2044678</c:v>
                </c:pt>
                <c:pt idx="716">
                  <c:v>14.219652200000001</c:v>
                </c:pt>
                <c:pt idx="717">
                  <c:v>14.2265768</c:v>
                </c:pt>
                <c:pt idx="718">
                  <c:v>14.226758</c:v>
                </c:pt>
                <c:pt idx="719">
                  <c:v>14.239315</c:v>
                </c:pt>
                <c:pt idx="720">
                  <c:v>14.2352419</c:v>
                </c:pt>
                <c:pt idx="721">
                  <c:v>14.2285442</c:v>
                </c:pt>
                <c:pt idx="722">
                  <c:v>14.233226800000001</c:v>
                </c:pt>
                <c:pt idx="723">
                  <c:v>14.225969299999999</c:v>
                </c:pt>
                <c:pt idx="724">
                  <c:v>14.2046223</c:v>
                </c:pt>
                <c:pt idx="725">
                  <c:v>14.1951094</c:v>
                </c:pt>
                <c:pt idx="726">
                  <c:v>14.2060137</c:v>
                </c:pt>
                <c:pt idx="727">
                  <c:v>14.1885853</c:v>
                </c:pt>
                <c:pt idx="728">
                  <c:v>14.1521893</c:v>
                </c:pt>
                <c:pt idx="729">
                  <c:v>14.1346188</c:v>
                </c:pt>
                <c:pt idx="730">
                  <c:v>14.1205692</c:v>
                </c:pt>
                <c:pt idx="731">
                  <c:v>14.105834</c:v>
                </c:pt>
                <c:pt idx="732">
                  <c:v>14.0901566</c:v>
                </c:pt>
                <c:pt idx="733">
                  <c:v>14.038168900000001</c:v>
                </c:pt>
                <c:pt idx="734">
                  <c:v>14.017725</c:v>
                </c:pt>
                <c:pt idx="735">
                  <c:v>13.9914732</c:v>
                </c:pt>
                <c:pt idx="736">
                  <c:v>13.9684238</c:v>
                </c:pt>
                <c:pt idx="737">
                  <c:v>13.9332066</c:v>
                </c:pt>
                <c:pt idx="738">
                  <c:v>13.9003143</c:v>
                </c:pt>
                <c:pt idx="739">
                  <c:v>13.8406734</c:v>
                </c:pt>
                <c:pt idx="740">
                  <c:v>13.828935599999999</c:v>
                </c:pt>
                <c:pt idx="741">
                  <c:v>13.7758188</c:v>
                </c:pt>
                <c:pt idx="742">
                  <c:v>13.758740400000001</c:v>
                </c:pt>
                <c:pt idx="743">
                  <c:v>13.732740400000001</c:v>
                </c:pt>
                <c:pt idx="744">
                  <c:v>13.670188</c:v>
                </c:pt>
                <c:pt idx="745">
                  <c:v>13.605450599999999</c:v>
                </c:pt>
                <c:pt idx="746">
                  <c:v>13.5510187</c:v>
                </c:pt>
                <c:pt idx="747">
                  <c:v>13.5561104</c:v>
                </c:pt>
                <c:pt idx="748">
                  <c:v>13.511417399999999</c:v>
                </c:pt>
                <c:pt idx="749">
                  <c:v>13.4564571</c:v>
                </c:pt>
                <c:pt idx="750">
                  <c:v>13.417483300000001</c:v>
                </c:pt>
                <c:pt idx="751">
                  <c:v>13.387757300000001</c:v>
                </c:pt>
                <c:pt idx="752">
                  <c:v>13.3743362</c:v>
                </c:pt>
                <c:pt idx="753">
                  <c:v>13.285497700000001</c:v>
                </c:pt>
                <c:pt idx="754">
                  <c:v>13.295443499999999</c:v>
                </c:pt>
                <c:pt idx="755">
                  <c:v>13.3001089</c:v>
                </c:pt>
                <c:pt idx="756">
                  <c:v>13.272539099999999</c:v>
                </c:pt>
                <c:pt idx="757">
                  <c:v>13.279963499999999</c:v>
                </c:pt>
                <c:pt idx="758">
                  <c:v>13.2589293</c:v>
                </c:pt>
                <c:pt idx="759">
                  <c:v>13.204755799999999</c:v>
                </c:pt>
                <c:pt idx="760">
                  <c:v>13.1817122</c:v>
                </c:pt>
                <c:pt idx="761">
                  <c:v>13.1534595</c:v>
                </c:pt>
                <c:pt idx="762">
                  <c:v>13.2363558</c:v>
                </c:pt>
                <c:pt idx="763">
                  <c:v>13.182596200000001</c:v>
                </c:pt>
                <c:pt idx="764">
                  <c:v>13.207521399999999</c:v>
                </c:pt>
                <c:pt idx="765">
                  <c:v>13.216318100000001</c:v>
                </c:pt>
                <c:pt idx="766">
                  <c:v>13.242990499999999</c:v>
                </c:pt>
                <c:pt idx="767">
                  <c:v>13.2264214</c:v>
                </c:pt>
                <c:pt idx="768">
                  <c:v>13.312871899999999</c:v>
                </c:pt>
                <c:pt idx="769">
                  <c:v>13.408072499999999</c:v>
                </c:pt>
                <c:pt idx="770">
                  <c:v>13.4536877</c:v>
                </c:pt>
                <c:pt idx="771">
                  <c:v>13.511214300000001</c:v>
                </c:pt>
                <c:pt idx="772">
                  <c:v>13.609651599999999</c:v>
                </c:pt>
                <c:pt idx="773">
                  <c:v>13.702692000000001</c:v>
                </c:pt>
                <c:pt idx="774">
                  <c:v>13.8477373</c:v>
                </c:pt>
                <c:pt idx="775">
                  <c:v>14.0454998</c:v>
                </c:pt>
                <c:pt idx="776">
                  <c:v>14.2803469</c:v>
                </c:pt>
                <c:pt idx="777">
                  <c:v>14.456378900000001</c:v>
                </c:pt>
                <c:pt idx="778">
                  <c:v>14.679725599999999</c:v>
                </c:pt>
                <c:pt idx="779">
                  <c:v>14.969517700000001</c:v>
                </c:pt>
                <c:pt idx="780">
                  <c:v>15.2620621</c:v>
                </c:pt>
                <c:pt idx="781">
                  <c:v>15.6497116</c:v>
                </c:pt>
                <c:pt idx="782">
                  <c:v>16.064647699999998</c:v>
                </c:pt>
                <c:pt idx="783">
                  <c:v>16.468153000000001</c:v>
                </c:pt>
                <c:pt idx="784">
                  <c:v>16.951599099999999</c:v>
                </c:pt>
                <c:pt idx="785">
                  <c:v>17.526479699999999</c:v>
                </c:pt>
                <c:pt idx="786">
                  <c:v>18.126438100000001</c:v>
                </c:pt>
                <c:pt idx="787">
                  <c:v>18.689069700000001</c:v>
                </c:pt>
                <c:pt idx="788">
                  <c:v>19.371282600000001</c:v>
                </c:pt>
                <c:pt idx="789">
                  <c:v>20.137302399999999</c:v>
                </c:pt>
                <c:pt idx="790">
                  <c:v>20.936527300000002</c:v>
                </c:pt>
                <c:pt idx="791">
                  <c:v>21.489984499999998</c:v>
                </c:pt>
                <c:pt idx="792">
                  <c:v>22.699777600000001</c:v>
                </c:pt>
                <c:pt idx="793">
                  <c:v>23.685058600000001</c:v>
                </c:pt>
                <c:pt idx="794">
                  <c:v>24.783399599999999</c:v>
                </c:pt>
                <c:pt idx="795">
                  <c:v>25.8351021</c:v>
                </c:pt>
                <c:pt idx="796">
                  <c:v>27.3595066</c:v>
                </c:pt>
                <c:pt idx="797">
                  <c:v>28.682348300000001</c:v>
                </c:pt>
                <c:pt idx="798">
                  <c:v>30.0106678</c:v>
                </c:pt>
                <c:pt idx="799">
                  <c:v>31.886909500000002</c:v>
                </c:pt>
                <c:pt idx="800">
                  <c:v>33.602786999999999</c:v>
                </c:pt>
                <c:pt idx="801">
                  <c:v>35.421096800000001</c:v>
                </c:pt>
                <c:pt idx="802">
                  <c:v>37.544063600000001</c:v>
                </c:pt>
                <c:pt idx="803">
                  <c:v>39.773162800000001</c:v>
                </c:pt>
                <c:pt idx="804">
                  <c:v>42.491241500000001</c:v>
                </c:pt>
                <c:pt idx="805">
                  <c:v>45.943065599999997</c:v>
                </c:pt>
                <c:pt idx="806">
                  <c:v>48.369609799999999</c:v>
                </c:pt>
                <c:pt idx="807">
                  <c:v>52.274234800000002</c:v>
                </c:pt>
                <c:pt idx="808">
                  <c:v>56.308425900000003</c:v>
                </c:pt>
                <c:pt idx="809">
                  <c:v>60.621456100000003</c:v>
                </c:pt>
                <c:pt idx="810">
                  <c:v>65.957351700000004</c:v>
                </c:pt>
                <c:pt idx="811">
                  <c:v>72.090682999999999</c:v>
                </c:pt>
                <c:pt idx="812">
                  <c:v>78.272834799999998</c:v>
                </c:pt>
                <c:pt idx="813">
                  <c:v>86.561180100000001</c:v>
                </c:pt>
                <c:pt idx="814">
                  <c:v>95.572990399999995</c:v>
                </c:pt>
                <c:pt idx="815">
                  <c:v>106.867302</c:v>
                </c:pt>
                <c:pt idx="816">
                  <c:v>120.937134</c:v>
                </c:pt>
                <c:pt idx="817">
                  <c:v>134.98036200000001</c:v>
                </c:pt>
                <c:pt idx="818">
                  <c:v>153.47689800000001</c:v>
                </c:pt>
                <c:pt idx="819">
                  <c:v>174.17004399999999</c:v>
                </c:pt>
                <c:pt idx="820">
                  <c:v>193.79518100000001</c:v>
                </c:pt>
                <c:pt idx="821">
                  <c:v>214.62754799999999</c:v>
                </c:pt>
                <c:pt idx="822">
                  <c:v>226.62197900000001</c:v>
                </c:pt>
                <c:pt idx="823">
                  <c:v>232.751846</c:v>
                </c:pt>
                <c:pt idx="824">
                  <c:v>234.590317</c:v>
                </c:pt>
                <c:pt idx="825">
                  <c:v>235.638138</c:v>
                </c:pt>
                <c:pt idx="826">
                  <c:v>236.33088699999999</c:v>
                </c:pt>
                <c:pt idx="827">
                  <c:v>237.288025</c:v>
                </c:pt>
                <c:pt idx="828">
                  <c:v>238.20614599999999</c:v>
                </c:pt>
                <c:pt idx="829">
                  <c:v>239.15774500000001</c:v>
                </c:pt>
                <c:pt idx="830">
                  <c:v>240.000214</c:v>
                </c:pt>
                <c:pt idx="831">
                  <c:v>240.89820900000001</c:v>
                </c:pt>
                <c:pt idx="832">
                  <c:v>241.632904</c:v>
                </c:pt>
                <c:pt idx="833">
                  <c:v>242.53486599999999</c:v>
                </c:pt>
                <c:pt idx="834">
                  <c:v>243.52477999999999</c:v>
                </c:pt>
                <c:pt idx="835">
                  <c:v>244.50726299999999</c:v>
                </c:pt>
                <c:pt idx="836">
                  <c:v>245.46624800000001</c:v>
                </c:pt>
                <c:pt idx="837">
                  <c:v>246.38432299999999</c:v>
                </c:pt>
                <c:pt idx="838">
                  <c:v>247.18060299999999</c:v>
                </c:pt>
                <c:pt idx="839">
                  <c:v>248.13591</c:v>
                </c:pt>
                <c:pt idx="840">
                  <c:v>248.90490700000001</c:v>
                </c:pt>
                <c:pt idx="841">
                  <c:v>250.02063000000001</c:v>
                </c:pt>
                <c:pt idx="842">
                  <c:v>250.83696</c:v>
                </c:pt>
                <c:pt idx="843">
                  <c:v>251.83810399999999</c:v>
                </c:pt>
                <c:pt idx="844">
                  <c:v>252.70280500000001</c:v>
                </c:pt>
                <c:pt idx="845">
                  <c:v>253.736557</c:v>
                </c:pt>
                <c:pt idx="846">
                  <c:v>254.68490600000001</c:v>
                </c:pt>
                <c:pt idx="847">
                  <c:v>255.55741900000001</c:v>
                </c:pt>
                <c:pt idx="848">
                  <c:v>256.44812000000002</c:v>
                </c:pt>
                <c:pt idx="849">
                  <c:v>257.39776599999999</c:v>
                </c:pt>
                <c:pt idx="850">
                  <c:v>258.45895400000001</c:v>
                </c:pt>
                <c:pt idx="851">
                  <c:v>259.32861300000002</c:v>
                </c:pt>
                <c:pt idx="852">
                  <c:v>260.44274899999999</c:v>
                </c:pt>
                <c:pt idx="853">
                  <c:v>261.34371900000002</c:v>
                </c:pt>
                <c:pt idx="854">
                  <c:v>262.30078099999997</c:v>
                </c:pt>
                <c:pt idx="855">
                  <c:v>263.20263699999998</c:v>
                </c:pt>
                <c:pt idx="856">
                  <c:v>264.45159899999999</c:v>
                </c:pt>
                <c:pt idx="857">
                  <c:v>265.32785000000001</c:v>
                </c:pt>
                <c:pt idx="858">
                  <c:v>266.26428199999998</c:v>
                </c:pt>
                <c:pt idx="859">
                  <c:v>267.336029</c:v>
                </c:pt>
                <c:pt idx="860">
                  <c:v>268.341431</c:v>
                </c:pt>
                <c:pt idx="861">
                  <c:v>269.46255500000001</c:v>
                </c:pt>
                <c:pt idx="862">
                  <c:v>270.54083300000002</c:v>
                </c:pt>
                <c:pt idx="863">
                  <c:v>271.40283199999999</c:v>
                </c:pt>
                <c:pt idx="864">
                  <c:v>272.551514</c:v>
                </c:pt>
                <c:pt idx="865">
                  <c:v>273.66125499999998</c:v>
                </c:pt>
                <c:pt idx="866">
                  <c:v>275.05438199999998</c:v>
                </c:pt>
                <c:pt idx="867">
                  <c:v>275.96575899999999</c:v>
                </c:pt>
                <c:pt idx="868">
                  <c:v>277.06839000000002</c:v>
                </c:pt>
                <c:pt idx="869">
                  <c:v>278.02517699999999</c:v>
                </c:pt>
                <c:pt idx="870">
                  <c:v>279.14321899999999</c:v>
                </c:pt>
                <c:pt idx="871">
                  <c:v>280.23577899999998</c:v>
                </c:pt>
                <c:pt idx="872">
                  <c:v>281.40273999999999</c:v>
                </c:pt>
                <c:pt idx="873">
                  <c:v>282.69992100000002</c:v>
                </c:pt>
                <c:pt idx="874">
                  <c:v>283.64913899999999</c:v>
                </c:pt>
                <c:pt idx="875">
                  <c:v>284.99749800000001</c:v>
                </c:pt>
                <c:pt idx="876">
                  <c:v>286.16836499999999</c:v>
                </c:pt>
                <c:pt idx="877">
                  <c:v>287.31912199999999</c:v>
                </c:pt>
                <c:pt idx="878">
                  <c:v>288.434326</c:v>
                </c:pt>
                <c:pt idx="879">
                  <c:v>289.67279100000002</c:v>
                </c:pt>
                <c:pt idx="880">
                  <c:v>290.95736699999998</c:v>
                </c:pt>
                <c:pt idx="881">
                  <c:v>292.18936200000002</c:v>
                </c:pt>
                <c:pt idx="882">
                  <c:v>293.96966600000002</c:v>
                </c:pt>
                <c:pt idx="883">
                  <c:v>294.89968900000002</c:v>
                </c:pt>
                <c:pt idx="884">
                  <c:v>296.11676</c:v>
                </c:pt>
                <c:pt idx="885">
                  <c:v>297.60314899999997</c:v>
                </c:pt>
                <c:pt idx="886">
                  <c:v>299.14501999999999</c:v>
                </c:pt>
                <c:pt idx="887">
                  <c:v>300.27682499999997</c:v>
                </c:pt>
                <c:pt idx="888">
                  <c:v>301.80773900000003</c:v>
                </c:pt>
                <c:pt idx="889">
                  <c:v>303.35690299999999</c:v>
                </c:pt>
                <c:pt idx="890">
                  <c:v>304.85504200000003</c:v>
                </c:pt>
                <c:pt idx="891">
                  <c:v>306.61251800000002</c:v>
                </c:pt>
                <c:pt idx="892">
                  <c:v>307.96878099999998</c:v>
                </c:pt>
                <c:pt idx="893">
                  <c:v>309.86025999999998</c:v>
                </c:pt>
                <c:pt idx="894">
                  <c:v>311.02349900000002</c:v>
                </c:pt>
                <c:pt idx="895">
                  <c:v>313.23876999999999</c:v>
                </c:pt>
                <c:pt idx="896">
                  <c:v>314.94461100000001</c:v>
                </c:pt>
                <c:pt idx="897">
                  <c:v>317.222961</c:v>
                </c:pt>
                <c:pt idx="898">
                  <c:v>319.15737899999999</c:v>
                </c:pt>
                <c:pt idx="899">
                  <c:v>321.22699</c:v>
                </c:pt>
                <c:pt idx="900">
                  <c:v>323.24490400000002</c:v>
                </c:pt>
                <c:pt idx="901">
                  <c:v>325.54544099999998</c:v>
                </c:pt>
                <c:pt idx="902">
                  <c:v>327.661224</c:v>
                </c:pt>
                <c:pt idx="903">
                  <c:v>328.82260100000002</c:v>
                </c:pt>
                <c:pt idx="904">
                  <c:v>328.81317100000001</c:v>
                </c:pt>
                <c:pt idx="905">
                  <c:v>329.49008199999997</c:v>
                </c:pt>
                <c:pt idx="906">
                  <c:v>329.88879400000002</c:v>
                </c:pt>
                <c:pt idx="907">
                  <c:v>332.56686400000001</c:v>
                </c:pt>
                <c:pt idx="908">
                  <c:v>334.410034</c:v>
                </c:pt>
                <c:pt idx="909">
                  <c:v>334.42468300000002</c:v>
                </c:pt>
                <c:pt idx="910">
                  <c:v>333.86492900000002</c:v>
                </c:pt>
                <c:pt idx="911">
                  <c:v>331.87316900000002</c:v>
                </c:pt>
                <c:pt idx="912">
                  <c:v>330.56295799999998</c:v>
                </c:pt>
                <c:pt idx="913">
                  <c:v>329.20739700000001</c:v>
                </c:pt>
                <c:pt idx="914">
                  <c:v>327.69799799999998</c:v>
                </c:pt>
                <c:pt idx="915">
                  <c:v>328.18920900000001</c:v>
                </c:pt>
                <c:pt idx="916">
                  <c:v>325.11334199999999</c:v>
                </c:pt>
                <c:pt idx="917">
                  <c:v>324.34982300000001</c:v>
                </c:pt>
                <c:pt idx="918">
                  <c:v>323.30423000000002</c:v>
                </c:pt>
                <c:pt idx="919">
                  <c:v>321.90154999999999</c:v>
                </c:pt>
                <c:pt idx="920">
                  <c:v>322.68652300000002</c:v>
                </c:pt>
                <c:pt idx="921">
                  <c:v>319.524811</c:v>
                </c:pt>
                <c:pt idx="922">
                  <c:v>319.62582400000002</c:v>
                </c:pt>
                <c:pt idx="923">
                  <c:v>318.723816</c:v>
                </c:pt>
                <c:pt idx="924">
                  <c:v>316.51367199999999</c:v>
                </c:pt>
                <c:pt idx="925">
                  <c:v>314.27032500000001</c:v>
                </c:pt>
                <c:pt idx="926">
                  <c:v>311.46292099999999</c:v>
                </c:pt>
                <c:pt idx="927">
                  <c:v>312.94229100000001</c:v>
                </c:pt>
                <c:pt idx="928">
                  <c:v>308.86975100000001</c:v>
                </c:pt>
                <c:pt idx="929">
                  <c:v>309.96798699999999</c:v>
                </c:pt>
                <c:pt idx="930">
                  <c:v>306.704926</c:v>
                </c:pt>
                <c:pt idx="931">
                  <c:v>307.32312000000002</c:v>
                </c:pt>
                <c:pt idx="932">
                  <c:v>305.34631300000001</c:v>
                </c:pt>
                <c:pt idx="933">
                  <c:v>304.63501000000002</c:v>
                </c:pt>
                <c:pt idx="934">
                  <c:v>302.75414999999998</c:v>
                </c:pt>
                <c:pt idx="935">
                  <c:v>297.42687999999998</c:v>
                </c:pt>
                <c:pt idx="936">
                  <c:v>296.98297100000002</c:v>
                </c:pt>
                <c:pt idx="937">
                  <c:v>295.92163099999999</c:v>
                </c:pt>
                <c:pt idx="938">
                  <c:v>293.29220600000002</c:v>
                </c:pt>
                <c:pt idx="939">
                  <c:v>292.69525099999998</c:v>
                </c:pt>
                <c:pt idx="940">
                  <c:v>291.20968599999998</c:v>
                </c:pt>
                <c:pt idx="941">
                  <c:v>291.100281</c:v>
                </c:pt>
                <c:pt idx="942">
                  <c:v>285.56427000000002</c:v>
                </c:pt>
                <c:pt idx="943">
                  <c:v>287.02380399999998</c:v>
                </c:pt>
                <c:pt idx="944">
                  <c:v>281.57015999999999</c:v>
                </c:pt>
                <c:pt idx="945">
                  <c:v>281.54751599999997</c:v>
                </c:pt>
                <c:pt idx="946">
                  <c:v>277.483521</c:v>
                </c:pt>
                <c:pt idx="947">
                  <c:v>278.503693</c:v>
                </c:pt>
                <c:pt idx="948">
                  <c:v>275.11657700000001</c:v>
                </c:pt>
                <c:pt idx="949">
                  <c:v>272.47451799999999</c:v>
                </c:pt>
                <c:pt idx="950">
                  <c:v>271.81869499999999</c:v>
                </c:pt>
                <c:pt idx="951">
                  <c:v>268.95666499999999</c:v>
                </c:pt>
                <c:pt idx="952">
                  <c:v>264.60174599999999</c:v>
                </c:pt>
                <c:pt idx="953">
                  <c:v>263.84314000000001</c:v>
                </c:pt>
                <c:pt idx="954">
                  <c:v>262.215149</c:v>
                </c:pt>
                <c:pt idx="955">
                  <c:v>257.35180700000001</c:v>
                </c:pt>
                <c:pt idx="956">
                  <c:v>256.63867199999999</c:v>
                </c:pt>
                <c:pt idx="957">
                  <c:v>253.438782</c:v>
                </c:pt>
                <c:pt idx="958">
                  <c:v>250.05931100000001</c:v>
                </c:pt>
                <c:pt idx="959">
                  <c:v>250.30654899999999</c:v>
                </c:pt>
                <c:pt idx="960">
                  <c:v>247.84939600000001</c:v>
                </c:pt>
                <c:pt idx="961">
                  <c:v>243.42688000000001</c:v>
                </c:pt>
                <c:pt idx="962">
                  <c:v>240.42164600000001</c:v>
                </c:pt>
                <c:pt idx="963">
                  <c:v>240.53874200000001</c:v>
                </c:pt>
                <c:pt idx="964">
                  <c:v>236.184448</c:v>
                </c:pt>
                <c:pt idx="965">
                  <c:v>235.00556900000001</c:v>
                </c:pt>
                <c:pt idx="966">
                  <c:v>232.440201</c:v>
                </c:pt>
                <c:pt idx="967">
                  <c:v>229.21594200000001</c:v>
                </c:pt>
                <c:pt idx="968">
                  <c:v>225.82540900000001</c:v>
                </c:pt>
                <c:pt idx="969">
                  <c:v>224.99642900000001</c:v>
                </c:pt>
                <c:pt idx="970">
                  <c:v>219.20436100000001</c:v>
                </c:pt>
                <c:pt idx="971">
                  <c:v>214.56279000000001</c:v>
                </c:pt>
                <c:pt idx="972">
                  <c:v>212.23739599999999</c:v>
                </c:pt>
                <c:pt idx="973">
                  <c:v>206.823196</c:v>
                </c:pt>
                <c:pt idx="974">
                  <c:v>201.50550799999999</c:v>
                </c:pt>
                <c:pt idx="975">
                  <c:v>195.442047</c:v>
                </c:pt>
                <c:pt idx="976">
                  <c:v>186.247559</c:v>
                </c:pt>
                <c:pt idx="977">
                  <c:v>176.19165000000001</c:v>
                </c:pt>
                <c:pt idx="978">
                  <c:v>164.335342</c:v>
                </c:pt>
                <c:pt idx="979">
                  <c:v>145.50964400000001</c:v>
                </c:pt>
                <c:pt idx="980">
                  <c:v>123.910011</c:v>
                </c:pt>
                <c:pt idx="981">
                  <c:v>93.298530600000007</c:v>
                </c:pt>
                <c:pt idx="982">
                  <c:v>61.601814300000001</c:v>
                </c:pt>
                <c:pt idx="983">
                  <c:v>22.944110899999998</c:v>
                </c:pt>
              </c:numCache>
            </c:numRef>
          </c:yVal>
          <c:smooth val="0"/>
          <c:extLst>
            <c:ext xmlns:c16="http://schemas.microsoft.com/office/drawing/2014/chart" uri="{C3380CC4-5D6E-409C-BE32-E72D297353CC}">
              <c16:uniqueId val="{00000000-AAD6-4FAD-8864-4980A3B3FFE0}"/>
            </c:ext>
          </c:extLst>
        </c:ser>
        <c:ser>
          <c:idx val="2"/>
          <c:order val="1"/>
          <c:tx>
            <c:v>Airflow(5mm)</c:v>
          </c:tx>
          <c:spPr>
            <a:ln w="25400" cap="rnd">
              <a:noFill/>
              <a:round/>
            </a:ln>
            <a:effectLst/>
          </c:spPr>
          <c:marker>
            <c:symbol val="triangle"/>
            <c:size val="5"/>
            <c:spPr>
              <a:solidFill>
                <a:schemeClr val="accent2"/>
              </a:solidFill>
              <a:ln w="9525">
                <a:solidFill>
                  <a:schemeClr val="accent2"/>
                </a:solidFill>
              </a:ln>
              <a:effectLst/>
            </c:spPr>
          </c:marker>
          <c:xVal>
            <c:numRef>
              <c:f>distance50mm!$B$4:$B$987</c:f>
              <c:numCache>
                <c:formatCode>General</c:formatCode>
                <c:ptCount val="984"/>
                <c:pt idx="0">
                  <c:v>-583.00000900000009</c:v>
                </c:pt>
                <c:pt idx="1">
                  <c:v>-582.35633900000005</c:v>
                </c:pt>
                <c:pt idx="2">
                  <c:v>-581.71266800000001</c:v>
                </c:pt>
                <c:pt idx="3">
                  <c:v>-581.06899700000008</c:v>
                </c:pt>
                <c:pt idx="4">
                  <c:v>-580.42532700000004</c:v>
                </c:pt>
                <c:pt idx="5">
                  <c:v>-579.781656</c:v>
                </c:pt>
                <c:pt idx="6">
                  <c:v>-579.13798599999996</c:v>
                </c:pt>
                <c:pt idx="7">
                  <c:v>-578.49431500000003</c:v>
                </c:pt>
                <c:pt idx="8">
                  <c:v>-577.8506450000001</c:v>
                </c:pt>
                <c:pt idx="9">
                  <c:v>-577.20697399999995</c:v>
                </c:pt>
                <c:pt idx="10">
                  <c:v>-576.56330300000002</c:v>
                </c:pt>
                <c:pt idx="11">
                  <c:v>-575.91963300000009</c:v>
                </c:pt>
                <c:pt idx="12">
                  <c:v>-575.27596199999994</c:v>
                </c:pt>
                <c:pt idx="13">
                  <c:v>-574.63229200000001</c:v>
                </c:pt>
                <c:pt idx="14">
                  <c:v>-573.98862100000008</c:v>
                </c:pt>
                <c:pt idx="15">
                  <c:v>-573.34495100000004</c:v>
                </c:pt>
                <c:pt idx="16">
                  <c:v>-572.70128</c:v>
                </c:pt>
                <c:pt idx="17">
                  <c:v>-572.05760999999995</c:v>
                </c:pt>
                <c:pt idx="18">
                  <c:v>-571.41393900000003</c:v>
                </c:pt>
                <c:pt idx="19">
                  <c:v>-570.77026799999999</c:v>
                </c:pt>
                <c:pt idx="20">
                  <c:v>-570.12659799999994</c:v>
                </c:pt>
                <c:pt idx="21">
                  <c:v>-569.48292700000002</c:v>
                </c:pt>
                <c:pt idx="22">
                  <c:v>-568.83925700000009</c:v>
                </c:pt>
                <c:pt idx="23">
                  <c:v>-568.19558599999993</c:v>
                </c:pt>
                <c:pt idx="24">
                  <c:v>-567.55191600000001</c:v>
                </c:pt>
                <c:pt idx="25">
                  <c:v>-566.90824500000008</c:v>
                </c:pt>
                <c:pt idx="26">
                  <c:v>-566.26457500000004</c:v>
                </c:pt>
                <c:pt idx="27">
                  <c:v>-565.620904</c:v>
                </c:pt>
                <c:pt idx="28">
                  <c:v>-564.97723300000007</c:v>
                </c:pt>
                <c:pt idx="29">
                  <c:v>-564.33356300000003</c:v>
                </c:pt>
                <c:pt idx="30">
                  <c:v>-563.68989199999999</c:v>
                </c:pt>
                <c:pt idx="31">
                  <c:v>-563.04622199999994</c:v>
                </c:pt>
                <c:pt idx="32">
                  <c:v>-562.40255100000002</c:v>
                </c:pt>
                <c:pt idx="33">
                  <c:v>-561.75888100000009</c:v>
                </c:pt>
                <c:pt idx="34">
                  <c:v>-561.11520999999993</c:v>
                </c:pt>
                <c:pt idx="35">
                  <c:v>-560.47153900000001</c:v>
                </c:pt>
                <c:pt idx="36">
                  <c:v>-559.82786900000008</c:v>
                </c:pt>
                <c:pt idx="37">
                  <c:v>-559.18419799999992</c:v>
                </c:pt>
                <c:pt idx="38">
                  <c:v>-558.54052799999999</c:v>
                </c:pt>
                <c:pt idx="39">
                  <c:v>-557.89685700000007</c:v>
                </c:pt>
                <c:pt idx="40">
                  <c:v>-557.25318700000003</c:v>
                </c:pt>
                <c:pt idx="41">
                  <c:v>-556.60951599999999</c:v>
                </c:pt>
                <c:pt idx="42">
                  <c:v>-555.96584599999994</c:v>
                </c:pt>
                <c:pt idx="43">
                  <c:v>-555.32217500000002</c:v>
                </c:pt>
                <c:pt idx="44">
                  <c:v>-554.67850399999998</c:v>
                </c:pt>
                <c:pt idx="45">
                  <c:v>-554.03483399999993</c:v>
                </c:pt>
                <c:pt idx="46">
                  <c:v>-553.39116300000001</c:v>
                </c:pt>
                <c:pt idx="47">
                  <c:v>-552.74749300000008</c:v>
                </c:pt>
                <c:pt idx="48">
                  <c:v>-552.10382199999992</c:v>
                </c:pt>
                <c:pt idx="49">
                  <c:v>-551.46015199999999</c:v>
                </c:pt>
                <c:pt idx="50">
                  <c:v>-550.81648100000007</c:v>
                </c:pt>
                <c:pt idx="51">
                  <c:v>-550.17281100000002</c:v>
                </c:pt>
                <c:pt idx="52">
                  <c:v>-549.52913999999998</c:v>
                </c:pt>
                <c:pt idx="53">
                  <c:v>-548.88546900000006</c:v>
                </c:pt>
                <c:pt idx="54">
                  <c:v>-548.24179900000001</c:v>
                </c:pt>
                <c:pt idx="55">
                  <c:v>-547.59812799999997</c:v>
                </c:pt>
                <c:pt idx="56">
                  <c:v>-546.95445799999993</c:v>
                </c:pt>
                <c:pt idx="57">
                  <c:v>-546.310787</c:v>
                </c:pt>
                <c:pt idx="58">
                  <c:v>-545.66711700000008</c:v>
                </c:pt>
                <c:pt idx="59">
                  <c:v>-545.02344599999992</c:v>
                </c:pt>
                <c:pt idx="60">
                  <c:v>-544.37977599999999</c:v>
                </c:pt>
                <c:pt idx="61">
                  <c:v>-543.73610500000007</c:v>
                </c:pt>
                <c:pt idx="62">
                  <c:v>-543.09243399999991</c:v>
                </c:pt>
                <c:pt idx="63">
                  <c:v>-542.44876399999998</c:v>
                </c:pt>
                <c:pt idx="64">
                  <c:v>-541.80509300000006</c:v>
                </c:pt>
                <c:pt idx="65">
                  <c:v>-541.16142300000001</c:v>
                </c:pt>
                <c:pt idx="66">
                  <c:v>-540.51775199999997</c:v>
                </c:pt>
                <c:pt idx="67">
                  <c:v>-539.87408199999993</c:v>
                </c:pt>
                <c:pt idx="68">
                  <c:v>-539.230411</c:v>
                </c:pt>
                <c:pt idx="69">
                  <c:v>-538.58673999999996</c:v>
                </c:pt>
                <c:pt idx="70">
                  <c:v>-537.94306999999992</c:v>
                </c:pt>
                <c:pt idx="71">
                  <c:v>-537.29939899999999</c:v>
                </c:pt>
                <c:pt idx="72">
                  <c:v>-536.65572900000006</c:v>
                </c:pt>
                <c:pt idx="73">
                  <c:v>-536.01205799999991</c:v>
                </c:pt>
                <c:pt idx="74">
                  <c:v>-535.36838799999998</c:v>
                </c:pt>
                <c:pt idx="75">
                  <c:v>-534.72471700000006</c:v>
                </c:pt>
                <c:pt idx="76">
                  <c:v>-534.08104700000001</c:v>
                </c:pt>
                <c:pt idx="77">
                  <c:v>-533.43737599999997</c:v>
                </c:pt>
                <c:pt idx="78">
                  <c:v>-532.79370500000005</c:v>
                </c:pt>
                <c:pt idx="79">
                  <c:v>-532.150035</c:v>
                </c:pt>
                <c:pt idx="80">
                  <c:v>-531.50636399999996</c:v>
                </c:pt>
                <c:pt idx="81">
                  <c:v>-530.86269399999992</c:v>
                </c:pt>
                <c:pt idx="82">
                  <c:v>-530.21902299999999</c:v>
                </c:pt>
                <c:pt idx="83">
                  <c:v>-529.57535300000006</c:v>
                </c:pt>
                <c:pt idx="84">
                  <c:v>-528.93168199999991</c:v>
                </c:pt>
                <c:pt idx="85">
                  <c:v>-528.28801199999998</c:v>
                </c:pt>
                <c:pt idx="86">
                  <c:v>-527.64434100000005</c:v>
                </c:pt>
                <c:pt idx="87">
                  <c:v>-527.00067000000001</c:v>
                </c:pt>
                <c:pt idx="88">
                  <c:v>-526.35699999999997</c:v>
                </c:pt>
                <c:pt idx="89">
                  <c:v>-525.71332900000004</c:v>
                </c:pt>
                <c:pt idx="90">
                  <c:v>-525.069659</c:v>
                </c:pt>
                <c:pt idx="91">
                  <c:v>-524.42598799999996</c:v>
                </c:pt>
                <c:pt idx="92">
                  <c:v>-523.78231799999992</c:v>
                </c:pt>
                <c:pt idx="93">
                  <c:v>-523.13864699999999</c:v>
                </c:pt>
                <c:pt idx="94">
                  <c:v>-522.49497700000006</c:v>
                </c:pt>
                <c:pt idx="95">
                  <c:v>-521.85130599999991</c:v>
                </c:pt>
                <c:pt idx="96">
                  <c:v>-521.20763499999998</c:v>
                </c:pt>
                <c:pt idx="97">
                  <c:v>-520.56396500000005</c:v>
                </c:pt>
                <c:pt idx="98">
                  <c:v>-519.9202939999999</c:v>
                </c:pt>
                <c:pt idx="99">
                  <c:v>-519.27662399999997</c:v>
                </c:pt>
                <c:pt idx="100">
                  <c:v>-518.63295300000004</c:v>
                </c:pt>
                <c:pt idx="101">
                  <c:v>-517.989283</c:v>
                </c:pt>
                <c:pt idx="102">
                  <c:v>-517.34561199999996</c:v>
                </c:pt>
                <c:pt idx="103">
                  <c:v>-516.70194100000003</c:v>
                </c:pt>
                <c:pt idx="104">
                  <c:v>-516.05827099999999</c:v>
                </c:pt>
                <c:pt idx="105">
                  <c:v>-515.41460000000006</c:v>
                </c:pt>
                <c:pt idx="106">
                  <c:v>-514.77092999999991</c:v>
                </c:pt>
                <c:pt idx="107">
                  <c:v>-514.12725899999998</c:v>
                </c:pt>
                <c:pt idx="108">
                  <c:v>-513.48358899999994</c:v>
                </c:pt>
                <c:pt idx="109">
                  <c:v>-512.8399179999999</c:v>
                </c:pt>
                <c:pt idx="110">
                  <c:v>-512.19624799999997</c:v>
                </c:pt>
                <c:pt idx="111">
                  <c:v>-511.55257699999999</c:v>
                </c:pt>
                <c:pt idx="112">
                  <c:v>-510.90890600000006</c:v>
                </c:pt>
                <c:pt idx="113">
                  <c:v>-510.26523599999996</c:v>
                </c:pt>
                <c:pt idx="114">
                  <c:v>-509.62156499999998</c:v>
                </c:pt>
                <c:pt idx="115">
                  <c:v>-508.97789499999999</c:v>
                </c:pt>
                <c:pt idx="116">
                  <c:v>-508.33422400000006</c:v>
                </c:pt>
                <c:pt idx="117">
                  <c:v>-507.69055399999996</c:v>
                </c:pt>
                <c:pt idx="118">
                  <c:v>-507.04688299999998</c:v>
                </c:pt>
                <c:pt idx="119">
                  <c:v>-506.40321299999999</c:v>
                </c:pt>
                <c:pt idx="120">
                  <c:v>-505.75954199999995</c:v>
                </c:pt>
                <c:pt idx="121">
                  <c:v>-505.11587099999997</c:v>
                </c:pt>
                <c:pt idx="122">
                  <c:v>-504.47223099999997</c:v>
                </c:pt>
                <c:pt idx="123">
                  <c:v>-503.82859000000002</c:v>
                </c:pt>
                <c:pt idx="124">
                  <c:v>-503.18494899999996</c:v>
                </c:pt>
                <c:pt idx="125">
                  <c:v>-502.54130800000001</c:v>
                </c:pt>
                <c:pt idx="126">
                  <c:v>-501.89766800000001</c:v>
                </c:pt>
                <c:pt idx="127">
                  <c:v>-501.25402700000001</c:v>
                </c:pt>
                <c:pt idx="128">
                  <c:v>-500.61038600000001</c:v>
                </c:pt>
                <c:pt idx="129">
                  <c:v>-499.966745</c:v>
                </c:pt>
                <c:pt idx="130">
                  <c:v>-499.323105</c:v>
                </c:pt>
                <c:pt idx="131">
                  <c:v>-498.679464</c:v>
                </c:pt>
                <c:pt idx="132">
                  <c:v>-498.03582299999999</c:v>
                </c:pt>
                <c:pt idx="133">
                  <c:v>-497.39218199999999</c:v>
                </c:pt>
                <c:pt idx="134">
                  <c:v>-496.74854199999999</c:v>
                </c:pt>
                <c:pt idx="135">
                  <c:v>-496.10490099999998</c:v>
                </c:pt>
                <c:pt idx="136">
                  <c:v>-495.46126000000004</c:v>
                </c:pt>
                <c:pt idx="137">
                  <c:v>-494.81761899999998</c:v>
                </c:pt>
                <c:pt idx="138">
                  <c:v>-494.17397899999997</c:v>
                </c:pt>
                <c:pt idx="139">
                  <c:v>-493.53033800000003</c:v>
                </c:pt>
                <c:pt idx="140">
                  <c:v>-492.88669699999997</c:v>
                </c:pt>
                <c:pt idx="141">
                  <c:v>-492.24305600000002</c:v>
                </c:pt>
                <c:pt idx="142">
                  <c:v>-491.59941600000002</c:v>
                </c:pt>
                <c:pt idx="143">
                  <c:v>-490.95577499999996</c:v>
                </c:pt>
                <c:pt idx="144">
                  <c:v>-490.31213400000001</c:v>
                </c:pt>
                <c:pt idx="145">
                  <c:v>-489.66849299999996</c:v>
                </c:pt>
                <c:pt idx="146">
                  <c:v>-489.02485299999995</c:v>
                </c:pt>
                <c:pt idx="147">
                  <c:v>-488.381212</c:v>
                </c:pt>
                <c:pt idx="148">
                  <c:v>-487.737571</c:v>
                </c:pt>
                <c:pt idx="149">
                  <c:v>-487.09393</c:v>
                </c:pt>
                <c:pt idx="150">
                  <c:v>-486.450289</c:v>
                </c:pt>
                <c:pt idx="151">
                  <c:v>-485.80664899999999</c:v>
                </c:pt>
                <c:pt idx="152">
                  <c:v>-485.16300799999999</c:v>
                </c:pt>
                <c:pt idx="153">
                  <c:v>-484.51936699999999</c:v>
                </c:pt>
                <c:pt idx="154">
                  <c:v>-483.87572599999999</c:v>
                </c:pt>
                <c:pt idx="155">
                  <c:v>-483.23208599999998</c:v>
                </c:pt>
                <c:pt idx="156">
                  <c:v>-482.58844499999998</c:v>
                </c:pt>
                <c:pt idx="157">
                  <c:v>-481.94480399999998</c:v>
                </c:pt>
                <c:pt idx="158">
                  <c:v>-481.30116300000003</c:v>
                </c:pt>
                <c:pt idx="159">
                  <c:v>-480.65752300000003</c:v>
                </c:pt>
                <c:pt idx="160">
                  <c:v>-480.01388200000002</c:v>
                </c:pt>
                <c:pt idx="161">
                  <c:v>-479.37024100000002</c:v>
                </c:pt>
                <c:pt idx="162">
                  <c:v>-478.72660000000002</c:v>
                </c:pt>
                <c:pt idx="163">
                  <c:v>-478.08296000000001</c:v>
                </c:pt>
                <c:pt idx="164">
                  <c:v>-477.43931900000001</c:v>
                </c:pt>
                <c:pt idx="165">
                  <c:v>-476.79567800000001</c:v>
                </c:pt>
                <c:pt idx="166">
                  <c:v>-476.15203700000001</c:v>
                </c:pt>
                <c:pt idx="167">
                  <c:v>-475.508397</c:v>
                </c:pt>
                <c:pt idx="168">
                  <c:v>-474.864756</c:v>
                </c:pt>
                <c:pt idx="169">
                  <c:v>-474.221115</c:v>
                </c:pt>
                <c:pt idx="170">
                  <c:v>-473.577474</c:v>
                </c:pt>
                <c:pt idx="171">
                  <c:v>-472.93383399999999</c:v>
                </c:pt>
                <c:pt idx="172">
                  <c:v>-472.29019300000004</c:v>
                </c:pt>
                <c:pt idx="173">
                  <c:v>-471.64655199999999</c:v>
                </c:pt>
                <c:pt idx="174">
                  <c:v>-471.00291100000004</c:v>
                </c:pt>
                <c:pt idx="175">
                  <c:v>-470.35927100000004</c:v>
                </c:pt>
                <c:pt idx="176">
                  <c:v>-469.71562999999998</c:v>
                </c:pt>
                <c:pt idx="177">
                  <c:v>-469.07198900000003</c:v>
                </c:pt>
                <c:pt idx="178">
                  <c:v>-468.42834799999997</c:v>
                </c:pt>
                <c:pt idx="179">
                  <c:v>-467.78470799999997</c:v>
                </c:pt>
                <c:pt idx="180">
                  <c:v>-467.14106700000002</c:v>
                </c:pt>
                <c:pt idx="181">
                  <c:v>-466.49742599999996</c:v>
                </c:pt>
                <c:pt idx="182">
                  <c:v>-465.85378500000002</c:v>
                </c:pt>
                <c:pt idx="183">
                  <c:v>-465.21014500000001</c:v>
                </c:pt>
                <c:pt idx="184">
                  <c:v>-464.56650400000001</c:v>
                </c:pt>
                <c:pt idx="185">
                  <c:v>-463.92286300000001</c:v>
                </c:pt>
                <c:pt idx="186">
                  <c:v>-463.279222</c:v>
                </c:pt>
                <c:pt idx="187">
                  <c:v>-462.635581</c:v>
                </c:pt>
                <c:pt idx="188">
                  <c:v>-461.991941</c:v>
                </c:pt>
                <c:pt idx="189">
                  <c:v>-461.34829999999999</c:v>
                </c:pt>
                <c:pt idx="190">
                  <c:v>-460.70465899999999</c:v>
                </c:pt>
                <c:pt idx="191">
                  <c:v>-460.06101799999999</c:v>
                </c:pt>
                <c:pt idx="192">
                  <c:v>-459.41737799999999</c:v>
                </c:pt>
                <c:pt idx="193">
                  <c:v>-458.77373699999998</c:v>
                </c:pt>
                <c:pt idx="194">
                  <c:v>-458.13009599999998</c:v>
                </c:pt>
                <c:pt idx="195">
                  <c:v>-457.48645500000003</c:v>
                </c:pt>
                <c:pt idx="196">
                  <c:v>-456.84281500000003</c:v>
                </c:pt>
                <c:pt idx="197">
                  <c:v>-456.19917399999997</c:v>
                </c:pt>
                <c:pt idx="198">
                  <c:v>-455.55553300000003</c:v>
                </c:pt>
                <c:pt idx="199">
                  <c:v>-454.91189199999997</c:v>
                </c:pt>
                <c:pt idx="200">
                  <c:v>-454.26825199999996</c:v>
                </c:pt>
                <c:pt idx="201">
                  <c:v>-453.62461100000002</c:v>
                </c:pt>
                <c:pt idx="202">
                  <c:v>-452.98096999999996</c:v>
                </c:pt>
                <c:pt idx="203">
                  <c:v>-452.33732900000001</c:v>
                </c:pt>
                <c:pt idx="204">
                  <c:v>-451.69368900000001</c:v>
                </c:pt>
                <c:pt idx="205">
                  <c:v>-451.050048</c:v>
                </c:pt>
                <c:pt idx="206">
                  <c:v>-450.406407</c:v>
                </c:pt>
                <c:pt idx="207">
                  <c:v>-449.762766</c:v>
                </c:pt>
                <c:pt idx="208">
                  <c:v>-449.11912599999999</c:v>
                </c:pt>
                <c:pt idx="209">
                  <c:v>-448.47548499999999</c:v>
                </c:pt>
                <c:pt idx="210">
                  <c:v>-447.83184399999999</c:v>
                </c:pt>
                <c:pt idx="211">
                  <c:v>-447.18820299999999</c:v>
                </c:pt>
                <c:pt idx="212">
                  <c:v>-446.54456299999998</c:v>
                </c:pt>
                <c:pt idx="213">
                  <c:v>-445.90092199999998</c:v>
                </c:pt>
                <c:pt idx="214">
                  <c:v>-445.25728099999998</c:v>
                </c:pt>
                <c:pt idx="215">
                  <c:v>-444.61364000000003</c:v>
                </c:pt>
                <c:pt idx="216">
                  <c:v>-443.97</c:v>
                </c:pt>
                <c:pt idx="217">
                  <c:v>-443.32635900000002</c:v>
                </c:pt>
                <c:pt idx="218">
                  <c:v>-442.68271800000002</c:v>
                </c:pt>
                <c:pt idx="219">
                  <c:v>-442.03907700000002</c:v>
                </c:pt>
                <c:pt idx="220">
                  <c:v>-441.39543700000002</c:v>
                </c:pt>
                <c:pt idx="221">
                  <c:v>-440.75179600000001</c:v>
                </c:pt>
                <c:pt idx="222">
                  <c:v>-440.10815500000001</c:v>
                </c:pt>
                <c:pt idx="223">
                  <c:v>-439.46451400000001</c:v>
                </c:pt>
                <c:pt idx="224">
                  <c:v>-438.82087300000001</c:v>
                </c:pt>
                <c:pt idx="225">
                  <c:v>-438.177233</c:v>
                </c:pt>
                <c:pt idx="226">
                  <c:v>-437.533592</c:v>
                </c:pt>
                <c:pt idx="227">
                  <c:v>-436.889951</c:v>
                </c:pt>
                <c:pt idx="228">
                  <c:v>-436.24630999999999</c:v>
                </c:pt>
                <c:pt idx="229">
                  <c:v>-435.60267000000005</c:v>
                </c:pt>
                <c:pt idx="230">
                  <c:v>-434.95902899999999</c:v>
                </c:pt>
                <c:pt idx="231">
                  <c:v>-434.31538800000004</c:v>
                </c:pt>
                <c:pt idx="232">
                  <c:v>-433.67174699999998</c:v>
                </c:pt>
                <c:pt idx="233">
                  <c:v>-433.02810699999998</c:v>
                </c:pt>
                <c:pt idx="234">
                  <c:v>-432.38446600000003</c:v>
                </c:pt>
                <c:pt idx="235">
                  <c:v>-431.74082499999997</c:v>
                </c:pt>
                <c:pt idx="236">
                  <c:v>-431.09718400000003</c:v>
                </c:pt>
                <c:pt idx="237">
                  <c:v>-430.45354400000002</c:v>
                </c:pt>
                <c:pt idx="238">
                  <c:v>-429.80990299999996</c:v>
                </c:pt>
                <c:pt idx="239">
                  <c:v>-429.16626200000002</c:v>
                </c:pt>
                <c:pt idx="240">
                  <c:v>-428.52262100000002</c:v>
                </c:pt>
                <c:pt idx="241">
                  <c:v>-427.87898100000001</c:v>
                </c:pt>
                <c:pt idx="242">
                  <c:v>-427.23534000000001</c:v>
                </c:pt>
                <c:pt idx="243">
                  <c:v>-426.59169900000001</c:v>
                </c:pt>
                <c:pt idx="244">
                  <c:v>-425.948058</c:v>
                </c:pt>
                <c:pt idx="245">
                  <c:v>-425.304418</c:v>
                </c:pt>
                <c:pt idx="246">
                  <c:v>-424.660777</c:v>
                </c:pt>
                <c:pt idx="247">
                  <c:v>-424.01713599999999</c:v>
                </c:pt>
                <c:pt idx="248">
                  <c:v>-423.37349499999999</c:v>
                </c:pt>
                <c:pt idx="249">
                  <c:v>-422.72985499999999</c:v>
                </c:pt>
                <c:pt idx="250">
                  <c:v>-422.08621399999998</c:v>
                </c:pt>
                <c:pt idx="251">
                  <c:v>-421.44257299999998</c:v>
                </c:pt>
                <c:pt idx="252">
                  <c:v>-420.79893200000004</c:v>
                </c:pt>
                <c:pt idx="253">
                  <c:v>-420.15529200000003</c:v>
                </c:pt>
                <c:pt idx="254">
                  <c:v>-419.51165099999997</c:v>
                </c:pt>
                <c:pt idx="255">
                  <c:v>-418.86801000000003</c:v>
                </c:pt>
                <c:pt idx="256">
                  <c:v>-418.22436899999997</c:v>
                </c:pt>
                <c:pt idx="257">
                  <c:v>-417.58072899999996</c:v>
                </c:pt>
                <c:pt idx="258">
                  <c:v>-416.93708800000002</c:v>
                </c:pt>
                <c:pt idx="259">
                  <c:v>-416.29344699999996</c:v>
                </c:pt>
                <c:pt idx="260">
                  <c:v>-415.64980600000001</c:v>
                </c:pt>
                <c:pt idx="261">
                  <c:v>-415.00616600000001</c:v>
                </c:pt>
                <c:pt idx="262">
                  <c:v>-414.36252500000001</c:v>
                </c:pt>
                <c:pt idx="263">
                  <c:v>-413.718884</c:v>
                </c:pt>
                <c:pt idx="264">
                  <c:v>-413.075243</c:v>
                </c:pt>
                <c:pt idx="265">
                  <c:v>-412.431602</c:v>
                </c:pt>
                <c:pt idx="266">
                  <c:v>-411.78796199999999</c:v>
                </c:pt>
                <c:pt idx="267">
                  <c:v>-411.14432099999999</c:v>
                </c:pt>
                <c:pt idx="268">
                  <c:v>-410.50067999999999</c:v>
                </c:pt>
                <c:pt idx="269">
                  <c:v>-409.85703899999999</c:v>
                </c:pt>
                <c:pt idx="270">
                  <c:v>-409.21339899999998</c:v>
                </c:pt>
                <c:pt idx="271">
                  <c:v>-408.56975799999998</c:v>
                </c:pt>
                <c:pt idx="272">
                  <c:v>-407.92611699999998</c:v>
                </c:pt>
                <c:pt idx="273">
                  <c:v>-407.28247599999997</c:v>
                </c:pt>
                <c:pt idx="274">
                  <c:v>-406.63883600000003</c:v>
                </c:pt>
                <c:pt idx="275">
                  <c:v>-405.99519500000002</c:v>
                </c:pt>
                <c:pt idx="276">
                  <c:v>-405.35155400000002</c:v>
                </c:pt>
                <c:pt idx="277">
                  <c:v>-404.70791300000002</c:v>
                </c:pt>
                <c:pt idx="278">
                  <c:v>-404.06427300000001</c:v>
                </c:pt>
                <c:pt idx="279">
                  <c:v>-403.42063200000001</c:v>
                </c:pt>
                <c:pt idx="280">
                  <c:v>-402.77699100000001</c:v>
                </c:pt>
                <c:pt idx="281">
                  <c:v>-402.13335000000001</c:v>
                </c:pt>
                <c:pt idx="282">
                  <c:v>-401.48971</c:v>
                </c:pt>
                <c:pt idx="283">
                  <c:v>-400.846069</c:v>
                </c:pt>
                <c:pt idx="284">
                  <c:v>-400.202428</c:v>
                </c:pt>
                <c:pt idx="285">
                  <c:v>-399.558787</c:v>
                </c:pt>
                <c:pt idx="286">
                  <c:v>-398.91514700000005</c:v>
                </c:pt>
                <c:pt idx="287">
                  <c:v>-398.27150599999999</c:v>
                </c:pt>
                <c:pt idx="288">
                  <c:v>-397.62786500000004</c:v>
                </c:pt>
                <c:pt idx="289">
                  <c:v>-396.98422399999998</c:v>
                </c:pt>
                <c:pt idx="290">
                  <c:v>-396.34058399999998</c:v>
                </c:pt>
                <c:pt idx="291">
                  <c:v>-395.69694300000003</c:v>
                </c:pt>
                <c:pt idx="292">
                  <c:v>-395.05330199999997</c:v>
                </c:pt>
                <c:pt idx="293">
                  <c:v>-394.40966100000003</c:v>
                </c:pt>
                <c:pt idx="294">
                  <c:v>-393.76602100000002</c:v>
                </c:pt>
                <c:pt idx="295">
                  <c:v>-393.12237999999996</c:v>
                </c:pt>
                <c:pt idx="296">
                  <c:v>-392.47873900000002</c:v>
                </c:pt>
                <c:pt idx="297">
                  <c:v>-391.83509800000002</c:v>
                </c:pt>
                <c:pt idx="298">
                  <c:v>-391.19145800000001</c:v>
                </c:pt>
                <c:pt idx="299">
                  <c:v>-390.54781700000001</c:v>
                </c:pt>
                <c:pt idx="300">
                  <c:v>-389.90417600000001</c:v>
                </c:pt>
                <c:pt idx="301">
                  <c:v>-389.260535</c:v>
                </c:pt>
                <c:pt idx="302">
                  <c:v>-388.616894</c:v>
                </c:pt>
                <c:pt idx="303">
                  <c:v>-387.973254</c:v>
                </c:pt>
                <c:pt idx="304">
                  <c:v>-387.32961299999999</c:v>
                </c:pt>
                <c:pt idx="305">
                  <c:v>-386.68597199999999</c:v>
                </c:pt>
                <c:pt idx="306">
                  <c:v>-386.04233099999999</c:v>
                </c:pt>
                <c:pt idx="307">
                  <c:v>-385.39869099999999</c:v>
                </c:pt>
                <c:pt idx="308">
                  <c:v>-384.75504999999998</c:v>
                </c:pt>
                <c:pt idx="309">
                  <c:v>-384.11140900000004</c:v>
                </c:pt>
                <c:pt idx="310">
                  <c:v>-383.46776799999998</c:v>
                </c:pt>
                <c:pt idx="311">
                  <c:v>-382.82412799999997</c:v>
                </c:pt>
                <c:pt idx="312">
                  <c:v>-382.18048700000003</c:v>
                </c:pt>
                <c:pt idx="313">
                  <c:v>-381.53684599999997</c:v>
                </c:pt>
                <c:pt idx="314">
                  <c:v>-380.89320500000002</c:v>
                </c:pt>
                <c:pt idx="315">
                  <c:v>-380.24956500000002</c:v>
                </c:pt>
                <c:pt idx="316">
                  <c:v>-379.60592399999996</c:v>
                </c:pt>
                <c:pt idx="317">
                  <c:v>-378.96228300000001</c:v>
                </c:pt>
                <c:pt idx="318">
                  <c:v>-378.31864199999995</c:v>
                </c:pt>
                <c:pt idx="319">
                  <c:v>-377.67500199999995</c:v>
                </c:pt>
                <c:pt idx="320">
                  <c:v>-377.031361</c:v>
                </c:pt>
                <c:pt idx="321">
                  <c:v>-376.38772</c:v>
                </c:pt>
                <c:pt idx="322">
                  <c:v>-375.744079</c:v>
                </c:pt>
                <c:pt idx="323">
                  <c:v>-375.10043899999999</c:v>
                </c:pt>
                <c:pt idx="324">
                  <c:v>-374.45679799999999</c:v>
                </c:pt>
                <c:pt idx="325">
                  <c:v>-373.81315699999999</c:v>
                </c:pt>
                <c:pt idx="326">
                  <c:v>-373.16951599999999</c:v>
                </c:pt>
                <c:pt idx="327">
                  <c:v>-372.52587599999998</c:v>
                </c:pt>
                <c:pt idx="328">
                  <c:v>-371.88223499999998</c:v>
                </c:pt>
                <c:pt idx="329">
                  <c:v>-371.23859399999998</c:v>
                </c:pt>
                <c:pt idx="330">
                  <c:v>-370.59495299999998</c:v>
                </c:pt>
                <c:pt idx="331">
                  <c:v>-369.95131300000003</c:v>
                </c:pt>
                <c:pt idx="332">
                  <c:v>-369.30767200000003</c:v>
                </c:pt>
                <c:pt idx="333">
                  <c:v>-368.66403100000002</c:v>
                </c:pt>
                <c:pt idx="334">
                  <c:v>-368.02039000000002</c:v>
                </c:pt>
                <c:pt idx="335">
                  <c:v>-367.37675000000002</c:v>
                </c:pt>
                <c:pt idx="336">
                  <c:v>-366.73310900000001</c:v>
                </c:pt>
                <c:pt idx="337">
                  <c:v>-366.08946800000001</c:v>
                </c:pt>
                <c:pt idx="338">
                  <c:v>-365.44582700000001</c:v>
                </c:pt>
                <c:pt idx="339">
                  <c:v>-364.80218600000001</c:v>
                </c:pt>
                <c:pt idx="340">
                  <c:v>-364.158546</c:v>
                </c:pt>
                <c:pt idx="341">
                  <c:v>-363.514905</c:v>
                </c:pt>
                <c:pt idx="342">
                  <c:v>-362.871264</c:v>
                </c:pt>
                <c:pt idx="343">
                  <c:v>-362.22762299999999</c:v>
                </c:pt>
                <c:pt idx="344">
                  <c:v>-361.58398299999999</c:v>
                </c:pt>
                <c:pt idx="345">
                  <c:v>-360.94034200000004</c:v>
                </c:pt>
                <c:pt idx="346">
                  <c:v>-360.29670099999998</c:v>
                </c:pt>
                <c:pt idx="347">
                  <c:v>-359.65306000000004</c:v>
                </c:pt>
                <c:pt idx="348">
                  <c:v>-359.00942000000003</c:v>
                </c:pt>
                <c:pt idx="349">
                  <c:v>-358.36577899999997</c:v>
                </c:pt>
                <c:pt idx="350">
                  <c:v>-357.72213800000003</c:v>
                </c:pt>
                <c:pt idx="351">
                  <c:v>-357.07849699999997</c:v>
                </c:pt>
                <c:pt idx="352">
                  <c:v>-356.43485699999997</c:v>
                </c:pt>
                <c:pt idx="353">
                  <c:v>-355.79121600000002</c:v>
                </c:pt>
                <c:pt idx="354">
                  <c:v>-355.14757499999996</c:v>
                </c:pt>
                <c:pt idx="355">
                  <c:v>-354.50393400000002</c:v>
                </c:pt>
                <c:pt idx="356">
                  <c:v>-353.86029400000001</c:v>
                </c:pt>
                <c:pt idx="357">
                  <c:v>-353.21665300000001</c:v>
                </c:pt>
                <c:pt idx="358">
                  <c:v>-352.57301200000001</c:v>
                </c:pt>
                <c:pt idx="359">
                  <c:v>-351.929371</c:v>
                </c:pt>
                <c:pt idx="360">
                  <c:v>-351.285731</c:v>
                </c:pt>
                <c:pt idx="361">
                  <c:v>-350.64209</c:v>
                </c:pt>
                <c:pt idx="362">
                  <c:v>-349.99844899999999</c:v>
                </c:pt>
                <c:pt idx="363">
                  <c:v>-349.35480799999999</c:v>
                </c:pt>
                <c:pt idx="364">
                  <c:v>-348.71116799999999</c:v>
                </c:pt>
                <c:pt idx="365">
                  <c:v>-348.06752699999998</c:v>
                </c:pt>
                <c:pt idx="366">
                  <c:v>-347.42388600000004</c:v>
                </c:pt>
                <c:pt idx="367">
                  <c:v>-346.78024499999998</c:v>
                </c:pt>
                <c:pt idx="368">
                  <c:v>-346.13660499999997</c:v>
                </c:pt>
                <c:pt idx="369">
                  <c:v>-345.49296400000003</c:v>
                </c:pt>
                <c:pt idx="370">
                  <c:v>-344.84932299999997</c:v>
                </c:pt>
                <c:pt idx="371">
                  <c:v>-344.20568200000002</c:v>
                </c:pt>
                <c:pt idx="372">
                  <c:v>-343.56204200000002</c:v>
                </c:pt>
                <c:pt idx="373">
                  <c:v>-342.91840099999996</c:v>
                </c:pt>
                <c:pt idx="374">
                  <c:v>-342.27476000000001</c:v>
                </c:pt>
                <c:pt idx="375">
                  <c:v>-341.63111899999996</c:v>
                </c:pt>
                <c:pt idx="376">
                  <c:v>-340.98747800000001</c:v>
                </c:pt>
                <c:pt idx="377">
                  <c:v>-340.34383800000001</c:v>
                </c:pt>
                <c:pt idx="378">
                  <c:v>-339.700197</c:v>
                </c:pt>
                <c:pt idx="379">
                  <c:v>-339.056556</c:v>
                </c:pt>
                <c:pt idx="380">
                  <c:v>-338.412915</c:v>
                </c:pt>
                <c:pt idx="381">
                  <c:v>-337.76927499999999</c:v>
                </c:pt>
                <c:pt idx="382">
                  <c:v>-337.12563399999999</c:v>
                </c:pt>
                <c:pt idx="383">
                  <c:v>-336.48199299999999</c:v>
                </c:pt>
                <c:pt idx="384">
                  <c:v>-335.83835199999999</c:v>
                </c:pt>
                <c:pt idx="385">
                  <c:v>-335.19471199999998</c:v>
                </c:pt>
                <c:pt idx="386">
                  <c:v>-334.55107099999998</c:v>
                </c:pt>
                <c:pt idx="387">
                  <c:v>-333.90742999999998</c:v>
                </c:pt>
                <c:pt idx="388">
                  <c:v>-333.26378899999997</c:v>
                </c:pt>
                <c:pt idx="389">
                  <c:v>-332.62014900000003</c:v>
                </c:pt>
                <c:pt idx="390">
                  <c:v>-331.97650800000002</c:v>
                </c:pt>
                <c:pt idx="391">
                  <c:v>-331.33286700000002</c:v>
                </c:pt>
                <c:pt idx="392">
                  <c:v>-330.68922600000002</c:v>
                </c:pt>
                <c:pt idx="393">
                  <c:v>-330.04558600000001</c:v>
                </c:pt>
                <c:pt idx="394">
                  <c:v>-329.40194500000001</c:v>
                </c:pt>
                <c:pt idx="395">
                  <c:v>-328.75830400000001</c:v>
                </c:pt>
                <c:pt idx="396">
                  <c:v>-328.11466300000001</c:v>
                </c:pt>
                <c:pt idx="397">
                  <c:v>-327.471023</c:v>
                </c:pt>
                <c:pt idx="398">
                  <c:v>-326.827382</c:v>
                </c:pt>
                <c:pt idx="399">
                  <c:v>-326.183741</c:v>
                </c:pt>
                <c:pt idx="400">
                  <c:v>-325.5401</c:v>
                </c:pt>
                <c:pt idx="401">
                  <c:v>-324.89645999999999</c:v>
                </c:pt>
                <c:pt idx="402">
                  <c:v>-324.25281900000004</c:v>
                </c:pt>
                <c:pt idx="403">
                  <c:v>-323.60917799999999</c:v>
                </c:pt>
                <c:pt idx="404">
                  <c:v>-322.96553700000004</c:v>
                </c:pt>
                <c:pt idx="405">
                  <c:v>-322.32189700000004</c:v>
                </c:pt>
                <c:pt idx="406">
                  <c:v>-321.67825599999998</c:v>
                </c:pt>
                <c:pt idx="407">
                  <c:v>-321.03461500000003</c:v>
                </c:pt>
                <c:pt idx="408">
                  <c:v>-320.39097399999997</c:v>
                </c:pt>
                <c:pt idx="409">
                  <c:v>-319.74733399999997</c:v>
                </c:pt>
                <c:pt idx="410">
                  <c:v>-319.10369300000002</c:v>
                </c:pt>
                <c:pt idx="411">
                  <c:v>-318.46005199999996</c:v>
                </c:pt>
                <c:pt idx="412">
                  <c:v>-317.81641100000002</c:v>
                </c:pt>
                <c:pt idx="413">
                  <c:v>-317.17277100000001</c:v>
                </c:pt>
                <c:pt idx="414">
                  <c:v>-316.52913000000001</c:v>
                </c:pt>
                <c:pt idx="415">
                  <c:v>-315.88548900000001</c:v>
                </c:pt>
                <c:pt idx="416">
                  <c:v>-315.241848</c:v>
                </c:pt>
                <c:pt idx="417">
                  <c:v>-314.598207</c:v>
                </c:pt>
                <c:pt idx="418">
                  <c:v>-313.954567</c:v>
                </c:pt>
                <c:pt idx="419">
                  <c:v>-313.31092599999999</c:v>
                </c:pt>
                <c:pt idx="420">
                  <c:v>-312.66728499999999</c:v>
                </c:pt>
                <c:pt idx="421">
                  <c:v>-312.02364399999999</c:v>
                </c:pt>
                <c:pt idx="422">
                  <c:v>-311.38000399999999</c:v>
                </c:pt>
                <c:pt idx="423">
                  <c:v>-310.73636299999998</c:v>
                </c:pt>
                <c:pt idx="424">
                  <c:v>-310.09272199999998</c:v>
                </c:pt>
                <c:pt idx="425">
                  <c:v>-309.44908100000004</c:v>
                </c:pt>
                <c:pt idx="426">
                  <c:v>-308.80544100000003</c:v>
                </c:pt>
                <c:pt idx="427">
                  <c:v>-308.16179999999997</c:v>
                </c:pt>
                <c:pt idx="428">
                  <c:v>-307.51815900000003</c:v>
                </c:pt>
                <c:pt idx="429">
                  <c:v>-306.87451799999997</c:v>
                </c:pt>
                <c:pt idx="430">
                  <c:v>-306.23087799999996</c:v>
                </c:pt>
                <c:pt idx="431">
                  <c:v>-305.58723700000002</c:v>
                </c:pt>
                <c:pt idx="432">
                  <c:v>-304.94359599999996</c:v>
                </c:pt>
                <c:pt idx="433">
                  <c:v>-304.29995500000001</c:v>
                </c:pt>
                <c:pt idx="434">
                  <c:v>-303.65631500000001</c:v>
                </c:pt>
                <c:pt idx="435">
                  <c:v>-303.012674</c:v>
                </c:pt>
                <c:pt idx="436">
                  <c:v>-302.369033</c:v>
                </c:pt>
                <c:pt idx="437">
                  <c:v>-301.725392</c:v>
                </c:pt>
                <c:pt idx="438">
                  <c:v>-301.08175199999999</c:v>
                </c:pt>
                <c:pt idx="439">
                  <c:v>-300.43811099999999</c:v>
                </c:pt>
                <c:pt idx="440">
                  <c:v>-299.79446999999999</c:v>
                </c:pt>
                <c:pt idx="441">
                  <c:v>-299.15082899999999</c:v>
                </c:pt>
                <c:pt idx="442">
                  <c:v>-298.50718899999998</c:v>
                </c:pt>
                <c:pt idx="443">
                  <c:v>-297.86354799999998</c:v>
                </c:pt>
                <c:pt idx="444">
                  <c:v>-297.21990699999998</c:v>
                </c:pt>
                <c:pt idx="445">
                  <c:v>-296.57626599999998</c:v>
                </c:pt>
                <c:pt idx="446">
                  <c:v>-295.93262600000003</c:v>
                </c:pt>
                <c:pt idx="447">
                  <c:v>-295.28898500000003</c:v>
                </c:pt>
                <c:pt idx="448">
                  <c:v>-294.64534400000002</c:v>
                </c:pt>
                <c:pt idx="449">
                  <c:v>-294.00170300000002</c:v>
                </c:pt>
                <c:pt idx="450">
                  <c:v>-293.35806300000002</c:v>
                </c:pt>
                <c:pt idx="451">
                  <c:v>-292.71442200000001</c:v>
                </c:pt>
                <c:pt idx="452">
                  <c:v>-292.07078100000001</c:v>
                </c:pt>
                <c:pt idx="453">
                  <c:v>-291.42714000000001</c:v>
                </c:pt>
                <c:pt idx="454">
                  <c:v>-290.78349900000001</c:v>
                </c:pt>
                <c:pt idx="455">
                  <c:v>-290.139859</c:v>
                </c:pt>
                <c:pt idx="456">
                  <c:v>-289.496218</c:v>
                </c:pt>
                <c:pt idx="457">
                  <c:v>-288.852577</c:v>
                </c:pt>
                <c:pt idx="458">
                  <c:v>-288.20893599999999</c:v>
                </c:pt>
                <c:pt idx="459">
                  <c:v>-287.56529600000005</c:v>
                </c:pt>
                <c:pt idx="460">
                  <c:v>-286.92165499999999</c:v>
                </c:pt>
                <c:pt idx="461">
                  <c:v>-286.27801400000004</c:v>
                </c:pt>
                <c:pt idx="462">
                  <c:v>-285.63437299999998</c:v>
                </c:pt>
                <c:pt idx="463">
                  <c:v>-284.99073299999998</c:v>
                </c:pt>
                <c:pt idx="464">
                  <c:v>-284.34709200000003</c:v>
                </c:pt>
                <c:pt idx="465">
                  <c:v>-283.70345099999997</c:v>
                </c:pt>
                <c:pt idx="466">
                  <c:v>-283.05981000000003</c:v>
                </c:pt>
                <c:pt idx="467">
                  <c:v>-282.41617000000002</c:v>
                </c:pt>
                <c:pt idx="468">
                  <c:v>-281.77252899999996</c:v>
                </c:pt>
                <c:pt idx="469">
                  <c:v>-281.12888800000002</c:v>
                </c:pt>
                <c:pt idx="470">
                  <c:v>-280.48524700000002</c:v>
                </c:pt>
                <c:pt idx="471">
                  <c:v>-279.84160700000001</c:v>
                </c:pt>
                <c:pt idx="472">
                  <c:v>-279.19796600000001</c:v>
                </c:pt>
                <c:pt idx="473">
                  <c:v>-278.55432500000001</c:v>
                </c:pt>
                <c:pt idx="474">
                  <c:v>-277.910684</c:v>
                </c:pt>
                <c:pt idx="475">
                  <c:v>-277.267044</c:v>
                </c:pt>
                <c:pt idx="476">
                  <c:v>-276.623403</c:v>
                </c:pt>
                <c:pt idx="477">
                  <c:v>-275.97976199999999</c:v>
                </c:pt>
                <c:pt idx="478">
                  <c:v>-275.33612099999999</c:v>
                </c:pt>
                <c:pt idx="479">
                  <c:v>-274.69248099999999</c:v>
                </c:pt>
                <c:pt idx="480">
                  <c:v>-274.04883999999998</c:v>
                </c:pt>
                <c:pt idx="481">
                  <c:v>-273.40519899999998</c:v>
                </c:pt>
                <c:pt idx="482">
                  <c:v>-272.76155800000004</c:v>
                </c:pt>
                <c:pt idx="483">
                  <c:v>-272.11791800000003</c:v>
                </c:pt>
                <c:pt idx="484">
                  <c:v>-271.47427699999997</c:v>
                </c:pt>
                <c:pt idx="485">
                  <c:v>-270.83063600000003</c:v>
                </c:pt>
                <c:pt idx="486">
                  <c:v>-270.18699499999997</c:v>
                </c:pt>
                <c:pt idx="487">
                  <c:v>-269.54335499999996</c:v>
                </c:pt>
                <c:pt idx="488">
                  <c:v>-268.89971400000002</c:v>
                </c:pt>
                <c:pt idx="489">
                  <c:v>-268.25607299999996</c:v>
                </c:pt>
                <c:pt idx="490">
                  <c:v>-267.61243200000001</c:v>
                </c:pt>
                <c:pt idx="491">
                  <c:v>-266.96879099999995</c:v>
                </c:pt>
                <c:pt idx="492">
                  <c:v>-266.32515100000001</c:v>
                </c:pt>
                <c:pt idx="493">
                  <c:v>-265.68151</c:v>
                </c:pt>
                <c:pt idx="494">
                  <c:v>-265.037869</c:v>
                </c:pt>
                <c:pt idx="495">
                  <c:v>-264.394228</c:v>
                </c:pt>
                <c:pt idx="496">
                  <c:v>-263.75058799999999</c:v>
                </c:pt>
                <c:pt idx="497">
                  <c:v>-263.10694699999999</c:v>
                </c:pt>
                <c:pt idx="498">
                  <c:v>-262.46330599999999</c:v>
                </c:pt>
                <c:pt idx="499">
                  <c:v>-261.81966499999999</c:v>
                </c:pt>
                <c:pt idx="500">
                  <c:v>-261.17602499999998</c:v>
                </c:pt>
                <c:pt idx="501">
                  <c:v>-260.53238399999998</c:v>
                </c:pt>
                <c:pt idx="502">
                  <c:v>-259.88874299999998</c:v>
                </c:pt>
                <c:pt idx="503">
                  <c:v>-259.24510199999997</c:v>
                </c:pt>
                <c:pt idx="504">
                  <c:v>-258.60146199999997</c:v>
                </c:pt>
                <c:pt idx="505">
                  <c:v>-257.95782100000002</c:v>
                </c:pt>
                <c:pt idx="506">
                  <c:v>-257.31417999999996</c:v>
                </c:pt>
                <c:pt idx="507">
                  <c:v>-256.67053900000002</c:v>
                </c:pt>
                <c:pt idx="508">
                  <c:v>-256.02689900000001</c:v>
                </c:pt>
                <c:pt idx="509">
                  <c:v>-255.38325799999998</c:v>
                </c:pt>
                <c:pt idx="510">
                  <c:v>-254.73961700000001</c:v>
                </c:pt>
                <c:pt idx="511">
                  <c:v>-254.09597600000001</c:v>
                </c:pt>
                <c:pt idx="512">
                  <c:v>-253.452336</c:v>
                </c:pt>
                <c:pt idx="513">
                  <c:v>-252.808695</c:v>
                </c:pt>
                <c:pt idx="514">
                  <c:v>-252.165054</c:v>
                </c:pt>
                <c:pt idx="515">
                  <c:v>-251.521413</c:v>
                </c:pt>
                <c:pt idx="516">
                  <c:v>-250.87777299999999</c:v>
                </c:pt>
                <c:pt idx="517">
                  <c:v>-250.23413199999999</c:v>
                </c:pt>
                <c:pt idx="518">
                  <c:v>-249.59049099999999</c:v>
                </c:pt>
                <c:pt idx="519">
                  <c:v>-248.94684999999998</c:v>
                </c:pt>
                <c:pt idx="520">
                  <c:v>-248.30320999999998</c:v>
                </c:pt>
                <c:pt idx="521">
                  <c:v>-247.659569</c:v>
                </c:pt>
                <c:pt idx="522">
                  <c:v>-247.015928</c:v>
                </c:pt>
                <c:pt idx="523">
                  <c:v>-246.372287</c:v>
                </c:pt>
                <c:pt idx="524">
                  <c:v>-245.728647</c:v>
                </c:pt>
                <c:pt idx="525">
                  <c:v>-245.08500599999999</c:v>
                </c:pt>
                <c:pt idx="526">
                  <c:v>-244.44136499999999</c:v>
                </c:pt>
                <c:pt idx="527">
                  <c:v>-243.79772399999999</c:v>
                </c:pt>
                <c:pt idx="528">
                  <c:v>-243.15408299999999</c:v>
                </c:pt>
                <c:pt idx="529">
                  <c:v>-242.51044299999998</c:v>
                </c:pt>
                <c:pt idx="530">
                  <c:v>-241.86680199999998</c:v>
                </c:pt>
                <c:pt idx="531">
                  <c:v>-241.22316099999998</c:v>
                </c:pt>
                <c:pt idx="532">
                  <c:v>-240.57951999999997</c:v>
                </c:pt>
                <c:pt idx="533">
                  <c:v>-239.93588000000003</c:v>
                </c:pt>
                <c:pt idx="534">
                  <c:v>-239.29223900000002</c:v>
                </c:pt>
                <c:pt idx="535">
                  <c:v>-238.64859800000002</c:v>
                </c:pt>
                <c:pt idx="536">
                  <c:v>-238.00495700000002</c:v>
                </c:pt>
                <c:pt idx="537">
                  <c:v>-237.36131700000001</c:v>
                </c:pt>
                <c:pt idx="538">
                  <c:v>-236.71767600000001</c:v>
                </c:pt>
                <c:pt idx="539">
                  <c:v>-236.07403500000001</c:v>
                </c:pt>
                <c:pt idx="540">
                  <c:v>-235.43039400000001</c:v>
                </c:pt>
                <c:pt idx="541">
                  <c:v>-234.786754</c:v>
                </c:pt>
                <c:pt idx="542">
                  <c:v>-234.143113</c:v>
                </c:pt>
                <c:pt idx="543">
                  <c:v>-233.499472</c:v>
                </c:pt>
                <c:pt idx="544">
                  <c:v>-232.85583099999999</c:v>
                </c:pt>
                <c:pt idx="545">
                  <c:v>-232.21219100000002</c:v>
                </c:pt>
                <c:pt idx="546">
                  <c:v>-231.56855000000002</c:v>
                </c:pt>
                <c:pt idx="547">
                  <c:v>-230.92490900000001</c:v>
                </c:pt>
                <c:pt idx="548">
                  <c:v>-230.28126800000001</c:v>
                </c:pt>
                <c:pt idx="549">
                  <c:v>-229.63762800000001</c:v>
                </c:pt>
                <c:pt idx="550">
                  <c:v>-228.993987</c:v>
                </c:pt>
                <c:pt idx="551">
                  <c:v>-228.350346</c:v>
                </c:pt>
                <c:pt idx="552">
                  <c:v>-227.706705</c:v>
                </c:pt>
                <c:pt idx="553">
                  <c:v>-227.06306499999999</c:v>
                </c:pt>
                <c:pt idx="554">
                  <c:v>-226.41942399999999</c:v>
                </c:pt>
                <c:pt idx="555">
                  <c:v>-225.77578299999999</c:v>
                </c:pt>
                <c:pt idx="556">
                  <c:v>-225.13214200000002</c:v>
                </c:pt>
                <c:pt idx="557">
                  <c:v>-224.48850200000001</c:v>
                </c:pt>
                <c:pt idx="558">
                  <c:v>-223.84486100000001</c:v>
                </c:pt>
                <c:pt idx="559">
                  <c:v>-223.20122000000001</c:v>
                </c:pt>
                <c:pt idx="560">
                  <c:v>-222.557579</c:v>
                </c:pt>
                <c:pt idx="561">
                  <c:v>-221.913939</c:v>
                </c:pt>
                <c:pt idx="562">
                  <c:v>-221.270298</c:v>
                </c:pt>
                <c:pt idx="563">
                  <c:v>-220.62665699999999</c:v>
                </c:pt>
                <c:pt idx="564">
                  <c:v>-219.98301599999999</c:v>
                </c:pt>
                <c:pt idx="565">
                  <c:v>-219.33937499999999</c:v>
                </c:pt>
                <c:pt idx="566">
                  <c:v>-218.69573499999998</c:v>
                </c:pt>
                <c:pt idx="567">
                  <c:v>-218.05209400000001</c:v>
                </c:pt>
                <c:pt idx="568">
                  <c:v>-217.40845300000001</c:v>
                </c:pt>
                <c:pt idx="569">
                  <c:v>-216.76481200000001</c:v>
                </c:pt>
                <c:pt idx="570">
                  <c:v>-216.121172</c:v>
                </c:pt>
                <c:pt idx="571">
                  <c:v>-215.477531</c:v>
                </c:pt>
                <c:pt idx="572">
                  <c:v>-214.83389</c:v>
                </c:pt>
                <c:pt idx="573">
                  <c:v>-214.19024899999999</c:v>
                </c:pt>
                <c:pt idx="574">
                  <c:v>-213.54660899999999</c:v>
                </c:pt>
                <c:pt idx="575">
                  <c:v>-212.90296799999999</c:v>
                </c:pt>
                <c:pt idx="576">
                  <c:v>-212.25932699999998</c:v>
                </c:pt>
                <c:pt idx="577">
                  <c:v>-211.61568599999998</c:v>
                </c:pt>
                <c:pt idx="578">
                  <c:v>-210.97204600000001</c:v>
                </c:pt>
                <c:pt idx="579">
                  <c:v>-210.328405</c:v>
                </c:pt>
                <c:pt idx="580">
                  <c:v>-209.684764</c:v>
                </c:pt>
                <c:pt idx="581">
                  <c:v>-209.041123</c:v>
                </c:pt>
                <c:pt idx="582">
                  <c:v>-208.39748299999999</c:v>
                </c:pt>
                <c:pt idx="583">
                  <c:v>-207.75384199999999</c:v>
                </c:pt>
                <c:pt idx="584">
                  <c:v>-207.11020099999999</c:v>
                </c:pt>
                <c:pt idx="585">
                  <c:v>-206.46655999999999</c:v>
                </c:pt>
                <c:pt idx="586">
                  <c:v>-205.82291999999998</c:v>
                </c:pt>
                <c:pt idx="587">
                  <c:v>-205.17927899999998</c:v>
                </c:pt>
                <c:pt idx="588">
                  <c:v>-204.53563799999998</c:v>
                </c:pt>
                <c:pt idx="589">
                  <c:v>-203.89199699999998</c:v>
                </c:pt>
                <c:pt idx="590">
                  <c:v>-203.248357</c:v>
                </c:pt>
                <c:pt idx="591">
                  <c:v>-202.60471600000002</c:v>
                </c:pt>
                <c:pt idx="592">
                  <c:v>-201.96107500000002</c:v>
                </c:pt>
                <c:pt idx="593">
                  <c:v>-201.31743400000002</c:v>
                </c:pt>
                <c:pt idx="594">
                  <c:v>-200.67379400000002</c:v>
                </c:pt>
                <c:pt idx="595">
                  <c:v>-200.03015300000001</c:v>
                </c:pt>
                <c:pt idx="596">
                  <c:v>-199.38651200000001</c:v>
                </c:pt>
                <c:pt idx="597">
                  <c:v>-198.74287100000001</c:v>
                </c:pt>
                <c:pt idx="598">
                  <c:v>-198.099231</c:v>
                </c:pt>
                <c:pt idx="599">
                  <c:v>-197.45559</c:v>
                </c:pt>
                <c:pt idx="600">
                  <c:v>-196.811949</c:v>
                </c:pt>
                <c:pt idx="601">
                  <c:v>-196.168308</c:v>
                </c:pt>
                <c:pt idx="602">
                  <c:v>-195.52466800000002</c:v>
                </c:pt>
                <c:pt idx="603">
                  <c:v>-194.88102700000002</c:v>
                </c:pt>
                <c:pt idx="604">
                  <c:v>-194.23738600000001</c:v>
                </c:pt>
                <c:pt idx="605">
                  <c:v>-193.59374500000001</c:v>
                </c:pt>
                <c:pt idx="606">
                  <c:v>-192.95010400000001</c:v>
                </c:pt>
                <c:pt idx="607">
                  <c:v>-192.30646400000001</c:v>
                </c:pt>
                <c:pt idx="608">
                  <c:v>-191.662823</c:v>
                </c:pt>
                <c:pt idx="609">
                  <c:v>-191.019182</c:v>
                </c:pt>
                <c:pt idx="610">
                  <c:v>-190.375541</c:v>
                </c:pt>
                <c:pt idx="611">
                  <c:v>-189.73190099999999</c:v>
                </c:pt>
                <c:pt idx="612">
                  <c:v>-189.08825999999999</c:v>
                </c:pt>
                <c:pt idx="613">
                  <c:v>-188.44461900000002</c:v>
                </c:pt>
                <c:pt idx="614">
                  <c:v>-187.80097800000001</c:v>
                </c:pt>
                <c:pt idx="615">
                  <c:v>-187.15733800000001</c:v>
                </c:pt>
                <c:pt idx="616">
                  <c:v>-186.51369700000001</c:v>
                </c:pt>
                <c:pt idx="617">
                  <c:v>-185.87005600000001</c:v>
                </c:pt>
                <c:pt idx="618">
                  <c:v>-185.226415</c:v>
                </c:pt>
                <c:pt idx="619">
                  <c:v>-184.582775</c:v>
                </c:pt>
                <c:pt idx="620">
                  <c:v>-183.939134</c:v>
                </c:pt>
                <c:pt idx="621">
                  <c:v>-183.29549299999999</c:v>
                </c:pt>
                <c:pt idx="622">
                  <c:v>-182.65185199999999</c:v>
                </c:pt>
                <c:pt idx="623">
                  <c:v>-182.00821199999999</c:v>
                </c:pt>
                <c:pt idx="624">
                  <c:v>-181.36457099999998</c:v>
                </c:pt>
                <c:pt idx="625">
                  <c:v>-180.72093000000001</c:v>
                </c:pt>
                <c:pt idx="626">
                  <c:v>-180.07728900000001</c:v>
                </c:pt>
                <c:pt idx="627">
                  <c:v>-179.433649</c:v>
                </c:pt>
                <c:pt idx="628">
                  <c:v>-178.790008</c:v>
                </c:pt>
                <c:pt idx="629">
                  <c:v>-178.146367</c:v>
                </c:pt>
                <c:pt idx="630">
                  <c:v>-177.502726</c:v>
                </c:pt>
                <c:pt idx="631">
                  <c:v>-176.85908599999999</c:v>
                </c:pt>
                <c:pt idx="632">
                  <c:v>-176.21544499999999</c:v>
                </c:pt>
                <c:pt idx="633">
                  <c:v>-175.57180399999999</c:v>
                </c:pt>
                <c:pt idx="634">
                  <c:v>-174.92816299999998</c:v>
                </c:pt>
                <c:pt idx="635">
                  <c:v>-174.28452299999998</c:v>
                </c:pt>
                <c:pt idx="636">
                  <c:v>-173.640882</c:v>
                </c:pt>
                <c:pt idx="637">
                  <c:v>-172.997241</c:v>
                </c:pt>
                <c:pt idx="638">
                  <c:v>-172.3536</c:v>
                </c:pt>
                <c:pt idx="639">
                  <c:v>-171.70996</c:v>
                </c:pt>
                <c:pt idx="640">
                  <c:v>-171.06631899999999</c:v>
                </c:pt>
                <c:pt idx="641">
                  <c:v>-170.42267799999999</c:v>
                </c:pt>
                <c:pt idx="642">
                  <c:v>-169.77903699999999</c:v>
                </c:pt>
                <c:pt idx="643">
                  <c:v>-169.13539599999999</c:v>
                </c:pt>
                <c:pt idx="644">
                  <c:v>-168.49175599999998</c:v>
                </c:pt>
                <c:pt idx="645">
                  <c:v>-167.84811499999998</c:v>
                </c:pt>
                <c:pt idx="646">
                  <c:v>-167.20447399999998</c:v>
                </c:pt>
                <c:pt idx="647">
                  <c:v>-166.56083299999997</c:v>
                </c:pt>
                <c:pt idx="648">
                  <c:v>-165.917193</c:v>
                </c:pt>
                <c:pt idx="649">
                  <c:v>-165.27355200000002</c:v>
                </c:pt>
                <c:pt idx="650">
                  <c:v>-164.62991100000002</c:v>
                </c:pt>
                <c:pt idx="651">
                  <c:v>-163.98627000000002</c:v>
                </c:pt>
                <c:pt idx="652">
                  <c:v>-163.34263000000001</c:v>
                </c:pt>
                <c:pt idx="653">
                  <c:v>-162.69898900000001</c:v>
                </c:pt>
                <c:pt idx="654">
                  <c:v>-162.05534800000001</c:v>
                </c:pt>
                <c:pt idx="655">
                  <c:v>-161.41170700000001</c:v>
                </c:pt>
                <c:pt idx="656">
                  <c:v>-160.768067</c:v>
                </c:pt>
                <c:pt idx="657">
                  <c:v>-160.124426</c:v>
                </c:pt>
                <c:pt idx="658">
                  <c:v>-159.480785</c:v>
                </c:pt>
                <c:pt idx="659">
                  <c:v>-158.837144</c:v>
                </c:pt>
                <c:pt idx="660">
                  <c:v>-158.19350400000002</c:v>
                </c:pt>
                <c:pt idx="661">
                  <c:v>-157.54986300000002</c:v>
                </c:pt>
                <c:pt idx="662">
                  <c:v>-156.90622200000001</c:v>
                </c:pt>
                <c:pt idx="663">
                  <c:v>-156.26258100000001</c:v>
                </c:pt>
                <c:pt idx="664">
                  <c:v>-155.61894100000001</c:v>
                </c:pt>
                <c:pt idx="665">
                  <c:v>-154.9753</c:v>
                </c:pt>
                <c:pt idx="666">
                  <c:v>-154.331659</c:v>
                </c:pt>
                <c:pt idx="667">
                  <c:v>-153.688018</c:v>
                </c:pt>
                <c:pt idx="668">
                  <c:v>-153.04437799999999</c:v>
                </c:pt>
                <c:pt idx="669">
                  <c:v>-152.40073699999999</c:v>
                </c:pt>
                <c:pt idx="670">
                  <c:v>-151.75709599999999</c:v>
                </c:pt>
                <c:pt idx="671">
                  <c:v>-151.11345500000002</c:v>
                </c:pt>
                <c:pt idx="672">
                  <c:v>-150.46981500000001</c:v>
                </c:pt>
                <c:pt idx="673">
                  <c:v>-149.82617400000001</c:v>
                </c:pt>
                <c:pt idx="674">
                  <c:v>-149.18253300000001</c:v>
                </c:pt>
                <c:pt idx="675">
                  <c:v>-148.538892</c:v>
                </c:pt>
                <c:pt idx="676">
                  <c:v>-147.895252</c:v>
                </c:pt>
                <c:pt idx="677">
                  <c:v>-147.251611</c:v>
                </c:pt>
                <c:pt idx="678">
                  <c:v>-146.60796999999999</c:v>
                </c:pt>
                <c:pt idx="679">
                  <c:v>-145.96432899999999</c:v>
                </c:pt>
                <c:pt idx="680">
                  <c:v>-145.32068799999999</c:v>
                </c:pt>
                <c:pt idx="681">
                  <c:v>-144.67704799999998</c:v>
                </c:pt>
                <c:pt idx="682">
                  <c:v>-144.03340700000001</c:v>
                </c:pt>
                <c:pt idx="683">
                  <c:v>-143.38976600000001</c:v>
                </c:pt>
                <c:pt idx="684">
                  <c:v>-142.74612500000001</c:v>
                </c:pt>
                <c:pt idx="685">
                  <c:v>-142.102485</c:v>
                </c:pt>
                <c:pt idx="686">
                  <c:v>-141.458844</c:v>
                </c:pt>
                <c:pt idx="687">
                  <c:v>-140.815203</c:v>
                </c:pt>
                <c:pt idx="688">
                  <c:v>-140.17156199999999</c:v>
                </c:pt>
                <c:pt idx="689">
                  <c:v>-139.52792199999999</c:v>
                </c:pt>
                <c:pt idx="690">
                  <c:v>-138.88428099999999</c:v>
                </c:pt>
                <c:pt idx="691">
                  <c:v>-138.24063999999998</c:v>
                </c:pt>
                <c:pt idx="692">
                  <c:v>-137.59699899999998</c:v>
                </c:pt>
                <c:pt idx="693">
                  <c:v>-136.95335900000001</c:v>
                </c:pt>
                <c:pt idx="694">
                  <c:v>-136.309718</c:v>
                </c:pt>
                <c:pt idx="695">
                  <c:v>-135.666077</c:v>
                </c:pt>
                <c:pt idx="696">
                  <c:v>-135.022436</c:v>
                </c:pt>
                <c:pt idx="697">
                  <c:v>-134.37879599999999</c:v>
                </c:pt>
                <c:pt idx="698">
                  <c:v>-133.73515499999999</c:v>
                </c:pt>
                <c:pt idx="699">
                  <c:v>-133.09151399999999</c:v>
                </c:pt>
                <c:pt idx="700">
                  <c:v>-132.44787299999999</c:v>
                </c:pt>
                <c:pt idx="701">
                  <c:v>-131.80423299999998</c:v>
                </c:pt>
                <c:pt idx="702">
                  <c:v>-131.16059200000001</c:v>
                </c:pt>
                <c:pt idx="703">
                  <c:v>-130.51695100000001</c:v>
                </c:pt>
                <c:pt idx="704">
                  <c:v>-129.87331</c:v>
                </c:pt>
                <c:pt idx="705">
                  <c:v>-129.22967</c:v>
                </c:pt>
                <c:pt idx="706">
                  <c:v>-128.586029</c:v>
                </c:pt>
                <c:pt idx="707">
                  <c:v>-127.94238799999999</c:v>
                </c:pt>
                <c:pt idx="708">
                  <c:v>-127.29874700000001</c:v>
                </c:pt>
                <c:pt idx="709">
                  <c:v>-126.655107</c:v>
                </c:pt>
                <c:pt idx="710">
                  <c:v>-126.011466</c:v>
                </c:pt>
                <c:pt idx="711">
                  <c:v>-125.367825</c:v>
                </c:pt>
                <c:pt idx="712">
                  <c:v>-124.72418399999999</c:v>
                </c:pt>
                <c:pt idx="713">
                  <c:v>-124.080544</c:v>
                </c:pt>
                <c:pt idx="714">
                  <c:v>-123.436903</c:v>
                </c:pt>
                <c:pt idx="715">
                  <c:v>-122.793262</c:v>
                </c:pt>
                <c:pt idx="716">
                  <c:v>-122.149621</c:v>
                </c:pt>
                <c:pt idx="717">
                  <c:v>-121.50597999999999</c:v>
                </c:pt>
                <c:pt idx="718">
                  <c:v>-120.86233999999999</c:v>
                </c:pt>
                <c:pt idx="719">
                  <c:v>-120.218699</c:v>
                </c:pt>
                <c:pt idx="720">
                  <c:v>-119.575058</c:v>
                </c:pt>
                <c:pt idx="721">
                  <c:v>-118.931417</c:v>
                </c:pt>
                <c:pt idx="722">
                  <c:v>-118.28777700000001</c:v>
                </c:pt>
                <c:pt idx="723">
                  <c:v>-117.644136</c:v>
                </c:pt>
                <c:pt idx="724">
                  <c:v>-117.000495</c:v>
                </c:pt>
                <c:pt idx="725">
                  <c:v>-116.356854</c:v>
                </c:pt>
                <c:pt idx="726">
                  <c:v>-115.71321400000001</c:v>
                </c:pt>
                <c:pt idx="727">
                  <c:v>-115.06957300000001</c:v>
                </c:pt>
                <c:pt idx="728">
                  <c:v>-114.425932</c:v>
                </c:pt>
                <c:pt idx="729">
                  <c:v>-113.782291</c:v>
                </c:pt>
                <c:pt idx="730">
                  <c:v>-113.138651</c:v>
                </c:pt>
                <c:pt idx="731">
                  <c:v>-112.49501000000001</c:v>
                </c:pt>
                <c:pt idx="732">
                  <c:v>-111.85136900000001</c:v>
                </c:pt>
                <c:pt idx="733">
                  <c:v>-111.207728</c:v>
                </c:pt>
                <c:pt idx="734">
                  <c:v>-110.564088</c:v>
                </c:pt>
                <c:pt idx="735">
                  <c:v>-109.920447</c:v>
                </c:pt>
                <c:pt idx="736">
                  <c:v>-109.27680599999999</c:v>
                </c:pt>
                <c:pt idx="737">
                  <c:v>-108.63316500000001</c:v>
                </c:pt>
                <c:pt idx="738">
                  <c:v>-107.989525</c:v>
                </c:pt>
                <c:pt idx="739">
                  <c:v>-107.345884</c:v>
                </c:pt>
                <c:pt idx="740">
                  <c:v>-106.702243</c:v>
                </c:pt>
                <c:pt idx="741">
                  <c:v>-106.05860199999999</c:v>
                </c:pt>
                <c:pt idx="742">
                  <c:v>-105.414962</c:v>
                </c:pt>
                <c:pt idx="743">
                  <c:v>-104.7713208</c:v>
                </c:pt>
                <c:pt idx="744">
                  <c:v>-104.12768010000001</c:v>
                </c:pt>
                <c:pt idx="745">
                  <c:v>-103.48403930000001</c:v>
                </c:pt>
                <c:pt idx="746">
                  <c:v>-102.8403986</c:v>
                </c:pt>
                <c:pt idx="747">
                  <c:v>-102.1967578</c:v>
                </c:pt>
                <c:pt idx="748">
                  <c:v>-101.553117</c:v>
                </c:pt>
                <c:pt idx="749">
                  <c:v>-100.90947630000001</c:v>
                </c:pt>
                <c:pt idx="750">
                  <c:v>-100.26583550000001</c:v>
                </c:pt>
                <c:pt idx="751">
                  <c:v>-99.622194800000003</c:v>
                </c:pt>
                <c:pt idx="752">
                  <c:v>-98.978554000000003</c:v>
                </c:pt>
                <c:pt idx="753">
                  <c:v>-98.334913299999997</c:v>
                </c:pt>
                <c:pt idx="754">
                  <c:v>-97.691272500000011</c:v>
                </c:pt>
                <c:pt idx="755">
                  <c:v>-97.047631699999997</c:v>
                </c:pt>
                <c:pt idx="756">
                  <c:v>-96.403991000000005</c:v>
                </c:pt>
                <c:pt idx="757">
                  <c:v>-95.760350200000005</c:v>
                </c:pt>
                <c:pt idx="758">
                  <c:v>-95.116709499999999</c:v>
                </c:pt>
                <c:pt idx="759">
                  <c:v>-94.473068699999999</c:v>
                </c:pt>
                <c:pt idx="760">
                  <c:v>-93.829428000000007</c:v>
                </c:pt>
                <c:pt idx="761">
                  <c:v>-93.185787200000007</c:v>
                </c:pt>
                <c:pt idx="762">
                  <c:v>-92.542146400000007</c:v>
                </c:pt>
                <c:pt idx="763">
                  <c:v>-91.898505700000001</c:v>
                </c:pt>
                <c:pt idx="764">
                  <c:v>-91.254864900000001</c:v>
                </c:pt>
                <c:pt idx="765">
                  <c:v>-90.611224200000009</c:v>
                </c:pt>
                <c:pt idx="766">
                  <c:v>-89.967583400000009</c:v>
                </c:pt>
                <c:pt idx="767">
                  <c:v>-89.323942700000003</c:v>
                </c:pt>
                <c:pt idx="768">
                  <c:v>-88.680301900000003</c:v>
                </c:pt>
                <c:pt idx="769">
                  <c:v>-88.036661100000003</c:v>
                </c:pt>
                <c:pt idx="770">
                  <c:v>-87.393020399999997</c:v>
                </c:pt>
                <c:pt idx="771">
                  <c:v>-86.749379600000012</c:v>
                </c:pt>
                <c:pt idx="772">
                  <c:v>-86.105738900000006</c:v>
                </c:pt>
                <c:pt idx="773">
                  <c:v>-85.462098100000006</c:v>
                </c:pt>
                <c:pt idx="774">
                  <c:v>-84.8184574</c:v>
                </c:pt>
                <c:pt idx="775">
                  <c:v>-84.1748166</c:v>
                </c:pt>
                <c:pt idx="776">
                  <c:v>-83.531175899999994</c:v>
                </c:pt>
                <c:pt idx="777">
                  <c:v>-82.887535100000008</c:v>
                </c:pt>
                <c:pt idx="778">
                  <c:v>-82.243894300000008</c:v>
                </c:pt>
                <c:pt idx="779">
                  <c:v>-81.600253600000002</c:v>
                </c:pt>
                <c:pt idx="780">
                  <c:v>-80.956612800000002</c:v>
                </c:pt>
                <c:pt idx="781">
                  <c:v>-80.312972099999996</c:v>
                </c:pt>
                <c:pt idx="782">
                  <c:v>-79.669331299999996</c:v>
                </c:pt>
                <c:pt idx="783">
                  <c:v>-79.025690600000004</c:v>
                </c:pt>
                <c:pt idx="784">
                  <c:v>-78.382049800000004</c:v>
                </c:pt>
                <c:pt idx="785">
                  <c:v>-77.738409000000004</c:v>
                </c:pt>
                <c:pt idx="786">
                  <c:v>-77.094768299999998</c:v>
                </c:pt>
                <c:pt idx="787">
                  <c:v>-76.451127499999998</c:v>
                </c:pt>
                <c:pt idx="788">
                  <c:v>-75.807486800000007</c:v>
                </c:pt>
                <c:pt idx="789">
                  <c:v>-75.163846000000007</c:v>
                </c:pt>
                <c:pt idx="790">
                  <c:v>-74.520205300000001</c:v>
                </c:pt>
                <c:pt idx="791">
                  <c:v>-73.876564500000001</c:v>
                </c:pt>
                <c:pt idx="792">
                  <c:v>-73.232923700000001</c:v>
                </c:pt>
                <c:pt idx="793">
                  <c:v>-72.589282999999995</c:v>
                </c:pt>
                <c:pt idx="794">
                  <c:v>-71.945642200000009</c:v>
                </c:pt>
                <c:pt idx="795">
                  <c:v>-71.302001500000003</c:v>
                </c:pt>
                <c:pt idx="796">
                  <c:v>-70.658360700000003</c:v>
                </c:pt>
                <c:pt idx="797">
                  <c:v>-70.014719999999997</c:v>
                </c:pt>
                <c:pt idx="798">
                  <c:v>-69.371079199999997</c:v>
                </c:pt>
                <c:pt idx="799">
                  <c:v>-68.727438400000011</c:v>
                </c:pt>
                <c:pt idx="800">
                  <c:v>-68.083797699999991</c:v>
                </c:pt>
                <c:pt idx="801">
                  <c:v>-67.440153199999997</c:v>
                </c:pt>
                <c:pt idx="802">
                  <c:v>-66.796508700000004</c:v>
                </c:pt>
                <c:pt idx="803">
                  <c:v>-66.152864199999996</c:v>
                </c:pt>
                <c:pt idx="804">
                  <c:v>-65.509219799999997</c:v>
                </c:pt>
                <c:pt idx="805">
                  <c:v>-64.865575300000003</c:v>
                </c:pt>
                <c:pt idx="806">
                  <c:v>-64.221930799999996</c:v>
                </c:pt>
                <c:pt idx="807">
                  <c:v>-63.578286299999995</c:v>
                </c:pt>
                <c:pt idx="808">
                  <c:v>-62.934641800000001</c:v>
                </c:pt>
                <c:pt idx="809">
                  <c:v>-62.290997400000002</c:v>
                </c:pt>
                <c:pt idx="810">
                  <c:v>-61.647352900000001</c:v>
                </c:pt>
                <c:pt idx="811">
                  <c:v>-61.003708400000001</c:v>
                </c:pt>
                <c:pt idx="812">
                  <c:v>-60.3600639</c:v>
                </c:pt>
                <c:pt idx="813">
                  <c:v>-59.716419399999999</c:v>
                </c:pt>
                <c:pt idx="814">
                  <c:v>-59.072774899999999</c:v>
                </c:pt>
                <c:pt idx="815">
                  <c:v>-58.429130499999999</c:v>
                </c:pt>
                <c:pt idx="816">
                  <c:v>-57.785485999999999</c:v>
                </c:pt>
                <c:pt idx="817">
                  <c:v>-57.141841499999998</c:v>
                </c:pt>
                <c:pt idx="818">
                  <c:v>-56.498197000000005</c:v>
                </c:pt>
                <c:pt idx="819">
                  <c:v>-55.854552499999997</c:v>
                </c:pt>
                <c:pt idx="820">
                  <c:v>-55.210908099999997</c:v>
                </c:pt>
                <c:pt idx="821">
                  <c:v>-54.567263600000004</c:v>
                </c:pt>
                <c:pt idx="822">
                  <c:v>-53.923619100000003</c:v>
                </c:pt>
                <c:pt idx="823">
                  <c:v>-53.279974599999996</c:v>
                </c:pt>
                <c:pt idx="824">
                  <c:v>-52.636330100000002</c:v>
                </c:pt>
                <c:pt idx="825">
                  <c:v>-51.992685600000002</c:v>
                </c:pt>
                <c:pt idx="826">
                  <c:v>-51.349041200000002</c:v>
                </c:pt>
                <c:pt idx="827">
                  <c:v>-50.705396699999994</c:v>
                </c:pt>
                <c:pt idx="828">
                  <c:v>-50.061752200000001</c:v>
                </c:pt>
                <c:pt idx="829">
                  <c:v>-49.4181077</c:v>
                </c:pt>
                <c:pt idx="830">
                  <c:v>-48.7744632</c:v>
                </c:pt>
                <c:pt idx="831">
                  <c:v>-48.1308188</c:v>
                </c:pt>
                <c:pt idx="832">
                  <c:v>-47.4871743</c:v>
                </c:pt>
                <c:pt idx="833">
                  <c:v>-46.843529799999999</c:v>
                </c:pt>
                <c:pt idx="834">
                  <c:v>-46.199885300000005</c:v>
                </c:pt>
                <c:pt idx="835">
                  <c:v>-45.556240799999998</c:v>
                </c:pt>
                <c:pt idx="836">
                  <c:v>-44.912596299999997</c:v>
                </c:pt>
                <c:pt idx="837">
                  <c:v>-44.268951900000005</c:v>
                </c:pt>
                <c:pt idx="838">
                  <c:v>-43.625307400000004</c:v>
                </c:pt>
                <c:pt idx="839">
                  <c:v>-42.981662899999996</c:v>
                </c:pt>
                <c:pt idx="840">
                  <c:v>-42.338018399999996</c:v>
                </c:pt>
                <c:pt idx="841">
                  <c:v>-41.694373900000002</c:v>
                </c:pt>
                <c:pt idx="842">
                  <c:v>-41.050729500000003</c:v>
                </c:pt>
                <c:pt idx="843">
                  <c:v>-40.407084999999995</c:v>
                </c:pt>
                <c:pt idx="844">
                  <c:v>-39.763440500000002</c:v>
                </c:pt>
                <c:pt idx="845">
                  <c:v>-39.119796000000001</c:v>
                </c:pt>
                <c:pt idx="846">
                  <c:v>-38.4761515</c:v>
                </c:pt>
                <c:pt idx="847">
                  <c:v>-37.832507</c:v>
                </c:pt>
                <c:pt idx="848">
                  <c:v>-37.1888626</c:v>
                </c:pt>
                <c:pt idx="849">
                  <c:v>-36.5452181</c:v>
                </c:pt>
                <c:pt idx="850">
                  <c:v>-35.901573599999999</c:v>
                </c:pt>
                <c:pt idx="851">
                  <c:v>-35.257929099999998</c:v>
                </c:pt>
                <c:pt idx="852">
                  <c:v>-34.614284599999998</c:v>
                </c:pt>
                <c:pt idx="853">
                  <c:v>-33.970640200000005</c:v>
                </c:pt>
                <c:pt idx="854">
                  <c:v>-33.326995699999998</c:v>
                </c:pt>
                <c:pt idx="855">
                  <c:v>-32.683351200000004</c:v>
                </c:pt>
                <c:pt idx="856">
                  <c:v>-32.039706699999996</c:v>
                </c:pt>
                <c:pt idx="857">
                  <c:v>-31.396062199999999</c:v>
                </c:pt>
                <c:pt idx="858">
                  <c:v>-30.752417699999999</c:v>
                </c:pt>
                <c:pt idx="859">
                  <c:v>-30.108773300000003</c:v>
                </c:pt>
                <c:pt idx="860">
                  <c:v>-29.465128799999999</c:v>
                </c:pt>
                <c:pt idx="861">
                  <c:v>-28.821484300000002</c:v>
                </c:pt>
                <c:pt idx="862">
                  <c:v>-28.177839799999997</c:v>
                </c:pt>
                <c:pt idx="863">
                  <c:v>-27.5341953</c:v>
                </c:pt>
                <c:pt idx="864">
                  <c:v>-26.890550900000001</c:v>
                </c:pt>
                <c:pt idx="865">
                  <c:v>-26.2469064</c:v>
                </c:pt>
                <c:pt idx="866">
                  <c:v>-25.6032619</c:v>
                </c:pt>
                <c:pt idx="867">
                  <c:v>-24.959617399999999</c:v>
                </c:pt>
                <c:pt idx="868">
                  <c:v>-24.315972899999998</c:v>
                </c:pt>
                <c:pt idx="869">
                  <c:v>-23.672328400000001</c:v>
                </c:pt>
                <c:pt idx="870">
                  <c:v>-23.028683999999998</c:v>
                </c:pt>
                <c:pt idx="871">
                  <c:v>-22.385039500000001</c:v>
                </c:pt>
                <c:pt idx="872">
                  <c:v>-21.741395000000001</c:v>
                </c:pt>
                <c:pt idx="873">
                  <c:v>-21.0977505</c:v>
                </c:pt>
                <c:pt idx="874">
                  <c:v>-20.454107</c:v>
                </c:pt>
                <c:pt idx="875">
                  <c:v>-19.8104634</c:v>
                </c:pt>
                <c:pt idx="876">
                  <c:v>-19.1668199</c:v>
                </c:pt>
                <c:pt idx="877">
                  <c:v>-18.523176299999999</c:v>
                </c:pt>
                <c:pt idx="878">
                  <c:v>-17.8795328</c:v>
                </c:pt>
                <c:pt idx="879">
                  <c:v>-17.235889200000003</c:v>
                </c:pt>
                <c:pt idx="880">
                  <c:v>-16.592245699999999</c:v>
                </c:pt>
                <c:pt idx="881">
                  <c:v>-15.9486021</c:v>
                </c:pt>
                <c:pt idx="882">
                  <c:v>-15.304958600000001</c:v>
                </c:pt>
                <c:pt idx="883">
                  <c:v>-14.661315009999999</c:v>
                </c:pt>
                <c:pt idx="884">
                  <c:v>-14.017671459999999</c:v>
                </c:pt>
                <c:pt idx="885">
                  <c:v>-13.374027910000001</c:v>
                </c:pt>
                <c:pt idx="886">
                  <c:v>-12.73038436</c:v>
                </c:pt>
                <c:pt idx="887">
                  <c:v>-12.086740809999998</c:v>
                </c:pt>
                <c:pt idx="888">
                  <c:v>-11.44309726</c:v>
                </c:pt>
                <c:pt idx="889">
                  <c:v>-10.79945371</c:v>
                </c:pt>
                <c:pt idx="890">
                  <c:v>-10.155810150000001</c:v>
                </c:pt>
                <c:pt idx="891">
                  <c:v>-9.5121666000000005</c:v>
                </c:pt>
                <c:pt idx="892">
                  <c:v>-8.8685230500000003</c:v>
                </c:pt>
                <c:pt idx="893">
                  <c:v>-8.2248795000000001</c:v>
                </c:pt>
                <c:pt idx="894">
                  <c:v>-7.5812359499999999</c:v>
                </c:pt>
                <c:pt idx="895">
                  <c:v>-6.9375922899999996</c:v>
                </c:pt>
                <c:pt idx="896">
                  <c:v>-6.2939486200000001</c:v>
                </c:pt>
                <c:pt idx="897">
                  <c:v>-5.6503049519999999</c:v>
                </c:pt>
                <c:pt idx="898">
                  <c:v>-5.0066612847099998</c:v>
                </c:pt>
                <c:pt idx="899">
                  <c:v>-4.3630176179999998</c:v>
                </c:pt>
                <c:pt idx="900">
                  <c:v>-3.71937395</c:v>
                </c:pt>
                <c:pt idx="901">
                  <c:v>-3.0757302800000001</c:v>
                </c:pt>
                <c:pt idx="902">
                  <c:v>-2.4320866200000002</c:v>
                </c:pt>
                <c:pt idx="903">
                  <c:v>-1.78844307</c:v>
                </c:pt>
                <c:pt idx="904">
                  <c:v>-1.1447995200000003</c:v>
                </c:pt>
                <c:pt idx="905">
                  <c:v>-0.50115597000000012</c:v>
                </c:pt>
                <c:pt idx="906">
                  <c:v>0.14248759</c:v>
                </c:pt>
                <c:pt idx="907">
                  <c:v>0.78613114000000017</c:v>
                </c:pt>
                <c:pt idx="908">
                  <c:v>1.4297746900000003</c:v>
                </c:pt>
                <c:pt idx="909">
                  <c:v>2.0734182399999996</c:v>
                </c:pt>
                <c:pt idx="910">
                  <c:v>2.7170617899999998</c:v>
                </c:pt>
                <c:pt idx="911">
                  <c:v>3.3607053399999991</c:v>
                </c:pt>
                <c:pt idx="912">
                  <c:v>4.0043488899999993</c:v>
                </c:pt>
                <c:pt idx="913">
                  <c:v>4.6479924399999994</c:v>
                </c:pt>
                <c:pt idx="914">
                  <c:v>5.2916360000000005</c:v>
                </c:pt>
                <c:pt idx="915">
                  <c:v>5.9352795</c:v>
                </c:pt>
                <c:pt idx="916">
                  <c:v>6.578923099999999</c:v>
                </c:pt>
                <c:pt idx="917">
                  <c:v>7.2225666000000004</c:v>
                </c:pt>
                <c:pt idx="918">
                  <c:v>7.8662102000000012</c:v>
                </c:pt>
                <c:pt idx="919">
                  <c:v>8.509853699999999</c:v>
                </c:pt>
                <c:pt idx="920">
                  <c:v>9.1534972999999997</c:v>
                </c:pt>
                <c:pt idx="921">
                  <c:v>9.7971408000000011</c:v>
                </c:pt>
                <c:pt idx="922">
                  <c:v>10.4407844</c:v>
                </c:pt>
                <c:pt idx="923">
                  <c:v>11.084428899999999</c:v>
                </c:pt>
                <c:pt idx="924">
                  <c:v>11.728073400000003</c:v>
                </c:pt>
                <c:pt idx="925">
                  <c:v>12.371717799999999</c:v>
                </c:pt>
                <c:pt idx="926">
                  <c:v>13.0153623</c:v>
                </c:pt>
                <c:pt idx="927">
                  <c:v>13.6590068</c:v>
                </c:pt>
                <c:pt idx="928">
                  <c:v>14.302651300000001</c:v>
                </c:pt>
                <c:pt idx="929">
                  <c:v>14.946295799999998</c:v>
                </c:pt>
                <c:pt idx="930">
                  <c:v>15.589940200000001</c:v>
                </c:pt>
                <c:pt idx="931">
                  <c:v>16.233584699999998</c:v>
                </c:pt>
                <c:pt idx="932">
                  <c:v>16.877229200000002</c:v>
                </c:pt>
                <c:pt idx="933">
                  <c:v>17.520873699999999</c:v>
                </c:pt>
                <c:pt idx="934">
                  <c:v>18.1645182</c:v>
                </c:pt>
                <c:pt idx="935">
                  <c:v>18.8081627</c:v>
                </c:pt>
                <c:pt idx="936">
                  <c:v>19.4518071</c:v>
                </c:pt>
                <c:pt idx="937">
                  <c:v>20.095451600000001</c:v>
                </c:pt>
                <c:pt idx="938">
                  <c:v>20.739096100000001</c:v>
                </c:pt>
                <c:pt idx="939">
                  <c:v>21.382740599999998</c:v>
                </c:pt>
                <c:pt idx="940">
                  <c:v>22.026385100000002</c:v>
                </c:pt>
                <c:pt idx="941">
                  <c:v>22.670029599999999</c:v>
                </c:pt>
                <c:pt idx="942">
                  <c:v>23.313673999999999</c:v>
                </c:pt>
                <c:pt idx="943">
                  <c:v>23.9573185</c:v>
                </c:pt>
                <c:pt idx="944">
                  <c:v>24.600963</c:v>
                </c:pt>
                <c:pt idx="945">
                  <c:v>25.244607500000001</c:v>
                </c:pt>
                <c:pt idx="946">
                  <c:v>25.888252000000001</c:v>
                </c:pt>
                <c:pt idx="947">
                  <c:v>26.531896400000001</c:v>
                </c:pt>
                <c:pt idx="948">
                  <c:v>27.175540900000001</c:v>
                </c:pt>
                <c:pt idx="949">
                  <c:v>27.819185400000002</c:v>
                </c:pt>
                <c:pt idx="950">
                  <c:v>28.462829899999996</c:v>
                </c:pt>
                <c:pt idx="951">
                  <c:v>29.106474400000003</c:v>
                </c:pt>
                <c:pt idx="952">
                  <c:v>29.750118900000004</c:v>
                </c:pt>
                <c:pt idx="953">
                  <c:v>30.393763299999996</c:v>
                </c:pt>
                <c:pt idx="954">
                  <c:v>31.037407799999997</c:v>
                </c:pt>
                <c:pt idx="955">
                  <c:v>31.681052300000005</c:v>
                </c:pt>
                <c:pt idx="956">
                  <c:v>32.324696799999998</c:v>
                </c:pt>
                <c:pt idx="957">
                  <c:v>32.968341299999999</c:v>
                </c:pt>
                <c:pt idx="958">
                  <c:v>33.611985699999998</c:v>
                </c:pt>
                <c:pt idx="959">
                  <c:v>34.255630199999999</c:v>
                </c:pt>
                <c:pt idx="960">
                  <c:v>34.899274699999999</c:v>
                </c:pt>
                <c:pt idx="961">
                  <c:v>35.5429192</c:v>
                </c:pt>
                <c:pt idx="962">
                  <c:v>36.186563700000001</c:v>
                </c:pt>
                <c:pt idx="963">
                  <c:v>36.830208200000001</c:v>
                </c:pt>
                <c:pt idx="964">
                  <c:v>37.473852600000001</c:v>
                </c:pt>
                <c:pt idx="965">
                  <c:v>38.117497100000001</c:v>
                </c:pt>
                <c:pt idx="966">
                  <c:v>38.761141599999995</c:v>
                </c:pt>
                <c:pt idx="967">
                  <c:v>39.404786100000003</c:v>
                </c:pt>
                <c:pt idx="968">
                  <c:v>40.048430600000003</c:v>
                </c:pt>
                <c:pt idx="969">
                  <c:v>40.692074999999996</c:v>
                </c:pt>
                <c:pt idx="970">
                  <c:v>41.335719499999996</c:v>
                </c:pt>
                <c:pt idx="971">
                  <c:v>41.979364000000004</c:v>
                </c:pt>
                <c:pt idx="972">
                  <c:v>42.623008500000005</c:v>
                </c:pt>
                <c:pt idx="973">
                  <c:v>43.266652999999998</c:v>
                </c:pt>
                <c:pt idx="974">
                  <c:v>43.910297499999999</c:v>
                </c:pt>
                <c:pt idx="975">
                  <c:v>44.553941900000005</c:v>
                </c:pt>
                <c:pt idx="976">
                  <c:v>45.197586399999999</c:v>
                </c:pt>
                <c:pt idx="977">
                  <c:v>45.841230899999999</c:v>
                </c:pt>
                <c:pt idx="978">
                  <c:v>46.4848754</c:v>
                </c:pt>
                <c:pt idx="979">
                  <c:v>47.128519900000001</c:v>
                </c:pt>
                <c:pt idx="980">
                  <c:v>47.7721643</c:v>
                </c:pt>
                <c:pt idx="981">
                  <c:v>48.415808800000001</c:v>
                </c:pt>
                <c:pt idx="982">
                  <c:v>49.059453299999994</c:v>
                </c:pt>
                <c:pt idx="983">
                  <c:v>49.703097800000002</c:v>
                </c:pt>
              </c:numCache>
            </c:numRef>
          </c:xVal>
          <c:yVal>
            <c:numRef>
              <c:f>distance50mm!$E$4:$E$987</c:f>
              <c:numCache>
                <c:formatCode>General</c:formatCode>
                <c:ptCount val="984"/>
                <c:pt idx="0">
                  <c:v>4.1858501400000003</c:v>
                </c:pt>
                <c:pt idx="1">
                  <c:v>4.1936240199999997</c:v>
                </c:pt>
                <c:pt idx="2">
                  <c:v>4.0035490999999999</c:v>
                </c:pt>
                <c:pt idx="3">
                  <c:v>3.4276964699999999</c:v>
                </c:pt>
                <c:pt idx="4">
                  <c:v>2.55383754</c:v>
                </c:pt>
                <c:pt idx="5">
                  <c:v>1.7205405199999999</c:v>
                </c:pt>
                <c:pt idx="6">
                  <c:v>0.63923191999999995</c:v>
                </c:pt>
                <c:pt idx="7">
                  <c:v>-0.44899010700000003</c:v>
                </c:pt>
                <c:pt idx="8">
                  <c:v>-2.1556756500000001</c:v>
                </c:pt>
                <c:pt idx="9">
                  <c:v>-3.0418050299999999</c:v>
                </c:pt>
                <c:pt idx="10">
                  <c:v>-4.7857217800000003</c:v>
                </c:pt>
                <c:pt idx="11">
                  <c:v>-6.2127242100000002</c:v>
                </c:pt>
                <c:pt idx="12">
                  <c:v>-7.5388402900000004</c:v>
                </c:pt>
                <c:pt idx="13">
                  <c:v>-8.9331960699999993</c:v>
                </c:pt>
                <c:pt idx="14">
                  <c:v>-10.022452400000001</c:v>
                </c:pt>
                <c:pt idx="15">
                  <c:v>-11.318614999999999</c:v>
                </c:pt>
                <c:pt idx="16">
                  <c:v>-12.017065000000001</c:v>
                </c:pt>
                <c:pt idx="17">
                  <c:v>-12.470499</c:v>
                </c:pt>
                <c:pt idx="18">
                  <c:v>-12.6830397</c:v>
                </c:pt>
                <c:pt idx="19">
                  <c:v>-12.937999700000001</c:v>
                </c:pt>
                <c:pt idx="20">
                  <c:v>-12.990284000000001</c:v>
                </c:pt>
                <c:pt idx="21">
                  <c:v>-12.917120000000001</c:v>
                </c:pt>
                <c:pt idx="22">
                  <c:v>-12.7153492</c:v>
                </c:pt>
                <c:pt idx="23">
                  <c:v>-12.4705095</c:v>
                </c:pt>
                <c:pt idx="24">
                  <c:v>-12.3506289</c:v>
                </c:pt>
                <c:pt idx="25">
                  <c:v>-11.8444386</c:v>
                </c:pt>
                <c:pt idx="26">
                  <c:v>-11.700017900000001</c:v>
                </c:pt>
                <c:pt idx="27">
                  <c:v>-11.090924299999999</c:v>
                </c:pt>
                <c:pt idx="28">
                  <c:v>-10.5033178</c:v>
                </c:pt>
                <c:pt idx="29">
                  <c:v>-9.6315031100000006</c:v>
                </c:pt>
                <c:pt idx="30">
                  <c:v>-9.1452837000000002</c:v>
                </c:pt>
                <c:pt idx="31">
                  <c:v>-7.8940472599999998</c:v>
                </c:pt>
                <c:pt idx="32">
                  <c:v>-6.9347610499999996</c:v>
                </c:pt>
                <c:pt idx="33">
                  <c:v>-5.9914131199999998</c:v>
                </c:pt>
                <c:pt idx="34">
                  <c:v>-4.7748112699999998</c:v>
                </c:pt>
                <c:pt idx="35">
                  <c:v>-3.4535031300000001</c:v>
                </c:pt>
                <c:pt idx="36">
                  <c:v>-2.0180993100000002</c:v>
                </c:pt>
                <c:pt idx="37">
                  <c:v>-0.64989042299999999</c:v>
                </c:pt>
                <c:pt idx="38">
                  <c:v>0.40418621900000001</c:v>
                </c:pt>
                <c:pt idx="39">
                  <c:v>1.9424796099999999</c:v>
                </c:pt>
                <c:pt idx="40">
                  <c:v>3.5040545500000002</c:v>
                </c:pt>
                <c:pt idx="41">
                  <c:v>4.6627821899999997</c:v>
                </c:pt>
                <c:pt idx="42">
                  <c:v>6.1248083099999997</c:v>
                </c:pt>
                <c:pt idx="43">
                  <c:v>7.2687087100000003</c:v>
                </c:pt>
                <c:pt idx="44">
                  <c:v>8.6539792999999996</c:v>
                </c:pt>
                <c:pt idx="45">
                  <c:v>9.0915393800000004</c:v>
                </c:pt>
                <c:pt idx="46">
                  <c:v>8.3808078800000008</c:v>
                </c:pt>
                <c:pt idx="47">
                  <c:v>7.8613619799999999</c:v>
                </c:pt>
                <c:pt idx="48">
                  <c:v>7.0608930599999997</c:v>
                </c:pt>
                <c:pt idx="49">
                  <c:v>5.7758774800000001</c:v>
                </c:pt>
                <c:pt idx="50">
                  <c:v>4.0037360199999998</c:v>
                </c:pt>
                <c:pt idx="51">
                  <c:v>2.4060287499999999</c:v>
                </c:pt>
                <c:pt idx="52">
                  <c:v>0.44770166300000003</c:v>
                </c:pt>
                <c:pt idx="53">
                  <c:v>-1.04138899</c:v>
                </c:pt>
                <c:pt idx="54">
                  <c:v>-1.9715337799999999</c:v>
                </c:pt>
                <c:pt idx="55">
                  <c:v>-2.5924866199999999</c:v>
                </c:pt>
                <c:pt idx="56">
                  <c:v>-2.6364963100000001</c:v>
                </c:pt>
                <c:pt idx="57">
                  <c:v>-2.4788165100000001</c:v>
                </c:pt>
                <c:pt idx="58">
                  <c:v>-2.2471547100000002</c:v>
                </c:pt>
                <c:pt idx="59">
                  <c:v>-2.0551002</c:v>
                </c:pt>
                <c:pt idx="60">
                  <c:v>-1.9359062899999999</c:v>
                </c:pt>
                <c:pt idx="61">
                  <c:v>-1.6526190000000001</c:v>
                </c:pt>
                <c:pt idx="62">
                  <c:v>-1.62453556</c:v>
                </c:pt>
                <c:pt idx="63">
                  <c:v>-1.57149005</c:v>
                </c:pt>
                <c:pt idx="64">
                  <c:v>-1.49067259</c:v>
                </c:pt>
                <c:pt idx="65">
                  <c:v>-1.40995216</c:v>
                </c:pt>
                <c:pt idx="66">
                  <c:v>-1.1500723399999999</c:v>
                </c:pt>
                <c:pt idx="67">
                  <c:v>-0.84612011899999995</c:v>
                </c:pt>
                <c:pt idx="68">
                  <c:v>-0.55846446800000005</c:v>
                </c:pt>
                <c:pt idx="69">
                  <c:v>-0.40755587799999998</c:v>
                </c:pt>
                <c:pt idx="70">
                  <c:v>5.4637417200000003E-2</c:v>
                </c:pt>
                <c:pt idx="71">
                  <c:v>0.211336568</c:v>
                </c:pt>
                <c:pt idx="72">
                  <c:v>0.47451928300000001</c:v>
                </c:pt>
                <c:pt idx="73">
                  <c:v>0.73844677199999997</c:v>
                </c:pt>
                <c:pt idx="74">
                  <c:v>1.1767080999999999</c:v>
                </c:pt>
                <c:pt idx="75">
                  <c:v>1.31977582</c:v>
                </c:pt>
                <c:pt idx="76">
                  <c:v>1.6786400100000001</c:v>
                </c:pt>
                <c:pt idx="77">
                  <c:v>1.93853593</c:v>
                </c:pt>
                <c:pt idx="78">
                  <c:v>2.2296166400000001</c:v>
                </c:pt>
                <c:pt idx="79">
                  <c:v>2.5755834599999998</c:v>
                </c:pt>
                <c:pt idx="80">
                  <c:v>2.7776510700000001</c:v>
                </c:pt>
                <c:pt idx="81">
                  <c:v>2.98230767</c:v>
                </c:pt>
                <c:pt idx="82">
                  <c:v>3.1047835400000001</c:v>
                </c:pt>
                <c:pt idx="83">
                  <c:v>3.5658400100000001</c:v>
                </c:pt>
                <c:pt idx="84">
                  <c:v>3.9238853499999999</c:v>
                </c:pt>
                <c:pt idx="85">
                  <c:v>4.1818370800000002</c:v>
                </c:pt>
                <c:pt idx="86">
                  <c:v>4.4322905500000003</c:v>
                </c:pt>
                <c:pt idx="87">
                  <c:v>4.6105027200000004</c:v>
                </c:pt>
                <c:pt idx="88">
                  <c:v>4.7370681799999996</c:v>
                </c:pt>
                <c:pt idx="89">
                  <c:v>4.6944503800000001</c:v>
                </c:pt>
                <c:pt idx="90">
                  <c:v>5.1809411000000001</c:v>
                </c:pt>
                <c:pt idx="91">
                  <c:v>5.2735819800000003</c:v>
                </c:pt>
                <c:pt idx="92">
                  <c:v>5.7087297399999999</c:v>
                </c:pt>
                <c:pt idx="93">
                  <c:v>5.9488811500000001</c:v>
                </c:pt>
                <c:pt idx="94">
                  <c:v>6.0280618700000002</c:v>
                </c:pt>
                <c:pt idx="95">
                  <c:v>6.3038024899999998</c:v>
                </c:pt>
                <c:pt idx="96">
                  <c:v>6.6496396100000004</c:v>
                </c:pt>
                <c:pt idx="97">
                  <c:v>6.8384141899999999</c:v>
                </c:pt>
                <c:pt idx="98">
                  <c:v>6.9256329499999998</c:v>
                </c:pt>
                <c:pt idx="99">
                  <c:v>7.2177934600000002</c:v>
                </c:pt>
                <c:pt idx="100">
                  <c:v>7.2839808499999998</c:v>
                </c:pt>
                <c:pt idx="101">
                  <c:v>7.3550414999999996</c:v>
                </c:pt>
                <c:pt idx="102">
                  <c:v>7.3461465800000001</c:v>
                </c:pt>
                <c:pt idx="103">
                  <c:v>7.5924301099999996</c:v>
                </c:pt>
                <c:pt idx="104">
                  <c:v>7.7881951300000001</c:v>
                </c:pt>
                <c:pt idx="105">
                  <c:v>7.8643302899999998</c:v>
                </c:pt>
                <c:pt idx="106">
                  <c:v>7.8048028900000004</c:v>
                </c:pt>
                <c:pt idx="107">
                  <c:v>8.1772928199999999</c:v>
                </c:pt>
                <c:pt idx="108">
                  <c:v>8.2135963400000005</c:v>
                </c:pt>
                <c:pt idx="109">
                  <c:v>8.0739040400000004</c:v>
                </c:pt>
                <c:pt idx="110">
                  <c:v>8.2738180200000002</c:v>
                </c:pt>
                <c:pt idx="111">
                  <c:v>8.3265085200000009</c:v>
                </c:pt>
                <c:pt idx="112">
                  <c:v>8.3582849499999998</c:v>
                </c:pt>
                <c:pt idx="113">
                  <c:v>8.2463426599999998</c:v>
                </c:pt>
                <c:pt idx="114">
                  <c:v>8.3958663900000001</c:v>
                </c:pt>
                <c:pt idx="115">
                  <c:v>8.1467189799999993</c:v>
                </c:pt>
                <c:pt idx="116">
                  <c:v>8.0954914099999993</c:v>
                </c:pt>
                <c:pt idx="117">
                  <c:v>7.9435372400000004</c:v>
                </c:pt>
                <c:pt idx="118">
                  <c:v>7.9836263699999996</c:v>
                </c:pt>
                <c:pt idx="119">
                  <c:v>8.2347765000000006</c:v>
                </c:pt>
                <c:pt idx="120">
                  <c:v>8.1962280300000003</c:v>
                </c:pt>
                <c:pt idx="121">
                  <c:v>7.9906559000000001</c:v>
                </c:pt>
                <c:pt idx="122">
                  <c:v>7.5252304099999998</c:v>
                </c:pt>
                <c:pt idx="123">
                  <c:v>7.8713412299999996</c:v>
                </c:pt>
                <c:pt idx="124">
                  <c:v>7.8868169799999999</c:v>
                </c:pt>
                <c:pt idx="125">
                  <c:v>8.0395870200000008</c:v>
                </c:pt>
                <c:pt idx="126">
                  <c:v>8.3925933799999992</c:v>
                </c:pt>
                <c:pt idx="127">
                  <c:v>8.1590127900000002</c:v>
                </c:pt>
                <c:pt idx="128">
                  <c:v>8.4782943700000004</c:v>
                </c:pt>
                <c:pt idx="129">
                  <c:v>8.4898652999999999</c:v>
                </c:pt>
                <c:pt idx="130">
                  <c:v>8.9675340699999992</c:v>
                </c:pt>
                <c:pt idx="131">
                  <c:v>9.1466388700000003</c:v>
                </c:pt>
                <c:pt idx="132">
                  <c:v>9.4948692300000008</c:v>
                </c:pt>
                <c:pt idx="133">
                  <c:v>9.9270505900000003</c:v>
                </c:pt>
                <c:pt idx="134">
                  <c:v>10.0702791</c:v>
                </c:pt>
                <c:pt idx="135">
                  <c:v>10.4035902</c:v>
                </c:pt>
                <c:pt idx="136">
                  <c:v>10.7830238</c:v>
                </c:pt>
                <c:pt idx="137">
                  <c:v>11.0749073</c:v>
                </c:pt>
                <c:pt idx="138">
                  <c:v>11.4720774</c:v>
                </c:pt>
                <c:pt idx="139">
                  <c:v>11.672722800000001</c:v>
                </c:pt>
                <c:pt idx="140">
                  <c:v>11.72264</c:v>
                </c:pt>
                <c:pt idx="141">
                  <c:v>11.9431782</c:v>
                </c:pt>
                <c:pt idx="142">
                  <c:v>12.3981142</c:v>
                </c:pt>
                <c:pt idx="143">
                  <c:v>12.479329099999999</c:v>
                </c:pt>
                <c:pt idx="144">
                  <c:v>12.958787900000001</c:v>
                </c:pt>
                <c:pt idx="145">
                  <c:v>12.973008200000001</c:v>
                </c:pt>
                <c:pt idx="146">
                  <c:v>13.401229900000001</c:v>
                </c:pt>
                <c:pt idx="147">
                  <c:v>13.334883700000001</c:v>
                </c:pt>
                <c:pt idx="148">
                  <c:v>13.6088781</c:v>
                </c:pt>
                <c:pt idx="149">
                  <c:v>13.8549471</c:v>
                </c:pt>
                <c:pt idx="150">
                  <c:v>13.8373642</c:v>
                </c:pt>
                <c:pt idx="151">
                  <c:v>14.0458021</c:v>
                </c:pt>
                <c:pt idx="152">
                  <c:v>14.260180500000001</c:v>
                </c:pt>
                <c:pt idx="153">
                  <c:v>14.6290894</c:v>
                </c:pt>
                <c:pt idx="154">
                  <c:v>14.6693525</c:v>
                </c:pt>
                <c:pt idx="155">
                  <c:v>14.8366861</c:v>
                </c:pt>
                <c:pt idx="156">
                  <c:v>15.014360399999999</c:v>
                </c:pt>
                <c:pt idx="157">
                  <c:v>15.1844492</c:v>
                </c:pt>
                <c:pt idx="158">
                  <c:v>15.269886</c:v>
                </c:pt>
                <c:pt idx="159">
                  <c:v>15.162838900000001</c:v>
                </c:pt>
                <c:pt idx="160">
                  <c:v>15.211446799999999</c:v>
                </c:pt>
                <c:pt idx="161">
                  <c:v>15.075985899999999</c:v>
                </c:pt>
                <c:pt idx="162">
                  <c:v>15.210746800000001</c:v>
                </c:pt>
                <c:pt idx="163">
                  <c:v>15.3943329</c:v>
                </c:pt>
                <c:pt idx="164">
                  <c:v>15.6308937</c:v>
                </c:pt>
                <c:pt idx="165">
                  <c:v>15.5729837</c:v>
                </c:pt>
                <c:pt idx="166">
                  <c:v>15.2675161</c:v>
                </c:pt>
                <c:pt idx="167">
                  <c:v>15.299954400000001</c:v>
                </c:pt>
                <c:pt idx="168">
                  <c:v>15.499714900000001</c:v>
                </c:pt>
                <c:pt idx="169">
                  <c:v>15.416132899999999</c:v>
                </c:pt>
                <c:pt idx="170">
                  <c:v>15.319407500000001</c:v>
                </c:pt>
                <c:pt idx="171">
                  <c:v>15.2629204</c:v>
                </c:pt>
                <c:pt idx="172">
                  <c:v>15.165689499999999</c:v>
                </c:pt>
                <c:pt idx="173">
                  <c:v>15.2977028</c:v>
                </c:pt>
                <c:pt idx="174">
                  <c:v>15.158559800000001</c:v>
                </c:pt>
                <c:pt idx="175">
                  <c:v>14.819812799999999</c:v>
                </c:pt>
                <c:pt idx="176">
                  <c:v>14.7578259</c:v>
                </c:pt>
                <c:pt idx="177">
                  <c:v>14.684988000000001</c:v>
                </c:pt>
                <c:pt idx="178">
                  <c:v>14.6544914</c:v>
                </c:pt>
                <c:pt idx="179">
                  <c:v>14.3586559</c:v>
                </c:pt>
                <c:pt idx="180">
                  <c:v>14.2450542</c:v>
                </c:pt>
                <c:pt idx="181">
                  <c:v>14.236830700000001</c:v>
                </c:pt>
                <c:pt idx="182">
                  <c:v>14.427606600000001</c:v>
                </c:pt>
                <c:pt idx="183">
                  <c:v>14.4861746</c:v>
                </c:pt>
                <c:pt idx="184">
                  <c:v>14.029873800000001</c:v>
                </c:pt>
                <c:pt idx="185">
                  <c:v>13.8346128</c:v>
                </c:pt>
                <c:pt idx="186">
                  <c:v>13.7734585</c:v>
                </c:pt>
                <c:pt idx="187">
                  <c:v>13.686221099999999</c:v>
                </c:pt>
                <c:pt idx="188">
                  <c:v>13.597702999999999</c:v>
                </c:pt>
                <c:pt idx="189">
                  <c:v>13.4849768</c:v>
                </c:pt>
                <c:pt idx="190">
                  <c:v>13.4868402</c:v>
                </c:pt>
                <c:pt idx="191">
                  <c:v>13.422424299999999</c:v>
                </c:pt>
                <c:pt idx="192">
                  <c:v>13.377255399999999</c:v>
                </c:pt>
                <c:pt idx="193">
                  <c:v>13.4246988</c:v>
                </c:pt>
                <c:pt idx="194">
                  <c:v>13.1461983</c:v>
                </c:pt>
                <c:pt idx="195">
                  <c:v>13.1218653</c:v>
                </c:pt>
                <c:pt idx="196">
                  <c:v>13.005661</c:v>
                </c:pt>
                <c:pt idx="197">
                  <c:v>13.0325489</c:v>
                </c:pt>
                <c:pt idx="198">
                  <c:v>13.2137089</c:v>
                </c:pt>
                <c:pt idx="199">
                  <c:v>13.2017612</c:v>
                </c:pt>
                <c:pt idx="200">
                  <c:v>13.0988522</c:v>
                </c:pt>
                <c:pt idx="201">
                  <c:v>12.8432169</c:v>
                </c:pt>
                <c:pt idx="202">
                  <c:v>13.008215</c:v>
                </c:pt>
                <c:pt idx="203">
                  <c:v>12.8260784</c:v>
                </c:pt>
                <c:pt idx="204">
                  <c:v>12.8985424</c:v>
                </c:pt>
                <c:pt idx="205">
                  <c:v>12.9281425</c:v>
                </c:pt>
                <c:pt idx="206">
                  <c:v>12.933054</c:v>
                </c:pt>
                <c:pt idx="207">
                  <c:v>12.954842599999999</c:v>
                </c:pt>
                <c:pt idx="208">
                  <c:v>12.876177800000001</c:v>
                </c:pt>
                <c:pt idx="209">
                  <c:v>12.9260454</c:v>
                </c:pt>
                <c:pt idx="210">
                  <c:v>13.030413599999999</c:v>
                </c:pt>
                <c:pt idx="211">
                  <c:v>12.8837929</c:v>
                </c:pt>
                <c:pt idx="212">
                  <c:v>12.9221773</c:v>
                </c:pt>
                <c:pt idx="213">
                  <c:v>12.8888569</c:v>
                </c:pt>
                <c:pt idx="214">
                  <c:v>12.8703585</c:v>
                </c:pt>
                <c:pt idx="215">
                  <c:v>12.8979015</c:v>
                </c:pt>
                <c:pt idx="216">
                  <c:v>12.8687592</c:v>
                </c:pt>
                <c:pt idx="217">
                  <c:v>12.9087944</c:v>
                </c:pt>
                <c:pt idx="218">
                  <c:v>12.934288</c:v>
                </c:pt>
                <c:pt idx="219">
                  <c:v>12.947988499999999</c:v>
                </c:pt>
                <c:pt idx="220">
                  <c:v>12.920268999999999</c:v>
                </c:pt>
                <c:pt idx="221">
                  <c:v>12.883718500000001</c:v>
                </c:pt>
                <c:pt idx="222">
                  <c:v>12.981684700000001</c:v>
                </c:pt>
                <c:pt idx="223">
                  <c:v>12.882679899999999</c:v>
                </c:pt>
                <c:pt idx="224">
                  <c:v>12.8575935</c:v>
                </c:pt>
                <c:pt idx="225">
                  <c:v>13.0814466</c:v>
                </c:pt>
                <c:pt idx="226">
                  <c:v>12.914179799999999</c:v>
                </c:pt>
                <c:pt idx="227">
                  <c:v>13.0359049</c:v>
                </c:pt>
                <c:pt idx="228">
                  <c:v>12.987624200000001</c:v>
                </c:pt>
                <c:pt idx="229">
                  <c:v>13.1356106</c:v>
                </c:pt>
                <c:pt idx="230">
                  <c:v>13.0846605</c:v>
                </c:pt>
                <c:pt idx="231">
                  <c:v>13.0611067</c:v>
                </c:pt>
                <c:pt idx="232">
                  <c:v>13.0340691</c:v>
                </c:pt>
                <c:pt idx="233">
                  <c:v>13.1434155</c:v>
                </c:pt>
                <c:pt idx="234">
                  <c:v>13.164281799999999</c:v>
                </c:pt>
                <c:pt idx="235">
                  <c:v>13.145866399999999</c:v>
                </c:pt>
                <c:pt idx="236">
                  <c:v>13.2180195</c:v>
                </c:pt>
                <c:pt idx="237">
                  <c:v>13.248277699999999</c:v>
                </c:pt>
                <c:pt idx="238">
                  <c:v>13.1615229</c:v>
                </c:pt>
                <c:pt idx="239">
                  <c:v>13.289376300000001</c:v>
                </c:pt>
                <c:pt idx="240">
                  <c:v>13.1255045</c:v>
                </c:pt>
                <c:pt idx="241">
                  <c:v>13.294858</c:v>
                </c:pt>
                <c:pt idx="242">
                  <c:v>13.341454499999999</c:v>
                </c:pt>
                <c:pt idx="243">
                  <c:v>13.2228613</c:v>
                </c:pt>
                <c:pt idx="244">
                  <c:v>13.2839451</c:v>
                </c:pt>
                <c:pt idx="245">
                  <c:v>13.1758127</c:v>
                </c:pt>
                <c:pt idx="246">
                  <c:v>13.241234800000001</c:v>
                </c:pt>
                <c:pt idx="247">
                  <c:v>13.343821500000001</c:v>
                </c:pt>
                <c:pt idx="248">
                  <c:v>13.332147600000001</c:v>
                </c:pt>
                <c:pt idx="249">
                  <c:v>13.267946200000001</c:v>
                </c:pt>
                <c:pt idx="250">
                  <c:v>13.3397846</c:v>
                </c:pt>
                <c:pt idx="251">
                  <c:v>13.463239700000001</c:v>
                </c:pt>
                <c:pt idx="252">
                  <c:v>13.307043999999999</c:v>
                </c:pt>
                <c:pt idx="253">
                  <c:v>13.2849808</c:v>
                </c:pt>
                <c:pt idx="254">
                  <c:v>13.239341700000001</c:v>
                </c:pt>
                <c:pt idx="255">
                  <c:v>13.2578259</c:v>
                </c:pt>
                <c:pt idx="256">
                  <c:v>13.229384400000001</c:v>
                </c:pt>
                <c:pt idx="257">
                  <c:v>13.1067581</c:v>
                </c:pt>
                <c:pt idx="258">
                  <c:v>13.2156582</c:v>
                </c:pt>
                <c:pt idx="259">
                  <c:v>13.2660894</c:v>
                </c:pt>
                <c:pt idx="260">
                  <c:v>13.2162819</c:v>
                </c:pt>
                <c:pt idx="261">
                  <c:v>13.306670199999999</c:v>
                </c:pt>
                <c:pt idx="262">
                  <c:v>13.303093000000001</c:v>
                </c:pt>
                <c:pt idx="263">
                  <c:v>13.4545946</c:v>
                </c:pt>
                <c:pt idx="264">
                  <c:v>13.3622017</c:v>
                </c:pt>
                <c:pt idx="265">
                  <c:v>13.2980576</c:v>
                </c:pt>
                <c:pt idx="266">
                  <c:v>13.360469800000001</c:v>
                </c:pt>
                <c:pt idx="267">
                  <c:v>13.3483143</c:v>
                </c:pt>
                <c:pt idx="268">
                  <c:v>13.244653700000001</c:v>
                </c:pt>
                <c:pt idx="269">
                  <c:v>13.4813957</c:v>
                </c:pt>
                <c:pt idx="270">
                  <c:v>13.524483699999999</c:v>
                </c:pt>
                <c:pt idx="271">
                  <c:v>13.687473300000001</c:v>
                </c:pt>
                <c:pt idx="272">
                  <c:v>13.650527</c:v>
                </c:pt>
                <c:pt idx="273">
                  <c:v>13.712949800000001</c:v>
                </c:pt>
                <c:pt idx="274">
                  <c:v>13.5992117</c:v>
                </c:pt>
                <c:pt idx="275">
                  <c:v>13.527914000000001</c:v>
                </c:pt>
                <c:pt idx="276">
                  <c:v>13.632906</c:v>
                </c:pt>
                <c:pt idx="277">
                  <c:v>13.7184677</c:v>
                </c:pt>
                <c:pt idx="278">
                  <c:v>13.6332474</c:v>
                </c:pt>
                <c:pt idx="279">
                  <c:v>13.5972338</c:v>
                </c:pt>
                <c:pt idx="280">
                  <c:v>13.7426491</c:v>
                </c:pt>
                <c:pt idx="281">
                  <c:v>13.852380800000001</c:v>
                </c:pt>
                <c:pt idx="282">
                  <c:v>13.850548699999999</c:v>
                </c:pt>
                <c:pt idx="283">
                  <c:v>13.856115300000001</c:v>
                </c:pt>
                <c:pt idx="284">
                  <c:v>13.9708652</c:v>
                </c:pt>
                <c:pt idx="285">
                  <c:v>13.893042599999999</c:v>
                </c:pt>
                <c:pt idx="286">
                  <c:v>13.8925848</c:v>
                </c:pt>
                <c:pt idx="287">
                  <c:v>13.8451548</c:v>
                </c:pt>
                <c:pt idx="288">
                  <c:v>13.862628000000001</c:v>
                </c:pt>
                <c:pt idx="289">
                  <c:v>13.922160099999999</c:v>
                </c:pt>
                <c:pt idx="290">
                  <c:v>13.8612518</c:v>
                </c:pt>
                <c:pt idx="291">
                  <c:v>13.897002199999999</c:v>
                </c:pt>
                <c:pt idx="292">
                  <c:v>13.944499</c:v>
                </c:pt>
                <c:pt idx="293">
                  <c:v>13.865156199999999</c:v>
                </c:pt>
                <c:pt idx="294">
                  <c:v>13.944490399999999</c:v>
                </c:pt>
                <c:pt idx="295">
                  <c:v>13.8677139</c:v>
                </c:pt>
                <c:pt idx="296">
                  <c:v>13.907634699999999</c:v>
                </c:pt>
                <c:pt idx="297">
                  <c:v>13.924655</c:v>
                </c:pt>
                <c:pt idx="298">
                  <c:v>13.9133768</c:v>
                </c:pt>
                <c:pt idx="299">
                  <c:v>13.7835693</c:v>
                </c:pt>
                <c:pt idx="300">
                  <c:v>13.8089552</c:v>
                </c:pt>
                <c:pt idx="301">
                  <c:v>13.8073444</c:v>
                </c:pt>
                <c:pt idx="302">
                  <c:v>13.8193064</c:v>
                </c:pt>
                <c:pt idx="303">
                  <c:v>13.802225099999999</c:v>
                </c:pt>
                <c:pt idx="304">
                  <c:v>13.7766027</c:v>
                </c:pt>
                <c:pt idx="305">
                  <c:v>13.6855507</c:v>
                </c:pt>
                <c:pt idx="306">
                  <c:v>13.683985699999999</c:v>
                </c:pt>
                <c:pt idx="307">
                  <c:v>13.594278299999999</c:v>
                </c:pt>
                <c:pt idx="308">
                  <c:v>13.6661015</c:v>
                </c:pt>
                <c:pt idx="309">
                  <c:v>13.7197695</c:v>
                </c:pt>
                <c:pt idx="310">
                  <c:v>13.5662489</c:v>
                </c:pt>
                <c:pt idx="311">
                  <c:v>13.5281029</c:v>
                </c:pt>
                <c:pt idx="312">
                  <c:v>13.551680599999999</c:v>
                </c:pt>
                <c:pt idx="313">
                  <c:v>13.495595</c:v>
                </c:pt>
                <c:pt idx="314">
                  <c:v>13.486586600000001</c:v>
                </c:pt>
                <c:pt idx="315">
                  <c:v>13.466697699999999</c:v>
                </c:pt>
                <c:pt idx="316">
                  <c:v>13.390219699999999</c:v>
                </c:pt>
                <c:pt idx="317">
                  <c:v>13.3728113</c:v>
                </c:pt>
                <c:pt idx="318">
                  <c:v>13.302413899999999</c:v>
                </c:pt>
                <c:pt idx="319">
                  <c:v>13.3006773</c:v>
                </c:pt>
                <c:pt idx="320">
                  <c:v>13.192256</c:v>
                </c:pt>
                <c:pt idx="321">
                  <c:v>13.1747475</c:v>
                </c:pt>
                <c:pt idx="322">
                  <c:v>13.2506866</c:v>
                </c:pt>
                <c:pt idx="323">
                  <c:v>13.212844799999999</c:v>
                </c:pt>
                <c:pt idx="324">
                  <c:v>13.120492</c:v>
                </c:pt>
                <c:pt idx="325">
                  <c:v>13.145586</c:v>
                </c:pt>
                <c:pt idx="326">
                  <c:v>13.054316500000001</c:v>
                </c:pt>
                <c:pt idx="327">
                  <c:v>13.0260763</c:v>
                </c:pt>
                <c:pt idx="328">
                  <c:v>12.8980579</c:v>
                </c:pt>
                <c:pt idx="329">
                  <c:v>12.979028700000001</c:v>
                </c:pt>
                <c:pt idx="330">
                  <c:v>12.884109499999999</c:v>
                </c:pt>
                <c:pt idx="331">
                  <c:v>12.912837</c:v>
                </c:pt>
                <c:pt idx="332">
                  <c:v>12.8687916</c:v>
                </c:pt>
                <c:pt idx="333">
                  <c:v>12.7822914</c:v>
                </c:pt>
                <c:pt idx="334">
                  <c:v>12.7381115</c:v>
                </c:pt>
                <c:pt idx="335">
                  <c:v>12.6828108</c:v>
                </c:pt>
                <c:pt idx="336">
                  <c:v>12.6591501</c:v>
                </c:pt>
                <c:pt idx="337">
                  <c:v>12.565669099999999</c:v>
                </c:pt>
                <c:pt idx="338">
                  <c:v>12.533781100000001</c:v>
                </c:pt>
                <c:pt idx="339">
                  <c:v>12.563532800000001</c:v>
                </c:pt>
                <c:pt idx="340">
                  <c:v>12.6179924</c:v>
                </c:pt>
                <c:pt idx="341">
                  <c:v>12.5065422</c:v>
                </c:pt>
                <c:pt idx="342">
                  <c:v>12.485208500000001</c:v>
                </c:pt>
                <c:pt idx="343">
                  <c:v>12.3732843</c:v>
                </c:pt>
                <c:pt idx="344">
                  <c:v>12.463801399999999</c:v>
                </c:pt>
                <c:pt idx="345">
                  <c:v>12.3599215</c:v>
                </c:pt>
                <c:pt idx="346">
                  <c:v>12.428679499999999</c:v>
                </c:pt>
                <c:pt idx="347">
                  <c:v>12.4626293</c:v>
                </c:pt>
                <c:pt idx="348">
                  <c:v>12.4302387</c:v>
                </c:pt>
                <c:pt idx="349">
                  <c:v>12.408043899999999</c:v>
                </c:pt>
                <c:pt idx="350">
                  <c:v>12.443329800000001</c:v>
                </c:pt>
                <c:pt idx="351">
                  <c:v>12.477040300000001</c:v>
                </c:pt>
                <c:pt idx="352">
                  <c:v>12.465402600000001</c:v>
                </c:pt>
                <c:pt idx="353">
                  <c:v>12.576794599999999</c:v>
                </c:pt>
                <c:pt idx="354">
                  <c:v>12.506765400000001</c:v>
                </c:pt>
                <c:pt idx="355">
                  <c:v>12.598266600000001</c:v>
                </c:pt>
                <c:pt idx="356">
                  <c:v>12.6005831</c:v>
                </c:pt>
                <c:pt idx="357">
                  <c:v>12.6020632</c:v>
                </c:pt>
                <c:pt idx="358">
                  <c:v>12.6364994</c:v>
                </c:pt>
                <c:pt idx="359">
                  <c:v>12.646276500000001</c:v>
                </c:pt>
                <c:pt idx="360">
                  <c:v>12.7701607</c:v>
                </c:pt>
                <c:pt idx="361">
                  <c:v>12.802552199999999</c:v>
                </c:pt>
                <c:pt idx="362">
                  <c:v>12.846386900000001</c:v>
                </c:pt>
                <c:pt idx="363">
                  <c:v>12.9485397</c:v>
                </c:pt>
                <c:pt idx="364">
                  <c:v>12.9809208</c:v>
                </c:pt>
                <c:pt idx="365">
                  <c:v>12.9714689</c:v>
                </c:pt>
                <c:pt idx="366">
                  <c:v>13.0634079</c:v>
                </c:pt>
                <c:pt idx="367">
                  <c:v>13.1100245</c:v>
                </c:pt>
                <c:pt idx="368">
                  <c:v>13.236825899999999</c:v>
                </c:pt>
                <c:pt idx="369">
                  <c:v>13.2575722</c:v>
                </c:pt>
                <c:pt idx="370">
                  <c:v>13.359693500000001</c:v>
                </c:pt>
                <c:pt idx="371">
                  <c:v>13.4221296</c:v>
                </c:pt>
                <c:pt idx="372">
                  <c:v>13.492251400000001</c:v>
                </c:pt>
                <c:pt idx="373">
                  <c:v>13.5766954</c:v>
                </c:pt>
                <c:pt idx="374">
                  <c:v>13.6100578</c:v>
                </c:pt>
                <c:pt idx="375">
                  <c:v>13.667169599999999</c:v>
                </c:pt>
                <c:pt idx="376">
                  <c:v>13.7346869</c:v>
                </c:pt>
                <c:pt idx="377">
                  <c:v>13.8451977</c:v>
                </c:pt>
                <c:pt idx="378">
                  <c:v>13.921477299999999</c:v>
                </c:pt>
                <c:pt idx="379">
                  <c:v>13.9419336</c:v>
                </c:pt>
                <c:pt idx="380">
                  <c:v>14.046960800000001</c:v>
                </c:pt>
                <c:pt idx="381">
                  <c:v>14.0932856</c:v>
                </c:pt>
                <c:pt idx="382">
                  <c:v>14.182394</c:v>
                </c:pt>
                <c:pt idx="383">
                  <c:v>14.283610299999999</c:v>
                </c:pt>
                <c:pt idx="384">
                  <c:v>14.380793600000001</c:v>
                </c:pt>
                <c:pt idx="385">
                  <c:v>14.4445934</c:v>
                </c:pt>
                <c:pt idx="386">
                  <c:v>14.518178900000001</c:v>
                </c:pt>
                <c:pt idx="387">
                  <c:v>14.5737343</c:v>
                </c:pt>
                <c:pt idx="388">
                  <c:v>14.6302919</c:v>
                </c:pt>
                <c:pt idx="389">
                  <c:v>14.725969299999999</c:v>
                </c:pt>
                <c:pt idx="390">
                  <c:v>14.819893799999999</c:v>
                </c:pt>
                <c:pt idx="391">
                  <c:v>14.9165945</c:v>
                </c:pt>
                <c:pt idx="392">
                  <c:v>15.0060272</c:v>
                </c:pt>
                <c:pt idx="393">
                  <c:v>14.975671800000001</c:v>
                </c:pt>
                <c:pt idx="394">
                  <c:v>15.040203099999999</c:v>
                </c:pt>
                <c:pt idx="395">
                  <c:v>15.152441</c:v>
                </c:pt>
                <c:pt idx="396">
                  <c:v>15.177429200000001</c:v>
                </c:pt>
                <c:pt idx="397">
                  <c:v>15.199313200000001</c:v>
                </c:pt>
                <c:pt idx="398">
                  <c:v>15.2157898</c:v>
                </c:pt>
                <c:pt idx="399">
                  <c:v>15.161313099999999</c:v>
                </c:pt>
                <c:pt idx="400">
                  <c:v>15.176691999999999</c:v>
                </c:pt>
                <c:pt idx="401">
                  <c:v>15.0847836</c:v>
                </c:pt>
                <c:pt idx="402">
                  <c:v>15.0488605</c:v>
                </c:pt>
                <c:pt idx="403">
                  <c:v>14.900554700000001</c:v>
                </c:pt>
                <c:pt idx="404">
                  <c:v>14.828762100000001</c:v>
                </c:pt>
                <c:pt idx="405">
                  <c:v>14.728117900000001</c:v>
                </c:pt>
                <c:pt idx="406">
                  <c:v>14.6306276</c:v>
                </c:pt>
                <c:pt idx="407">
                  <c:v>14.541604</c:v>
                </c:pt>
                <c:pt idx="408">
                  <c:v>14.358836200000001</c:v>
                </c:pt>
                <c:pt idx="409">
                  <c:v>14.1946449</c:v>
                </c:pt>
                <c:pt idx="410">
                  <c:v>14.0921965</c:v>
                </c:pt>
                <c:pt idx="411">
                  <c:v>13.931143799999999</c:v>
                </c:pt>
                <c:pt idx="412">
                  <c:v>13.852744100000001</c:v>
                </c:pt>
                <c:pt idx="413">
                  <c:v>13.7388935</c:v>
                </c:pt>
                <c:pt idx="414">
                  <c:v>13.5977631</c:v>
                </c:pt>
                <c:pt idx="415">
                  <c:v>13.5002985</c:v>
                </c:pt>
                <c:pt idx="416">
                  <c:v>13.3602667</c:v>
                </c:pt>
                <c:pt idx="417">
                  <c:v>13.299822799999999</c:v>
                </c:pt>
                <c:pt idx="418">
                  <c:v>13.180975</c:v>
                </c:pt>
                <c:pt idx="419">
                  <c:v>13.0797224</c:v>
                </c:pt>
                <c:pt idx="420">
                  <c:v>13.015013700000001</c:v>
                </c:pt>
                <c:pt idx="421">
                  <c:v>12.9649553</c:v>
                </c:pt>
                <c:pt idx="422">
                  <c:v>12.9250536</c:v>
                </c:pt>
                <c:pt idx="423">
                  <c:v>12.885585799999999</c:v>
                </c:pt>
                <c:pt idx="424">
                  <c:v>12.8579884</c:v>
                </c:pt>
                <c:pt idx="425">
                  <c:v>12.857032800000001</c:v>
                </c:pt>
                <c:pt idx="426">
                  <c:v>12.8443117</c:v>
                </c:pt>
                <c:pt idx="427">
                  <c:v>12.8137665</c:v>
                </c:pt>
                <c:pt idx="428">
                  <c:v>12.8503819</c:v>
                </c:pt>
                <c:pt idx="429">
                  <c:v>12.8339968</c:v>
                </c:pt>
                <c:pt idx="430">
                  <c:v>12.882212600000001</c:v>
                </c:pt>
                <c:pt idx="431">
                  <c:v>12.894589399999999</c:v>
                </c:pt>
                <c:pt idx="432">
                  <c:v>12.996130000000001</c:v>
                </c:pt>
                <c:pt idx="433">
                  <c:v>12.993282300000001</c:v>
                </c:pt>
                <c:pt idx="434">
                  <c:v>13.053822500000001</c:v>
                </c:pt>
                <c:pt idx="435">
                  <c:v>13.0853834</c:v>
                </c:pt>
                <c:pt idx="436">
                  <c:v>13.120102899999999</c:v>
                </c:pt>
                <c:pt idx="437">
                  <c:v>13.1891727</c:v>
                </c:pt>
                <c:pt idx="438">
                  <c:v>13.2538185</c:v>
                </c:pt>
                <c:pt idx="439">
                  <c:v>13.3244963</c:v>
                </c:pt>
                <c:pt idx="440">
                  <c:v>13.400236100000001</c:v>
                </c:pt>
                <c:pt idx="441">
                  <c:v>13.458022100000001</c:v>
                </c:pt>
                <c:pt idx="442">
                  <c:v>13.5193548</c:v>
                </c:pt>
                <c:pt idx="443">
                  <c:v>13.576135600000001</c:v>
                </c:pt>
                <c:pt idx="444">
                  <c:v>13.6123829</c:v>
                </c:pt>
                <c:pt idx="445">
                  <c:v>13.66255</c:v>
                </c:pt>
                <c:pt idx="446">
                  <c:v>13.7056293</c:v>
                </c:pt>
                <c:pt idx="447">
                  <c:v>13.7388105</c:v>
                </c:pt>
                <c:pt idx="448">
                  <c:v>13.773421300000001</c:v>
                </c:pt>
                <c:pt idx="449">
                  <c:v>13.7815628</c:v>
                </c:pt>
                <c:pt idx="450">
                  <c:v>13.794543300000001</c:v>
                </c:pt>
                <c:pt idx="451">
                  <c:v>13.8201675</c:v>
                </c:pt>
                <c:pt idx="452">
                  <c:v>13.8183393</c:v>
                </c:pt>
                <c:pt idx="453">
                  <c:v>13.823679</c:v>
                </c:pt>
                <c:pt idx="454">
                  <c:v>13.811923999999999</c:v>
                </c:pt>
                <c:pt idx="455">
                  <c:v>13.810639399999999</c:v>
                </c:pt>
                <c:pt idx="456">
                  <c:v>13.8161478</c:v>
                </c:pt>
                <c:pt idx="457">
                  <c:v>13.8036785</c:v>
                </c:pt>
                <c:pt idx="458">
                  <c:v>13.836555499999999</c:v>
                </c:pt>
                <c:pt idx="459">
                  <c:v>13.810936</c:v>
                </c:pt>
                <c:pt idx="460">
                  <c:v>13.817556400000001</c:v>
                </c:pt>
                <c:pt idx="461">
                  <c:v>13.8539104</c:v>
                </c:pt>
                <c:pt idx="462">
                  <c:v>13.805770900000001</c:v>
                </c:pt>
                <c:pt idx="463">
                  <c:v>13.791636499999999</c:v>
                </c:pt>
                <c:pt idx="464">
                  <c:v>13.8128023</c:v>
                </c:pt>
                <c:pt idx="465">
                  <c:v>13.836785300000001</c:v>
                </c:pt>
                <c:pt idx="466">
                  <c:v>13.831359900000001</c:v>
                </c:pt>
                <c:pt idx="467">
                  <c:v>13.835728599999999</c:v>
                </c:pt>
                <c:pt idx="468">
                  <c:v>13.8279514</c:v>
                </c:pt>
                <c:pt idx="469">
                  <c:v>13.8469725</c:v>
                </c:pt>
                <c:pt idx="470">
                  <c:v>13.852688799999999</c:v>
                </c:pt>
                <c:pt idx="471">
                  <c:v>13.8492193</c:v>
                </c:pt>
                <c:pt idx="472">
                  <c:v>13.861145</c:v>
                </c:pt>
                <c:pt idx="473">
                  <c:v>13.8792715</c:v>
                </c:pt>
                <c:pt idx="474">
                  <c:v>13.9056759</c:v>
                </c:pt>
                <c:pt idx="475">
                  <c:v>13.887942300000001</c:v>
                </c:pt>
                <c:pt idx="476">
                  <c:v>13.8971319</c:v>
                </c:pt>
                <c:pt idx="477">
                  <c:v>13.9423428</c:v>
                </c:pt>
                <c:pt idx="478">
                  <c:v>13.951852799999999</c:v>
                </c:pt>
                <c:pt idx="479">
                  <c:v>13.941143</c:v>
                </c:pt>
                <c:pt idx="480">
                  <c:v>13.990708400000001</c:v>
                </c:pt>
                <c:pt idx="481">
                  <c:v>13.983233500000001</c:v>
                </c:pt>
                <c:pt idx="482">
                  <c:v>14.0086622</c:v>
                </c:pt>
                <c:pt idx="483">
                  <c:v>14.031160399999999</c:v>
                </c:pt>
                <c:pt idx="484">
                  <c:v>14.057518999999999</c:v>
                </c:pt>
                <c:pt idx="485">
                  <c:v>14.0563602</c:v>
                </c:pt>
                <c:pt idx="486">
                  <c:v>14.056373600000001</c:v>
                </c:pt>
                <c:pt idx="487">
                  <c:v>14.0657864</c:v>
                </c:pt>
                <c:pt idx="488">
                  <c:v>14.1009045</c:v>
                </c:pt>
                <c:pt idx="489">
                  <c:v>14.071649600000001</c:v>
                </c:pt>
                <c:pt idx="490">
                  <c:v>14.092464400000001</c:v>
                </c:pt>
                <c:pt idx="491">
                  <c:v>14.104248</c:v>
                </c:pt>
                <c:pt idx="492">
                  <c:v>14.1283865</c:v>
                </c:pt>
                <c:pt idx="493">
                  <c:v>14.114808999999999</c:v>
                </c:pt>
                <c:pt idx="494">
                  <c:v>14.1317472</c:v>
                </c:pt>
                <c:pt idx="495">
                  <c:v>14.1380053</c:v>
                </c:pt>
                <c:pt idx="496">
                  <c:v>14.125280399999999</c:v>
                </c:pt>
                <c:pt idx="497">
                  <c:v>14.119061500000001</c:v>
                </c:pt>
                <c:pt idx="498">
                  <c:v>14.129421199999999</c:v>
                </c:pt>
                <c:pt idx="499">
                  <c:v>14.1185198</c:v>
                </c:pt>
                <c:pt idx="500">
                  <c:v>14.105450599999999</c:v>
                </c:pt>
                <c:pt idx="501">
                  <c:v>14.0852127</c:v>
                </c:pt>
                <c:pt idx="502">
                  <c:v>14.0773668</c:v>
                </c:pt>
                <c:pt idx="503">
                  <c:v>14.069124199999999</c:v>
                </c:pt>
                <c:pt idx="504">
                  <c:v>14.0568867</c:v>
                </c:pt>
                <c:pt idx="505">
                  <c:v>14.034760500000001</c:v>
                </c:pt>
                <c:pt idx="506">
                  <c:v>14.0248632</c:v>
                </c:pt>
                <c:pt idx="507">
                  <c:v>14.0026321</c:v>
                </c:pt>
                <c:pt idx="508">
                  <c:v>13.9868851</c:v>
                </c:pt>
                <c:pt idx="509">
                  <c:v>13.957641600000001</c:v>
                </c:pt>
                <c:pt idx="510">
                  <c:v>13.931576700000001</c:v>
                </c:pt>
                <c:pt idx="511">
                  <c:v>13.9116783</c:v>
                </c:pt>
                <c:pt idx="512">
                  <c:v>13.9045334</c:v>
                </c:pt>
                <c:pt idx="513">
                  <c:v>13.8802767</c:v>
                </c:pt>
                <c:pt idx="514">
                  <c:v>13.8631134</c:v>
                </c:pt>
                <c:pt idx="515">
                  <c:v>13.8281622</c:v>
                </c:pt>
                <c:pt idx="516">
                  <c:v>13.795744900000001</c:v>
                </c:pt>
                <c:pt idx="517">
                  <c:v>13.7745256</c:v>
                </c:pt>
                <c:pt idx="518">
                  <c:v>13.752589199999999</c:v>
                </c:pt>
                <c:pt idx="519">
                  <c:v>13.7288418</c:v>
                </c:pt>
                <c:pt idx="520">
                  <c:v>13.683034899999999</c:v>
                </c:pt>
                <c:pt idx="521">
                  <c:v>13.666768100000001</c:v>
                </c:pt>
                <c:pt idx="522">
                  <c:v>13.6615229</c:v>
                </c:pt>
                <c:pt idx="523">
                  <c:v>13.6359262</c:v>
                </c:pt>
                <c:pt idx="524">
                  <c:v>13.5998535</c:v>
                </c:pt>
                <c:pt idx="525">
                  <c:v>13.572378199999999</c:v>
                </c:pt>
                <c:pt idx="526">
                  <c:v>13.548600199999999</c:v>
                </c:pt>
                <c:pt idx="527">
                  <c:v>13.531519899999999</c:v>
                </c:pt>
                <c:pt idx="528">
                  <c:v>13.5104475</c:v>
                </c:pt>
                <c:pt idx="529">
                  <c:v>13.484996799999999</c:v>
                </c:pt>
                <c:pt idx="530">
                  <c:v>13.461979899999999</c:v>
                </c:pt>
                <c:pt idx="531">
                  <c:v>13.4541121</c:v>
                </c:pt>
                <c:pt idx="532">
                  <c:v>13.431345</c:v>
                </c:pt>
                <c:pt idx="533">
                  <c:v>13.440771099999999</c:v>
                </c:pt>
                <c:pt idx="534">
                  <c:v>13.3915291</c:v>
                </c:pt>
                <c:pt idx="535">
                  <c:v>13.3788567</c:v>
                </c:pt>
                <c:pt idx="536">
                  <c:v>13.372859</c:v>
                </c:pt>
                <c:pt idx="537">
                  <c:v>13.3516779</c:v>
                </c:pt>
                <c:pt idx="538">
                  <c:v>13.344408</c:v>
                </c:pt>
                <c:pt idx="539">
                  <c:v>13.3348169</c:v>
                </c:pt>
                <c:pt idx="540">
                  <c:v>13.3303423</c:v>
                </c:pt>
                <c:pt idx="541">
                  <c:v>13.3155661</c:v>
                </c:pt>
                <c:pt idx="542">
                  <c:v>13.3057756</c:v>
                </c:pt>
                <c:pt idx="543">
                  <c:v>13.2968464</c:v>
                </c:pt>
                <c:pt idx="544">
                  <c:v>13.288824999999999</c:v>
                </c:pt>
                <c:pt idx="545">
                  <c:v>13.298701299999999</c:v>
                </c:pt>
                <c:pt idx="546">
                  <c:v>13.2708092</c:v>
                </c:pt>
                <c:pt idx="547">
                  <c:v>13.2828283</c:v>
                </c:pt>
                <c:pt idx="548">
                  <c:v>13.263920799999999</c:v>
                </c:pt>
                <c:pt idx="549">
                  <c:v>13.2721806</c:v>
                </c:pt>
                <c:pt idx="550">
                  <c:v>13.2726364</c:v>
                </c:pt>
                <c:pt idx="551">
                  <c:v>13.265972100000001</c:v>
                </c:pt>
                <c:pt idx="552">
                  <c:v>13.2532263</c:v>
                </c:pt>
                <c:pt idx="553">
                  <c:v>13.2600689</c:v>
                </c:pt>
                <c:pt idx="554">
                  <c:v>13.2808247</c:v>
                </c:pt>
                <c:pt idx="555">
                  <c:v>13.2768373</c:v>
                </c:pt>
                <c:pt idx="556">
                  <c:v>13.2653503</c:v>
                </c:pt>
                <c:pt idx="557">
                  <c:v>13.267065000000001</c:v>
                </c:pt>
                <c:pt idx="558">
                  <c:v>13.2674112</c:v>
                </c:pt>
                <c:pt idx="559">
                  <c:v>13.2675009</c:v>
                </c:pt>
                <c:pt idx="560">
                  <c:v>13.282667200000001</c:v>
                </c:pt>
                <c:pt idx="561">
                  <c:v>13.2892504</c:v>
                </c:pt>
                <c:pt idx="562">
                  <c:v>13.3073301</c:v>
                </c:pt>
                <c:pt idx="563">
                  <c:v>13.306089399999999</c:v>
                </c:pt>
                <c:pt idx="564">
                  <c:v>13.2794113</c:v>
                </c:pt>
                <c:pt idx="565">
                  <c:v>13.302900299999999</c:v>
                </c:pt>
                <c:pt idx="566">
                  <c:v>13.3254719</c:v>
                </c:pt>
                <c:pt idx="567">
                  <c:v>13.3266087</c:v>
                </c:pt>
                <c:pt idx="568">
                  <c:v>13.3562984</c:v>
                </c:pt>
                <c:pt idx="569">
                  <c:v>13.346352599999999</c:v>
                </c:pt>
                <c:pt idx="570">
                  <c:v>13.3461189</c:v>
                </c:pt>
                <c:pt idx="571">
                  <c:v>13.3634796</c:v>
                </c:pt>
                <c:pt idx="572">
                  <c:v>13.36971</c:v>
                </c:pt>
                <c:pt idx="573">
                  <c:v>13.367815</c:v>
                </c:pt>
                <c:pt idx="574">
                  <c:v>13.3836899</c:v>
                </c:pt>
                <c:pt idx="575">
                  <c:v>13.380884200000001</c:v>
                </c:pt>
                <c:pt idx="576">
                  <c:v>13.4043741</c:v>
                </c:pt>
                <c:pt idx="577">
                  <c:v>13.406814600000001</c:v>
                </c:pt>
                <c:pt idx="578">
                  <c:v>13.381759600000001</c:v>
                </c:pt>
                <c:pt idx="579">
                  <c:v>13.429842000000001</c:v>
                </c:pt>
                <c:pt idx="580">
                  <c:v>13.459549000000001</c:v>
                </c:pt>
                <c:pt idx="581">
                  <c:v>13.456358</c:v>
                </c:pt>
                <c:pt idx="582">
                  <c:v>13.4611845</c:v>
                </c:pt>
                <c:pt idx="583">
                  <c:v>13.491179499999999</c:v>
                </c:pt>
                <c:pt idx="584">
                  <c:v>13.506115899999999</c:v>
                </c:pt>
                <c:pt idx="585">
                  <c:v>13.5208817</c:v>
                </c:pt>
                <c:pt idx="586">
                  <c:v>13.518951400000001</c:v>
                </c:pt>
                <c:pt idx="587">
                  <c:v>13.539843599999999</c:v>
                </c:pt>
                <c:pt idx="588">
                  <c:v>13.5405149</c:v>
                </c:pt>
                <c:pt idx="589">
                  <c:v>13.515849100000001</c:v>
                </c:pt>
                <c:pt idx="590">
                  <c:v>13.5563793</c:v>
                </c:pt>
                <c:pt idx="591">
                  <c:v>13.5686359</c:v>
                </c:pt>
                <c:pt idx="592">
                  <c:v>13.577423100000001</c:v>
                </c:pt>
                <c:pt idx="593">
                  <c:v>13.595482799999999</c:v>
                </c:pt>
                <c:pt idx="594">
                  <c:v>13.6083841</c:v>
                </c:pt>
                <c:pt idx="595">
                  <c:v>13.6204023</c:v>
                </c:pt>
                <c:pt idx="596">
                  <c:v>13.6144476</c:v>
                </c:pt>
                <c:pt idx="597">
                  <c:v>13.632455800000001</c:v>
                </c:pt>
                <c:pt idx="598">
                  <c:v>13.6392775</c:v>
                </c:pt>
                <c:pt idx="599">
                  <c:v>13.657884599999999</c:v>
                </c:pt>
                <c:pt idx="600">
                  <c:v>13.6518383</c:v>
                </c:pt>
                <c:pt idx="601">
                  <c:v>13.677109700000001</c:v>
                </c:pt>
                <c:pt idx="602">
                  <c:v>13.686863900000001</c:v>
                </c:pt>
                <c:pt idx="603">
                  <c:v>13.7110214</c:v>
                </c:pt>
                <c:pt idx="604">
                  <c:v>13.727050800000001</c:v>
                </c:pt>
                <c:pt idx="605">
                  <c:v>13.768446900000001</c:v>
                </c:pt>
                <c:pt idx="606">
                  <c:v>13.757578799999999</c:v>
                </c:pt>
                <c:pt idx="607">
                  <c:v>13.7488022</c:v>
                </c:pt>
                <c:pt idx="608">
                  <c:v>13.7656221</c:v>
                </c:pt>
                <c:pt idx="609">
                  <c:v>13.7580385</c:v>
                </c:pt>
                <c:pt idx="610">
                  <c:v>13.772439</c:v>
                </c:pt>
                <c:pt idx="611">
                  <c:v>13.7785864</c:v>
                </c:pt>
                <c:pt idx="612">
                  <c:v>13.785985</c:v>
                </c:pt>
                <c:pt idx="613">
                  <c:v>13.7865868</c:v>
                </c:pt>
                <c:pt idx="614">
                  <c:v>13.7972717</c:v>
                </c:pt>
                <c:pt idx="615">
                  <c:v>13.827503200000001</c:v>
                </c:pt>
                <c:pt idx="616">
                  <c:v>13.805005100000001</c:v>
                </c:pt>
                <c:pt idx="617">
                  <c:v>13.8219347</c:v>
                </c:pt>
                <c:pt idx="618">
                  <c:v>13.831643100000001</c:v>
                </c:pt>
                <c:pt idx="619">
                  <c:v>13.819152799999999</c:v>
                </c:pt>
                <c:pt idx="620">
                  <c:v>13.831217799999999</c:v>
                </c:pt>
                <c:pt idx="621">
                  <c:v>13.828896500000001</c:v>
                </c:pt>
                <c:pt idx="622">
                  <c:v>13.839753200000001</c:v>
                </c:pt>
                <c:pt idx="623">
                  <c:v>13.854245199999999</c:v>
                </c:pt>
                <c:pt idx="624">
                  <c:v>13.836823499999999</c:v>
                </c:pt>
                <c:pt idx="625">
                  <c:v>13.8356142</c:v>
                </c:pt>
                <c:pt idx="626">
                  <c:v>13.8300076</c:v>
                </c:pt>
                <c:pt idx="627">
                  <c:v>13.8586531</c:v>
                </c:pt>
                <c:pt idx="628">
                  <c:v>13.8383789</c:v>
                </c:pt>
                <c:pt idx="629">
                  <c:v>13.837020900000001</c:v>
                </c:pt>
                <c:pt idx="630">
                  <c:v>13.849432</c:v>
                </c:pt>
                <c:pt idx="631">
                  <c:v>13.827342</c:v>
                </c:pt>
                <c:pt idx="632">
                  <c:v>13.825427100000001</c:v>
                </c:pt>
                <c:pt idx="633">
                  <c:v>13.8164158</c:v>
                </c:pt>
                <c:pt idx="634">
                  <c:v>13.7949228</c:v>
                </c:pt>
                <c:pt idx="635">
                  <c:v>13.8030262</c:v>
                </c:pt>
                <c:pt idx="636">
                  <c:v>13.790704699999999</c:v>
                </c:pt>
                <c:pt idx="637">
                  <c:v>13.795484500000001</c:v>
                </c:pt>
                <c:pt idx="638">
                  <c:v>13.7959824</c:v>
                </c:pt>
                <c:pt idx="639">
                  <c:v>13.7727079</c:v>
                </c:pt>
                <c:pt idx="640">
                  <c:v>13.775506999999999</c:v>
                </c:pt>
                <c:pt idx="641">
                  <c:v>13.744686099999999</c:v>
                </c:pt>
                <c:pt idx="642">
                  <c:v>13.7243595</c:v>
                </c:pt>
                <c:pt idx="643">
                  <c:v>13.7347708</c:v>
                </c:pt>
                <c:pt idx="644">
                  <c:v>13.709379200000001</c:v>
                </c:pt>
                <c:pt idx="645">
                  <c:v>13.737479199999999</c:v>
                </c:pt>
                <c:pt idx="646">
                  <c:v>13.729649500000001</c:v>
                </c:pt>
                <c:pt idx="647">
                  <c:v>13.678694699999999</c:v>
                </c:pt>
                <c:pt idx="648">
                  <c:v>13.655592</c:v>
                </c:pt>
                <c:pt idx="649">
                  <c:v>13.6554594</c:v>
                </c:pt>
                <c:pt idx="650">
                  <c:v>13.631382</c:v>
                </c:pt>
                <c:pt idx="651">
                  <c:v>13.6096945</c:v>
                </c:pt>
                <c:pt idx="652">
                  <c:v>13.6130037</c:v>
                </c:pt>
                <c:pt idx="653">
                  <c:v>13.586066199999999</c:v>
                </c:pt>
                <c:pt idx="654">
                  <c:v>13.5826025</c:v>
                </c:pt>
                <c:pt idx="655">
                  <c:v>13.5707884</c:v>
                </c:pt>
                <c:pt idx="656">
                  <c:v>13.5505266</c:v>
                </c:pt>
                <c:pt idx="657">
                  <c:v>13.543335900000001</c:v>
                </c:pt>
                <c:pt idx="658">
                  <c:v>13.533381500000001</c:v>
                </c:pt>
                <c:pt idx="659">
                  <c:v>13.542017899999999</c:v>
                </c:pt>
                <c:pt idx="660">
                  <c:v>13.5130014</c:v>
                </c:pt>
                <c:pt idx="661">
                  <c:v>13.467155500000001</c:v>
                </c:pt>
                <c:pt idx="662">
                  <c:v>13.494145400000001</c:v>
                </c:pt>
                <c:pt idx="663">
                  <c:v>13.448442500000001</c:v>
                </c:pt>
                <c:pt idx="664">
                  <c:v>13.4383926</c:v>
                </c:pt>
                <c:pt idx="665">
                  <c:v>13.435545899999999</c:v>
                </c:pt>
                <c:pt idx="666">
                  <c:v>13.451302500000001</c:v>
                </c:pt>
                <c:pt idx="667">
                  <c:v>13.4384975</c:v>
                </c:pt>
                <c:pt idx="668">
                  <c:v>13.4560757</c:v>
                </c:pt>
                <c:pt idx="669">
                  <c:v>13.4174376</c:v>
                </c:pt>
                <c:pt idx="670">
                  <c:v>13.4291935</c:v>
                </c:pt>
                <c:pt idx="671">
                  <c:v>13.4351015</c:v>
                </c:pt>
                <c:pt idx="672">
                  <c:v>13.415864900000001</c:v>
                </c:pt>
                <c:pt idx="673">
                  <c:v>13.440927500000001</c:v>
                </c:pt>
                <c:pt idx="674">
                  <c:v>13.4216204</c:v>
                </c:pt>
                <c:pt idx="675">
                  <c:v>13.4441662</c:v>
                </c:pt>
                <c:pt idx="676">
                  <c:v>13.4383316</c:v>
                </c:pt>
                <c:pt idx="677">
                  <c:v>13.436442400000001</c:v>
                </c:pt>
                <c:pt idx="678">
                  <c:v>13.472968099999999</c:v>
                </c:pt>
                <c:pt idx="679">
                  <c:v>13.468625100000001</c:v>
                </c:pt>
                <c:pt idx="680">
                  <c:v>13.483632999999999</c:v>
                </c:pt>
                <c:pt idx="681">
                  <c:v>13.4969549</c:v>
                </c:pt>
                <c:pt idx="682">
                  <c:v>13.537178000000001</c:v>
                </c:pt>
                <c:pt idx="683">
                  <c:v>13.4977579</c:v>
                </c:pt>
                <c:pt idx="684">
                  <c:v>13.546129199999999</c:v>
                </c:pt>
                <c:pt idx="685">
                  <c:v>13.5760021</c:v>
                </c:pt>
                <c:pt idx="686">
                  <c:v>13.609664</c:v>
                </c:pt>
                <c:pt idx="687">
                  <c:v>13.618097300000001</c:v>
                </c:pt>
                <c:pt idx="688">
                  <c:v>13.626479099999999</c:v>
                </c:pt>
                <c:pt idx="689">
                  <c:v>13.6370182</c:v>
                </c:pt>
                <c:pt idx="690">
                  <c:v>13.672090499999999</c:v>
                </c:pt>
                <c:pt idx="691">
                  <c:v>13.683640499999999</c:v>
                </c:pt>
                <c:pt idx="692">
                  <c:v>13.694944400000001</c:v>
                </c:pt>
                <c:pt idx="693">
                  <c:v>13.7331114</c:v>
                </c:pt>
                <c:pt idx="694">
                  <c:v>13.7775087</c:v>
                </c:pt>
                <c:pt idx="695">
                  <c:v>13.8021183</c:v>
                </c:pt>
                <c:pt idx="696">
                  <c:v>13.814395899999999</c:v>
                </c:pt>
                <c:pt idx="697">
                  <c:v>13.813242900000001</c:v>
                </c:pt>
                <c:pt idx="698">
                  <c:v>13.857458100000001</c:v>
                </c:pt>
                <c:pt idx="699">
                  <c:v>13.882037199999999</c:v>
                </c:pt>
                <c:pt idx="700">
                  <c:v>13.9033794</c:v>
                </c:pt>
                <c:pt idx="701">
                  <c:v>13.9711876</c:v>
                </c:pt>
                <c:pt idx="702">
                  <c:v>13.9604263</c:v>
                </c:pt>
                <c:pt idx="703">
                  <c:v>14.003418</c:v>
                </c:pt>
                <c:pt idx="704">
                  <c:v>14.022902500000001</c:v>
                </c:pt>
                <c:pt idx="705">
                  <c:v>14.037652</c:v>
                </c:pt>
                <c:pt idx="706">
                  <c:v>14.078576099999999</c:v>
                </c:pt>
                <c:pt idx="707">
                  <c:v>14.092143099999999</c:v>
                </c:pt>
                <c:pt idx="708">
                  <c:v>14.110386800000001</c:v>
                </c:pt>
                <c:pt idx="709">
                  <c:v>14.1337309</c:v>
                </c:pt>
                <c:pt idx="710">
                  <c:v>14.149843199999999</c:v>
                </c:pt>
                <c:pt idx="711">
                  <c:v>14.162103699999999</c:v>
                </c:pt>
                <c:pt idx="712">
                  <c:v>14.172113400000001</c:v>
                </c:pt>
                <c:pt idx="713">
                  <c:v>14.1858282</c:v>
                </c:pt>
                <c:pt idx="714">
                  <c:v>14.189456</c:v>
                </c:pt>
                <c:pt idx="715">
                  <c:v>14.2044678</c:v>
                </c:pt>
                <c:pt idx="716">
                  <c:v>14.219652200000001</c:v>
                </c:pt>
                <c:pt idx="717">
                  <c:v>14.2265768</c:v>
                </c:pt>
                <c:pt idx="718">
                  <c:v>14.226758</c:v>
                </c:pt>
                <c:pt idx="719">
                  <c:v>14.239315</c:v>
                </c:pt>
                <c:pt idx="720">
                  <c:v>14.2352419</c:v>
                </c:pt>
                <c:pt idx="721">
                  <c:v>14.2285442</c:v>
                </c:pt>
                <c:pt idx="722">
                  <c:v>14.233226800000001</c:v>
                </c:pt>
                <c:pt idx="723">
                  <c:v>14.225969299999999</c:v>
                </c:pt>
                <c:pt idx="724">
                  <c:v>14.2046223</c:v>
                </c:pt>
                <c:pt idx="725">
                  <c:v>14.1951094</c:v>
                </c:pt>
                <c:pt idx="726">
                  <c:v>14.2060137</c:v>
                </c:pt>
                <c:pt idx="727">
                  <c:v>14.1885853</c:v>
                </c:pt>
                <c:pt idx="728">
                  <c:v>14.1521893</c:v>
                </c:pt>
                <c:pt idx="729">
                  <c:v>14.1346188</c:v>
                </c:pt>
                <c:pt idx="730">
                  <c:v>14.1205692</c:v>
                </c:pt>
                <c:pt idx="731">
                  <c:v>14.105834</c:v>
                </c:pt>
                <c:pt idx="732">
                  <c:v>14.0901566</c:v>
                </c:pt>
                <c:pt idx="733">
                  <c:v>14.038168900000001</c:v>
                </c:pt>
                <c:pt idx="734">
                  <c:v>14.017725</c:v>
                </c:pt>
                <c:pt idx="735">
                  <c:v>13.9914732</c:v>
                </c:pt>
                <c:pt idx="736">
                  <c:v>13.9684238</c:v>
                </c:pt>
                <c:pt idx="737">
                  <c:v>13.9332066</c:v>
                </c:pt>
                <c:pt idx="738">
                  <c:v>13.9003143</c:v>
                </c:pt>
                <c:pt idx="739">
                  <c:v>13.8406734</c:v>
                </c:pt>
                <c:pt idx="740">
                  <c:v>13.828935599999999</c:v>
                </c:pt>
                <c:pt idx="741">
                  <c:v>13.7758188</c:v>
                </c:pt>
                <c:pt idx="742">
                  <c:v>13.758740400000001</c:v>
                </c:pt>
                <c:pt idx="743">
                  <c:v>13.732740400000001</c:v>
                </c:pt>
                <c:pt idx="744">
                  <c:v>13.670188</c:v>
                </c:pt>
                <c:pt idx="745">
                  <c:v>13.605450599999999</c:v>
                </c:pt>
                <c:pt idx="746">
                  <c:v>13.5510187</c:v>
                </c:pt>
                <c:pt idx="747">
                  <c:v>13.5561104</c:v>
                </c:pt>
                <c:pt idx="748">
                  <c:v>13.511417399999999</c:v>
                </c:pt>
                <c:pt idx="749">
                  <c:v>13.4564571</c:v>
                </c:pt>
                <c:pt idx="750">
                  <c:v>13.417483300000001</c:v>
                </c:pt>
                <c:pt idx="751">
                  <c:v>13.387757300000001</c:v>
                </c:pt>
                <c:pt idx="752">
                  <c:v>13.3743362</c:v>
                </c:pt>
                <c:pt idx="753">
                  <c:v>13.285497700000001</c:v>
                </c:pt>
                <c:pt idx="754">
                  <c:v>13.295443499999999</c:v>
                </c:pt>
                <c:pt idx="755">
                  <c:v>13.3001089</c:v>
                </c:pt>
                <c:pt idx="756">
                  <c:v>13.272539099999999</c:v>
                </c:pt>
                <c:pt idx="757">
                  <c:v>13.279963499999999</c:v>
                </c:pt>
                <c:pt idx="758">
                  <c:v>13.2589293</c:v>
                </c:pt>
                <c:pt idx="759">
                  <c:v>13.204755799999999</c:v>
                </c:pt>
                <c:pt idx="760">
                  <c:v>13.1817122</c:v>
                </c:pt>
                <c:pt idx="761">
                  <c:v>13.1534595</c:v>
                </c:pt>
                <c:pt idx="762">
                  <c:v>13.2363558</c:v>
                </c:pt>
                <c:pt idx="763">
                  <c:v>13.182596200000001</c:v>
                </c:pt>
                <c:pt idx="764">
                  <c:v>13.207521399999999</c:v>
                </c:pt>
                <c:pt idx="765">
                  <c:v>13.216318100000001</c:v>
                </c:pt>
                <c:pt idx="766">
                  <c:v>13.242990499999999</c:v>
                </c:pt>
                <c:pt idx="767">
                  <c:v>13.2264214</c:v>
                </c:pt>
                <c:pt idx="768">
                  <c:v>13.312871899999999</c:v>
                </c:pt>
                <c:pt idx="769">
                  <c:v>13.408072499999999</c:v>
                </c:pt>
                <c:pt idx="770">
                  <c:v>13.4536877</c:v>
                </c:pt>
                <c:pt idx="771">
                  <c:v>13.511214300000001</c:v>
                </c:pt>
                <c:pt idx="772">
                  <c:v>13.609651599999999</c:v>
                </c:pt>
                <c:pt idx="773">
                  <c:v>13.702692000000001</c:v>
                </c:pt>
                <c:pt idx="774">
                  <c:v>13.8477373</c:v>
                </c:pt>
                <c:pt idx="775">
                  <c:v>14.0454998</c:v>
                </c:pt>
                <c:pt idx="776">
                  <c:v>14.2803469</c:v>
                </c:pt>
                <c:pt idx="777">
                  <c:v>14.456378900000001</c:v>
                </c:pt>
                <c:pt idx="778">
                  <c:v>14.679725599999999</c:v>
                </c:pt>
                <c:pt idx="779">
                  <c:v>14.969517700000001</c:v>
                </c:pt>
                <c:pt idx="780">
                  <c:v>15.2620621</c:v>
                </c:pt>
                <c:pt idx="781">
                  <c:v>15.6497116</c:v>
                </c:pt>
                <c:pt idx="782">
                  <c:v>16.064647699999998</c:v>
                </c:pt>
                <c:pt idx="783">
                  <c:v>16.468153000000001</c:v>
                </c:pt>
                <c:pt idx="784">
                  <c:v>16.951599099999999</c:v>
                </c:pt>
                <c:pt idx="785">
                  <c:v>17.526479699999999</c:v>
                </c:pt>
                <c:pt idx="786">
                  <c:v>18.126438100000001</c:v>
                </c:pt>
                <c:pt idx="787">
                  <c:v>18.689069700000001</c:v>
                </c:pt>
                <c:pt idx="788">
                  <c:v>19.371282600000001</c:v>
                </c:pt>
                <c:pt idx="789">
                  <c:v>20.137302399999999</c:v>
                </c:pt>
                <c:pt idx="790">
                  <c:v>20.936527300000002</c:v>
                </c:pt>
                <c:pt idx="791">
                  <c:v>21.489984499999998</c:v>
                </c:pt>
                <c:pt idx="792">
                  <c:v>22.699777600000001</c:v>
                </c:pt>
                <c:pt idx="793">
                  <c:v>23.685058600000001</c:v>
                </c:pt>
                <c:pt idx="794">
                  <c:v>24.783399599999999</c:v>
                </c:pt>
                <c:pt idx="795">
                  <c:v>25.8351021</c:v>
                </c:pt>
                <c:pt idx="796">
                  <c:v>27.3595066</c:v>
                </c:pt>
                <c:pt idx="797">
                  <c:v>28.682348300000001</c:v>
                </c:pt>
                <c:pt idx="798">
                  <c:v>30.0106678</c:v>
                </c:pt>
                <c:pt idx="799">
                  <c:v>31.886909500000002</c:v>
                </c:pt>
                <c:pt idx="800">
                  <c:v>33.602786999999999</c:v>
                </c:pt>
                <c:pt idx="801">
                  <c:v>35.421096800000001</c:v>
                </c:pt>
                <c:pt idx="802">
                  <c:v>37.544063600000001</c:v>
                </c:pt>
                <c:pt idx="803">
                  <c:v>39.773162800000001</c:v>
                </c:pt>
                <c:pt idx="804">
                  <c:v>42.491241500000001</c:v>
                </c:pt>
                <c:pt idx="805">
                  <c:v>45.943065599999997</c:v>
                </c:pt>
                <c:pt idx="806">
                  <c:v>48.369609799999999</c:v>
                </c:pt>
                <c:pt idx="807">
                  <c:v>52.274234800000002</c:v>
                </c:pt>
                <c:pt idx="808">
                  <c:v>56.308425900000003</c:v>
                </c:pt>
                <c:pt idx="809">
                  <c:v>60.621456100000003</c:v>
                </c:pt>
                <c:pt idx="810">
                  <c:v>65.957351700000004</c:v>
                </c:pt>
                <c:pt idx="811">
                  <c:v>72.090682999999999</c:v>
                </c:pt>
                <c:pt idx="812">
                  <c:v>78.272834799999998</c:v>
                </c:pt>
                <c:pt idx="813">
                  <c:v>86.561180100000001</c:v>
                </c:pt>
                <c:pt idx="814">
                  <c:v>95.572990399999995</c:v>
                </c:pt>
                <c:pt idx="815">
                  <c:v>106.867302</c:v>
                </c:pt>
                <c:pt idx="816">
                  <c:v>120.937134</c:v>
                </c:pt>
                <c:pt idx="817">
                  <c:v>134.98036200000001</c:v>
                </c:pt>
                <c:pt idx="818">
                  <c:v>153.47689800000001</c:v>
                </c:pt>
                <c:pt idx="819">
                  <c:v>174.17004399999999</c:v>
                </c:pt>
                <c:pt idx="820">
                  <c:v>193.79518100000001</c:v>
                </c:pt>
                <c:pt idx="821">
                  <c:v>214.62754799999999</c:v>
                </c:pt>
                <c:pt idx="822">
                  <c:v>226.62197900000001</c:v>
                </c:pt>
                <c:pt idx="823">
                  <c:v>232.751846</c:v>
                </c:pt>
                <c:pt idx="824">
                  <c:v>234.590317</c:v>
                </c:pt>
                <c:pt idx="825">
                  <c:v>235.638138</c:v>
                </c:pt>
                <c:pt idx="826">
                  <c:v>236.33088699999999</c:v>
                </c:pt>
                <c:pt idx="827">
                  <c:v>237.288025</c:v>
                </c:pt>
                <c:pt idx="828">
                  <c:v>238.20614599999999</c:v>
                </c:pt>
                <c:pt idx="829">
                  <c:v>239.15774500000001</c:v>
                </c:pt>
                <c:pt idx="830">
                  <c:v>240.000214</c:v>
                </c:pt>
                <c:pt idx="831">
                  <c:v>240.89820900000001</c:v>
                </c:pt>
                <c:pt idx="832">
                  <c:v>241.632904</c:v>
                </c:pt>
                <c:pt idx="833">
                  <c:v>242.53486599999999</c:v>
                </c:pt>
                <c:pt idx="834">
                  <c:v>243.52477999999999</c:v>
                </c:pt>
                <c:pt idx="835">
                  <c:v>244.50726299999999</c:v>
                </c:pt>
                <c:pt idx="836">
                  <c:v>245.46624800000001</c:v>
                </c:pt>
                <c:pt idx="837">
                  <c:v>246.38432299999999</c:v>
                </c:pt>
                <c:pt idx="838">
                  <c:v>247.18060299999999</c:v>
                </c:pt>
                <c:pt idx="839">
                  <c:v>248.13591</c:v>
                </c:pt>
                <c:pt idx="840">
                  <c:v>248.90490700000001</c:v>
                </c:pt>
                <c:pt idx="841">
                  <c:v>250.02063000000001</c:v>
                </c:pt>
                <c:pt idx="842">
                  <c:v>250.83696</c:v>
                </c:pt>
                <c:pt idx="843">
                  <c:v>251.83810399999999</c:v>
                </c:pt>
                <c:pt idx="844">
                  <c:v>252.70280500000001</c:v>
                </c:pt>
                <c:pt idx="845">
                  <c:v>253.736557</c:v>
                </c:pt>
                <c:pt idx="846">
                  <c:v>254.68490600000001</c:v>
                </c:pt>
                <c:pt idx="847">
                  <c:v>255.55741900000001</c:v>
                </c:pt>
                <c:pt idx="848">
                  <c:v>256.44812000000002</c:v>
                </c:pt>
                <c:pt idx="849">
                  <c:v>257.39776599999999</c:v>
                </c:pt>
                <c:pt idx="850">
                  <c:v>258.45895400000001</c:v>
                </c:pt>
                <c:pt idx="851">
                  <c:v>259.32861300000002</c:v>
                </c:pt>
                <c:pt idx="852">
                  <c:v>260.44274899999999</c:v>
                </c:pt>
                <c:pt idx="853">
                  <c:v>261.34371900000002</c:v>
                </c:pt>
                <c:pt idx="854">
                  <c:v>262.30078099999997</c:v>
                </c:pt>
                <c:pt idx="855">
                  <c:v>263.20263699999998</c:v>
                </c:pt>
                <c:pt idx="856">
                  <c:v>264.45159899999999</c:v>
                </c:pt>
                <c:pt idx="857">
                  <c:v>265.32785000000001</c:v>
                </c:pt>
                <c:pt idx="858">
                  <c:v>266.26428199999998</c:v>
                </c:pt>
                <c:pt idx="859">
                  <c:v>267.336029</c:v>
                </c:pt>
                <c:pt idx="860">
                  <c:v>268.341431</c:v>
                </c:pt>
                <c:pt idx="861">
                  <c:v>269.46255500000001</c:v>
                </c:pt>
                <c:pt idx="862">
                  <c:v>270.54083300000002</c:v>
                </c:pt>
                <c:pt idx="863">
                  <c:v>271.40283199999999</c:v>
                </c:pt>
                <c:pt idx="864">
                  <c:v>272.551514</c:v>
                </c:pt>
                <c:pt idx="865">
                  <c:v>273.66125499999998</c:v>
                </c:pt>
                <c:pt idx="866">
                  <c:v>275.05438199999998</c:v>
                </c:pt>
                <c:pt idx="867">
                  <c:v>275.96575899999999</c:v>
                </c:pt>
                <c:pt idx="868">
                  <c:v>277.06839000000002</c:v>
                </c:pt>
                <c:pt idx="869">
                  <c:v>278.02517699999999</c:v>
                </c:pt>
                <c:pt idx="870">
                  <c:v>279.14321899999999</c:v>
                </c:pt>
                <c:pt idx="871">
                  <c:v>280.23577899999998</c:v>
                </c:pt>
                <c:pt idx="872">
                  <c:v>281.40273999999999</c:v>
                </c:pt>
                <c:pt idx="873">
                  <c:v>282.69992100000002</c:v>
                </c:pt>
                <c:pt idx="874">
                  <c:v>283.64913899999999</c:v>
                </c:pt>
                <c:pt idx="875">
                  <c:v>284.99749800000001</c:v>
                </c:pt>
                <c:pt idx="876">
                  <c:v>286.16836499999999</c:v>
                </c:pt>
                <c:pt idx="877">
                  <c:v>287.31912199999999</c:v>
                </c:pt>
                <c:pt idx="878">
                  <c:v>288.434326</c:v>
                </c:pt>
                <c:pt idx="879">
                  <c:v>289.67279100000002</c:v>
                </c:pt>
                <c:pt idx="880">
                  <c:v>290.95736699999998</c:v>
                </c:pt>
                <c:pt idx="881">
                  <c:v>292.18936200000002</c:v>
                </c:pt>
                <c:pt idx="882">
                  <c:v>293.96966600000002</c:v>
                </c:pt>
                <c:pt idx="883">
                  <c:v>294.89968900000002</c:v>
                </c:pt>
                <c:pt idx="884">
                  <c:v>296.11676</c:v>
                </c:pt>
                <c:pt idx="885">
                  <c:v>297.60314899999997</c:v>
                </c:pt>
                <c:pt idx="886">
                  <c:v>299.14501999999999</c:v>
                </c:pt>
                <c:pt idx="887">
                  <c:v>300.27682499999997</c:v>
                </c:pt>
                <c:pt idx="888">
                  <c:v>301.80773900000003</c:v>
                </c:pt>
                <c:pt idx="889">
                  <c:v>303.35690299999999</c:v>
                </c:pt>
                <c:pt idx="890">
                  <c:v>304.85504200000003</c:v>
                </c:pt>
                <c:pt idx="891">
                  <c:v>306.61251800000002</c:v>
                </c:pt>
                <c:pt idx="892">
                  <c:v>307.96878099999998</c:v>
                </c:pt>
                <c:pt idx="893">
                  <c:v>309.86025999999998</c:v>
                </c:pt>
                <c:pt idx="894">
                  <c:v>311.02349900000002</c:v>
                </c:pt>
                <c:pt idx="895">
                  <c:v>313.23876999999999</c:v>
                </c:pt>
                <c:pt idx="896">
                  <c:v>314.94461100000001</c:v>
                </c:pt>
                <c:pt idx="897">
                  <c:v>317.222961</c:v>
                </c:pt>
                <c:pt idx="898">
                  <c:v>319.15737899999999</c:v>
                </c:pt>
                <c:pt idx="899">
                  <c:v>321.22699</c:v>
                </c:pt>
                <c:pt idx="900">
                  <c:v>323.24490400000002</c:v>
                </c:pt>
                <c:pt idx="901">
                  <c:v>325.54544099999998</c:v>
                </c:pt>
                <c:pt idx="902">
                  <c:v>327.661224</c:v>
                </c:pt>
                <c:pt idx="903">
                  <c:v>328.82260100000002</c:v>
                </c:pt>
                <c:pt idx="904">
                  <c:v>328.81317100000001</c:v>
                </c:pt>
                <c:pt idx="905">
                  <c:v>329.49008199999997</c:v>
                </c:pt>
                <c:pt idx="906">
                  <c:v>329.88879400000002</c:v>
                </c:pt>
                <c:pt idx="907">
                  <c:v>332.56686400000001</c:v>
                </c:pt>
                <c:pt idx="908">
                  <c:v>334.410034</c:v>
                </c:pt>
                <c:pt idx="909">
                  <c:v>334.42468300000002</c:v>
                </c:pt>
                <c:pt idx="910">
                  <c:v>333.86492900000002</c:v>
                </c:pt>
                <c:pt idx="911">
                  <c:v>331.87316900000002</c:v>
                </c:pt>
                <c:pt idx="912">
                  <c:v>330.56295799999998</c:v>
                </c:pt>
                <c:pt idx="913">
                  <c:v>329.20739700000001</c:v>
                </c:pt>
                <c:pt idx="914">
                  <c:v>327.69799799999998</c:v>
                </c:pt>
                <c:pt idx="915">
                  <c:v>328.18920900000001</c:v>
                </c:pt>
                <c:pt idx="916">
                  <c:v>325.11334199999999</c:v>
                </c:pt>
                <c:pt idx="917">
                  <c:v>324.34982300000001</c:v>
                </c:pt>
                <c:pt idx="918">
                  <c:v>323.30423000000002</c:v>
                </c:pt>
                <c:pt idx="919">
                  <c:v>321.90154999999999</c:v>
                </c:pt>
                <c:pt idx="920">
                  <c:v>322.68652300000002</c:v>
                </c:pt>
                <c:pt idx="921">
                  <c:v>319.524811</c:v>
                </c:pt>
                <c:pt idx="922">
                  <c:v>319.62582400000002</c:v>
                </c:pt>
                <c:pt idx="923">
                  <c:v>318.723816</c:v>
                </c:pt>
                <c:pt idx="924">
                  <c:v>316.51367199999999</c:v>
                </c:pt>
                <c:pt idx="925">
                  <c:v>314.27032500000001</c:v>
                </c:pt>
                <c:pt idx="926">
                  <c:v>311.46292099999999</c:v>
                </c:pt>
                <c:pt idx="927">
                  <c:v>312.94229100000001</c:v>
                </c:pt>
                <c:pt idx="928">
                  <c:v>308.86975100000001</c:v>
                </c:pt>
                <c:pt idx="929">
                  <c:v>309.96798699999999</c:v>
                </c:pt>
                <c:pt idx="930">
                  <c:v>306.704926</c:v>
                </c:pt>
                <c:pt idx="931">
                  <c:v>307.32312000000002</c:v>
                </c:pt>
                <c:pt idx="932">
                  <c:v>305.34631300000001</c:v>
                </c:pt>
                <c:pt idx="933">
                  <c:v>304.63501000000002</c:v>
                </c:pt>
                <c:pt idx="934">
                  <c:v>302.75414999999998</c:v>
                </c:pt>
                <c:pt idx="935">
                  <c:v>297.42687999999998</c:v>
                </c:pt>
                <c:pt idx="936">
                  <c:v>296.98297100000002</c:v>
                </c:pt>
                <c:pt idx="937">
                  <c:v>295.92163099999999</c:v>
                </c:pt>
                <c:pt idx="938">
                  <c:v>293.29220600000002</c:v>
                </c:pt>
                <c:pt idx="939">
                  <c:v>292.69525099999998</c:v>
                </c:pt>
                <c:pt idx="940">
                  <c:v>291.20968599999998</c:v>
                </c:pt>
                <c:pt idx="941">
                  <c:v>291.100281</c:v>
                </c:pt>
                <c:pt idx="942">
                  <c:v>285.56427000000002</c:v>
                </c:pt>
                <c:pt idx="943">
                  <c:v>287.02380399999998</c:v>
                </c:pt>
                <c:pt idx="944">
                  <c:v>281.57015999999999</c:v>
                </c:pt>
                <c:pt idx="945">
                  <c:v>281.54751599999997</c:v>
                </c:pt>
                <c:pt idx="946">
                  <c:v>277.483521</c:v>
                </c:pt>
                <c:pt idx="947">
                  <c:v>278.503693</c:v>
                </c:pt>
                <c:pt idx="948">
                  <c:v>275.11657700000001</c:v>
                </c:pt>
                <c:pt idx="949">
                  <c:v>272.47451799999999</c:v>
                </c:pt>
                <c:pt idx="950">
                  <c:v>271.81869499999999</c:v>
                </c:pt>
                <c:pt idx="951">
                  <c:v>268.95666499999999</c:v>
                </c:pt>
                <c:pt idx="952">
                  <c:v>264.60174599999999</c:v>
                </c:pt>
                <c:pt idx="953">
                  <c:v>263.84314000000001</c:v>
                </c:pt>
                <c:pt idx="954">
                  <c:v>262.215149</c:v>
                </c:pt>
                <c:pt idx="955">
                  <c:v>257.35180700000001</c:v>
                </c:pt>
                <c:pt idx="956">
                  <c:v>256.63867199999999</c:v>
                </c:pt>
                <c:pt idx="957">
                  <c:v>253.438782</c:v>
                </c:pt>
                <c:pt idx="958">
                  <c:v>250.05931100000001</c:v>
                </c:pt>
                <c:pt idx="959">
                  <c:v>250.30654899999999</c:v>
                </c:pt>
                <c:pt idx="960">
                  <c:v>247.84939600000001</c:v>
                </c:pt>
                <c:pt idx="961">
                  <c:v>243.42688000000001</c:v>
                </c:pt>
                <c:pt idx="962">
                  <c:v>240.42164600000001</c:v>
                </c:pt>
                <c:pt idx="963">
                  <c:v>240.53874200000001</c:v>
                </c:pt>
                <c:pt idx="964">
                  <c:v>236.184448</c:v>
                </c:pt>
                <c:pt idx="965">
                  <c:v>235.00556900000001</c:v>
                </c:pt>
                <c:pt idx="966">
                  <c:v>232.440201</c:v>
                </c:pt>
                <c:pt idx="967">
                  <c:v>229.21594200000001</c:v>
                </c:pt>
                <c:pt idx="968">
                  <c:v>225.82540900000001</c:v>
                </c:pt>
                <c:pt idx="969">
                  <c:v>224.99642900000001</c:v>
                </c:pt>
                <c:pt idx="970">
                  <c:v>219.20436100000001</c:v>
                </c:pt>
                <c:pt idx="971">
                  <c:v>214.56279000000001</c:v>
                </c:pt>
                <c:pt idx="972">
                  <c:v>212.23739599999999</c:v>
                </c:pt>
                <c:pt idx="973">
                  <c:v>206.823196</c:v>
                </c:pt>
                <c:pt idx="974">
                  <c:v>201.50550799999999</c:v>
                </c:pt>
                <c:pt idx="975">
                  <c:v>195.442047</c:v>
                </c:pt>
                <c:pt idx="976">
                  <c:v>186.247559</c:v>
                </c:pt>
                <c:pt idx="977">
                  <c:v>176.19165000000001</c:v>
                </c:pt>
                <c:pt idx="978">
                  <c:v>164.335342</c:v>
                </c:pt>
                <c:pt idx="979">
                  <c:v>145.50964400000001</c:v>
                </c:pt>
                <c:pt idx="980">
                  <c:v>123.910011</c:v>
                </c:pt>
                <c:pt idx="981">
                  <c:v>93.298530600000007</c:v>
                </c:pt>
                <c:pt idx="982">
                  <c:v>61.601814300000001</c:v>
                </c:pt>
                <c:pt idx="983">
                  <c:v>22.944110899999998</c:v>
                </c:pt>
              </c:numCache>
            </c:numRef>
          </c:yVal>
          <c:smooth val="0"/>
          <c:extLst>
            <c:ext xmlns:c16="http://schemas.microsoft.com/office/drawing/2014/chart" uri="{C3380CC4-5D6E-409C-BE32-E72D297353CC}">
              <c16:uniqueId val="{00000001-AAD6-4FAD-8864-4980A3B3FFE0}"/>
            </c:ext>
          </c:extLst>
        </c:ser>
        <c:ser>
          <c:idx val="0"/>
          <c:order val="2"/>
          <c:tx>
            <c:v>Airflow(4mm)</c:v>
          </c:tx>
          <c:spPr>
            <a:ln w="25400" cap="rnd">
              <a:noFill/>
              <a:round/>
            </a:ln>
            <a:effectLst/>
          </c:spPr>
          <c:marker>
            <c:symbol val="circle"/>
            <c:size val="5"/>
            <c:spPr>
              <a:solidFill>
                <a:schemeClr val="accent1"/>
              </a:solidFill>
              <a:ln w="9525">
                <a:solidFill>
                  <a:schemeClr val="accent1"/>
                </a:solidFill>
              </a:ln>
              <a:effectLst/>
            </c:spPr>
          </c:marker>
          <c:xVal>
            <c:numRef>
              <c:f>distance50mm!$B$4:$B$987</c:f>
              <c:numCache>
                <c:formatCode>General</c:formatCode>
                <c:ptCount val="984"/>
                <c:pt idx="0">
                  <c:v>-583.00000900000009</c:v>
                </c:pt>
                <c:pt idx="1">
                  <c:v>-582.35633900000005</c:v>
                </c:pt>
                <c:pt idx="2">
                  <c:v>-581.71266800000001</c:v>
                </c:pt>
                <c:pt idx="3">
                  <c:v>-581.06899700000008</c:v>
                </c:pt>
                <c:pt idx="4">
                  <c:v>-580.42532700000004</c:v>
                </c:pt>
                <c:pt idx="5">
                  <c:v>-579.781656</c:v>
                </c:pt>
                <c:pt idx="6">
                  <c:v>-579.13798599999996</c:v>
                </c:pt>
                <c:pt idx="7">
                  <c:v>-578.49431500000003</c:v>
                </c:pt>
                <c:pt idx="8">
                  <c:v>-577.8506450000001</c:v>
                </c:pt>
                <c:pt idx="9">
                  <c:v>-577.20697399999995</c:v>
                </c:pt>
                <c:pt idx="10">
                  <c:v>-576.56330300000002</c:v>
                </c:pt>
                <c:pt idx="11">
                  <c:v>-575.91963300000009</c:v>
                </c:pt>
                <c:pt idx="12">
                  <c:v>-575.27596199999994</c:v>
                </c:pt>
                <c:pt idx="13">
                  <c:v>-574.63229200000001</c:v>
                </c:pt>
                <c:pt idx="14">
                  <c:v>-573.98862100000008</c:v>
                </c:pt>
                <c:pt idx="15">
                  <c:v>-573.34495100000004</c:v>
                </c:pt>
                <c:pt idx="16">
                  <c:v>-572.70128</c:v>
                </c:pt>
                <c:pt idx="17">
                  <c:v>-572.05760999999995</c:v>
                </c:pt>
                <c:pt idx="18">
                  <c:v>-571.41393900000003</c:v>
                </c:pt>
                <c:pt idx="19">
                  <c:v>-570.77026799999999</c:v>
                </c:pt>
                <c:pt idx="20">
                  <c:v>-570.12659799999994</c:v>
                </c:pt>
                <c:pt idx="21">
                  <c:v>-569.48292700000002</c:v>
                </c:pt>
                <c:pt idx="22">
                  <c:v>-568.83925700000009</c:v>
                </c:pt>
                <c:pt idx="23">
                  <c:v>-568.19558599999993</c:v>
                </c:pt>
                <c:pt idx="24">
                  <c:v>-567.55191600000001</c:v>
                </c:pt>
                <c:pt idx="25">
                  <c:v>-566.90824500000008</c:v>
                </c:pt>
                <c:pt idx="26">
                  <c:v>-566.26457500000004</c:v>
                </c:pt>
                <c:pt idx="27">
                  <c:v>-565.620904</c:v>
                </c:pt>
                <c:pt idx="28">
                  <c:v>-564.97723300000007</c:v>
                </c:pt>
                <c:pt idx="29">
                  <c:v>-564.33356300000003</c:v>
                </c:pt>
                <c:pt idx="30">
                  <c:v>-563.68989199999999</c:v>
                </c:pt>
                <c:pt idx="31">
                  <c:v>-563.04622199999994</c:v>
                </c:pt>
                <c:pt idx="32">
                  <c:v>-562.40255100000002</c:v>
                </c:pt>
                <c:pt idx="33">
                  <c:v>-561.75888100000009</c:v>
                </c:pt>
                <c:pt idx="34">
                  <c:v>-561.11520999999993</c:v>
                </c:pt>
                <c:pt idx="35">
                  <c:v>-560.47153900000001</c:v>
                </c:pt>
                <c:pt idx="36">
                  <c:v>-559.82786900000008</c:v>
                </c:pt>
                <c:pt idx="37">
                  <c:v>-559.18419799999992</c:v>
                </c:pt>
                <c:pt idx="38">
                  <c:v>-558.54052799999999</c:v>
                </c:pt>
                <c:pt idx="39">
                  <c:v>-557.89685700000007</c:v>
                </c:pt>
                <c:pt idx="40">
                  <c:v>-557.25318700000003</c:v>
                </c:pt>
                <c:pt idx="41">
                  <c:v>-556.60951599999999</c:v>
                </c:pt>
                <c:pt idx="42">
                  <c:v>-555.96584599999994</c:v>
                </c:pt>
                <c:pt idx="43">
                  <c:v>-555.32217500000002</c:v>
                </c:pt>
                <c:pt idx="44">
                  <c:v>-554.67850399999998</c:v>
                </c:pt>
                <c:pt idx="45">
                  <c:v>-554.03483399999993</c:v>
                </c:pt>
                <c:pt idx="46">
                  <c:v>-553.39116300000001</c:v>
                </c:pt>
                <c:pt idx="47">
                  <c:v>-552.74749300000008</c:v>
                </c:pt>
                <c:pt idx="48">
                  <c:v>-552.10382199999992</c:v>
                </c:pt>
                <c:pt idx="49">
                  <c:v>-551.46015199999999</c:v>
                </c:pt>
                <c:pt idx="50">
                  <c:v>-550.81648100000007</c:v>
                </c:pt>
                <c:pt idx="51">
                  <c:v>-550.17281100000002</c:v>
                </c:pt>
                <c:pt idx="52">
                  <c:v>-549.52913999999998</c:v>
                </c:pt>
                <c:pt idx="53">
                  <c:v>-548.88546900000006</c:v>
                </c:pt>
                <c:pt idx="54">
                  <c:v>-548.24179900000001</c:v>
                </c:pt>
                <c:pt idx="55">
                  <c:v>-547.59812799999997</c:v>
                </c:pt>
                <c:pt idx="56">
                  <c:v>-546.95445799999993</c:v>
                </c:pt>
                <c:pt idx="57">
                  <c:v>-546.310787</c:v>
                </c:pt>
                <c:pt idx="58">
                  <c:v>-545.66711700000008</c:v>
                </c:pt>
                <c:pt idx="59">
                  <c:v>-545.02344599999992</c:v>
                </c:pt>
                <c:pt idx="60">
                  <c:v>-544.37977599999999</c:v>
                </c:pt>
                <c:pt idx="61">
                  <c:v>-543.73610500000007</c:v>
                </c:pt>
                <c:pt idx="62">
                  <c:v>-543.09243399999991</c:v>
                </c:pt>
                <c:pt idx="63">
                  <c:v>-542.44876399999998</c:v>
                </c:pt>
                <c:pt idx="64">
                  <c:v>-541.80509300000006</c:v>
                </c:pt>
                <c:pt idx="65">
                  <c:v>-541.16142300000001</c:v>
                </c:pt>
                <c:pt idx="66">
                  <c:v>-540.51775199999997</c:v>
                </c:pt>
                <c:pt idx="67">
                  <c:v>-539.87408199999993</c:v>
                </c:pt>
                <c:pt idx="68">
                  <c:v>-539.230411</c:v>
                </c:pt>
                <c:pt idx="69">
                  <c:v>-538.58673999999996</c:v>
                </c:pt>
                <c:pt idx="70">
                  <c:v>-537.94306999999992</c:v>
                </c:pt>
                <c:pt idx="71">
                  <c:v>-537.29939899999999</c:v>
                </c:pt>
                <c:pt idx="72">
                  <c:v>-536.65572900000006</c:v>
                </c:pt>
                <c:pt idx="73">
                  <c:v>-536.01205799999991</c:v>
                </c:pt>
                <c:pt idx="74">
                  <c:v>-535.36838799999998</c:v>
                </c:pt>
                <c:pt idx="75">
                  <c:v>-534.72471700000006</c:v>
                </c:pt>
                <c:pt idx="76">
                  <c:v>-534.08104700000001</c:v>
                </c:pt>
                <c:pt idx="77">
                  <c:v>-533.43737599999997</c:v>
                </c:pt>
                <c:pt idx="78">
                  <c:v>-532.79370500000005</c:v>
                </c:pt>
                <c:pt idx="79">
                  <c:v>-532.150035</c:v>
                </c:pt>
                <c:pt idx="80">
                  <c:v>-531.50636399999996</c:v>
                </c:pt>
                <c:pt idx="81">
                  <c:v>-530.86269399999992</c:v>
                </c:pt>
                <c:pt idx="82">
                  <c:v>-530.21902299999999</c:v>
                </c:pt>
                <c:pt idx="83">
                  <c:v>-529.57535300000006</c:v>
                </c:pt>
                <c:pt idx="84">
                  <c:v>-528.93168199999991</c:v>
                </c:pt>
                <c:pt idx="85">
                  <c:v>-528.28801199999998</c:v>
                </c:pt>
                <c:pt idx="86">
                  <c:v>-527.64434100000005</c:v>
                </c:pt>
                <c:pt idx="87">
                  <c:v>-527.00067000000001</c:v>
                </c:pt>
                <c:pt idx="88">
                  <c:v>-526.35699999999997</c:v>
                </c:pt>
                <c:pt idx="89">
                  <c:v>-525.71332900000004</c:v>
                </c:pt>
                <c:pt idx="90">
                  <c:v>-525.069659</c:v>
                </c:pt>
                <c:pt idx="91">
                  <c:v>-524.42598799999996</c:v>
                </c:pt>
                <c:pt idx="92">
                  <c:v>-523.78231799999992</c:v>
                </c:pt>
                <c:pt idx="93">
                  <c:v>-523.13864699999999</c:v>
                </c:pt>
                <c:pt idx="94">
                  <c:v>-522.49497700000006</c:v>
                </c:pt>
                <c:pt idx="95">
                  <c:v>-521.85130599999991</c:v>
                </c:pt>
                <c:pt idx="96">
                  <c:v>-521.20763499999998</c:v>
                </c:pt>
                <c:pt idx="97">
                  <c:v>-520.56396500000005</c:v>
                </c:pt>
                <c:pt idx="98">
                  <c:v>-519.9202939999999</c:v>
                </c:pt>
                <c:pt idx="99">
                  <c:v>-519.27662399999997</c:v>
                </c:pt>
                <c:pt idx="100">
                  <c:v>-518.63295300000004</c:v>
                </c:pt>
                <c:pt idx="101">
                  <c:v>-517.989283</c:v>
                </c:pt>
                <c:pt idx="102">
                  <c:v>-517.34561199999996</c:v>
                </c:pt>
                <c:pt idx="103">
                  <c:v>-516.70194100000003</c:v>
                </c:pt>
                <c:pt idx="104">
                  <c:v>-516.05827099999999</c:v>
                </c:pt>
                <c:pt idx="105">
                  <c:v>-515.41460000000006</c:v>
                </c:pt>
                <c:pt idx="106">
                  <c:v>-514.77092999999991</c:v>
                </c:pt>
                <c:pt idx="107">
                  <c:v>-514.12725899999998</c:v>
                </c:pt>
                <c:pt idx="108">
                  <c:v>-513.48358899999994</c:v>
                </c:pt>
                <c:pt idx="109">
                  <c:v>-512.8399179999999</c:v>
                </c:pt>
                <c:pt idx="110">
                  <c:v>-512.19624799999997</c:v>
                </c:pt>
                <c:pt idx="111">
                  <c:v>-511.55257699999999</c:v>
                </c:pt>
                <c:pt idx="112">
                  <c:v>-510.90890600000006</c:v>
                </c:pt>
                <c:pt idx="113">
                  <c:v>-510.26523599999996</c:v>
                </c:pt>
                <c:pt idx="114">
                  <c:v>-509.62156499999998</c:v>
                </c:pt>
                <c:pt idx="115">
                  <c:v>-508.97789499999999</c:v>
                </c:pt>
                <c:pt idx="116">
                  <c:v>-508.33422400000006</c:v>
                </c:pt>
                <c:pt idx="117">
                  <c:v>-507.69055399999996</c:v>
                </c:pt>
                <c:pt idx="118">
                  <c:v>-507.04688299999998</c:v>
                </c:pt>
                <c:pt idx="119">
                  <c:v>-506.40321299999999</c:v>
                </c:pt>
                <c:pt idx="120">
                  <c:v>-505.75954199999995</c:v>
                </c:pt>
                <c:pt idx="121">
                  <c:v>-505.11587099999997</c:v>
                </c:pt>
                <c:pt idx="122">
                  <c:v>-504.47223099999997</c:v>
                </c:pt>
                <c:pt idx="123">
                  <c:v>-503.82859000000002</c:v>
                </c:pt>
                <c:pt idx="124">
                  <c:v>-503.18494899999996</c:v>
                </c:pt>
                <c:pt idx="125">
                  <c:v>-502.54130800000001</c:v>
                </c:pt>
                <c:pt idx="126">
                  <c:v>-501.89766800000001</c:v>
                </c:pt>
                <c:pt idx="127">
                  <c:v>-501.25402700000001</c:v>
                </c:pt>
                <c:pt idx="128">
                  <c:v>-500.61038600000001</c:v>
                </c:pt>
                <c:pt idx="129">
                  <c:v>-499.966745</c:v>
                </c:pt>
                <c:pt idx="130">
                  <c:v>-499.323105</c:v>
                </c:pt>
                <c:pt idx="131">
                  <c:v>-498.679464</c:v>
                </c:pt>
                <c:pt idx="132">
                  <c:v>-498.03582299999999</c:v>
                </c:pt>
                <c:pt idx="133">
                  <c:v>-497.39218199999999</c:v>
                </c:pt>
                <c:pt idx="134">
                  <c:v>-496.74854199999999</c:v>
                </c:pt>
                <c:pt idx="135">
                  <c:v>-496.10490099999998</c:v>
                </c:pt>
                <c:pt idx="136">
                  <c:v>-495.46126000000004</c:v>
                </c:pt>
                <c:pt idx="137">
                  <c:v>-494.81761899999998</c:v>
                </c:pt>
                <c:pt idx="138">
                  <c:v>-494.17397899999997</c:v>
                </c:pt>
                <c:pt idx="139">
                  <c:v>-493.53033800000003</c:v>
                </c:pt>
                <c:pt idx="140">
                  <c:v>-492.88669699999997</c:v>
                </c:pt>
                <c:pt idx="141">
                  <c:v>-492.24305600000002</c:v>
                </c:pt>
                <c:pt idx="142">
                  <c:v>-491.59941600000002</c:v>
                </c:pt>
                <c:pt idx="143">
                  <c:v>-490.95577499999996</c:v>
                </c:pt>
                <c:pt idx="144">
                  <c:v>-490.31213400000001</c:v>
                </c:pt>
                <c:pt idx="145">
                  <c:v>-489.66849299999996</c:v>
                </c:pt>
                <c:pt idx="146">
                  <c:v>-489.02485299999995</c:v>
                </c:pt>
                <c:pt idx="147">
                  <c:v>-488.381212</c:v>
                </c:pt>
                <c:pt idx="148">
                  <c:v>-487.737571</c:v>
                </c:pt>
                <c:pt idx="149">
                  <c:v>-487.09393</c:v>
                </c:pt>
                <c:pt idx="150">
                  <c:v>-486.450289</c:v>
                </c:pt>
                <c:pt idx="151">
                  <c:v>-485.80664899999999</c:v>
                </c:pt>
                <c:pt idx="152">
                  <c:v>-485.16300799999999</c:v>
                </c:pt>
                <c:pt idx="153">
                  <c:v>-484.51936699999999</c:v>
                </c:pt>
                <c:pt idx="154">
                  <c:v>-483.87572599999999</c:v>
                </c:pt>
                <c:pt idx="155">
                  <c:v>-483.23208599999998</c:v>
                </c:pt>
                <c:pt idx="156">
                  <c:v>-482.58844499999998</c:v>
                </c:pt>
                <c:pt idx="157">
                  <c:v>-481.94480399999998</c:v>
                </c:pt>
                <c:pt idx="158">
                  <c:v>-481.30116300000003</c:v>
                </c:pt>
                <c:pt idx="159">
                  <c:v>-480.65752300000003</c:v>
                </c:pt>
                <c:pt idx="160">
                  <c:v>-480.01388200000002</c:v>
                </c:pt>
                <c:pt idx="161">
                  <c:v>-479.37024100000002</c:v>
                </c:pt>
                <c:pt idx="162">
                  <c:v>-478.72660000000002</c:v>
                </c:pt>
                <c:pt idx="163">
                  <c:v>-478.08296000000001</c:v>
                </c:pt>
                <c:pt idx="164">
                  <c:v>-477.43931900000001</c:v>
                </c:pt>
                <c:pt idx="165">
                  <c:v>-476.79567800000001</c:v>
                </c:pt>
                <c:pt idx="166">
                  <c:v>-476.15203700000001</c:v>
                </c:pt>
                <c:pt idx="167">
                  <c:v>-475.508397</c:v>
                </c:pt>
                <c:pt idx="168">
                  <c:v>-474.864756</c:v>
                </c:pt>
                <c:pt idx="169">
                  <c:v>-474.221115</c:v>
                </c:pt>
                <c:pt idx="170">
                  <c:v>-473.577474</c:v>
                </c:pt>
                <c:pt idx="171">
                  <c:v>-472.93383399999999</c:v>
                </c:pt>
                <c:pt idx="172">
                  <c:v>-472.29019300000004</c:v>
                </c:pt>
                <c:pt idx="173">
                  <c:v>-471.64655199999999</c:v>
                </c:pt>
                <c:pt idx="174">
                  <c:v>-471.00291100000004</c:v>
                </c:pt>
                <c:pt idx="175">
                  <c:v>-470.35927100000004</c:v>
                </c:pt>
                <c:pt idx="176">
                  <c:v>-469.71562999999998</c:v>
                </c:pt>
                <c:pt idx="177">
                  <c:v>-469.07198900000003</c:v>
                </c:pt>
                <c:pt idx="178">
                  <c:v>-468.42834799999997</c:v>
                </c:pt>
                <c:pt idx="179">
                  <c:v>-467.78470799999997</c:v>
                </c:pt>
                <c:pt idx="180">
                  <c:v>-467.14106700000002</c:v>
                </c:pt>
                <c:pt idx="181">
                  <c:v>-466.49742599999996</c:v>
                </c:pt>
                <c:pt idx="182">
                  <c:v>-465.85378500000002</c:v>
                </c:pt>
                <c:pt idx="183">
                  <c:v>-465.21014500000001</c:v>
                </c:pt>
                <c:pt idx="184">
                  <c:v>-464.56650400000001</c:v>
                </c:pt>
                <c:pt idx="185">
                  <c:v>-463.92286300000001</c:v>
                </c:pt>
                <c:pt idx="186">
                  <c:v>-463.279222</c:v>
                </c:pt>
                <c:pt idx="187">
                  <c:v>-462.635581</c:v>
                </c:pt>
                <c:pt idx="188">
                  <c:v>-461.991941</c:v>
                </c:pt>
                <c:pt idx="189">
                  <c:v>-461.34829999999999</c:v>
                </c:pt>
                <c:pt idx="190">
                  <c:v>-460.70465899999999</c:v>
                </c:pt>
                <c:pt idx="191">
                  <c:v>-460.06101799999999</c:v>
                </c:pt>
                <c:pt idx="192">
                  <c:v>-459.41737799999999</c:v>
                </c:pt>
                <c:pt idx="193">
                  <c:v>-458.77373699999998</c:v>
                </c:pt>
                <c:pt idx="194">
                  <c:v>-458.13009599999998</c:v>
                </c:pt>
                <c:pt idx="195">
                  <c:v>-457.48645500000003</c:v>
                </c:pt>
                <c:pt idx="196">
                  <c:v>-456.84281500000003</c:v>
                </c:pt>
                <c:pt idx="197">
                  <c:v>-456.19917399999997</c:v>
                </c:pt>
                <c:pt idx="198">
                  <c:v>-455.55553300000003</c:v>
                </c:pt>
                <c:pt idx="199">
                  <c:v>-454.91189199999997</c:v>
                </c:pt>
                <c:pt idx="200">
                  <c:v>-454.26825199999996</c:v>
                </c:pt>
                <c:pt idx="201">
                  <c:v>-453.62461100000002</c:v>
                </c:pt>
                <c:pt idx="202">
                  <c:v>-452.98096999999996</c:v>
                </c:pt>
                <c:pt idx="203">
                  <c:v>-452.33732900000001</c:v>
                </c:pt>
                <c:pt idx="204">
                  <c:v>-451.69368900000001</c:v>
                </c:pt>
                <c:pt idx="205">
                  <c:v>-451.050048</c:v>
                </c:pt>
                <c:pt idx="206">
                  <c:v>-450.406407</c:v>
                </c:pt>
                <c:pt idx="207">
                  <c:v>-449.762766</c:v>
                </c:pt>
                <c:pt idx="208">
                  <c:v>-449.11912599999999</c:v>
                </c:pt>
                <c:pt idx="209">
                  <c:v>-448.47548499999999</c:v>
                </c:pt>
                <c:pt idx="210">
                  <c:v>-447.83184399999999</c:v>
                </c:pt>
                <c:pt idx="211">
                  <c:v>-447.18820299999999</c:v>
                </c:pt>
                <c:pt idx="212">
                  <c:v>-446.54456299999998</c:v>
                </c:pt>
                <c:pt idx="213">
                  <c:v>-445.90092199999998</c:v>
                </c:pt>
                <c:pt idx="214">
                  <c:v>-445.25728099999998</c:v>
                </c:pt>
                <c:pt idx="215">
                  <c:v>-444.61364000000003</c:v>
                </c:pt>
                <c:pt idx="216">
                  <c:v>-443.97</c:v>
                </c:pt>
                <c:pt idx="217">
                  <c:v>-443.32635900000002</c:v>
                </c:pt>
                <c:pt idx="218">
                  <c:v>-442.68271800000002</c:v>
                </c:pt>
                <c:pt idx="219">
                  <c:v>-442.03907700000002</c:v>
                </c:pt>
                <c:pt idx="220">
                  <c:v>-441.39543700000002</c:v>
                </c:pt>
                <c:pt idx="221">
                  <c:v>-440.75179600000001</c:v>
                </c:pt>
                <c:pt idx="222">
                  <c:v>-440.10815500000001</c:v>
                </c:pt>
                <c:pt idx="223">
                  <c:v>-439.46451400000001</c:v>
                </c:pt>
                <c:pt idx="224">
                  <c:v>-438.82087300000001</c:v>
                </c:pt>
                <c:pt idx="225">
                  <c:v>-438.177233</c:v>
                </c:pt>
                <c:pt idx="226">
                  <c:v>-437.533592</c:v>
                </c:pt>
                <c:pt idx="227">
                  <c:v>-436.889951</c:v>
                </c:pt>
                <c:pt idx="228">
                  <c:v>-436.24630999999999</c:v>
                </c:pt>
                <c:pt idx="229">
                  <c:v>-435.60267000000005</c:v>
                </c:pt>
                <c:pt idx="230">
                  <c:v>-434.95902899999999</c:v>
                </c:pt>
                <c:pt idx="231">
                  <c:v>-434.31538800000004</c:v>
                </c:pt>
                <c:pt idx="232">
                  <c:v>-433.67174699999998</c:v>
                </c:pt>
                <c:pt idx="233">
                  <c:v>-433.02810699999998</c:v>
                </c:pt>
                <c:pt idx="234">
                  <c:v>-432.38446600000003</c:v>
                </c:pt>
                <c:pt idx="235">
                  <c:v>-431.74082499999997</c:v>
                </c:pt>
                <c:pt idx="236">
                  <c:v>-431.09718400000003</c:v>
                </c:pt>
                <c:pt idx="237">
                  <c:v>-430.45354400000002</c:v>
                </c:pt>
                <c:pt idx="238">
                  <c:v>-429.80990299999996</c:v>
                </c:pt>
                <c:pt idx="239">
                  <c:v>-429.16626200000002</c:v>
                </c:pt>
                <c:pt idx="240">
                  <c:v>-428.52262100000002</c:v>
                </c:pt>
                <c:pt idx="241">
                  <c:v>-427.87898100000001</c:v>
                </c:pt>
                <c:pt idx="242">
                  <c:v>-427.23534000000001</c:v>
                </c:pt>
                <c:pt idx="243">
                  <c:v>-426.59169900000001</c:v>
                </c:pt>
                <c:pt idx="244">
                  <c:v>-425.948058</c:v>
                </c:pt>
                <c:pt idx="245">
                  <c:v>-425.304418</c:v>
                </c:pt>
                <c:pt idx="246">
                  <c:v>-424.660777</c:v>
                </c:pt>
                <c:pt idx="247">
                  <c:v>-424.01713599999999</c:v>
                </c:pt>
                <c:pt idx="248">
                  <c:v>-423.37349499999999</c:v>
                </c:pt>
                <c:pt idx="249">
                  <c:v>-422.72985499999999</c:v>
                </c:pt>
                <c:pt idx="250">
                  <c:v>-422.08621399999998</c:v>
                </c:pt>
                <c:pt idx="251">
                  <c:v>-421.44257299999998</c:v>
                </c:pt>
                <c:pt idx="252">
                  <c:v>-420.79893200000004</c:v>
                </c:pt>
                <c:pt idx="253">
                  <c:v>-420.15529200000003</c:v>
                </c:pt>
                <c:pt idx="254">
                  <c:v>-419.51165099999997</c:v>
                </c:pt>
                <c:pt idx="255">
                  <c:v>-418.86801000000003</c:v>
                </c:pt>
                <c:pt idx="256">
                  <c:v>-418.22436899999997</c:v>
                </c:pt>
                <c:pt idx="257">
                  <c:v>-417.58072899999996</c:v>
                </c:pt>
                <c:pt idx="258">
                  <c:v>-416.93708800000002</c:v>
                </c:pt>
                <c:pt idx="259">
                  <c:v>-416.29344699999996</c:v>
                </c:pt>
                <c:pt idx="260">
                  <c:v>-415.64980600000001</c:v>
                </c:pt>
                <c:pt idx="261">
                  <c:v>-415.00616600000001</c:v>
                </c:pt>
                <c:pt idx="262">
                  <c:v>-414.36252500000001</c:v>
                </c:pt>
                <c:pt idx="263">
                  <c:v>-413.718884</c:v>
                </c:pt>
                <c:pt idx="264">
                  <c:v>-413.075243</c:v>
                </c:pt>
                <c:pt idx="265">
                  <c:v>-412.431602</c:v>
                </c:pt>
                <c:pt idx="266">
                  <c:v>-411.78796199999999</c:v>
                </c:pt>
                <c:pt idx="267">
                  <c:v>-411.14432099999999</c:v>
                </c:pt>
                <c:pt idx="268">
                  <c:v>-410.50067999999999</c:v>
                </c:pt>
                <c:pt idx="269">
                  <c:v>-409.85703899999999</c:v>
                </c:pt>
                <c:pt idx="270">
                  <c:v>-409.21339899999998</c:v>
                </c:pt>
                <c:pt idx="271">
                  <c:v>-408.56975799999998</c:v>
                </c:pt>
                <c:pt idx="272">
                  <c:v>-407.92611699999998</c:v>
                </c:pt>
                <c:pt idx="273">
                  <c:v>-407.28247599999997</c:v>
                </c:pt>
                <c:pt idx="274">
                  <c:v>-406.63883600000003</c:v>
                </c:pt>
                <c:pt idx="275">
                  <c:v>-405.99519500000002</c:v>
                </c:pt>
                <c:pt idx="276">
                  <c:v>-405.35155400000002</c:v>
                </c:pt>
                <c:pt idx="277">
                  <c:v>-404.70791300000002</c:v>
                </c:pt>
                <c:pt idx="278">
                  <c:v>-404.06427300000001</c:v>
                </c:pt>
                <c:pt idx="279">
                  <c:v>-403.42063200000001</c:v>
                </c:pt>
                <c:pt idx="280">
                  <c:v>-402.77699100000001</c:v>
                </c:pt>
                <c:pt idx="281">
                  <c:v>-402.13335000000001</c:v>
                </c:pt>
                <c:pt idx="282">
                  <c:v>-401.48971</c:v>
                </c:pt>
                <c:pt idx="283">
                  <c:v>-400.846069</c:v>
                </c:pt>
                <c:pt idx="284">
                  <c:v>-400.202428</c:v>
                </c:pt>
                <c:pt idx="285">
                  <c:v>-399.558787</c:v>
                </c:pt>
                <c:pt idx="286">
                  <c:v>-398.91514700000005</c:v>
                </c:pt>
                <c:pt idx="287">
                  <c:v>-398.27150599999999</c:v>
                </c:pt>
                <c:pt idx="288">
                  <c:v>-397.62786500000004</c:v>
                </c:pt>
                <c:pt idx="289">
                  <c:v>-396.98422399999998</c:v>
                </c:pt>
                <c:pt idx="290">
                  <c:v>-396.34058399999998</c:v>
                </c:pt>
                <c:pt idx="291">
                  <c:v>-395.69694300000003</c:v>
                </c:pt>
                <c:pt idx="292">
                  <c:v>-395.05330199999997</c:v>
                </c:pt>
                <c:pt idx="293">
                  <c:v>-394.40966100000003</c:v>
                </c:pt>
                <c:pt idx="294">
                  <c:v>-393.76602100000002</c:v>
                </c:pt>
                <c:pt idx="295">
                  <c:v>-393.12237999999996</c:v>
                </c:pt>
                <c:pt idx="296">
                  <c:v>-392.47873900000002</c:v>
                </c:pt>
                <c:pt idx="297">
                  <c:v>-391.83509800000002</c:v>
                </c:pt>
                <c:pt idx="298">
                  <c:v>-391.19145800000001</c:v>
                </c:pt>
                <c:pt idx="299">
                  <c:v>-390.54781700000001</c:v>
                </c:pt>
                <c:pt idx="300">
                  <c:v>-389.90417600000001</c:v>
                </c:pt>
                <c:pt idx="301">
                  <c:v>-389.260535</c:v>
                </c:pt>
                <c:pt idx="302">
                  <c:v>-388.616894</c:v>
                </c:pt>
                <c:pt idx="303">
                  <c:v>-387.973254</c:v>
                </c:pt>
                <c:pt idx="304">
                  <c:v>-387.32961299999999</c:v>
                </c:pt>
                <c:pt idx="305">
                  <c:v>-386.68597199999999</c:v>
                </c:pt>
                <c:pt idx="306">
                  <c:v>-386.04233099999999</c:v>
                </c:pt>
                <c:pt idx="307">
                  <c:v>-385.39869099999999</c:v>
                </c:pt>
                <c:pt idx="308">
                  <c:v>-384.75504999999998</c:v>
                </c:pt>
                <c:pt idx="309">
                  <c:v>-384.11140900000004</c:v>
                </c:pt>
                <c:pt idx="310">
                  <c:v>-383.46776799999998</c:v>
                </c:pt>
                <c:pt idx="311">
                  <c:v>-382.82412799999997</c:v>
                </c:pt>
                <c:pt idx="312">
                  <c:v>-382.18048700000003</c:v>
                </c:pt>
                <c:pt idx="313">
                  <c:v>-381.53684599999997</c:v>
                </c:pt>
                <c:pt idx="314">
                  <c:v>-380.89320500000002</c:v>
                </c:pt>
                <c:pt idx="315">
                  <c:v>-380.24956500000002</c:v>
                </c:pt>
                <c:pt idx="316">
                  <c:v>-379.60592399999996</c:v>
                </c:pt>
                <c:pt idx="317">
                  <c:v>-378.96228300000001</c:v>
                </c:pt>
                <c:pt idx="318">
                  <c:v>-378.31864199999995</c:v>
                </c:pt>
                <c:pt idx="319">
                  <c:v>-377.67500199999995</c:v>
                </c:pt>
                <c:pt idx="320">
                  <c:v>-377.031361</c:v>
                </c:pt>
                <c:pt idx="321">
                  <c:v>-376.38772</c:v>
                </c:pt>
                <c:pt idx="322">
                  <c:v>-375.744079</c:v>
                </c:pt>
                <c:pt idx="323">
                  <c:v>-375.10043899999999</c:v>
                </c:pt>
                <c:pt idx="324">
                  <c:v>-374.45679799999999</c:v>
                </c:pt>
                <c:pt idx="325">
                  <c:v>-373.81315699999999</c:v>
                </c:pt>
                <c:pt idx="326">
                  <c:v>-373.16951599999999</c:v>
                </c:pt>
                <c:pt idx="327">
                  <c:v>-372.52587599999998</c:v>
                </c:pt>
                <c:pt idx="328">
                  <c:v>-371.88223499999998</c:v>
                </c:pt>
                <c:pt idx="329">
                  <c:v>-371.23859399999998</c:v>
                </c:pt>
                <c:pt idx="330">
                  <c:v>-370.59495299999998</c:v>
                </c:pt>
                <c:pt idx="331">
                  <c:v>-369.95131300000003</c:v>
                </c:pt>
                <c:pt idx="332">
                  <c:v>-369.30767200000003</c:v>
                </c:pt>
                <c:pt idx="333">
                  <c:v>-368.66403100000002</c:v>
                </c:pt>
                <c:pt idx="334">
                  <c:v>-368.02039000000002</c:v>
                </c:pt>
                <c:pt idx="335">
                  <c:v>-367.37675000000002</c:v>
                </c:pt>
                <c:pt idx="336">
                  <c:v>-366.73310900000001</c:v>
                </c:pt>
                <c:pt idx="337">
                  <c:v>-366.08946800000001</c:v>
                </c:pt>
                <c:pt idx="338">
                  <c:v>-365.44582700000001</c:v>
                </c:pt>
                <c:pt idx="339">
                  <c:v>-364.80218600000001</c:v>
                </c:pt>
                <c:pt idx="340">
                  <c:v>-364.158546</c:v>
                </c:pt>
                <c:pt idx="341">
                  <c:v>-363.514905</c:v>
                </c:pt>
                <c:pt idx="342">
                  <c:v>-362.871264</c:v>
                </c:pt>
                <c:pt idx="343">
                  <c:v>-362.22762299999999</c:v>
                </c:pt>
                <c:pt idx="344">
                  <c:v>-361.58398299999999</c:v>
                </c:pt>
                <c:pt idx="345">
                  <c:v>-360.94034200000004</c:v>
                </c:pt>
                <c:pt idx="346">
                  <c:v>-360.29670099999998</c:v>
                </c:pt>
                <c:pt idx="347">
                  <c:v>-359.65306000000004</c:v>
                </c:pt>
                <c:pt idx="348">
                  <c:v>-359.00942000000003</c:v>
                </c:pt>
                <c:pt idx="349">
                  <c:v>-358.36577899999997</c:v>
                </c:pt>
                <c:pt idx="350">
                  <c:v>-357.72213800000003</c:v>
                </c:pt>
                <c:pt idx="351">
                  <c:v>-357.07849699999997</c:v>
                </c:pt>
                <c:pt idx="352">
                  <c:v>-356.43485699999997</c:v>
                </c:pt>
                <c:pt idx="353">
                  <c:v>-355.79121600000002</c:v>
                </c:pt>
                <c:pt idx="354">
                  <c:v>-355.14757499999996</c:v>
                </c:pt>
                <c:pt idx="355">
                  <c:v>-354.50393400000002</c:v>
                </c:pt>
                <c:pt idx="356">
                  <c:v>-353.86029400000001</c:v>
                </c:pt>
                <c:pt idx="357">
                  <c:v>-353.21665300000001</c:v>
                </c:pt>
                <c:pt idx="358">
                  <c:v>-352.57301200000001</c:v>
                </c:pt>
                <c:pt idx="359">
                  <c:v>-351.929371</c:v>
                </c:pt>
                <c:pt idx="360">
                  <c:v>-351.285731</c:v>
                </c:pt>
                <c:pt idx="361">
                  <c:v>-350.64209</c:v>
                </c:pt>
                <c:pt idx="362">
                  <c:v>-349.99844899999999</c:v>
                </c:pt>
                <c:pt idx="363">
                  <c:v>-349.35480799999999</c:v>
                </c:pt>
                <c:pt idx="364">
                  <c:v>-348.71116799999999</c:v>
                </c:pt>
                <c:pt idx="365">
                  <c:v>-348.06752699999998</c:v>
                </c:pt>
                <c:pt idx="366">
                  <c:v>-347.42388600000004</c:v>
                </c:pt>
                <c:pt idx="367">
                  <c:v>-346.78024499999998</c:v>
                </c:pt>
                <c:pt idx="368">
                  <c:v>-346.13660499999997</c:v>
                </c:pt>
                <c:pt idx="369">
                  <c:v>-345.49296400000003</c:v>
                </c:pt>
                <c:pt idx="370">
                  <c:v>-344.84932299999997</c:v>
                </c:pt>
                <c:pt idx="371">
                  <c:v>-344.20568200000002</c:v>
                </c:pt>
                <c:pt idx="372">
                  <c:v>-343.56204200000002</c:v>
                </c:pt>
                <c:pt idx="373">
                  <c:v>-342.91840099999996</c:v>
                </c:pt>
                <c:pt idx="374">
                  <c:v>-342.27476000000001</c:v>
                </c:pt>
                <c:pt idx="375">
                  <c:v>-341.63111899999996</c:v>
                </c:pt>
                <c:pt idx="376">
                  <c:v>-340.98747800000001</c:v>
                </c:pt>
                <c:pt idx="377">
                  <c:v>-340.34383800000001</c:v>
                </c:pt>
                <c:pt idx="378">
                  <c:v>-339.700197</c:v>
                </c:pt>
                <c:pt idx="379">
                  <c:v>-339.056556</c:v>
                </c:pt>
                <c:pt idx="380">
                  <c:v>-338.412915</c:v>
                </c:pt>
                <c:pt idx="381">
                  <c:v>-337.76927499999999</c:v>
                </c:pt>
                <c:pt idx="382">
                  <c:v>-337.12563399999999</c:v>
                </c:pt>
                <c:pt idx="383">
                  <c:v>-336.48199299999999</c:v>
                </c:pt>
                <c:pt idx="384">
                  <c:v>-335.83835199999999</c:v>
                </c:pt>
                <c:pt idx="385">
                  <c:v>-335.19471199999998</c:v>
                </c:pt>
                <c:pt idx="386">
                  <c:v>-334.55107099999998</c:v>
                </c:pt>
                <c:pt idx="387">
                  <c:v>-333.90742999999998</c:v>
                </c:pt>
                <c:pt idx="388">
                  <c:v>-333.26378899999997</c:v>
                </c:pt>
                <c:pt idx="389">
                  <c:v>-332.62014900000003</c:v>
                </c:pt>
                <c:pt idx="390">
                  <c:v>-331.97650800000002</c:v>
                </c:pt>
                <c:pt idx="391">
                  <c:v>-331.33286700000002</c:v>
                </c:pt>
                <c:pt idx="392">
                  <c:v>-330.68922600000002</c:v>
                </c:pt>
                <c:pt idx="393">
                  <c:v>-330.04558600000001</c:v>
                </c:pt>
                <c:pt idx="394">
                  <c:v>-329.40194500000001</c:v>
                </c:pt>
                <c:pt idx="395">
                  <c:v>-328.75830400000001</c:v>
                </c:pt>
                <c:pt idx="396">
                  <c:v>-328.11466300000001</c:v>
                </c:pt>
                <c:pt idx="397">
                  <c:v>-327.471023</c:v>
                </c:pt>
                <c:pt idx="398">
                  <c:v>-326.827382</c:v>
                </c:pt>
                <c:pt idx="399">
                  <c:v>-326.183741</c:v>
                </c:pt>
                <c:pt idx="400">
                  <c:v>-325.5401</c:v>
                </c:pt>
                <c:pt idx="401">
                  <c:v>-324.89645999999999</c:v>
                </c:pt>
                <c:pt idx="402">
                  <c:v>-324.25281900000004</c:v>
                </c:pt>
                <c:pt idx="403">
                  <c:v>-323.60917799999999</c:v>
                </c:pt>
                <c:pt idx="404">
                  <c:v>-322.96553700000004</c:v>
                </c:pt>
                <c:pt idx="405">
                  <c:v>-322.32189700000004</c:v>
                </c:pt>
                <c:pt idx="406">
                  <c:v>-321.67825599999998</c:v>
                </c:pt>
                <c:pt idx="407">
                  <c:v>-321.03461500000003</c:v>
                </c:pt>
                <c:pt idx="408">
                  <c:v>-320.39097399999997</c:v>
                </c:pt>
                <c:pt idx="409">
                  <c:v>-319.74733399999997</c:v>
                </c:pt>
                <c:pt idx="410">
                  <c:v>-319.10369300000002</c:v>
                </c:pt>
                <c:pt idx="411">
                  <c:v>-318.46005199999996</c:v>
                </c:pt>
                <c:pt idx="412">
                  <c:v>-317.81641100000002</c:v>
                </c:pt>
                <c:pt idx="413">
                  <c:v>-317.17277100000001</c:v>
                </c:pt>
                <c:pt idx="414">
                  <c:v>-316.52913000000001</c:v>
                </c:pt>
                <c:pt idx="415">
                  <c:v>-315.88548900000001</c:v>
                </c:pt>
                <c:pt idx="416">
                  <c:v>-315.241848</c:v>
                </c:pt>
                <c:pt idx="417">
                  <c:v>-314.598207</c:v>
                </c:pt>
                <c:pt idx="418">
                  <c:v>-313.954567</c:v>
                </c:pt>
                <c:pt idx="419">
                  <c:v>-313.31092599999999</c:v>
                </c:pt>
                <c:pt idx="420">
                  <c:v>-312.66728499999999</c:v>
                </c:pt>
                <c:pt idx="421">
                  <c:v>-312.02364399999999</c:v>
                </c:pt>
                <c:pt idx="422">
                  <c:v>-311.38000399999999</c:v>
                </c:pt>
                <c:pt idx="423">
                  <c:v>-310.73636299999998</c:v>
                </c:pt>
                <c:pt idx="424">
                  <c:v>-310.09272199999998</c:v>
                </c:pt>
                <c:pt idx="425">
                  <c:v>-309.44908100000004</c:v>
                </c:pt>
                <c:pt idx="426">
                  <c:v>-308.80544100000003</c:v>
                </c:pt>
                <c:pt idx="427">
                  <c:v>-308.16179999999997</c:v>
                </c:pt>
                <c:pt idx="428">
                  <c:v>-307.51815900000003</c:v>
                </c:pt>
                <c:pt idx="429">
                  <c:v>-306.87451799999997</c:v>
                </c:pt>
                <c:pt idx="430">
                  <c:v>-306.23087799999996</c:v>
                </c:pt>
                <c:pt idx="431">
                  <c:v>-305.58723700000002</c:v>
                </c:pt>
                <c:pt idx="432">
                  <c:v>-304.94359599999996</c:v>
                </c:pt>
                <c:pt idx="433">
                  <c:v>-304.29995500000001</c:v>
                </c:pt>
                <c:pt idx="434">
                  <c:v>-303.65631500000001</c:v>
                </c:pt>
                <c:pt idx="435">
                  <c:v>-303.012674</c:v>
                </c:pt>
                <c:pt idx="436">
                  <c:v>-302.369033</c:v>
                </c:pt>
                <c:pt idx="437">
                  <c:v>-301.725392</c:v>
                </c:pt>
                <c:pt idx="438">
                  <c:v>-301.08175199999999</c:v>
                </c:pt>
                <c:pt idx="439">
                  <c:v>-300.43811099999999</c:v>
                </c:pt>
                <c:pt idx="440">
                  <c:v>-299.79446999999999</c:v>
                </c:pt>
                <c:pt idx="441">
                  <c:v>-299.15082899999999</c:v>
                </c:pt>
                <c:pt idx="442">
                  <c:v>-298.50718899999998</c:v>
                </c:pt>
                <c:pt idx="443">
                  <c:v>-297.86354799999998</c:v>
                </c:pt>
                <c:pt idx="444">
                  <c:v>-297.21990699999998</c:v>
                </c:pt>
                <c:pt idx="445">
                  <c:v>-296.57626599999998</c:v>
                </c:pt>
                <c:pt idx="446">
                  <c:v>-295.93262600000003</c:v>
                </c:pt>
                <c:pt idx="447">
                  <c:v>-295.28898500000003</c:v>
                </c:pt>
                <c:pt idx="448">
                  <c:v>-294.64534400000002</c:v>
                </c:pt>
                <c:pt idx="449">
                  <c:v>-294.00170300000002</c:v>
                </c:pt>
                <c:pt idx="450">
                  <c:v>-293.35806300000002</c:v>
                </c:pt>
                <c:pt idx="451">
                  <c:v>-292.71442200000001</c:v>
                </c:pt>
                <c:pt idx="452">
                  <c:v>-292.07078100000001</c:v>
                </c:pt>
                <c:pt idx="453">
                  <c:v>-291.42714000000001</c:v>
                </c:pt>
                <c:pt idx="454">
                  <c:v>-290.78349900000001</c:v>
                </c:pt>
                <c:pt idx="455">
                  <c:v>-290.139859</c:v>
                </c:pt>
                <c:pt idx="456">
                  <c:v>-289.496218</c:v>
                </c:pt>
                <c:pt idx="457">
                  <c:v>-288.852577</c:v>
                </c:pt>
                <c:pt idx="458">
                  <c:v>-288.20893599999999</c:v>
                </c:pt>
                <c:pt idx="459">
                  <c:v>-287.56529600000005</c:v>
                </c:pt>
                <c:pt idx="460">
                  <c:v>-286.92165499999999</c:v>
                </c:pt>
                <c:pt idx="461">
                  <c:v>-286.27801400000004</c:v>
                </c:pt>
                <c:pt idx="462">
                  <c:v>-285.63437299999998</c:v>
                </c:pt>
                <c:pt idx="463">
                  <c:v>-284.99073299999998</c:v>
                </c:pt>
                <c:pt idx="464">
                  <c:v>-284.34709200000003</c:v>
                </c:pt>
                <c:pt idx="465">
                  <c:v>-283.70345099999997</c:v>
                </c:pt>
                <c:pt idx="466">
                  <c:v>-283.05981000000003</c:v>
                </c:pt>
                <c:pt idx="467">
                  <c:v>-282.41617000000002</c:v>
                </c:pt>
                <c:pt idx="468">
                  <c:v>-281.77252899999996</c:v>
                </c:pt>
                <c:pt idx="469">
                  <c:v>-281.12888800000002</c:v>
                </c:pt>
                <c:pt idx="470">
                  <c:v>-280.48524700000002</c:v>
                </c:pt>
                <c:pt idx="471">
                  <c:v>-279.84160700000001</c:v>
                </c:pt>
                <c:pt idx="472">
                  <c:v>-279.19796600000001</c:v>
                </c:pt>
                <c:pt idx="473">
                  <c:v>-278.55432500000001</c:v>
                </c:pt>
                <c:pt idx="474">
                  <c:v>-277.910684</c:v>
                </c:pt>
                <c:pt idx="475">
                  <c:v>-277.267044</c:v>
                </c:pt>
                <c:pt idx="476">
                  <c:v>-276.623403</c:v>
                </c:pt>
                <c:pt idx="477">
                  <c:v>-275.97976199999999</c:v>
                </c:pt>
                <c:pt idx="478">
                  <c:v>-275.33612099999999</c:v>
                </c:pt>
                <c:pt idx="479">
                  <c:v>-274.69248099999999</c:v>
                </c:pt>
                <c:pt idx="480">
                  <c:v>-274.04883999999998</c:v>
                </c:pt>
                <c:pt idx="481">
                  <c:v>-273.40519899999998</c:v>
                </c:pt>
                <c:pt idx="482">
                  <c:v>-272.76155800000004</c:v>
                </c:pt>
                <c:pt idx="483">
                  <c:v>-272.11791800000003</c:v>
                </c:pt>
                <c:pt idx="484">
                  <c:v>-271.47427699999997</c:v>
                </c:pt>
                <c:pt idx="485">
                  <c:v>-270.83063600000003</c:v>
                </c:pt>
                <c:pt idx="486">
                  <c:v>-270.18699499999997</c:v>
                </c:pt>
                <c:pt idx="487">
                  <c:v>-269.54335499999996</c:v>
                </c:pt>
                <c:pt idx="488">
                  <c:v>-268.89971400000002</c:v>
                </c:pt>
                <c:pt idx="489">
                  <c:v>-268.25607299999996</c:v>
                </c:pt>
                <c:pt idx="490">
                  <c:v>-267.61243200000001</c:v>
                </c:pt>
                <c:pt idx="491">
                  <c:v>-266.96879099999995</c:v>
                </c:pt>
                <c:pt idx="492">
                  <c:v>-266.32515100000001</c:v>
                </c:pt>
                <c:pt idx="493">
                  <c:v>-265.68151</c:v>
                </c:pt>
                <c:pt idx="494">
                  <c:v>-265.037869</c:v>
                </c:pt>
                <c:pt idx="495">
                  <c:v>-264.394228</c:v>
                </c:pt>
                <c:pt idx="496">
                  <c:v>-263.75058799999999</c:v>
                </c:pt>
                <c:pt idx="497">
                  <c:v>-263.10694699999999</c:v>
                </c:pt>
                <c:pt idx="498">
                  <c:v>-262.46330599999999</c:v>
                </c:pt>
                <c:pt idx="499">
                  <c:v>-261.81966499999999</c:v>
                </c:pt>
                <c:pt idx="500">
                  <c:v>-261.17602499999998</c:v>
                </c:pt>
                <c:pt idx="501">
                  <c:v>-260.53238399999998</c:v>
                </c:pt>
                <c:pt idx="502">
                  <c:v>-259.88874299999998</c:v>
                </c:pt>
                <c:pt idx="503">
                  <c:v>-259.24510199999997</c:v>
                </c:pt>
                <c:pt idx="504">
                  <c:v>-258.60146199999997</c:v>
                </c:pt>
                <c:pt idx="505">
                  <c:v>-257.95782100000002</c:v>
                </c:pt>
                <c:pt idx="506">
                  <c:v>-257.31417999999996</c:v>
                </c:pt>
                <c:pt idx="507">
                  <c:v>-256.67053900000002</c:v>
                </c:pt>
                <c:pt idx="508">
                  <c:v>-256.02689900000001</c:v>
                </c:pt>
                <c:pt idx="509">
                  <c:v>-255.38325799999998</c:v>
                </c:pt>
                <c:pt idx="510">
                  <c:v>-254.73961700000001</c:v>
                </c:pt>
                <c:pt idx="511">
                  <c:v>-254.09597600000001</c:v>
                </c:pt>
                <c:pt idx="512">
                  <c:v>-253.452336</c:v>
                </c:pt>
                <c:pt idx="513">
                  <c:v>-252.808695</c:v>
                </c:pt>
                <c:pt idx="514">
                  <c:v>-252.165054</c:v>
                </c:pt>
                <c:pt idx="515">
                  <c:v>-251.521413</c:v>
                </c:pt>
                <c:pt idx="516">
                  <c:v>-250.87777299999999</c:v>
                </c:pt>
                <c:pt idx="517">
                  <c:v>-250.23413199999999</c:v>
                </c:pt>
                <c:pt idx="518">
                  <c:v>-249.59049099999999</c:v>
                </c:pt>
                <c:pt idx="519">
                  <c:v>-248.94684999999998</c:v>
                </c:pt>
                <c:pt idx="520">
                  <c:v>-248.30320999999998</c:v>
                </c:pt>
                <c:pt idx="521">
                  <c:v>-247.659569</c:v>
                </c:pt>
                <c:pt idx="522">
                  <c:v>-247.015928</c:v>
                </c:pt>
                <c:pt idx="523">
                  <c:v>-246.372287</c:v>
                </c:pt>
                <c:pt idx="524">
                  <c:v>-245.728647</c:v>
                </c:pt>
                <c:pt idx="525">
                  <c:v>-245.08500599999999</c:v>
                </c:pt>
                <c:pt idx="526">
                  <c:v>-244.44136499999999</c:v>
                </c:pt>
                <c:pt idx="527">
                  <c:v>-243.79772399999999</c:v>
                </c:pt>
                <c:pt idx="528">
                  <c:v>-243.15408299999999</c:v>
                </c:pt>
                <c:pt idx="529">
                  <c:v>-242.51044299999998</c:v>
                </c:pt>
                <c:pt idx="530">
                  <c:v>-241.86680199999998</c:v>
                </c:pt>
                <c:pt idx="531">
                  <c:v>-241.22316099999998</c:v>
                </c:pt>
                <c:pt idx="532">
                  <c:v>-240.57951999999997</c:v>
                </c:pt>
                <c:pt idx="533">
                  <c:v>-239.93588000000003</c:v>
                </c:pt>
                <c:pt idx="534">
                  <c:v>-239.29223900000002</c:v>
                </c:pt>
                <c:pt idx="535">
                  <c:v>-238.64859800000002</c:v>
                </c:pt>
                <c:pt idx="536">
                  <c:v>-238.00495700000002</c:v>
                </c:pt>
                <c:pt idx="537">
                  <c:v>-237.36131700000001</c:v>
                </c:pt>
                <c:pt idx="538">
                  <c:v>-236.71767600000001</c:v>
                </c:pt>
                <c:pt idx="539">
                  <c:v>-236.07403500000001</c:v>
                </c:pt>
                <c:pt idx="540">
                  <c:v>-235.43039400000001</c:v>
                </c:pt>
                <c:pt idx="541">
                  <c:v>-234.786754</c:v>
                </c:pt>
                <c:pt idx="542">
                  <c:v>-234.143113</c:v>
                </c:pt>
                <c:pt idx="543">
                  <c:v>-233.499472</c:v>
                </c:pt>
                <c:pt idx="544">
                  <c:v>-232.85583099999999</c:v>
                </c:pt>
                <c:pt idx="545">
                  <c:v>-232.21219100000002</c:v>
                </c:pt>
                <c:pt idx="546">
                  <c:v>-231.56855000000002</c:v>
                </c:pt>
                <c:pt idx="547">
                  <c:v>-230.92490900000001</c:v>
                </c:pt>
                <c:pt idx="548">
                  <c:v>-230.28126800000001</c:v>
                </c:pt>
                <c:pt idx="549">
                  <c:v>-229.63762800000001</c:v>
                </c:pt>
                <c:pt idx="550">
                  <c:v>-228.993987</c:v>
                </c:pt>
                <c:pt idx="551">
                  <c:v>-228.350346</c:v>
                </c:pt>
                <c:pt idx="552">
                  <c:v>-227.706705</c:v>
                </c:pt>
                <c:pt idx="553">
                  <c:v>-227.06306499999999</c:v>
                </c:pt>
                <c:pt idx="554">
                  <c:v>-226.41942399999999</c:v>
                </c:pt>
                <c:pt idx="555">
                  <c:v>-225.77578299999999</c:v>
                </c:pt>
                <c:pt idx="556">
                  <c:v>-225.13214200000002</c:v>
                </c:pt>
                <c:pt idx="557">
                  <c:v>-224.48850200000001</c:v>
                </c:pt>
                <c:pt idx="558">
                  <c:v>-223.84486100000001</c:v>
                </c:pt>
                <c:pt idx="559">
                  <c:v>-223.20122000000001</c:v>
                </c:pt>
                <c:pt idx="560">
                  <c:v>-222.557579</c:v>
                </c:pt>
                <c:pt idx="561">
                  <c:v>-221.913939</c:v>
                </c:pt>
                <c:pt idx="562">
                  <c:v>-221.270298</c:v>
                </c:pt>
                <c:pt idx="563">
                  <c:v>-220.62665699999999</c:v>
                </c:pt>
                <c:pt idx="564">
                  <c:v>-219.98301599999999</c:v>
                </c:pt>
                <c:pt idx="565">
                  <c:v>-219.33937499999999</c:v>
                </c:pt>
                <c:pt idx="566">
                  <c:v>-218.69573499999998</c:v>
                </c:pt>
                <c:pt idx="567">
                  <c:v>-218.05209400000001</c:v>
                </c:pt>
                <c:pt idx="568">
                  <c:v>-217.40845300000001</c:v>
                </c:pt>
                <c:pt idx="569">
                  <c:v>-216.76481200000001</c:v>
                </c:pt>
                <c:pt idx="570">
                  <c:v>-216.121172</c:v>
                </c:pt>
                <c:pt idx="571">
                  <c:v>-215.477531</c:v>
                </c:pt>
                <c:pt idx="572">
                  <c:v>-214.83389</c:v>
                </c:pt>
                <c:pt idx="573">
                  <c:v>-214.19024899999999</c:v>
                </c:pt>
                <c:pt idx="574">
                  <c:v>-213.54660899999999</c:v>
                </c:pt>
                <c:pt idx="575">
                  <c:v>-212.90296799999999</c:v>
                </c:pt>
                <c:pt idx="576">
                  <c:v>-212.25932699999998</c:v>
                </c:pt>
                <c:pt idx="577">
                  <c:v>-211.61568599999998</c:v>
                </c:pt>
                <c:pt idx="578">
                  <c:v>-210.97204600000001</c:v>
                </c:pt>
                <c:pt idx="579">
                  <c:v>-210.328405</c:v>
                </c:pt>
                <c:pt idx="580">
                  <c:v>-209.684764</c:v>
                </c:pt>
                <c:pt idx="581">
                  <c:v>-209.041123</c:v>
                </c:pt>
                <c:pt idx="582">
                  <c:v>-208.39748299999999</c:v>
                </c:pt>
                <c:pt idx="583">
                  <c:v>-207.75384199999999</c:v>
                </c:pt>
                <c:pt idx="584">
                  <c:v>-207.11020099999999</c:v>
                </c:pt>
                <c:pt idx="585">
                  <c:v>-206.46655999999999</c:v>
                </c:pt>
                <c:pt idx="586">
                  <c:v>-205.82291999999998</c:v>
                </c:pt>
                <c:pt idx="587">
                  <c:v>-205.17927899999998</c:v>
                </c:pt>
                <c:pt idx="588">
                  <c:v>-204.53563799999998</c:v>
                </c:pt>
                <c:pt idx="589">
                  <c:v>-203.89199699999998</c:v>
                </c:pt>
                <c:pt idx="590">
                  <c:v>-203.248357</c:v>
                </c:pt>
                <c:pt idx="591">
                  <c:v>-202.60471600000002</c:v>
                </c:pt>
                <c:pt idx="592">
                  <c:v>-201.96107500000002</c:v>
                </c:pt>
                <c:pt idx="593">
                  <c:v>-201.31743400000002</c:v>
                </c:pt>
                <c:pt idx="594">
                  <c:v>-200.67379400000002</c:v>
                </c:pt>
                <c:pt idx="595">
                  <c:v>-200.03015300000001</c:v>
                </c:pt>
                <c:pt idx="596">
                  <c:v>-199.38651200000001</c:v>
                </c:pt>
                <c:pt idx="597">
                  <c:v>-198.74287100000001</c:v>
                </c:pt>
                <c:pt idx="598">
                  <c:v>-198.099231</c:v>
                </c:pt>
                <c:pt idx="599">
                  <c:v>-197.45559</c:v>
                </c:pt>
                <c:pt idx="600">
                  <c:v>-196.811949</c:v>
                </c:pt>
                <c:pt idx="601">
                  <c:v>-196.168308</c:v>
                </c:pt>
                <c:pt idx="602">
                  <c:v>-195.52466800000002</c:v>
                </c:pt>
                <c:pt idx="603">
                  <c:v>-194.88102700000002</c:v>
                </c:pt>
                <c:pt idx="604">
                  <c:v>-194.23738600000001</c:v>
                </c:pt>
                <c:pt idx="605">
                  <c:v>-193.59374500000001</c:v>
                </c:pt>
                <c:pt idx="606">
                  <c:v>-192.95010400000001</c:v>
                </c:pt>
                <c:pt idx="607">
                  <c:v>-192.30646400000001</c:v>
                </c:pt>
                <c:pt idx="608">
                  <c:v>-191.662823</c:v>
                </c:pt>
                <c:pt idx="609">
                  <c:v>-191.019182</c:v>
                </c:pt>
                <c:pt idx="610">
                  <c:v>-190.375541</c:v>
                </c:pt>
                <c:pt idx="611">
                  <c:v>-189.73190099999999</c:v>
                </c:pt>
                <c:pt idx="612">
                  <c:v>-189.08825999999999</c:v>
                </c:pt>
                <c:pt idx="613">
                  <c:v>-188.44461900000002</c:v>
                </c:pt>
                <c:pt idx="614">
                  <c:v>-187.80097800000001</c:v>
                </c:pt>
                <c:pt idx="615">
                  <c:v>-187.15733800000001</c:v>
                </c:pt>
                <c:pt idx="616">
                  <c:v>-186.51369700000001</c:v>
                </c:pt>
                <c:pt idx="617">
                  <c:v>-185.87005600000001</c:v>
                </c:pt>
                <c:pt idx="618">
                  <c:v>-185.226415</c:v>
                </c:pt>
                <c:pt idx="619">
                  <c:v>-184.582775</c:v>
                </c:pt>
                <c:pt idx="620">
                  <c:v>-183.939134</c:v>
                </c:pt>
                <c:pt idx="621">
                  <c:v>-183.29549299999999</c:v>
                </c:pt>
                <c:pt idx="622">
                  <c:v>-182.65185199999999</c:v>
                </c:pt>
                <c:pt idx="623">
                  <c:v>-182.00821199999999</c:v>
                </c:pt>
                <c:pt idx="624">
                  <c:v>-181.36457099999998</c:v>
                </c:pt>
                <c:pt idx="625">
                  <c:v>-180.72093000000001</c:v>
                </c:pt>
                <c:pt idx="626">
                  <c:v>-180.07728900000001</c:v>
                </c:pt>
                <c:pt idx="627">
                  <c:v>-179.433649</c:v>
                </c:pt>
                <c:pt idx="628">
                  <c:v>-178.790008</c:v>
                </c:pt>
                <c:pt idx="629">
                  <c:v>-178.146367</c:v>
                </c:pt>
                <c:pt idx="630">
                  <c:v>-177.502726</c:v>
                </c:pt>
                <c:pt idx="631">
                  <c:v>-176.85908599999999</c:v>
                </c:pt>
                <c:pt idx="632">
                  <c:v>-176.21544499999999</c:v>
                </c:pt>
                <c:pt idx="633">
                  <c:v>-175.57180399999999</c:v>
                </c:pt>
                <c:pt idx="634">
                  <c:v>-174.92816299999998</c:v>
                </c:pt>
                <c:pt idx="635">
                  <c:v>-174.28452299999998</c:v>
                </c:pt>
                <c:pt idx="636">
                  <c:v>-173.640882</c:v>
                </c:pt>
                <c:pt idx="637">
                  <c:v>-172.997241</c:v>
                </c:pt>
                <c:pt idx="638">
                  <c:v>-172.3536</c:v>
                </c:pt>
                <c:pt idx="639">
                  <c:v>-171.70996</c:v>
                </c:pt>
                <c:pt idx="640">
                  <c:v>-171.06631899999999</c:v>
                </c:pt>
                <c:pt idx="641">
                  <c:v>-170.42267799999999</c:v>
                </c:pt>
                <c:pt idx="642">
                  <c:v>-169.77903699999999</c:v>
                </c:pt>
                <c:pt idx="643">
                  <c:v>-169.13539599999999</c:v>
                </c:pt>
                <c:pt idx="644">
                  <c:v>-168.49175599999998</c:v>
                </c:pt>
                <c:pt idx="645">
                  <c:v>-167.84811499999998</c:v>
                </c:pt>
                <c:pt idx="646">
                  <c:v>-167.20447399999998</c:v>
                </c:pt>
                <c:pt idx="647">
                  <c:v>-166.56083299999997</c:v>
                </c:pt>
                <c:pt idx="648">
                  <c:v>-165.917193</c:v>
                </c:pt>
                <c:pt idx="649">
                  <c:v>-165.27355200000002</c:v>
                </c:pt>
                <c:pt idx="650">
                  <c:v>-164.62991100000002</c:v>
                </c:pt>
                <c:pt idx="651">
                  <c:v>-163.98627000000002</c:v>
                </c:pt>
                <c:pt idx="652">
                  <c:v>-163.34263000000001</c:v>
                </c:pt>
                <c:pt idx="653">
                  <c:v>-162.69898900000001</c:v>
                </c:pt>
                <c:pt idx="654">
                  <c:v>-162.05534800000001</c:v>
                </c:pt>
                <c:pt idx="655">
                  <c:v>-161.41170700000001</c:v>
                </c:pt>
                <c:pt idx="656">
                  <c:v>-160.768067</c:v>
                </c:pt>
                <c:pt idx="657">
                  <c:v>-160.124426</c:v>
                </c:pt>
                <c:pt idx="658">
                  <c:v>-159.480785</c:v>
                </c:pt>
                <c:pt idx="659">
                  <c:v>-158.837144</c:v>
                </c:pt>
                <c:pt idx="660">
                  <c:v>-158.19350400000002</c:v>
                </c:pt>
                <c:pt idx="661">
                  <c:v>-157.54986300000002</c:v>
                </c:pt>
                <c:pt idx="662">
                  <c:v>-156.90622200000001</c:v>
                </c:pt>
                <c:pt idx="663">
                  <c:v>-156.26258100000001</c:v>
                </c:pt>
                <c:pt idx="664">
                  <c:v>-155.61894100000001</c:v>
                </c:pt>
                <c:pt idx="665">
                  <c:v>-154.9753</c:v>
                </c:pt>
                <c:pt idx="666">
                  <c:v>-154.331659</c:v>
                </c:pt>
                <c:pt idx="667">
                  <c:v>-153.688018</c:v>
                </c:pt>
                <c:pt idx="668">
                  <c:v>-153.04437799999999</c:v>
                </c:pt>
                <c:pt idx="669">
                  <c:v>-152.40073699999999</c:v>
                </c:pt>
                <c:pt idx="670">
                  <c:v>-151.75709599999999</c:v>
                </c:pt>
                <c:pt idx="671">
                  <c:v>-151.11345500000002</c:v>
                </c:pt>
                <c:pt idx="672">
                  <c:v>-150.46981500000001</c:v>
                </c:pt>
                <c:pt idx="673">
                  <c:v>-149.82617400000001</c:v>
                </c:pt>
                <c:pt idx="674">
                  <c:v>-149.18253300000001</c:v>
                </c:pt>
                <c:pt idx="675">
                  <c:v>-148.538892</c:v>
                </c:pt>
                <c:pt idx="676">
                  <c:v>-147.895252</c:v>
                </c:pt>
                <c:pt idx="677">
                  <c:v>-147.251611</c:v>
                </c:pt>
                <c:pt idx="678">
                  <c:v>-146.60796999999999</c:v>
                </c:pt>
                <c:pt idx="679">
                  <c:v>-145.96432899999999</c:v>
                </c:pt>
                <c:pt idx="680">
                  <c:v>-145.32068799999999</c:v>
                </c:pt>
                <c:pt idx="681">
                  <c:v>-144.67704799999998</c:v>
                </c:pt>
                <c:pt idx="682">
                  <c:v>-144.03340700000001</c:v>
                </c:pt>
                <c:pt idx="683">
                  <c:v>-143.38976600000001</c:v>
                </c:pt>
                <c:pt idx="684">
                  <c:v>-142.74612500000001</c:v>
                </c:pt>
                <c:pt idx="685">
                  <c:v>-142.102485</c:v>
                </c:pt>
                <c:pt idx="686">
                  <c:v>-141.458844</c:v>
                </c:pt>
                <c:pt idx="687">
                  <c:v>-140.815203</c:v>
                </c:pt>
                <c:pt idx="688">
                  <c:v>-140.17156199999999</c:v>
                </c:pt>
                <c:pt idx="689">
                  <c:v>-139.52792199999999</c:v>
                </c:pt>
                <c:pt idx="690">
                  <c:v>-138.88428099999999</c:v>
                </c:pt>
                <c:pt idx="691">
                  <c:v>-138.24063999999998</c:v>
                </c:pt>
                <c:pt idx="692">
                  <c:v>-137.59699899999998</c:v>
                </c:pt>
                <c:pt idx="693">
                  <c:v>-136.95335900000001</c:v>
                </c:pt>
                <c:pt idx="694">
                  <c:v>-136.309718</c:v>
                </c:pt>
                <c:pt idx="695">
                  <c:v>-135.666077</c:v>
                </c:pt>
                <c:pt idx="696">
                  <c:v>-135.022436</c:v>
                </c:pt>
                <c:pt idx="697">
                  <c:v>-134.37879599999999</c:v>
                </c:pt>
                <c:pt idx="698">
                  <c:v>-133.73515499999999</c:v>
                </c:pt>
                <c:pt idx="699">
                  <c:v>-133.09151399999999</c:v>
                </c:pt>
                <c:pt idx="700">
                  <c:v>-132.44787299999999</c:v>
                </c:pt>
                <c:pt idx="701">
                  <c:v>-131.80423299999998</c:v>
                </c:pt>
                <c:pt idx="702">
                  <c:v>-131.16059200000001</c:v>
                </c:pt>
                <c:pt idx="703">
                  <c:v>-130.51695100000001</c:v>
                </c:pt>
                <c:pt idx="704">
                  <c:v>-129.87331</c:v>
                </c:pt>
                <c:pt idx="705">
                  <c:v>-129.22967</c:v>
                </c:pt>
                <c:pt idx="706">
                  <c:v>-128.586029</c:v>
                </c:pt>
                <c:pt idx="707">
                  <c:v>-127.94238799999999</c:v>
                </c:pt>
                <c:pt idx="708">
                  <c:v>-127.29874700000001</c:v>
                </c:pt>
                <c:pt idx="709">
                  <c:v>-126.655107</c:v>
                </c:pt>
                <c:pt idx="710">
                  <c:v>-126.011466</c:v>
                </c:pt>
                <c:pt idx="711">
                  <c:v>-125.367825</c:v>
                </c:pt>
                <c:pt idx="712">
                  <c:v>-124.72418399999999</c:v>
                </c:pt>
                <c:pt idx="713">
                  <c:v>-124.080544</c:v>
                </c:pt>
                <c:pt idx="714">
                  <c:v>-123.436903</c:v>
                </c:pt>
                <c:pt idx="715">
                  <c:v>-122.793262</c:v>
                </c:pt>
                <c:pt idx="716">
                  <c:v>-122.149621</c:v>
                </c:pt>
                <c:pt idx="717">
                  <c:v>-121.50597999999999</c:v>
                </c:pt>
                <c:pt idx="718">
                  <c:v>-120.86233999999999</c:v>
                </c:pt>
                <c:pt idx="719">
                  <c:v>-120.218699</c:v>
                </c:pt>
                <c:pt idx="720">
                  <c:v>-119.575058</c:v>
                </c:pt>
                <c:pt idx="721">
                  <c:v>-118.931417</c:v>
                </c:pt>
                <c:pt idx="722">
                  <c:v>-118.28777700000001</c:v>
                </c:pt>
                <c:pt idx="723">
                  <c:v>-117.644136</c:v>
                </c:pt>
                <c:pt idx="724">
                  <c:v>-117.000495</c:v>
                </c:pt>
                <c:pt idx="725">
                  <c:v>-116.356854</c:v>
                </c:pt>
                <c:pt idx="726">
                  <c:v>-115.71321400000001</c:v>
                </c:pt>
                <c:pt idx="727">
                  <c:v>-115.06957300000001</c:v>
                </c:pt>
                <c:pt idx="728">
                  <c:v>-114.425932</c:v>
                </c:pt>
                <c:pt idx="729">
                  <c:v>-113.782291</c:v>
                </c:pt>
                <c:pt idx="730">
                  <c:v>-113.138651</c:v>
                </c:pt>
                <c:pt idx="731">
                  <c:v>-112.49501000000001</c:v>
                </c:pt>
                <c:pt idx="732">
                  <c:v>-111.85136900000001</c:v>
                </c:pt>
                <c:pt idx="733">
                  <c:v>-111.207728</c:v>
                </c:pt>
                <c:pt idx="734">
                  <c:v>-110.564088</c:v>
                </c:pt>
                <c:pt idx="735">
                  <c:v>-109.920447</c:v>
                </c:pt>
                <c:pt idx="736">
                  <c:v>-109.27680599999999</c:v>
                </c:pt>
                <c:pt idx="737">
                  <c:v>-108.63316500000001</c:v>
                </c:pt>
                <c:pt idx="738">
                  <c:v>-107.989525</c:v>
                </c:pt>
                <c:pt idx="739">
                  <c:v>-107.345884</c:v>
                </c:pt>
                <c:pt idx="740">
                  <c:v>-106.702243</c:v>
                </c:pt>
                <c:pt idx="741">
                  <c:v>-106.05860199999999</c:v>
                </c:pt>
                <c:pt idx="742">
                  <c:v>-105.414962</c:v>
                </c:pt>
                <c:pt idx="743">
                  <c:v>-104.7713208</c:v>
                </c:pt>
                <c:pt idx="744">
                  <c:v>-104.12768010000001</c:v>
                </c:pt>
                <c:pt idx="745">
                  <c:v>-103.48403930000001</c:v>
                </c:pt>
                <c:pt idx="746">
                  <c:v>-102.8403986</c:v>
                </c:pt>
                <c:pt idx="747">
                  <c:v>-102.1967578</c:v>
                </c:pt>
                <c:pt idx="748">
                  <c:v>-101.553117</c:v>
                </c:pt>
                <c:pt idx="749">
                  <c:v>-100.90947630000001</c:v>
                </c:pt>
                <c:pt idx="750">
                  <c:v>-100.26583550000001</c:v>
                </c:pt>
                <c:pt idx="751">
                  <c:v>-99.622194800000003</c:v>
                </c:pt>
                <c:pt idx="752">
                  <c:v>-98.978554000000003</c:v>
                </c:pt>
                <c:pt idx="753">
                  <c:v>-98.334913299999997</c:v>
                </c:pt>
                <c:pt idx="754">
                  <c:v>-97.691272500000011</c:v>
                </c:pt>
                <c:pt idx="755">
                  <c:v>-97.047631699999997</c:v>
                </c:pt>
                <c:pt idx="756">
                  <c:v>-96.403991000000005</c:v>
                </c:pt>
                <c:pt idx="757">
                  <c:v>-95.760350200000005</c:v>
                </c:pt>
                <c:pt idx="758">
                  <c:v>-95.116709499999999</c:v>
                </c:pt>
                <c:pt idx="759">
                  <c:v>-94.473068699999999</c:v>
                </c:pt>
                <c:pt idx="760">
                  <c:v>-93.829428000000007</c:v>
                </c:pt>
                <c:pt idx="761">
                  <c:v>-93.185787200000007</c:v>
                </c:pt>
                <c:pt idx="762">
                  <c:v>-92.542146400000007</c:v>
                </c:pt>
                <c:pt idx="763">
                  <c:v>-91.898505700000001</c:v>
                </c:pt>
                <c:pt idx="764">
                  <c:v>-91.254864900000001</c:v>
                </c:pt>
                <c:pt idx="765">
                  <c:v>-90.611224200000009</c:v>
                </c:pt>
                <c:pt idx="766">
                  <c:v>-89.967583400000009</c:v>
                </c:pt>
                <c:pt idx="767">
                  <c:v>-89.323942700000003</c:v>
                </c:pt>
                <c:pt idx="768">
                  <c:v>-88.680301900000003</c:v>
                </c:pt>
                <c:pt idx="769">
                  <c:v>-88.036661100000003</c:v>
                </c:pt>
                <c:pt idx="770">
                  <c:v>-87.393020399999997</c:v>
                </c:pt>
                <c:pt idx="771">
                  <c:v>-86.749379600000012</c:v>
                </c:pt>
                <c:pt idx="772">
                  <c:v>-86.105738900000006</c:v>
                </c:pt>
                <c:pt idx="773">
                  <c:v>-85.462098100000006</c:v>
                </c:pt>
                <c:pt idx="774">
                  <c:v>-84.8184574</c:v>
                </c:pt>
                <c:pt idx="775">
                  <c:v>-84.1748166</c:v>
                </c:pt>
                <c:pt idx="776">
                  <c:v>-83.531175899999994</c:v>
                </c:pt>
                <c:pt idx="777">
                  <c:v>-82.887535100000008</c:v>
                </c:pt>
                <c:pt idx="778">
                  <c:v>-82.243894300000008</c:v>
                </c:pt>
                <c:pt idx="779">
                  <c:v>-81.600253600000002</c:v>
                </c:pt>
                <c:pt idx="780">
                  <c:v>-80.956612800000002</c:v>
                </c:pt>
                <c:pt idx="781">
                  <c:v>-80.312972099999996</c:v>
                </c:pt>
                <c:pt idx="782">
                  <c:v>-79.669331299999996</c:v>
                </c:pt>
                <c:pt idx="783">
                  <c:v>-79.025690600000004</c:v>
                </c:pt>
                <c:pt idx="784">
                  <c:v>-78.382049800000004</c:v>
                </c:pt>
                <c:pt idx="785">
                  <c:v>-77.738409000000004</c:v>
                </c:pt>
                <c:pt idx="786">
                  <c:v>-77.094768299999998</c:v>
                </c:pt>
                <c:pt idx="787">
                  <c:v>-76.451127499999998</c:v>
                </c:pt>
                <c:pt idx="788">
                  <c:v>-75.807486800000007</c:v>
                </c:pt>
                <c:pt idx="789">
                  <c:v>-75.163846000000007</c:v>
                </c:pt>
                <c:pt idx="790">
                  <c:v>-74.520205300000001</c:v>
                </c:pt>
                <c:pt idx="791">
                  <c:v>-73.876564500000001</c:v>
                </c:pt>
                <c:pt idx="792">
                  <c:v>-73.232923700000001</c:v>
                </c:pt>
                <c:pt idx="793">
                  <c:v>-72.589282999999995</c:v>
                </c:pt>
                <c:pt idx="794">
                  <c:v>-71.945642200000009</c:v>
                </c:pt>
                <c:pt idx="795">
                  <c:v>-71.302001500000003</c:v>
                </c:pt>
                <c:pt idx="796">
                  <c:v>-70.658360700000003</c:v>
                </c:pt>
                <c:pt idx="797">
                  <c:v>-70.014719999999997</c:v>
                </c:pt>
                <c:pt idx="798">
                  <c:v>-69.371079199999997</c:v>
                </c:pt>
                <c:pt idx="799">
                  <c:v>-68.727438400000011</c:v>
                </c:pt>
                <c:pt idx="800">
                  <c:v>-68.083797699999991</c:v>
                </c:pt>
                <c:pt idx="801">
                  <c:v>-67.440153199999997</c:v>
                </c:pt>
                <c:pt idx="802">
                  <c:v>-66.796508700000004</c:v>
                </c:pt>
                <c:pt idx="803">
                  <c:v>-66.152864199999996</c:v>
                </c:pt>
                <c:pt idx="804">
                  <c:v>-65.509219799999997</c:v>
                </c:pt>
                <c:pt idx="805">
                  <c:v>-64.865575300000003</c:v>
                </c:pt>
                <c:pt idx="806">
                  <c:v>-64.221930799999996</c:v>
                </c:pt>
                <c:pt idx="807">
                  <c:v>-63.578286299999995</c:v>
                </c:pt>
                <c:pt idx="808">
                  <c:v>-62.934641800000001</c:v>
                </c:pt>
                <c:pt idx="809">
                  <c:v>-62.290997400000002</c:v>
                </c:pt>
                <c:pt idx="810">
                  <c:v>-61.647352900000001</c:v>
                </c:pt>
                <c:pt idx="811">
                  <c:v>-61.003708400000001</c:v>
                </c:pt>
                <c:pt idx="812">
                  <c:v>-60.3600639</c:v>
                </c:pt>
                <c:pt idx="813">
                  <c:v>-59.716419399999999</c:v>
                </c:pt>
                <c:pt idx="814">
                  <c:v>-59.072774899999999</c:v>
                </c:pt>
                <c:pt idx="815">
                  <c:v>-58.429130499999999</c:v>
                </c:pt>
                <c:pt idx="816">
                  <c:v>-57.785485999999999</c:v>
                </c:pt>
                <c:pt idx="817">
                  <c:v>-57.141841499999998</c:v>
                </c:pt>
                <c:pt idx="818">
                  <c:v>-56.498197000000005</c:v>
                </c:pt>
                <c:pt idx="819">
                  <c:v>-55.854552499999997</c:v>
                </c:pt>
                <c:pt idx="820">
                  <c:v>-55.210908099999997</c:v>
                </c:pt>
                <c:pt idx="821">
                  <c:v>-54.567263600000004</c:v>
                </c:pt>
                <c:pt idx="822">
                  <c:v>-53.923619100000003</c:v>
                </c:pt>
                <c:pt idx="823">
                  <c:v>-53.279974599999996</c:v>
                </c:pt>
                <c:pt idx="824">
                  <c:v>-52.636330100000002</c:v>
                </c:pt>
                <c:pt idx="825">
                  <c:v>-51.992685600000002</c:v>
                </c:pt>
                <c:pt idx="826">
                  <c:v>-51.349041200000002</c:v>
                </c:pt>
                <c:pt idx="827">
                  <c:v>-50.705396699999994</c:v>
                </c:pt>
                <c:pt idx="828">
                  <c:v>-50.061752200000001</c:v>
                </c:pt>
                <c:pt idx="829">
                  <c:v>-49.4181077</c:v>
                </c:pt>
                <c:pt idx="830">
                  <c:v>-48.7744632</c:v>
                </c:pt>
                <c:pt idx="831">
                  <c:v>-48.1308188</c:v>
                </c:pt>
                <c:pt idx="832">
                  <c:v>-47.4871743</c:v>
                </c:pt>
                <c:pt idx="833">
                  <c:v>-46.843529799999999</c:v>
                </c:pt>
                <c:pt idx="834">
                  <c:v>-46.199885300000005</c:v>
                </c:pt>
                <c:pt idx="835">
                  <c:v>-45.556240799999998</c:v>
                </c:pt>
                <c:pt idx="836">
                  <c:v>-44.912596299999997</c:v>
                </c:pt>
                <c:pt idx="837">
                  <c:v>-44.268951900000005</c:v>
                </c:pt>
                <c:pt idx="838">
                  <c:v>-43.625307400000004</c:v>
                </c:pt>
                <c:pt idx="839">
                  <c:v>-42.981662899999996</c:v>
                </c:pt>
                <c:pt idx="840">
                  <c:v>-42.338018399999996</c:v>
                </c:pt>
                <c:pt idx="841">
                  <c:v>-41.694373900000002</c:v>
                </c:pt>
                <c:pt idx="842">
                  <c:v>-41.050729500000003</c:v>
                </c:pt>
                <c:pt idx="843">
                  <c:v>-40.407084999999995</c:v>
                </c:pt>
                <c:pt idx="844">
                  <c:v>-39.763440500000002</c:v>
                </c:pt>
                <c:pt idx="845">
                  <c:v>-39.119796000000001</c:v>
                </c:pt>
                <c:pt idx="846">
                  <c:v>-38.4761515</c:v>
                </c:pt>
                <c:pt idx="847">
                  <c:v>-37.832507</c:v>
                </c:pt>
                <c:pt idx="848">
                  <c:v>-37.1888626</c:v>
                </c:pt>
                <c:pt idx="849">
                  <c:v>-36.5452181</c:v>
                </c:pt>
                <c:pt idx="850">
                  <c:v>-35.901573599999999</c:v>
                </c:pt>
                <c:pt idx="851">
                  <c:v>-35.257929099999998</c:v>
                </c:pt>
                <c:pt idx="852">
                  <c:v>-34.614284599999998</c:v>
                </c:pt>
                <c:pt idx="853">
                  <c:v>-33.970640200000005</c:v>
                </c:pt>
                <c:pt idx="854">
                  <c:v>-33.326995699999998</c:v>
                </c:pt>
                <c:pt idx="855">
                  <c:v>-32.683351200000004</c:v>
                </c:pt>
                <c:pt idx="856">
                  <c:v>-32.039706699999996</c:v>
                </c:pt>
                <c:pt idx="857">
                  <c:v>-31.396062199999999</c:v>
                </c:pt>
                <c:pt idx="858">
                  <c:v>-30.752417699999999</c:v>
                </c:pt>
                <c:pt idx="859">
                  <c:v>-30.108773300000003</c:v>
                </c:pt>
                <c:pt idx="860">
                  <c:v>-29.465128799999999</c:v>
                </c:pt>
                <c:pt idx="861">
                  <c:v>-28.821484300000002</c:v>
                </c:pt>
                <c:pt idx="862">
                  <c:v>-28.177839799999997</c:v>
                </c:pt>
                <c:pt idx="863">
                  <c:v>-27.5341953</c:v>
                </c:pt>
                <c:pt idx="864">
                  <c:v>-26.890550900000001</c:v>
                </c:pt>
                <c:pt idx="865">
                  <c:v>-26.2469064</c:v>
                </c:pt>
                <c:pt idx="866">
                  <c:v>-25.6032619</c:v>
                </c:pt>
                <c:pt idx="867">
                  <c:v>-24.959617399999999</c:v>
                </c:pt>
                <c:pt idx="868">
                  <c:v>-24.315972899999998</c:v>
                </c:pt>
                <c:pt idx="869">
                  <c:v>-23.672328400000001</c:v>
                </c:pt>
                <c:pt idx="870">
                  <c:v>-23.028683999999998</c:v>
                </c:pt>
                <c:pt idx="871">
                  <c:v>-22.385039500000001</c:v>
                </c:pt>
                <c:pt idx="872">
                  <c:v>-21.741395000000001</c:v>
                </c:pt>
                <c:pt idx="873">
                  <c:v>-21.0977505</c:v>
                </c:pt>
                <c:pt idx="874">
                  <c:v>-20.454107</c:v>
                </c:pt>
                <c:pt idx="875">
                  <c:v>-19.8104634</c:v>
                </c:pt>
                <c:pt idx="876">
                  <c:v>-19.1668199</c:v>
                </c:pt>
                <c:pt idx="877">
                  <c:v>-18.523176299999999</c:v>
                </c:pt>
                <c:pt idx="878">
                  <c:v>-17.8795328</c:v>
                </c:pt>
                <c:pt idx="879">
                  <c:v>-17.235889200000003</c:v>
                </c:pt>
                <c:pt idx="880">
                  <c:v>-16.592245699999999</c:v>
                </c:pt>
                <c:pt idx="881">
                  <c:v>-15.9486021</c:v>
                </c:pt>
                <c:pt idx="882">
                  <c:v>-15.304958600000001</c:v>
                </c:pt>
                <c:pt idx="883">
                  <c:v>-14.661315009999999</c:v>
                </c:pt>
                <c:pt idx="884">
                  <c:v>-14.017671459999999</c:v>
                </c:pt>
                <c:pt idx="885">
                  <c:v>-13.374027910000001</c:v>
                </c:pt>
                <c:pt idx="886">
                  <c:v>-12.73038436</c:v>
                </c:pt>
                <c:pt idx="887">
                  <c:v>-12.086740809999998</c:v>
                </c:pt>
                <c:pt idx="888">
                  <c:v>-11.44309726</c:v>
                </c:pt>
                <c:pt idx="889">
                  <c:v>-10.79945371</c:v>
                </c:pt>
                <c:pt idx="890">
                  <c:v>-10.155810150000001</c:v>
                </c:pt>
                <c:pt idx="891">
                  <c:v>-9.5121666000000005</c:v>
                </c:pt>
                <c:pt idx="892">
                  <c:v>-8.8685230500000003</c:v>
                </c:pt>
                <c:pt idx="893">
                  <c:v>-8.2248795000000001</c:v>
                </c:pt>
                <c:pt idx="894">
                  <c:v>-7.5812359499999999</c:v>
                </c:pt>
                <c:pt idx="895">
                  <c:v>-6.9375922899999996</c:v>
                </c:pt>
                <c:pt idx="896">
                  <c:v>-6.2939486200000001</c:v>
                </c:pt>
                <c:pt idx="897">
                  <c:v>-5.6503049519999999</c:v>
                </c:pt>
                <c:pt idx="898">
                  <c:v>-5.0066612847099998</c:v>
                </c:pt>
                <c:pt idx="899">
                  <c:v>-4.3630176179999998</c:v>
                </c:pt>
                <c:pt idx="900">
                  <c:v>-3.71937395</c:v>
                </c:pt>
                <c:pt idx="901">
                  <c:v>-3.0757302800000001</c:v>
                </c:pt>
                <c:pt idx="902">
                  <c:v>-2.4320866200000002</c:v>
                </c:pt>
                <c:pt idx="903">
                  <c:v>-1.78844307</c:v>
                </c:pt>
                <c:pt idx="904">
                  <c:v>-1.1447995200000003</c:v>
                </c:pt>
                <c:pt idx="905">
                  <c:v>-0.50115597000000012</c:v>
                </c:pt>
                <c:pt idx="906">
                  <c:v>0.14248759</c:v>
                </c:pt>
                <c:pt idx="907">
                  <c:v>0.78613114000000017</c:v>
                </c:pt>
                <c:pt idx="908">
                  <c:v>1.4297746900000003</c:v>
                </c:pt>
                <c:pt idx="909">
                  <c:v>2.0734182399999996</c:v>
                </c:pt>
                <c:pt idx="910">
                  <c:v>2.7170617899999998</c:v>
                </c:pt>
                <c:pt idx="911">
                  <c:v>3.3607053399999991</c:v>
                </c:pt>
                <c:pt idx="912">
                  <c:v>4.0043488899999993</c:v>
                </c:pt>
                <c:pt idx="913">
                  <c:v>4.6479924399999994</c:v>
                </c:pt>
                <c:pt idx="914">
                  <c:v>5.2916360000000005</c:v>
                </c:pt>
                <c:pt idx="915">
                  <c:v>5.9352795</c:v>
                </c:pt>
                <c:pt idx="916">
                  <c:v>6.578923099999999</c:v>
                </c:pt>
                <c:pt idx="917">
                  <c:v>7.2225666000000004</c:v>
                </c:pt>
                <c:pt idx="918">
                  <c:v>7.8662102000000012</c:v>
                </c:pt>
                <c:pt idx="919">
                  <c:v>8.509853699999999</c:v>
                </c:pt>
                <c:pt idx="920">
                  <c:v>9.1534972999999997</c:v>
                </c:pt>
                <c:pt idx="921">
                  <c:v>9.7971408000000011</c:v>
                </c:pt>
                <c:pt idx="922">
                  <c:v>10.4407844</c:v>
                </c:pt>
                <c:pt idx="923">
                  <c:v>11.084428899999999</c:v>
                </c:pt>
                <c:pt idx="924">
                  <c:v>11.728073400000003</c:v>
                </c:pt>
                <c:pt idx="925">
                  <c:v>12.371717799999999</c:v>
                </c:pt>
                <c:pt idx="926">
                  <c:v>13.0153623</c:v>
                </c:pt>
                <c:pt idx="927">
                  <c:v>13.6590068</c:v>
                </c:pt>
                <c:pt idx="928">
                  <c:v>14.302651300000001</c:v>
                </c:pt>
                <c:pt idx="929">
                  <c:v>14.946295799999998</c:v>
                </c:pt>
                <c:pt idx="930">
                  <c:v>15.589940200000001</c:v>
                </c:pt>
                <c:pt idx="931">
                  <c:v>16.233584699999998</c:v>
                </c:pt>
                <c:pt idx="932">
                  <c:v>16.877229200000002</c:v>
                </c:pt>
                <c:pt idx="933">
                  <c:v>17.520873699999999</c:v>
                </c:pt>
                <c:pt idx="934">
                  <c:v>18.1645182</c:v>
                </c:pt>
                <c:pt idx="935">
                  <c:v>18.8081627</c:v>
                </c:pt>
                <c:pt idx="936">
                  <c:v>19.4518071</c:v>
                </c:pt>
                <c:pt idx="937">
                  <c:v>20.095451600000001</c:v>
                </c:pt>
                <c:pt idx="938">
                  <c:v>20.739096100000001</c:v>
                </c:pt>
                <c:pt idx="939">
                  <c:v>21.382740599999998</c:v>
                </c:pt>
                <c:pt idx="940">
                  <c:v>22.026385100000002</c:v>
                </c:pt>
                <c:pt idx="941">
                  <c:v>22.670029599999999</c:v>
                </c:pt>
                <c:pt idx="942">
                  <c:v>23.313673999999999</c:v>
                </c:pt>
                <c:pt idx="943">
                  <c:v>23.9573185</c:v>
                </c:pt>
                <c:pt idx="944">
                  <c:v>24.600963</c:v>
                </c:pt>
                <c:pt idx="945">
                  <c:v>25.244607500000001</c:v>
                </c:pt>
                <c:pt idx="946">
                  <c:v>25.888252000000001</c:v>
                </c:pt>
                <c:pt idx="947">
                  <c:v>26.531896400000001</c:v>
                </c:pt>
                <c:pt idx="948">
                  <c:v>27.175540900000001</c:v>
                </c:pt>
                <c:pt idx="949">
                  <c:v>27.819185400000002</c:v>
                </c:pt>
                <c:pt idx="950">
                  <c:v>28.462829899999996</c:v>
                </c:pt>
                <c:pt idx="951">
                  <c:v>29.106474400000003</c:v>
                </c:pt>
                <c:pt idx="952">
                  <c:v>29.750118900000004</c:v>
                </c:pt>
                <c:pt idx="953">
                  <c:v>30.393763299999996</c:v>
                </c:pt>
                <c:pt idx="954">
                  <c:v>31.037407799999997</c:v>
                </c:pt>
                <c:pt idx="955">
                  <c:v>31.681052300000005</c:v>
                </c:pt>
                <c:pt idx="956">
                  <c:v>32.324696799999998</c:v>
                </c:pt>
                <c:pt idx="957">
                  <c:v>32.968341299999999</c:v>
                </c:pt>
                <c:pt idx="958">
                  <c:v>33.611985699999998</c:v>
                </c:pt>
                <c:pt idx="959">
                  <c:v>34.255630199999999</c:v>
                </c:pt>
                <c:pt idx="960">
                  <c:v>34.899274699999999</c:v>
                </c:pt>
                <c:pt idx="961">
                  <c:v>35.5429192</c:v>
                </c:pt>
                <c:pt idx="962">
                  <c:v>36.186563700000001</c:v>
                </c:pt>
                <c:pt idx="963">
                  <c:v>36.830208200000001</c:v>
                </c:pt>
                <c:pt idx="964">
                  <c:v>37.473852600000001</c:v>
                </c:pt>
                <c:pt idx="965">
                  <c:v>38.117497100000001</c:v>
                </c:pt>
                <c:pt idx="966">
                  <c:v>38.761141599999995</c:v>
                </c:pt>
                <c:pt idx="967">
                  <c:v>39.404786100000003</c:v>
                </c:pt>
                <c:pt idx="968">
                  <c:v>40.048430600000003</c:v>
                </c:pt>
                <c:pt idx="969">
                  <c:v>40.692074999999996</c:v>
                </c:pt>
                <c:pt idx="970">
                  <c:v>41.335719499999996</c:v>
                </c:pt>
                <c:pt idx="971">
                  <c:v>41.979364000000004</c:v>
                </c:pt>
                <c:pt idx="972">
                  <c:v>42.623008500000005</c:v>
                </c:pt>
                <c:pt idx="973">
                  <c:v>43.266652999999998</c:v>
                </c:pt>
                <c:pt idx="974">
                  <c:v>43.910297499999999</c:v>
                </c:pt>
                <c:pt idx="975">
                  <c:v>44.553941900000005</c:v>
                </c:pt>
                <c:pt idx="976">
                  <c:v>45.197586399999999</c:v>
                </c:pt>
                <c:pt idx="977">
                  <c:v>45.841230899999999</c:v>
                </c:pt>
                <c:pt idx="978">
                  <c:v>46.4848754</c:v>
                </c:pt>
                <c:pt idx="979">
                  <c:v>47.128519900000001</c:v>
                </c:pt>
                <c:pt idx="980">
                  <c:v>47.7721643</c:v>
                </c:pt>
                <c:pt idx="981">
                  <c:v>48.415808800000001</c:v>
                </c:pt>
                <c:pt idx="982">
                  <c:v>49.059453299999994</c:v>
                </c:pt>
                <c:pt idx="983">
                  <c:v>49.703097800000002</c:v>
                </c:pt>
              </c:numCache>
            </c:numRef>
          </c:xVal>
          <c:yVal>
            <c:numRef>
              <c:f>distance50mm!$D$4:$D$987</c:f>
              <c:numCache>
                <c:formatCode>General</c:formatCode>
                <c:ptCount val="984"/>
                <c:pt idx="0">
                  <c:v>-4.0632128700000001</c:v>
                </c:pt>
                <c:pt idx="1">
                  <c:v>-5.9338874800000001</c:v>
                </c:pt>
                <c:pt idx="2">
                  <c:v>-8.0863771399999997</c:v>
                </c:pt>
                <c:pt idx="3">
                  <c:v>-10.5157623</c:v>
                </c:pt>
                <c:pt idx="4">
                  <c:v>-12.7201529</c:v>
                </c:pt>
                <c:pt idx="5">
                  <c:v>-15.8694267</c:v>
                </c:pt>
                <c:pt idx="6">
                  <c:v>-18.089919999999999</c:v>
                </c:pt>
                <c:pt idx="7">
                  <c:v>-20.219806699999999</c:v>
                </c:pt>
                <c:pt idx="8">
                  <c:v>-22.471343999999998</c:v>
                </c:pt>
                <c:pt idx="9">
                  <c:v>-23.143493700000001</c:v>
                </c:pt>
                <c:pt idx="10">
                  <c:v>-23.767589600000001</c:v>
                </c:pt>
                <c:pt idx="11">
                  <c:v>-23.279720300000001</c:v>
                </c:pt>
                <c:pt idx="12">
                  <c:v>-22.908008599999999</c:v>
                </c:pt>
                <c:pt idx="13">
                  <c:v>-22.1317539</c:v>
                </c:pt>
                <c:pt idx="14">
                  <c:v>-21.564043000000002</c:v>
                </c:pt>
                <c:pt idx="15">
                  <c:v>-21.078336700000001</c:v>
                </c:pt>
                <c:pt idx="16">
                  <c:v>-20.6954803</c:v>
                </c:pt>
                <c:pt idx="17">
                  <c:v>-19.988641699999999</c:v>
                </c:pt>
                <c:pt idx="18">
                  <c:v>-19.696043</c:v>
                </c:pt>
                <c:pt idx="19">
                  <c:v>-19.016345999999999</c:v>
                </c:pt>
                <c:pt idx="20">
                  <c:v>-18.567970299999999</c:v>
                </c:pt>
                <c:pt idx="21">
                  <c:v>-17.555179599999999</c:v>
                </c:pt>
                <c:pt idx="22">
                  <c:v>-16.450767500000001</c:v>
                </c:pt>
                <c:pt idx="23">
                  <c:v>-15.563667300000001</c:v>
                </c:pt>
                <c:pt idx="24">
                  <c:v>-14.138025300000001</c:v>
                </c:pt>
                <c:pt idx="25">
                  <c:v>-12.7383776</c:v>
                </c:pt>
                <c:pt idx="26">
                  <c:v>-12.0423603</c:v>
                </c:pt>
                <c:pt idx="27">
                  <c:v>-10.107506799999999</c:v>
                </c:pt>
                <c:pt idx="28">
                  <c:v>-8.5160636899999993</c:v>
                </c:pt>
                <c:pt idx="29">
                  <c:v>-7.8537025500000004</c:v>
                </c:pt>
                <c:pt idx="30">
                  <c:v>-6.8620262099999998</c:v>
                </c:pt>
                <c:pt idx="31">
                  <c:v>-5.8122792199999997</c:v>
                </c:pt>
                <c:pt idx="32">
                  <c:v>-5.5022168200000001</c:v>
                </c:pt>
                <c:pt idx="33">
                  <c:v>-4.7168774600000001</c:v>
                </c:pt>
                <c:pt idx="34">
                  <c:v>-4.4839439399999996</c:v>
                </c:pt>
                <c:pt idx="35">
                  <c:v>-4.1103715899999997</c:v>
                </c:pt>
                <c:pt idx="36">
                  <c:v>-4.7891292600000002</c:v>
                </c:pt>
                <c:pt idx="37">
                  <c:v>-5.1596345899999996</c:v>
                </c:pt>
                <c:pt idx="38">
                  <c:v>-5.9173331300000003</c:v>
                </c:pt>
                <c:pt idx="39">
                  <c:v>-6.4146799999999997</c:v>
                </c:pt>
                <c:pt idx="40">
                  <c:v>-7.2587847700000001</c:v>
                </c:pt>
                <c:pt idx="41">
                  <c:v>-7.8588962599999999</c:v>
                </c:pt>
                <c:pt idx="42">
                  <c:v>-8.9387912800000002</c:v>
                </c:pt>
                <c:pt idx="43">
                  <c:v>-9.8967866900000008</c:v>
                </c:pt>
                <c:pt idx="44">
                  <c:v>-10.089811299999999</c:v>
                </c:pt>
                <c:pt idx="45">
                  <c:v>-10.7168388</c:v>
                </c:pt>
                <c:pt idx="46">
                  <c:v>-11.1634207</c:v>
                </c:pt>
                <c:pt idx="47">
                  <c:v>-11.417957299999999</c:v>
                </c:pt>
                <c:pt idx="48">
                  <c:v>-11.716846500000001</c:v>
                </c:pt>
                <c:pt idx="49">
                  <c:v>-11.344088599999999</c:v>
                </c:pt>
                <c:pt idx="50">
                  <c:v>-10.9561186</c:v>
                </c:pt>
                <c:pt idx="51">
                  <c:v>-10.9828615</c:v>
                </c:pt>
                <c:pt idx="52">
                  <c:v>-10.807975799999999</c:v>
                </c:pt>
                <c:pt idx="53">
                  <c:v>-10.6229782</c:v>
                </c:pt>
                <c:pt idx="54">
                  <c:v>-10.0244894</c:v>
                </c:pt>
                <c:pt idx="55">
                  <c:v>-9.9672384300000001</c:v>
                </c:pt>
                <c:pt idx="56">
                  <c:v>-9.3453721999999999</c:v>
                </c:pt>
                <c:pt idx="57">
                  <c:v>-9.2269973800000002</c:v>
                </c:pt>
                <c:pt idx="58">
                  <c:v>-8.9517250100000005</c:v>
                </c:pt>
                <c:pt idx="59">
                  <c:v>-8.7266321199999997</c:v>
                </c:pt>
                <c:pt idx="60">
                  <c:v>-8.3351316499999992</c:v>
                </c:pt>
                <c:pt idx="61">
                  <c:v>-7.4863982199999999</c:v>
                </c:pt>
                <c:pt idx="62">
                  <c:v>-6.8327021600000002</c:v>
                </c:pt>
                <c:pt idx="63">
                  <c:v>-5.7712726600000002</c:v>
                </c:pt>
                <c:pt idx="64">
                  <c:v>-4.7450118100000003</c:v>
                </c:pt>
                <c:pt idx="65">
                  <c:v>-3.5767972499999998</c:v>
                </c:pt>
                <c:pt idx="66">
                  <c:v>-2.5374746300000002</c:v>
                </c:pt>
                <c:pt idx="67">
                  <c:v>-0.949997604</c:v>
                </c:pt>
                <c:pt idx="68">
                  <c:v>4.6454936299999999E-2</c:v>
                </c:pt>
                <c:pt idx="69">
                  <c:v>0.74788206800000001</c:v>
                </c:pt>
                <c:pt idx="70">
                  <c:v>1.17689621</c:v>
                </c:pt>
                <c:pt idx="71">
                  <c:v>2.1088874299999998</c:v>
                </c:pt>
                <c:pt idx="72">
                  <c:v>2.3211328999999998</c:v>
                </c:pt>
                <c:pt idx="73">
                  <c:v>2.9087140599999999</c:v>
                </c:pt>
                <c:pt idx="74">
                  <c:v>3.1252119500000002</c:v>
                </c:pt>
                <c:pt idx="75">
                  <c:v>3.5142076000000002</c:v>
                </c:pt>
                <c:pt idx="76">
                  <c:v>3.7287347300000002</c:v>
                </c:pt>
                <c:pt idx="77">
                  <c:v>4.0391559600000004</c:v>
                </c:pt>
                <c:pt idx="78">
                  <c:v>4.0392179500000003</c:v>
                </c:pt>
                <c:pt idx="79">
                  <c:v>4.3552913699999998</c:v>
                </c:pt>
                <c:pt idx="80">
                  <c:v>3.9443190100000001</c:v>
                </c:pt>
                <c:pt idx="81">
                  <c:v>4.0882787699999996</c:v>
                </c:pt>
                <c:pt idx="82">
                  <c:v>3.5122897599999998</c:v>
                </c:pt>
                <c:pt idx="83">
                  <c:v>3.3272798099999998</c:v>
                </c:pt>
                <c:pt idx="84">
                  <c:v>3.3181528999999998</c:v>
                </c:pt>
                <c:pt idx="85">
                  <c:v>2.6466183700000001</c:v>
                </c:pt>
                <c:pt idx="86">
                  <c:v>2.1092328999999999</c:v>
                </c:pt>
                <c:pt idx="87">
                  <c:v>1.9066931</c:v>
                </c:pt>
                <c:pt idx="88">
                  <c:v>1.4596954600000001</c:v>
                </c:pt>
                <c:pt idx="89">
                  <c:v>1.02099633</c:v>
                </c:pt>
                <c:pt idx="90">
                  <c:v>0.70310580700000003</c:v>
                </c:pt>
                <c:pt idx="91">
                  <c:v>0.64657318600000002</c:v>
                </c:pt>
                <c:pt idx="92">
                  <c:v>0.39712265099999999</c:v>
                </c:pt>
                <c:pt idx="93">
                  <c:v>0.20906335100000001</c:v>
                </c:pt>
                <c:pt idx="94">
                  <c:v>8.9875772600000001E-2</c:v>
                </c:pt>
                <c:pt idx="95">
                  <c:v>0.245025307</c:v>
                </c:pt>
                <c:pt idx="96">
                  <c:v>0.31211993100000002</c:v>
                </c:pt>
                <c:pt idx="97">
                  <c:v>0.41504201299999999</c:v>
                </c:pt>
                <c:pt idx="98">
                  <c:v>0.53947597700000005</c:v>
                </c:pt>
                <c:pt idx="99">
                  <c:v>0.78017103700000001</c:v>
                </c:pt>
                <c:pt idx="100">
                  <c:v>0.99587762400000002</c:v>
                </c:pt>
                <c:pt idx="101">
                  <c:v>1.3083300600000001</c:v>
                </c:pt>
                <c:pt idx="102">
                  <c:v>1.4869321600000001</c:v>
                </c:pt>
                <c:pt idx="103">
                  <c:v>1.7055631899999999</c:v>
                </c:pt>
                <c:pt idx="104">
                  <c:v>1.7902265799999999</c:v>
                </c:pt>
                <c:pt idx="105">
                  <c:v>1.78093839</c:v>
                </c:pt>
                <c:pt idx="106">
                  <c:v>1.9107234500000001</c:v>
                </c:pt>
                <c:pt idx="107">
                  <c:v>2.1813998200000002</c:v>
                </c:pt>
                <c:pt idx="108">
                  <c:v>2.0186026099999999</c:v>
                </c:pt>
                <c:pt idx="109">
                  <c:v>2.0750191199999999</c:v>
                </c:pt>
                <c:pt idx="110">
                  <c:v>2.1521964100000002</c:v>
                </c:pt>
                <c:pt idx="111">
                  <c:v>2.1177649500000002</c:v>
                </c:pt>
                <c:pt idx="112">
                  <c:v>2.1114764199999998</c:v>
                </c:pt>
                <c:pt idx="113">
                  <c:v>2.1493370500000002</c:v>
                </c:pt>
                <c:pt idx="114">
                  <c:v>2.1200416099999999</c:v>
                </c:pt>
                <c:pt idx="115">
                  <c:v>2.1696574700000002</c:v>
                </c:pt>
                <c:pt idx="116">
                  <c:v>1.9199945899999999</c:v>
                </c:pt>
                <c:pt idx="117">
                  <c:v>1.79077566</c:v>
                </c:pt>
                <c:pt idx="118">
                  <c:v>1.77514148</c:v>
                </c:pt>
                <c:pt idx="119">
                  <c:v>1.71359181</c:v>
                </c:pt>
                <c:pt idx="120">
                  <c:v>1.6533758599999999</c:v>
                </c:pt>
                <c:pt idx="121">
                  <c:v>1.6419478700000001</c:v>
                </c:pt>
                <c:pt idx="122">
                  <c:v>1.55232167</c:v>
                </c:pt>
                <c:pt idx="123">
                  <c:v>1.43862617</c:v>
                </c:pt>
                <c:pt idx="124">
                  <c:v>1.3001071200000001</c:v>
                </c:pt>
                <c:pt idx="125">
                  <c:v>1.4340202799999999</c:v>
                </c:pt>
                <c:pt idx="126">
                  <c:v>1.3738508199999999</c:v>
                </c:pt>
                <c:pt idx="127">
                  <c:v>1.58904314</c:v>
                </c:pt>
                <c:pt idx="128">
                  <c:v>1.78211677</c:v>
                </c:pt>
                <c:pt idx="129">
                  <c:v>1.91676593</c:v>
                </c:pt>
                <c:pt idx="130">
                  <c:v>2.1282303300000001</c:v>
                </c:pt>
                <c:pt idx="131">
                  <c:v>2.2522244499999999</c:v>
                </c:pt>
                <c:pt idx="132">
                  <c:v>2.4411809400000002</c:v>
                </c:pt>
                <c:pt idx="133">
                  <c:v>2.5114939199999999</c:v>
                </c:pt>
                <c:pt idx="134">
                  <c:v>3.0582552000000001</c:v>
                </c:pt>
                <c:pt idx="135">
                  <c:v>3.14343262</c:v>
                </c:pt>
                <c:pt idx="136">
                  <c:v>3.13887501</c:v>
                </c:pt>
                <c:pt idx="137">
                  <c:v>3.2062373200000001</c:v>
                </c:pt>
                <c:pt idx="138">
                  <c:v>3.3320569999999998</c:v>
                </c:pt>
                <c:pt idx="139">
                  <c:v>3.4059195500000001</c:v>
                </c:pt>
                <c:pt idx="140">
                  <c:v>3.4676039200000002</c:v>
                </c:pt>
                <c:pt idx="141">
                  <c:v>3.4505290999999998</c:v>
                </c:pt>
                <c:pt idx="142">
                  <c:v>3.3714168099999999</c:v>
                </c:pt>
                <c:pt idx="143">
                  <c:v>3.47950077</c:v>
                </c:pt>
                <c:pt idx="144">
                  <c:v>3.6568141000000001</c:v>
                </c:pt>
                <c:pt idx="145">
                  <c:v>3.4585268500000002</c:v>
                </c:pt>
                <c:pt idx="146">
                  <c:v>3.4810948399999999</c:v>
                </c:pt>
                <c:pt idx="147">
                  <c:v>3.4519498300000002</c:v>
                </c:pt>
                <c:pt idx="148">
                  <c:v>3.6111824499999998</c:v>
                </c:pt>
                <c:pt idx="149">
                  <c:v>3.7005710600000001</c:v>
                </c:pt>
                <c:pt idx="150">
                  <c:v>3.6167323599999999</c:v>
                </c:pt>
                <c:pt idx="151">
                  <c:v>3.5680341699999998</c:v>
                </c:pt>
                <c:pt idx="152">
                  <c:v>3.66777277</c:v>
                </c:pt>
                <c:pt idx="153">
                  <c:v>3.6347870800000002</c:v>
                </c:pt>
                <c:pt idx="154">
                  <c:v>3.7235772599999999</c:v>
                </c:pt>
                <c:pt idx="155">
                  <c:v>3.7986364400000001</c:v>
                </c:pt>
                <c:pt idx="156">
                  <c:v>3.7891771799999998</c:v>
                </c:pt>
                <c:pt idx="157">
                  <c:v>3.7880840299999998</c:v>
                </c:pt>
                <c:pt idx="158">
                  <c:v>3.7075586299999999</c:v>
                </c:pt>
                <c:pt idx="159">
                  <c:v>3.7086358100000001</c:v>
                </c:pt>
                <c:pt idx="160">
                  <c:v>3.8517537100000001</c:v>
                </c:pt>
                <c:pt idx="161">
                  <c:v>4.0537405</c:v>
                </c:pt>
                <c:pt idx="162">
                  <c:v>3.99078679</c:v>
                </c:pt>
                <c:pt idx="163">
                  <c:v>4.0382885899999996</c:v>
                </c:pt>
                <c:pt idx="164">
                  <c:v>3.9363665600000002</c:v>
                </c:pt>
                <c:pt idx="165">
                  <c:v>4.0946559899999997</c:v>
                </c:pt>
                <c:pt idx="166">
                  <c:v>4.1603407900000002</c:v>
                </c:pt>
                <c:pt idx="167">
                  <c:v>4.1327319100000004</c:v>
                </c:pt>
                <c:pt idx="168">
                  <c:v>4.3476433800000001</c:v>
                </c:pt>
                <c:pt idx="169">
                  <c:v>4.2872695900000002</c:v>
                </c:pt>
                <c:pt idx="170">
                  <c:v>4.4722476000000002</c:v>
                </c:pt>
                <c:pt idx="171">
                  <c:v>4.6062068900000002</c:v>
                </c:pt>
                <c:pt idx="172">
                  <c:v>4.6151933700000001</c:v>
                </c:pt>
                <c:pt idx="173">
                  <c:v>4.5757622700000002</c:v>
                </c:pt>
                <c:pt idx="174">
                  <c:v>4.6527862500000001</c:v>
                </c:pt>
                <c:pt idx="175">
                  <c:v>4.6787395500000004</c:v>
                </c:pt>
                <c:pt idx="176">
                  <c:v>4.57905769</c:v>
                </c:pt>
                <c:pt idx="177">
                  <c:v>4.7442951200000003</c:v>
                </c:pt>
                <c:pt idx="178">
                  <c:v>4.71137476</c:v>
                </c:pt>
                <c:pt idx="179">
                  <c:v>4.8191924100000003</c:v>
                </c:pt>
                <c:pt idx="180">
                  <c:v>4.6541604999999997</c:v>
                </c:pt>
                <c:pt idx="181">
                  <c:v>4.8919606199999999</c:v>
                </c:pt>
                <c:pt idx="182">
                  <c:v>4.9153642700000004</c:v>
                </c:pt>
                <c:pt idx="183">
                  <c:v>4.9899134600000004</c:v>
                </c:pt>
                <c:pt idx="184">
                  <c:v>5.0208807000000002</c:v>
                </c:pt>
                <c:pt idx="185">
                  <c:v>5.21836901</c:v>
                </c:pt>
                <c:pt idx="186">
                  <c:v>5.2026729600000001</c:v>
                </c:pt>
                <c:pt idx="187">
                  <c:v>5.2042145700000004</c:v>
                </c:pt>
                <c:pt idx="188">
                  <c:v>5.1892933799999996</c:v>
                </c:pt>
                <c:pt idx="189">
                  <c:v>5.3482017500000003</c:v>
                </c:pt>
                <c:pt idx="190">
                  <c:v>5.40087414</c:v>
                </c:pt>
                <c:pt idx="191">
                  <c:v>5.5219421400000002</c:v>
                </c:pt>
                <c:pt idx="192">
                  <c:v>5.5967678999999997</c:v>
                </c:pt>
                <c:pt idx="193">
                  <c:v>5.71476746</c:v>
                </c:pt>
                <c:pt idx="194">
                  <c:v>5.6061267900000002</c:v>
                </c:pt>
                <c:pt idx="195">
                  <c:v>5.5562710800000001</c:v>
                </c:pt>
                <c:pt idx="196">
                  <c:v>5.7321305300000001</c:v>
                </c:pt>
                <c:pt idx="197">
                  <c:v>5.8023176200000002</c:v>
                </c:pt>
                <c:pt idx="198">
                  <c:v>5.9617381099999998</c:v>
                </c:pt>
                <c:pt idx="199">
                  <c:v>6.05285692</c:v>
                </c:pt>
                <c:pt idx="200">
                  <c:v>6.0449571600000001</c:v>
                </c:pt>
                <c:pt idx="201">
                  <c:v>6.2289271399999997</c:v>
                </c:pt>
                <c:pt idx="202">
                  <c:v>6.44975948</c:v>
                </c:pt>
                <c:pt idx="203">
                  <c:v>6.5439033499999999</c:v>
                </c:pt>
                <c:pt idx="204">
                  <c:v>6.6250863100000004</c:v>
                </c:pt>
                <c:pt idx="205">
                  <c:v>6.5490345999999997</c:v>
                </c:pt>
                <c:pt idx="206">
                  <c:v>7.0109357799999996</c:v>
                </c:pt>
                <c:pt idx="207">
                  <c:v>6.9708118399999996</c:v>
                </c:pt>
                <c:pt idx="208">
                  <c:v>7.0197072</c:v>
                </c:pt>
                <c:pt idx="209">
                  <c:v>7.2474012400000003</c:v>
                </c:pt>
                <c:pt idx="210">
                  <c:v>7.2960643799999998</c:v>
                </c:pt>
                <c:pt idx="211">
                  <c:v>7.4043130899999996</c:v>
                </c:pt>
                <c:pt idx="212">
                  <c:v>7.6536941499999998</c:v>
                </c:pt>
                <c:pt idx="213">
                  <c:v>7.7200427100000004</c:v>
                </c:pt>
                <c:pt idx="214">
                  <c:v>7.6431798899999999</c:v>
                </c:pt>
                <c:pt idx="215">
                  <c:v>7.8643479300000001</c:v>
                </c:pt>
                <c:pt idx="216">
                  <c:v>7.9253296899999999</c:v>
                </c:pt>
                <c:pt idx="217">
                  <c:v>7.8299560499999998</c:v>
                </c:pt>
                <c:pt idx="218">
                  <c:v>8.0064687699999997</c:v>
                </c:pt>
                <c:pt idx="219">
                  <c:v>7.8792295499999998</c:v>
                </c:pt>
                <c:pt idx="220">
                  <c:v>7.9373869900000003</c:v>
                </c:pt>
                <c:pt idx="221">
                  <c:v>8.1481361400000001</c:v>
                </c:pt>
                <c:pt idx="222">
                  <c:v>7.7331342699999999</c:v>
                </c:pt>
                <c:pt idx="223">
                  <c:v>7.7951874700000001</c:v>
                </c:pt>
                <c:pt idx="224">
                  <c:v>7.7811245900000001</c:v>
                </c:pt>
                <c:pt idx="225">
                  <c:v>7.8202538500000003</c:v>
                </c:pt>
                <c:pt idx="226">
                  <c:v>7.6829962700000003</c:v>
                </c:pt>
                <c:pt idx="227">
                  <c:v>7.7831358899999996</c:v>
                </c:pt>
                <c:pt idx="228">
                  <c:v>7.5964651099999996</c:v>
                </c:pt>
                <c:pt idx="229">
                  <c:v>7.5859088899999998</c:v>
                </c:pt>
                <c:pt idx="230">
                  <c:v>7.6784887299999998</c:v>
                </c:pt>
                <c:pt idx="231">
                  <c:v>7.4758181600000002</c:v>
                </c:pt>
                <c:pt idx="232">
                  <c:v>7.3584251399999996</c:v>
                </c:pt>
                <c:pt idx="233">
                  <c:v>7.3560733799999998</c:v>
                </c:pt>
                <c:pt idx="234">
                  <c:v>7.33565807</c:v>
                </c:pt>
                <c:pt idx="235">
                  <c:v>7.4423599200000004</c:v>
                </c:pt>
                <c:pt idx="236">
                  <c:v>7.3221020699999997</c:v>
                </c:pt>
                <c:pt idx="237">
                  <c:v>7.4105587000000002</c:v>
                </c:pt>
                <c:pt idx="238">
                  <c:v>7.51615667</c:v>
                </c:pt>
                <c:pt idx="239">
                  <c:v>7.5264740000000003</c:v>
                </c:pt>
                <c:pt idx="240">
                  <c:v>7.6715736400000001</c:v>
                </c:pt>
                <c:pt idx="241">
                  <c:v>7.89706945</c:v>
                </c:pt>
                <c:pt idx="242">
                  <c:v>7.9860229499999997</c:v>
                </c:pt>
                <c:pt idx="243">
                  <c:v>8.0856580699999991</c:v>
                </c:pt>
                <c:pt idx="244">
                  <c:v>8.2779150000000001</c:v>
                </c:pt>
                <c:pt idx="245">
                  <c:v>8.2637357700000003</c:v>
                </c:pt>
                <c:pt idx="246">
                  <c:v>8.4408092499999992</c:v>
                </c:pt>
                <c:pt idx="247">
                  <c:v>8.7029161500000001</c:v>
                </c:pt>
                <c:pt idx="248">
                  <c:v>8.8692731899999995</c:v>
                </c:pt>
                <c:pt idx="249">
                  <c:v>8.9233818100000004</c:v>
                </c:pt>
                <c:pt idx="250">
                  <c:v>9.1042518599999998</c:v>
                </c:pt>
                <c:pt idx="251">
                  <c:v>9.2369833000000003</c:v>
                </c:pt>
                <c:pt idx="252">
                  <c:v>9.4511785499999998</c:v>
                </c:pt>
                <c:pt idx="253">
                  <c:v>9.5705900199999991</c:v>
                </c:pt>
                <c:pt idx="254">
                  <c:v>9.6532611799999994</c:v>
                </c:pt>
                <c:pt idx="255">
                  <c:v>9.8541955899999998</c:v>
                </c:pt>
                <c:pt idx="256">
                  <c:v>9.8033962199999998</c:v>
                </c:pt>
                <c:pt idx="257">
                  <c:v>9.8976364100000005</c:v>
                </c:pt>
                <c:pt idx="258">
                  <c:v>10.011599500000001</c:v>
                </c:pt>
                <c:pt idx="259">
                  <c:v>9.9380712500000001</c:v>
                </c:pt>
                <c:pt idx="260">
                  <c:v>9.8686103799999998</c:v>
                </c:pt>
                <c:pt idx="261">
                  <c:v>9.7666425700000001</c:v>
                </c:pt>
                <c:pt idx="262">
                  <c:v>9.7081861499999995</c:v>
                </c:pt>
                <c:pt idx="263">
                  <c:v>9.6673297900000001</c:v>
                </c:pt>
                <c:pt idx="264">
                  <c:v>9.4429674099999996</c:v>
                </c:pt>
                <c:pt idx="265">
                  <c:v>9.0873346300000009</c:v>
                </c:pt>
                <c:pt idx="266">
                  <c:v>9.0880489299999994</c:v>
                </c:pt>
                <c:pt idx="267">
                  <c:v>8.6953620899999997</c:v>
                </c:pt>
                <c:pt idx="268">
                  <c:v>8.3931284000000002</c:v>
                </c:pt>
                <c:pt idx="269">
                  <c:v>8.0606574999999996</c:v>
                </c:pt>
                <c:pt idx="270">
                  <c:v>7.7534499200000004</c:v>
                </c:pt>
                <c:pt idx="271">
                  <c:v>7.4006929399999999</c:v>
                </c:pt>
                <c:pt idx="272">
                  <c:v>7.2552709599999998</c:v>
                </c:pt>
                <c:pt idx="273">
                  <c:v>6.9598660499999996</c:v>
                </c:pt>
                <c:pt idx="274">
                  <c:v>6.8401885</c:v>
                </c:pt>
                <c:pt idx="275">
                  <c:v>6.6910753300000003</c:v>
                </c:pt>
                <c:pt idx="276">
                  <c:v>6.5054364199999997</c:v>
                </c:pt>
                <c:pt idx="277">
                  <c:v>6.3223943699999996</c:v>
                </c:pt>
                <c:pt idx="278">
                  <c:v>6.3081588699999998</c:v>
                </c:pt>
                <c:pt idx="279">
                  <c:v>6.2493858299999996</c:v>
                </c:pt>
                <c:pt idx="280">
                  <c:v>6.1578054399999997</c:v>
                </c:pt>
                <c:pt idx="281">
                  <c:v>6.1037902800000001</c:v>
                </c:pt>
                <c:pt idx="282">
                  <c:v>6.0672831499999997</c:v>
                </c:pt>
                <c:pt idx="283">
                  <c:v>6.0895032899999997</c:v>
                </c:pt>
                <c:pt idx="284">
                  <c:v>6.0887351000000001</c:v>
                </c:pt>
                <c:pt idx="285">
                  <c:v>6.0510873800000002</c:v>
                </c:pt>
                <c:pt idx="286">
                  <c:v>6.0745444300000004</c:v>
                </c:pt>
                <c:pt idx="287">
                  <c:v>6.16029596</c:v>
                </c:pt>
                <c:pt idx="288">
                  <c:v>6.2079005199999999</c:v>
                </c:pt>
                <c:pt idx="289">
                  <c:v>6.2394885999999996</c:v>
                </c:pt>
                <c:pt idx="290">
                  <c:v>6.2181778000000003</c:v>
                </c:pt>
                <c:pt idx="291">
                  <c:v>6.2920770600000004</c:v>
                </c:pt>
                <c:pt idx="292">
                  <c:v>6.2953958500000002</c:v>
                </c:pt>
                <c:pt idx="293">
                  <c:v>6.3086156799999999</c:v>
                </c:pt>
                <c:pt idx="294">
                  <c:v>6.4753727899999998</c:v>
                </c:pt>
                <c:pt idx="295">
                  <c:v>6.5385103200000003</c:v>
                </c:pt>
                <c:pt idx="296">
                  <c:v>6.5921807299999999</c:v>
                </c:pt>
                <c:pt idx="297">
                  <c:v>6.5798582999999997</c:v>
                </c:pt>
                <c:pt idx="298">
                  <c:v>6.65851068</c:v>
                </c:pt>
                <c:pt idx="299">
                  <c:v>6.8024401699999997</c:v>
                </c:pt>
                <c:pt idx="300">
                  <c:v>6.9284820600000003</c:v>
                </c:pt>
                <c:pt idx="301">
                  <c:v>6.9624700500000003</c:v>
                </c:pt>
                <c:pt idx="302">
                  <c:v>7.0605831099999996</c:v>
                </c:pt>
                <c:pt idx="303">
                  <c:v>7.1727070800000003</c:v>
                </c:pt>
                <c:pt idx="304">
                  <c:v>7.1415567400000004</c:v>
                </c:pt>
                <c:pt idx="305">
                  <c:v>7.1939544700000004</c:v>
                </c:pt>
                <c:pt idx="306">
                  <c:v>7.3201146100000001</c:v>
                </c:pt>
                <c:pt idx="307">
                  <c:v>7.3664088200000002</c:v>
                </c:pt>
                <c:pt idx="308">
                  <c:v>7.4945540399999997</c:v>
                </c:pt>
                <c:pt idx="309">
                  <c:v>7.5604758299999997</c:v>
                </c:pt>
                <c:pt idx="310">
                  <c:v>7.6149778399999999</c:v>
                </c:pt>
                <c:pt idx="311">
                  <c:v>7.6129422199999999</c:v>
                </c:pt>
                <c:pt idx="312">
                  <c:v>7.7663812600000002</c:v>
                </c:pt>
                <c:pt idx="313">
                  <c:v>7.89038372</c:v>
                </c:pt>
                <c:pt idx="314">
                  <c:v>8.03633022</c:v>
                </c:pt>
                <c:pt idx="315">
                  <c:v>8.0858468999999999</c:v>
                </c:pt>
                <c:pt idx="316">
                  <c:v>8.1499891299999998</c:v>
                </c:pt>
                <c:pt idx="317">
                  <c:v>8.2766799899999999</c:v>
                </c:pt>
                <c:pt idx="318">
                  <c:v>8.3985614799999997</c:v>
                </c:pt>
                <c:pt idx="319">
                  <c:v>8.4233818100000004</c:v>
                </c:pt>
                <c:pt idx="320">
                  <c:v>8.5110778800000002</c:v>
                </c:pt>
                <c:pt idx="321">
                  <c:v>8.6359920500000005</c:v>
                </c:pt>
                <c:pt idx="322">
                  <c:v>8.7028484299999995</c:v>
                </c:pt>
                <c:pt idx="323">
                  <c:v>8.7135114700000003</c:v>
                </c:pt>
                <c:pt idx="324">
                  <c:v>8.82245159</c:v>
                </c:pt>
                <c:pt idx="325">
                  <c:v>8.9217948899999993</c:v>
                </c:pt>
                <c:pt idx="326">
                  <c:v>8.8604450200000002</c:v>
                </c:pt>
                <c:pt idx="327">
                  <c:v>8.9353799800000004</c:v>
                </c:pt>
                <c:pt idx="328">
                  <c:v>9.0353241000000004</c:v>
                </c:pt>
                <c:pt idx="329">
                  <c:v>9.0719604500000006</c:v>
                </c:pt>
                <c:pt idx="330">
                  <c:v>9.0368557000000003</c:v>
                </c:pt>
                <c:pt idx="331">
                  <c:v>8.9281549499999997</c:v>
                </c:pt>
                <c:pt idx="332">
                  <c:v>8.9975738500000002</c:v>
                </c:pt>
                <c:pt idx="333">
                  <c:v>9.0954141600000007</c:v>
                </c:pt>
                <c:pt idx="334">
                  <c:v>8.9414119700000008</c:v>
                </c:pt>
                <c:pt idx="335">
                  <c:v>8.9907188399999995</c:v>
                </c:pt>
                <c:pt idx="336">
                  <c:v>9.0320930500000003</c:v>
                </c:pt>
                <c:pt idx="337">
                  <c:v>8.9833869899999996</c:v>
                </c:pt>
                <c:pt idx="338">
                  <c:v>8.8265285500000008</c:v>
                </c:pt>
                <c:pt idx="339">
                  <c:v>8.6388244600000004</c:v>
                </c:pt>
                <c:pt idx="340">
                  <c:v>8.5988349900000003</c:v>
                </c:pt>
                <c:pt idx="341">
                  <c:v>8.5546827299999997</c:v>
                </c:pt>
                <c:pt idx="342">
                  <c:v>8.5048484799999997</c:v>
                </c:pt>
                <c:pt idx="343">
                  <c:v>8.2911758399999993</c:v>
                </c:pt>
                <c:pt idx="344">
                  <c:v>8.2128038399999994</c:v>
                </c:pt>
                <c:pt idx="345">
                  <c:v>8.1357383700000003</c:v>
                </c:pt>
                <c:pt idx="346">
                  <c:v>8.0477352100000008</c:v>
                </c:pt>
                <c:pt idx="347">
                  <c:v>7.8916826200000001</c:v>
                </c:pt>
                <c:pt idx="348">
                  <c:v>7.7964544299999998</c:v>
                </c:pt>
                <c:pt idx="349">
                  <c:v>7.7433252299999999</c:v>
                </c:pt>
                <c:pt idx="350">
                  <c:v>7.7049031299999999</c:v>
                </c:pt>
                <c:pt idx="351">
                  <c:v>7.5674319299999997</c:v>
                </c:pt>
                <c:pt idx="352">
                  <c:v>7.5175237700000004</c:v>
                </c:pt>
                <c:pt idx="353">
                  <c:v>7.4858927700000004</c:v>
                </c:pt>
                <c:pt idx="354">
                  <c:v>7.4059200299999999</c:v>
                </c:pt>
                <c:pt idx="355">
                  <c:v>7.4047498699999998</c:v>
                </c:pt>
                <c:pt idx="356">
                  <c:v>7.3631882700000002</c:v>
                </c:pt>
                <c:pt idx="357">
                  <c:v>7.3417491899999998</c:v>
                </c:pt>
                <c:pt idx="358">
                  <c:v>7.3102636299999997</c:v>
                </c:pt>
                <c:pt idx="359">
                  <c:v>7.33661604</c:v>
                </c:pt>
                <c:pt idx="360">
                  <c:v>7.3392615299999999</c:v>
                </c:pt>
                <c:pt idx="361">
                  <c:v>7.3765907300000002</c:v>
                </c:pt>
                <c:pt idx="362">
                  <c:v>7.3966374400000001</c:v>
                </c:pt>
                <c:pt idx="363">
                  <c:v>7.43159437</c:v>
                </c:pt>
                <c:pt idx="364">
                  <c:v>7.5072126399999997</c:v>
                </c:pt>
                <c:pt idx="365">
                  <c:v>7.5594072299999997</c:v>
                </c:pt>
                <c:pt idx="366">
                  <c:v>7.5951957700000001</c:v>
                </c:pt>
                <c:pt idx="367">
                  <c:v>7.57090569</c:v>
                </c:pt>
                <c:pt idx="368">
                  <c:v>7.6755676299999998</c:v>
                </c:pt>
                <c:pt idx="369">
                  <c:v>7.7755560900000003</c:v>
                </c:pt>
                <c:pt idx="370">
                  <c:v>7.8112149200000003</c:v>
                </c:pt>
                <c:pt idx="371">
                  <c:v>7.8746509600000003</c:v>
                </c:pt>
                <c:pt idx="372">
                  <c:v>7.9137954700000002</c:v>
                </c:pt>
                <c:pt idx="373">
                  <c:v>7.9891667399999999</c:v>
                </c:pt>
                <c:pt idx="374">
                  <c:v>8.0389003799999994</c:v>
                </c:pt>
                <c:pt idx="375">
                  <c:v>8.0859527599999996</c:v>
                </c:pt>
                <c:pt idx="376">
                  <c:v>8.1521720900000005</c:v>
                </c:pt>
                <c:pt idx="377">
                  <c:v>8.2096519499999996</c:v>
                </c:pt>
                <c:pt idx="378">
                  <c:v>8.2575702700000004</c:v>
                </c:pt>
                <c:pt idx="379">
                  <c:v>8.2931699800000001</c:v>
                </c:pt>
                <c:pt idx="380">
                  <c:v>8.3009223900000002</c:v>
                </c:pt>
                <c:pt idx="381">
                  <c:v>8.3449316000000007</c:v>
                </c:pt>
                <c:pt idx="382">
                  <c:v>8.3807601900000002</c:v>
                </c:pt>
                <c:pt idx="383">
                  <c:v>8.3904361699999992</c:v>
                </c:pt>
                <c:pt idx="384">
                  <c:v>8.3981132499999998</c:v>
                </c:pt>
                <c:pt idx="385">
                  <c:v>8.4023304000000003</c:v>
                </c:pt>
                <c:pt idx="386">
                  <c:v>8.4194269199999994</c:v>
                </c:pt>
                <c:pt idx="387">
                  <c:v>8.43452454</c:v>
                </c:pt>
                <c:pt idx="388">
                  <c:v>8.4223518399999993</c:v>
                </c:pt>
                <c:pt idx="389">
                  <c:v>8.4221992500000002</c:v>
                </c:pt>
                <c:pt idx="390">
                  <c:v>8.3998546600000008</c:v>
                </c:pt>
                <c:pt idx="391">
                  <c:v>8.4065475500000009</c:v>
                </c:pt>
                <c:pt idx="392">
                  <c:v>8.3830318500000001</c:v>
                </c:pt>
                <c:pt idx="393">
                  <c:v>8.36408138</c:v>
                </c:pt>
                <c:pt idx="394">
                  <c:v>8.2817640299999997</c:v>
                </c:pt>
                <c:pt idx="395">
                  <c:v>8.2773695000000007</c:v>
                </c:pt>
                <c:pt idx="396">
                  <c:v>8.2025222800000002</c:v>
                </c:pt>
                <c:pt idx="397">
                  <c:v>8.2038984300000006</c:v>
                </c:pt>
                <c:pt idx="398">
                  <c:v>8.1162281000000007</c:v>
                </c:pt>
                <c:pt idx="399">
                  <c:v>8.0536346400000003</c:v>
                </c:pt>
                <c:pt idx="400">
                  <c:v>7.9710950900000004</c:v>
                </c:pt>
                <c:pt idx="401">
                  <c:v>7.8767352099999997</c:v>
                </c:pt>
                <c:pt idx="402">
                  <c:v>7.8123173699999997</c:v>
                </c:pt>
                <c:pt idx="403">
                  <c:v>7.7258453400000002</c:v>
                </c:pt>
                <c:pt idx="404">
                  <c:v>7.6424403200000004</c:v>
                </c:pt>
                <c:pt idx="405">
                  <c:v>7.5506944699999998</c:v>
                </c:pt>
                <c:pt idx="406">
                  <c:v>7.4780840900000003</c:v>
                </c:pt>
                <c:pt idx="407">
                  <c:v>7.3742375400000002</c:v>
                </c:pt>
                <c:pt idx="408">
                  <c:v>7.2753205300000001</c:v>
                </c:pt>
                <c:pt idx="409">
                  <c:v>7.1662983899999997</c:v>
                </c:pt>
                <c:pt idx="410">
                  <c:v>7.1044955300000003</c:v>
                </c:pt>
                <c:pt idx="411">
                  <c:v>7.0208907099999998</c:v>
                </c:pt>
                <c:pt idx="412">
                  <c:v>6.90199184</c:v>
                </c:pt>
                <c:pt idx="413">
                  <c:v>6.8204097700000004</c:v>
                </c:pt>
                <c:pt idx="414">
                  <c:v>6.7349715200000002</c:v>
                </c:pt>
                <c:pt idx="415">
                  <c:v>6.6461381900000003</c:v>
                </c:pt>
                <c:pt idx="416">
                  <c:v>6.5577030199999999</c:v>
                </c:pt>
                <c:pt idx="417">
                  <c:v>6.4966330499999998</c:v>
                </c:pt>
                <c:pt idx="418">
                  <c:v>6.41961432</c:v>
                </c:pt>
                <c:pt idx="419">
                  <c:v>6.3419418299999997</c:v>
                </c:pt>
                <c:pt idx="420">
                  <c:v>6.2774114599999997</c:v>
                </c:pt>
                <c:pt idx="421">
                  <c:v>6.2234244299999997</c:v>
                </c:pt>
                <c:pt idx="422">
                  <c:v>6.1705126799999999</c:v>
                </c:pt>
                <c:pt idx="423">
                  <c:v>6.1023831399999997</c:v>
                </c:pt>
                <c:pt idx="424">
                  <c:v>6.0577883699999999</c:v>
                </c:pt>
                <c:pt idx="425">
                  <c:v>6.0110745400000001</c:v>
                </c:pt>
                <c:pt idx="426">
                  <c:v>5.9770798699999999</c:v>
                </c:pt>
                <c:pt idx="427">
                  <c:v>5.9673333199999998</c:v>
                </c:pt>
                <c:pt idx="428">
                  <c:v>5.9135122300000003</c:v>
                </c:pt>
                <c:pt idx="429">
                  <c:v>5.9033250800000001</c:v>
                </c:pt>
                <c:pt idx="430">
                  <c:v>5.8930940600000001</c:v>
                </c:pt>
                <c:pt idx="431">
                  <c:v>5.8685865399999999</c:v>
                </c:pt>
                <c:pt idx="432">
                  <c:v>5.8680763200000001</c:v>
                </c:pt>
                <c:pt idx="433">
                  <c:v>5.8638525000000001</c:v>
                </c:pt>
                <c:pt idx="434">
                  <c:v>5.8690509799999999</c:v>
                </c:pt>
                <c:pt idx="435">
                  <c:v>5.8813080800000002</c:v>
                </c:pt>
                <c:pt idx="436">
                  <c:v>5.8955502500000003</c:v>
                </c:pt>
                <c:pt idx="437">
                  <c:v>5.89158106</c:v>
                </c:pt>
                <c:pt idx="438">
                  <c:v>5.9249177</c:v>
                </c:pt>
                <c:pt idx="439">
                  <c:v>5.92615128</c:v>
                </c:pt>
                <c:pt idx="440">
                  <c:v>5.9465732600000001</c:v>
                </c:pt>
                <c:pt idx="441">
                  <c:v>5.9785127600000001</c:v>
                </c:pt>
                <c:pt idx="442">
                  <c:v>6.0183052999999997</c:v>
                </c:pt>
                <c:pt idx="443">
                  <c:v>6.0298104300000004</c:v>
                </c:pt>
                <c:pt idx="444">
                  <c:v>6.0712118100000003</c:v>
                </c:pt>
                <c:pt idx="445">
                  <c:v>6.0907678599999997</c:v>
                </c:pt>
                <c:pt idx="446">
                  <c:v>6.1250615100000001</c:v>
                </c:pt>
                <c:pt idx="447">
                  <c:v>6.1488976500000003</c:v>
                </c:pt>
                <c:pt idx="448">
                  <c:v>6.1616811800000004</c:v>
                </c:pt>
                <c:pt idx="449">
                  <c:v>6.2152552600000002</c:v>
                </c:pt>
                <c:pt idx="450">
                  <c:v>6.2274384500000002</c:v>
                </c:pt>
                <c:pt idx="451">
                  <c:v>6.2116041199999996</c:v>
                </c:pt>
                <c:pt idx="452">
                  <c:v>6.2230973199999999</c:v>
                </c:pt>
                <c:pt idx="453">
                  <c:v>6.2508778600000001</c:v>
                </c:pt>
                <c:pt idx="454">
                  <c:v>6.2557725900000003</c:v>
                </c:pt>
                <c:pt idx="455">
                  <c:v>6.2550277699999999</c:v>
                </c:pt>
                <c:pt idx="456">
                  <c:v>6.2496633499999996</c:v>
                </c:pt>
                <c:pt idx="457">
                  <c:v>6.2767300600000002</c:v>
                </c:pt>
                <c:pt idx="458">
                  <c:v>6.2517089800000001</c:v>
                </c:pt>
                <c:pt idx="459">
                  <c:v>6.1988801999999996</c:v>
                </c:pt>
                <c:pt idx="460">
                  <c:v>6.1918239599999998</c:v>
                </c:pt>
                <c:pt idx="461">
                  <c:v>6.1729540800000002</c:v>
                </c:pt>
                <c:pt idx="462">
                  <c:v>6.14419556</c:v>
                </c:pt>
                <c:pt idx="463">
                  <c:v>6.1183900800000002</c:v>
                </c:pt>
                <c:pt idx="464">
                  <c:v>6.0531845100000004</c:v>
                </c:pt>
                <c:pt idx="465">
                  <c:v>6.0105862600000002</c:v>
                </c:pt>
                <c:pt idx="466">
                  <c:v>5.9892539999999999</c:v>
                </c:pt>
                <c:pt idx="467">
                  <c:v>5.9556679700000004</c:v>
                </c:pt>
                <c:pt idx="468">
                  <c:v>5.9143066400000004</c:v>
                </c:pt>
                <c:pt idx="469">
                  <c:v>5.88041401</c:v>
                </c:pt>
                <c:pt idx="470">
                  <c:v>5.8917388900000001</c:v>
                </c:pt>
                <c:pt idx="471">
                  <c:v>5.8743166899999997</c:v>
                </c:pt>
                <c:pt idx="472">
                  <c:v>5.86614609</c:v>
                </c:pt>
                <c:pt idx="473">
                  <c:v>5.8533773399999998</c:v>
                </c:pt>
                <c:pt idx="474">
                  <c:v>5.8865342099999998</c:v>
                </c:pt>
                <c:pt idx="475">
                  <c:v>5.8596057899999998</c:v>
                </c:pt>
                <c:pt idx="476">
                  <c:v>5.8930969199999996</c:v>
                </c:pt>
                <c:pt idx="477">
                  <c:v>5.9691119199999996</c:v>
                </c:pt>
                <c:pt idx="478">
                  <c:v>6.0013017700000004</c:v>
                </c:pt>
                <c:pt idx="479">
                  <c:v>6.0546984699999999</c:v>
                </c:pt>
                <c:pt idx="480">
                  <c:v>6.0906095499999999</c:v>
                </c:pt>
                <c:pt idx="481">
                  <c:v>6.1808547999999996</c:v>
                </c:pt>
                <c:pt idx="482">
                  <c:v>6.2437911000000001</c:v>
                </c:pt>
                <c:pt idx="483">
                  <c:v>6.3084421199999996</c:v>
                </c:pt>
                <c:pt idx="484">
                  <c:v>6.3771734200000001</c:v>
                </c:pt>
                <c:pt idx="485">
                  <c:v>6.4401936500000003</c:v>
                </c:pt>
                <c:pt idx="486">
                  <c:v>6.5128459899999998</c:v>
                </c:pt>
                <c:pt idx="487">
                  <c:v>6.6046743399999999</c:v>
                </c:pt>
                <c:pt idx="488">
                  <c:v>6.6498012500000003</c:v>
                </c:pt>
                <c:pt idx="489">
                  <c:v>6.7056961099999999</c:v>
                </c:pt>
                <c:pt idx="490">
                  <c:v>6.7936539600000003</c:v>
                </c:pt>
                <c:pt idx="491">
                  <c:v>6.8899049799999998</c:v>
                </c:pt>
                <c:pt idx="492">
                  <c:v>6.8680687000000002</c:v>
                </c:pt>
                <c:pt idx="493">
                  <c:v>6.99873543</c:v>
                </c:pt>
                <c:pt idx="494">
                  <c:v>7.0312366500000003</c:v>
                </c:pt>
                <c:pt idx="495">
                  <c:v>7.0363922099999998</c:v>
                </c:pt>
                <c:pt idx="496">
                  <c:v>7.1350226399999999</c:v>
                </c:pt>
                <c:pt idx="497">
                  <c:v>7.2045869800000002</c:v>
                </c:pt>
                <c:pt idx="498">
                  <c:v>7.2048368500000004</c:v>
                </c:pt>
                <c:pt idx="499">
                  <c:v>7.2130846999999996</c:v>
                </c:pt>
                <c:pt idx="500">
                  <c:v>7.2274889900000003</c:v>
                </c:pt>
                <c:pt idx="501">
                  <c:v>7.2791757600000002</c:v>
                </c:pt>
                <c:pt idx="502">
                  <c:v>7.2800388299999996</c:v>
                </c:pt>
                <c:pt idx="503">
                  <c:v>7.3166370399999998</c:v>
                </c:pt>
                <c:pt idx="504">
                  <c:v>7.3638887400000002</c:v>
                </c:pt>
                <c:pt idx="505">
                  <c:v>7.43272829</c:v>
                </c:pt>
                <c:pt idx="506">
                  <c:v>7.3625850699999997</c:v>
                </c:pt>
                <c:pt idx="507">
                  <c:v>7.3072318999999997</c:v>
                </c:pt>
                <c:pt idx="508">
                  <c:v>7.2838053699999996</c:v>
                </c:pt>
                <c:pt idx="509">
                  <c:v>7.33230877</c:v>
                </c:pt>
                <c:pt idx="510">
                  <c:v>7.3631744399999999</c:v>
                </c:pt>
                <c:pt idx="511">
                  <c:v>7.37699032</c:v>
                </c:pt>
                <c:pt idx="512">
                  <c:v>7.3748226199999998</c:v>
                </c:pt>
                <c:pt idx="513">
                  <c:v>7.3764848699999996</c:v>
                </c:pt>
                <c:pt idx="514">
                  <c:v>7.36980009</c:v>
                </c:pt>
                <c:pt idx="515">
                  <c:v>7.3679509200000002</c:v>
                </c:pt>
                <c:pt idx="516">
                  <c:v>7.4137520800000001</c:v>
                </c:pt>
                <c:pt idx="517">
                  <c:v>7.4038004900000001</c:v>
                </c:pt>
                <c:pt idx="518">
                  <c:v>7.4392356900000003</c:v>
                </c:pt>
                <c:pt idx="519">
                  <c:v>7.4232559199999999</c:v>
                </c:pt>
                <c:pt idx="520">
                  <c:v>7.4525694800000002</c:v>
                </c:pt>
                <c:pt idx="521">
                  <c:v>7.4349336600000004</c:v>
                </c:pt>
                <c:pt idx="522">
                  <c:v>7.4236917499999997</c:v>
                </c:pt>
                <c:pt idx="523">
                  <c:v>7.4440340999999997</c:v>
                </c:pt>
                <c:pt idx="524">
                  <c:v>7.4469098999999996</c:v>
                </c:pt>
                <c:pt idx="525">
                  <c:v>7.4423599200000004</c:v>
                </c:pt>
                <c:pt idx="526">
                  <c:v>7.4426135999999996</c:v>
                </c:pt>
                <c:pt idx="527">
                  <c:v>7.4292015999999998</c:v>
                </c:pt>
                <c:pt idx="528">
                  <c:v>7.4289007199999997</c:v>
                </c:pt>
                <c:pt idx="529">
                  <c:v>7.3858323099999996</c:v>
                </c:pt>
                <c:pt idx="530">
                  <c:v>7.3725333199999996</c:v>
                </c:pt>
                <c:pt idx="531">
                  <c:v>7.3445444100000001</c:v>
                </c:pt>
                <c:pt idx="532">
                  <c:v>7.3418488499999999</c:v>
                </c:pt>
                <c:pt idx="533">
                  <c:v>7.2859196700000002</c:v>
                </c:pt>
                <c:pt idx="534">
                  <c:v>7.2771945000000002</c:v>
                </c:pt>
                <c:pt idx="535">
                  <c:v>7.2553238899999997</c:v>
                </c:pt>
                <c:pt idx="536">
                  <c:v>7.2268614800000002</c:v>
                </c:pt>
                <c:pt idx="537">
                  <c:v>7.1952791200000004</c:v>
                </c:pt>
                <c:pt idx="538">
                  <c:v>7.1877422299999996</c:v>
                </c:pt>
                <c:pt idx="539">
                  <c:v>7.1404700300000004</c:v>
                </c:pt>
                <c:pt idx="540">
                  <c:v>7.1374101599999999</c:v>
                </c:pt>
                <c:pt idx="541">
                  <c:v>7.0996584900000004</c:v>
                </c:pt>
                <c:pt idx="542">
                  <c:v>7.0802407299999999</c:v>
                </c:pt>
                <c:pt idx="543">
                  <c:v>7.0641431800000003</c:v>
                </c:pt>
                <c:pt idx="544">
                  <c:v>7.0512452100000003</c:v>
                </c:pt>
                <c:pt idx="545">
                  <c:v>7.0330691300000003</c:v>
                </c:pt>
                <c:pt idx="546">
                  <c:v>6.9984712599999996</c:v>
                </c:pt>
                <c:pt idx="547">
                  <c:v>6.98817778</c:v>
                </c:pt>
                <c:pt idx="548">
                  <c:v>6.9830374700000002</c:v>
                </c:pt>
                <c:pt idx="549">
                  <c:v>6.9553694699999999</c:v>
                </c:pt>
                <c:pt idx="550">
                  <c:v>6.9416604</c:v>
                </c:pt>
                <c:pt idx="551">
                  <c:v>6.9168543800000002</c:v>
                </c:pt>
                <c:pt idx="552">
                  <c:v>6.9004292500000002</c:v>
                </c:pt>
                <c:pt idx="553">
                  <c:v>6.8868861199999998</c:v>
                </c:pt>
                <c:pt idx="554">
                  <c:v>6.8759303100000002</c:v>
                </c:pt>
                <c:pt idx="555">
                  <c:v>6.8565521199999999</c:v>
                </c:pt>
                <c:pt idx="556">
                  <c:v>6.8478303</c:v>
                </c:pt>
                <c:pt idx="557">
                  <c:v>6.8468694699999997</c:v>
                </c:pt>
                <c:pt idx="558">
                  <c:v>6.8240661600000001</c:v>
                </c:pt>
                <c:pt idx="559">
                  <c:v>6.8147187200000001</c:v>
                </c:pt>
                <c:pt idx="560">
                  <c:v>6.80619335</c:v>
                </c:pt>
                <c:pt idx="561">
                  <c:v>6.7955646500000002</c:v>
                </c:pt>
                <c:pt idx="562">
                  <c:v>6.7832288700000003</c:v>
                </c:pt>
                <c:pt idx="563">
                  <c:v>6.7731566399999998</c:v>
                </c:pt>
                <c:pt idx="564">
                  <c:v>6.7693800900000003</c:v>
                </c:pt>
                <c:pt idx="565">
                  <c:v>6.75662231</c:v>
                </c:pt>
                <c:pt idx="566">
                  <c:v>6.7335400600000002</c:v>
                </c:pt>
                <c:pt idx="567">
                  <c:v>6.7232360800000004</c:v>
                </c:pt>
                <c:pt idx="568">
                  <c:v>6.7024068799999998</c:v>
                </c:pt>
                <c:pt idx="569">
                  <c:v>6.6904435199999996</c:v>
                </c:pt>
                <c:pt idx="570">
                  <c:v>6.6768093100000003</c:v>
                </c:pt>
                <c:pt idx="571">
                  <c:v>6.6499528899999998</c:v>
                </c:pt>
                <c:pt idx="572">
                  <c:v>6.6363630300000001</c:v>
                </c:pt>
                <c:pt idx="573">
                  <c:v>6.6121416100000001</c:v>
                </c:pt>
                <c:pt idx="574">
                  <c:v>6.5938157999999998</c:v>
                </c:pt>
                <c:pt idx="575">
                  <c:v>6.5674672100000002</c:v>
                </c:pt>
                <c:pt idx="576">
                  <c:v>6.5479450200000002</c:v>
                </c:pt>
                <c:pt idx="577">
                  <c:v>6.5346984900000002</c:v>
                </c:pt>
                <c:pt idx="578">
                  <c:v>6.5029912000000003</c:v>
                </c:pt>
                <c:pt idx="579">
                  <c:v>6.4825248699999998</c:v>
                </c:pt>
                <c:pt idx="580">
                  <c:v>6.4615402199999998</c:v>
                </c:pt>
                <c:pt idx="581">
                  <c:v>6.4456682199999999</c:v>
                </c:pt>
                <c:pt idx="582">
                  <c:v>6.4213638299999998</c:v>
                </c:pt>
                <c:pt idx="583">
                  <c:v>6.4046058700000001</c:v>
                </c:pt>
                <c:pt idx="584">
                  <c:v>6.3960537899999999</c:v>
                </c:pt>
                <c:pt idx="585">
                  <c:v>6.3632550200000004</c:v>
                </c:pt>
                <c:pt idx="586">
                  <c:v>6.3435964599999997</c:v>
                </c:pt>
                <c:pt idx="587">
                  <c:v>6.3252558700000003</c:v>
                </c:pt>
                <c:pt idx="588">
                  <c:v>6.3160882000000003</c:v>
                </c:pt>
                <c:pt idx="589">
                  <c:v>6.3001451499999996</c:v>
                </c:pt>
                <c:pt idx="590">
                  <c:v>6.2727241500000002</c:v>
                </c:pt>
                <c:pt idx="591">
                  <c:v>6.2675752600000001</c:v>
                </c:pt>
                <c:pt idx="592">
                  <c:v>6.2639055299999997</c:v>
                </c:pt>
                <c:pt idx="593">
                  <c:v>6.2554459600000003</c:v>
                </c:pt>
                <c:pt idx="594">
                  <c:v>6.2490940100000003</c:v>
                </c:pt>
                <c:pt idx="595">
                  <c:v>6.24429941</c:v>
                </c:pt>
                <c:pt idx="596">
                  <c:v>6.2452526099999996</c:v>
                </c:pt>
                <c:pt idx="597">
                  <c:v>6.2370781900000001</c:v>
                </c:pt>
                <c:pt idx="598">
                  <c:v>6.2478027300000001</c:v>
                </c:pt>
                <c:pt idx="599">
                  <c:v>6.2490677799999998</c:v>
                </c:pt>
                <c:pt idx="600">
                  <c:v>6.2553858800000004</c:v>
                </c:pt>
                <c:pt idx="601">
                  <c:v>6.2596206700000003</c:v>
                </c:pt>
                <c:pt idx="602">
                  <c:v>6.2758474299999998</c:v>
                </c:pt>
                <c:pt idx="603">
                  <c:v>6.2914423900000003</c:v>
                </c:pt>
                <c:pt idx="604">
                  <c:v>6.2992367700000003</c:v>
                </c:pt>
                <c:pt idx="605">
                  <c:v>6.3122148500000002</c:v>
                </c:pt>
                <c:pt idx="606">
                  <c:v>6.3307871799999997</c:v>
                </c:pt>
                <c:pt idx="607">
                  <c:v>6.34215164</c:v>
                </c:pt>
                <c:pt idx="608">
                  <c:v>6.3638787299999997</c:v>
                </c:pt>
                <c:pt idx="609">
                  <c:v>6.3882207900000001</c:v>
                </c:pt>
                <c:pt idx="610">
                  <c:v>6.4166507700000004</c:v>
                </c:pt>
                <c:pt idx="611">
                  <c:v>6.43042231</c:v>
                </c:pt>
                <c:pt idx="612">
                  <c:v>6.4687485699999998</c:v>
                </c:pt>
                <c:pt idx="613">
                  <c:v>6.4843468700000004</c:v>
                </c:pt>
                <c:pt idx="614">
                  <c:v>6.5159702299999998</c:v>
                </c:pt>
                <c:pt idx="615">
                  <c:v>6.5475001300000004</c:v>
                </c:pt>
                <c:pt idx="616">
                  <c:v>6.5752024699999998</c:v>
                </c:pt>
                <c:pt idx="617">
                  <c:v>6.6019444500000004</c:v>
                </c:pt>
                <c:pt idx="618">
                  <c:v>6.6314024900000001</c:v>
                </c:pt>
                <c:pt idx="619">
                  <c:v>6.6638650899999998</c:v>
                </c:pt>
                <c:pt idx="620">
                  <c:v>6.6954588900000003</c:v>
                </c:pt>
                <c:pt idx="621">
                  <c:v>6.72360706</c:v>
                </c:pt>
                <c:pt idx="622">
                  <c:v>6.7648577699999999</c:v>
                </c:pt>
                <c:pt idx="623">
                  <c:v>6.7908754299999998</c:v>
                </c:pt>
                <c:pt idx="624">
                  <c:v>6.8322963699999999</c:v>
                </c:pt>
                <c:pt idx="625">
                  <c:v>6.8591547000000004</c:v>
                </c:pt>
                <c:pt idx="626">
                  <c:v>6.8978357299999997</c:v>
                </c:pt>
                <c:pt idx="627">
                  <c:v>6.9366865200000003</c:v>
                </c:pt>
                <c:pt idx="628">
                  <c:v>6.95997047</c:v>
                </c:pt>
                <c:pt idx="629">
                  <c:v>6.9978680600000001</c:v>
                </c:pt>
                <c:pt idx="630">
                  <c:v>7.0225944499999997</c:v>
                </c:pt>
                <c:pt idx="631">
                  <c:v>7.0638203600000002</c:v>
                </c:pt>
                <c:pt idx="632">
                  <c:v>7.0933065400000004</c:v>
                </c:pt>
                <c:pt idx="633">
                  <c:v>7.1208567599999997</c:v>
                </c:pt>
                <c:pt idx="634">
                  <c:v>7.1498198500000001</c:v>
                </c:pt>
                <c:pt idx="635">
                  <c:v>7.1812682199999998</c:v>
                </c:pt>
                <c:pt idx="636">
                  <c:v>7.2120418500000003</c:v>
                </c:pt>
                <c:pt idx="637">
                  <c:v>7.23474503</c:v>
                </c:pt>
                <c:pt idx="638">
                  <c:v>7.2735295300000002</c:v>
                </c:pt>
                <c:pt idx="639">
                  <c:v>7.3065533599999997</c:v>
                </c:pt>
                <c:pt idx="640">
                  <c:v>7.3261976200000003</c:v>
                </c:pt>
                <c:pt idx="641">
                  <c:v>7.3582263000000001</c:v>
                </c:pt>
                <c:pt idx="642">
                  <c:v>7.3792524300000002</c:v>
                </c:pt>
                <c:pt idx="643">
                  <c:v>7.40687227</c:v>
                </c:pt>
                <c:pt idx="644">
                  <c:v>7.43675613</c:v>
                </c:pt>
                <c:pt idx="645">
                  <c:v>7.45884752</c:v>
                </c:pt>
                <c:pt idx="646">
                  <c:v>7.48379087</c:v>
                </c:pt>
                <c:pt idx="647">
                  <c:v>7.5119490600000001</c:v>
                </c:pt>
                <c:pt idx="648">
                  <c:v>7.5306196200000004</c:v>
                </c:pt>
                <c:pt idx="649">
                  <c:v>7.5516457600000004</c:v>
                </c:pt>
                <c:pt idx="650">
                  <c:v>7.5797371900000003</c:v>
                </c:pt>
                <c:pt idx="651">
                  <c:v>7.60174942</c:v>
                </c:pt>
                <c:pt idx="652">
                  <c:v>7.61839581</c:v>
                </c:pt>
                <c:pt idx="653">
                  <c:v>7.6382908799999996</c:v>
                </c:pt>
                <c:pt idx="654">
                  <c:v>7.6702776000000004</c:v>
                </c:pt>
                <c:pt idx="655">
                  <c:v>7.6828398699999996</c:v>
                </c:pt>
                <c:pt idx="656">
                  <c:v>7.7040362399999998</c:v>
                </c:pt>
                <c:pt idx="657">
                  <c:v>7.7209448800000002</c:v>
                </c:pt>
                <c:pt idx="658">
                  <c:v>7.7412953399999997</c:v>
                </c:pt>
                <c:pt idx="659">
                  <c:v>7.7666850099999998</c:v>
                </c:pt>
                <c:pt idx="660">
                  <c:v>7.7801361099999999</c:v>
                </c:pt>
                <c:pt idx="661">
                  <c:v>7.7918696399999998</c:v>
                </c:pt>
                <c:pt idx="662">
                  <c:v>7.7983465199999999</c:v>
                </c:pt>
                <c:pt idx="663">
                  <c:v>7.8204870199999998</c:v>
                </c:pt>
                <c:pt idx="664">
                  <c:v>7.8388576499999996</c:v>
                </c:pt>
                <c:pt idx="665">
                  <c:v>7.8497700699999999</c:v>
                </c:pt>
                <c:pt idx="666">
                  <c:v>7.8593540199999996</c:v>
                </c:pt>
                <c:pt idx="667">
                  <c:v>7.8662338299999996</c:v>
                </c:pt>
                <c:pt idx="668">
                  <c:v>7.8758630800000002</c:v>
                </c:pt>
                <c:pt idx="669">
                  <c:v>7.8785438499999998</c:v>
                </c:pt>
                <c:pt idx="670">
                  <c:v>7.8834834100000002</c:v>
                </c:pt>
                <c:pt idx="671">
                  <c:v>7.8896284100000003</c:v>
                </c:pt>
                <c:pt idx="672">
                  <c:v>7.8976583500000004</c:v>
                </c:pt>
                <c:pt idx="673">
                  <c:v>7.9031128900000001</c:v>
                </c:pt>
                <c:pt idx="674">
                  <c:v>7.9069514300000003</c:v>
                </c:pt>
                <c:pt idx="675">
                  <c:v>7.9104485499999999</c:v>
                </c:pt>
                <c:pt idx="676">
                  <c:v>7.9118986099999997</c:v>
                </c:pt>
                <c:pt idx="677">
                  <c:v>7.9192190199999999</c:v>
                </c:pt>
                <c:pt idx="678">
                  <c:v>7.9187684100000002</c:v>
                </c:pt>
                <c:pt idx="679">
                  <c:v>7.92208004</c:v>
                </c:pt>
                <c:pt idx="680">
                  <c:v>7.9246397000000002</c:v>
                </c:pt>
                <c:pt idx="681">
                  <c:v>7.9318733200000002</c:v>
                </c:pt>
                <c:pt idx="682">
                  <c:v>7.9359912899999996</c:v>
                </c:pt>
                <c:pt idx="683">
                  <c:v>7.9392023099999998</c:v>
                </c:pt>
                <c:pt idx="684">
                  <c:v>7.9452767399999997</c:v>
                </c:pt>
                <c:pt idx="685">
                  <c:v>7.9491276700000002</c:v>
                </c:pt>
                <c:pt idx="686">
                  <c:v>7.9575395599999998</c:v>
                </c:pt>
                <c:pt idx="687">
                  <c:v>7.9633622199999996</c:v>
                </c:pt>
                <c:pt idx="688">
                  <c:v>7.9707784699999999</c:v>
                </c:pt>
                <c:pt idx="689">
                  <c:v>7.9856700900000002</c:v>
                </c:pt>
                <c:pt idx="690">
                  <c:v>7.9900493600000004</c:v>
                </c:pt>
                <c:pt idx="691">
                  <c:v>8.0035381300000008</c:v>
                </c:pt>
                <c:pt idx="692">
                  <c:v>8.0193100000000008</c:v>
                </c:pt>
                <c:pt idx="693">
                  <c:v>8.0320129399999995</c:v>
                </c:pt>
                <c:pt idx="694">
                  <c:v>8.0435113900000008</c:v>
                </c:pt>
                <c:pt idx="695">
                  <c:v>8.0569419900000003</c:v>
                </c:pt>
                <c:pt idx="696">
                  <c:v>8.0674705499999995</c:v>
                </c:pt>
                <c:pt idx="697">
                  <c:v>8.0844793300000006</c:v>
                </c:pt>
                <c:pt idx="698">
                  <c:v>8.0972127900000004</c:v>
                </c:pt>
                <c:pt idx="699">
                  <c:v>8.1170062999999999</c:v>
                </c:pt>
                <c:pt idx="700">
                  <c:v>8.1251459100000005</c:v>
                </c:pt>
                <c:pt idx="701">
                  <c:v>8.1352167099999999</c:v>
                </c:pt>
                <c:pt idx="702">
                  <c:v>8.1533403399999997</c:v>
                </c:pt>
                <c:pt idx="703">
                  <c:v>8.1632718999999998</c:v>
                </c:pt>
                <c:pt idx="704">
                  <c:v>8.1903076200000005</c:v>
                </c:pt>
                <c:pt idx="705">
                  <c:v>8.2003364600000008</c:v>
                </c:pt>
                <c:pt idx="706">
                  <c:v>8.2173404699999999</c:v>
                </c:pt>
                <c:pt idx="707">
                  <c:v>8.2315263699999992</c:v>
                </c:pt>
                <c:pt idx="708">
                  <c:v>8.2446222299999992</c:v>
                </c:pt>
                <c:pt idx="709">
                  <c:v>8.2569169999999996</c:v>
                </c:pt>
                <c:pt idx="710">
                  <c:v>8.2687168100000008</c:v>
                </c:pt>
                <c:pt idx="711">
                  <c:v>8.2782697699999996</c:v>
                </c:pt>
                <c:pt idx="712">
                  <c:v>8.3002557800000005</c:v>
                </c:pt>
                <c:pt idx="713">
                  <c:v>8.3103647200000008</c:v>
                </c:pt>
                <c:pt idx="714">
                  <c:v>8.3208475100000001</c:v>
                </c:pt>
                <c:pt idx="715">
                  <c:v>8.3351459499999994</c:v>
                </c:pt>
                <c:pt idx="716">
                  <c:v>8.3463430400000007</c:v>
                </c:pt>
                <c:pt idx="717">
                  <c:v>8.3598470700000007</c:v>
                </c:pt>
                <c:pt idx="718">
                  <c:v>8.3678388600000009</c:v>
                </c:pt>
                <c:pt idx="719">
                  <c:v>8.3760833699999999</c:v>
                </c:pt>
                <c:pt idx="720">
                  <c:v>8.3852777500000002</c:v>
                </c:pt>
                <c:pt idx="721">
                  <c:v>8.3968391400000009</c:v>
                </c:pt>
                <c:pt idx="722">
                  <c:v>8.4065523100000004</c:v>
                </c:pt>
                <c:pt idx="723">
                  <c:v>8.4149217600000004</c:v>
                </c:pt>
                <c:pt idx="724">
                  <c:v>8.4269237500000003</c:v>
                </c:pt>
                <c:pt idx="725">
                  <c:v>8.4360513699999995</c:v>
                </c:pt>
                <c:pt idx="726">
                  <c:v>8.4385023100000005</c:v>
                </c:pt>
                <c:pt idx="727">
                  <c:v>8.4456539199999998</c:v>
                </c:pt>
                <c:pt idx="728">
                  <c:v>8.4488735199999994</c:v>
                </c:pt>
                <c:pt idx="729">
                  <c:v>8.4536514300000007</c:v>
                </c:pt>
                <c:pt idx="730">
                  <c:v>8.4708614299999994</c:v>
                </c:pt>
                <c:pt idx="731">
                  <c:v>8.4751472499999991</c:v>
                </c:pt>
                <c:pt idx="732">
                  <c:v>8.4851913499999991</c:v>
                </c:pt>
                <c:pt idx="733">
                  <c:v>8.4755258599999994</c:v>
                </c:pt>
                <c:pt idx="734">
                  <c:v>8.4897632600000001</c:v>
                </c:pt>
                <c:pt idx="735">
                  <c:v>8.4862031899999995</c:v>
                </c:pt>
                <c:pt idx="736">
                  <c:v>8.5016937299999995</c:v>
                </c:pt>
                <c:pt idx="737">
                  <c:v>8.4959278099999995</c:v>
                </c:pt>
                <c:pt idx="738">
                  <c:v>8.4962730400000002</c:v>
                </c:pt>
                <c:pt idx="739">
                  <c:v>8.4920339600000005</c:v>
                </c:pt>
                <c:pt idx="740">
                  <c:v>8.4862031899999995</c:v>
                </c:pt>
                <c:pt idx="741">
                  <c:v>8.4938888499999994</c:v>
                </c:pt>
                <c:pt idx="742">
                  <c:v>8.4891853299999998</c:v>
                </c:pt>
                <c:pt idx="743">
                  <c:v>8.4965124099999993</c:v>
                </c:pt>
                <c:pt idx="744">
                  <c:v>8.5007171600000007</c:v>
                </c:pt>
                <c:pt idx="745">
                  <c:v>8.4981384299999991</c:v>
                </c:pt>
                <c:pt idx="746">
                  <c:v>8.4952678699999993</c:v>
                </c:pt>
                <c:pt idx="747">
                  <c:v>8.4876890199999995</c:v>
                </c:pt>
                <c:pt idx="748">
                  <c:v>8.4814596200000008</c:v>
                </c:pt>
                <c:pt idx="749">
                  <c:v>8.4776792499999996</c:v>
                </c:pt>
                <c:pt idx="750">
                  <c:v>8.4573049499999993</c:v>
                </c:pt>
                <c:pt idx="751">
                  <c:v>8.4572839700000007</c:v>
                </c:pt>
                <c:pt idx="752">
                  <c:v>8.46366978</c:v>
                </c:pt>
                <c:pt idx="753">
                  <c:v>8.4638328600000001</c:v>
                </c:pt>
                <c:pt idx="754">
                  <c:v>8.4463195800000008</c:v>
                </c:pt>
                <c:pt idx="755">
                  <c:v>8.4555978799999991</c:v>
                </c:pt>
                <c:pt idx="756">
                  <c:v>8.43610477</c:v>
                </c:pt>
                <c:pt idx="757">
                  <c:v>8.4633846300000002</c:v>
                </c:pt>
                <c:pt idx="758">
                  <c:v>8.4319353100000001</c:v>
                </c:pt>
                <c:pt idx="759">
                  <c:v>8.4225492499999994</c:v>
                </c:pt>
                <c:pt idx="760">
                  <c:v>8.4268636699999995</c:v>
                </c:pt>
                <c:pt idx="761">
                  <c:v>8.4441556900000005</c:v>
                </c:pt>
                <c:pt idx="762">
                  <c:v>8.4297485400000003</c:v>
                </c:pt>
                <c:pt idx="763">
                  <c:v>8.4416589700000007</c:v>
                </c:pt>
                <c:pt idx="764">
                  <c:v>8.4394397699999999</c:v>
                </c:pt>
                <c:pt idx="765">
                  <c:v>8.4550962399999996</c:v>
                </c:pt>
                <c:pt idx="766">
                  <c:v>8.4551505999999996</c:v>
                </c:pt>
                <c:pt idx="767">
                  <c:v>8.4809207900000008</c:v>
                </c:pt>
                <c:pt idx="768">
                  <c:v>8.5098104499999998</c:v>
                </c:pt>
                <c:pt idx="769">
                  <c:v>8.5446414900000001</c:v>
                </c:pt>
                <c:pt idx="770">
                  <c:v>8.5501270300000005</c:v>
                </c:pt>
                <c:pt idx="771">
                  <c:v>8.6238527299999994</c:v>
                </c:pt>
                <c:pt idx="772">
                  <c:v>8.6688137100000002</c:v>
                </c:pt>
                <c:pt idx="773">
                  <c:v>8.7521409999999999</c:v>
                </c:pt>
                <c:pt idx="774">
                  <c:v>8.8321609500000005</c:v>
                </c:pt>
                <c:pt idx="775">
                  <c:v>8.9226942099999995</c:v>
                </c:pt>
                <c:pt idx="776">
                  <c:v>9.0450792300000007</c:v>
                </c:pt>
                <c:pt idx="777">
                  <c:v>9.2150564199999998</c:v>
                </c:pt>
                <c:pt idx="778">
                  <c:v>9.3636465100000006</c:v>
                </c:pt>
                <c:pt idx="779">
                  <c:v>9.5392389299999998</c:v>
                </c:pt>
                <c:pt idx="780">
                  <c:v>9.7634239199999993</c:v>
                </c:pt>
                <c:pt idx="781">
                  <c:v>9.9796991300000002</c:v>
                </c:pt>
                <c:pt idx="782">
                  <c:v>10.2367182</c:v>
                </c:pt>
                <c:pt idx="783">
                  <c:v>10.5230885</c:v>
                </c:pt>
                <c:pt idx="784">
                  <c:v>10.891367000000001</c:v>
                </c:pt>
                <c:pt idx="785">
                  <c:v>11.302065799999999</c:v>
                </c:pt>
                <c:pt idx="786">
                  <c:v>11.6645164</c:v>
                </c:pt>
                <c:pt idx="787">
                  <c:v>12.0545244</c:v>
                </c:pt>
                <c:pt idx="788">
                  <c:v>12.4561615</c:v>
                </c:pt>
                <c:pt idx="789">
                  <c:v>13.0483437</c:v>
                </c:pt>
                <c:pt idx="790">
                  <c:v>13.6384211</c:v>
                </c:pt>
                <c:pt idx="791">
                  <c:v>14.1544724</c:v>
                </c:pt>
                <c:pt idx="792">
                  <c:v>14.9067936</c:v>
                </c:pt>
                <c:pt idx="793">
                  <c:v>15.604543700000001</c:v>
                </c:pt>
                <c:pt idx="794">
                  <c:v>16.3082256</c:v>
                </c:pt>
                <c:pt idx="795">
                  <c:v>17.186403299999998</c:v>
                </c:pt>
                <c:pt idx="796">
                  <c:v>18.261352500000001</c:v>
                </c:pt>
                <c:pt idx="797">
                  <c:v>19.226629299999999</c:v>
                </c:pt>
                <c:pt idx="798">
                  <c:v>20.403432800000001</c:v>
                </c:pt>
                <c:pt idx="799">
                  <c:v>21.7879276</c:v>
                </c:pt>
                <c:pt idx="800">
                  <c:v>22.974712400000001</c:v>
                </c:pt>
                <c:pt idx="801">
                  <c:v>24.2927952</c:v>
                </c:pt>
                <c:pt idx="802">
                  <c:v>26.268650099999999</c:v>
                </c:pt>
                <c:pt idx="803">
                  <c:v>27.968809100000001</c:v>
                </c:pt>
                <c:pt idx="804">
                  <c:v>30.088741299999999</c:v>
                </c:pt>
                <c:pt idx="805">
                  <c:v>32.334358199999997</c:v>
                </c:pt>
                <c:pt idx="806">
                  <c:v>35.216304800000003</c:v>
                </c:pt>
                <c:pt idx="807">
                  <c:v>37.861434899999999</c:v>
                </c:pt>
                <c:pt idx="808">
                  <c:v>41.577228499999997</c:v>
                </c:pt>
                <c:pt idx="809">
                  <c:v>45.457424199999998</c:v>
                </c:pt>
                <c:pt idx="810">
                  <c:v>50.214199100000002</c:v>
                </c:pt>
                <c:pt idx="811">
                  <c:v>54.563602400000001</c:v>
                </c:pt>
                <c:pt idx="812">
                  <c:v>61.464664499999998</c:v>
                </c:pt>
                <c:pt idx="813">
                  <c:v>68.154975899999997</c:v>
                </c:pt>
                <c:pt idx="814">
                  <c:v>77.242225599999998</c:v>
                </c:pt>
                <c:pt idx="815">
                  <c:v>89.370384200000004</c:v>
                </c:pt>
                <c:pt idx="816">
                  <c:v>100.37249</c:v>
                </c:pt>
                <c:pt idx="817">
                  <c:v>117.56605500000001</c:v>
                </c:pt>
                <c:pt idx="818">
                  <c:v>138.582077</c:v>
                </c:pt>
                <c:pt idx="819">
                  <c:v>158.93897999999999</c:v>
                </c:pt>
                <c:pt idx="820">
                  <c:v>186.749695</c:v>
                </c:pt>
                <c:pt idx="821">
                  <c:v>208.164413</c:v>
                </c:pt>
                <c:pt idx="822">
                  <c:v>219.295029</c:v>
                </c:pt>
                <c:pt idx="823">
                  <c:v>225.61514299999999</c:v>
                </c:pt>
                <c:pt idx="824">
                  <c:v>226.57754499999999</c:v>
                </c:pt>
                <c:pt idx="825">
                  <c:v>227.573624</c:v>
                </c:pt>
                <c:pt idx="826">
                  <c:v>228.72198499999999</c:v>
                </c:pt>
                <c:pt idx="827">
                  <c:v>229.717972</c:v>
                </c:pt>
                <c:pt idx="828">
                  <c:v>230.87965399999999</c:v>
                </c:pt>
                <c:pt idx="829">
                  <c:v>231.719696</c:v>
                </c:pt>
                <c:pt idx="830">
                  <c:v>232.80246</c:v>
                </c:pt>
                <c:pt idx="831">
                  <c:v>233.88832099999999</c:v>
                </c:pt>
                <c:pt idx="832">
                  <c:v>234.812027</c:v>
                </c:pt>
                <c:pt idx="833">
                  <c:v>235.96156300000001</c:v>
                </c:pt>
                <c:pt idx="834">
                  <c:v>236.87596099999999</c:v>
                </c:pt>
                <c:pt idx="835">
                  <c:v>237.86540199999999</c:v>
                </c:pt>
                <c:pt idx="836">
                  <c:v>238.99903900000001</c:v>
                </c:pt>
                <c:pt idx="837">
                  <c:v>239.97135900000001</c:v>
                </c:pt>
                <c:pt idx="838">
                  <c:v>241.05898999999999</c:v>
                </c:pt>
                <c:pt idx="839">
                  <c:v>242.19207800000001</c:v>
                </c:pt>
                <c:pt idx="840">
                  <c:v>243.17222599999999</c:v>
                </c:pt>
                <c:pt idx="841">
                  <c:v>244.25196800000001</c:v>
                </c:pt>
                <c:pt idx="842">
                  <c:v>245.247726</c:v>
                </c:pt>
                <c:pt idx="843">
                  <c:v>246.38786300000001</c:v>
                </c:pt>
                <c:pt idx="844">
                  <c:v>247.482956</c:v>
                </c:pt>
                <c:pt idx="845">
                  <c:v>248.728027</c:v>
                </c:pt>
                <c:pt idx="846">
                  <c:v>249.67422500000001</c:v>
                </c:pt>
                <c:pt idx="847">
                  <c:v>250.59626800000001</c:v>
                </c:pt>
                <c:pt idx="848">
                  <c:v>251.95285000000001</c:v>
                </c:pt>
                <c:pt idx="849">
                  <c:v>252.934662</c:v>
                </c:pt>
                <c:pt idx="850">
                  <c:v>254.062027</c:v>
                </c:pt>
                <c:pt idx="851">
                  <c:v>255.14836099999999</c:v>
                </c:pt>
                <c:pt idx="852">
                  <c:v>256.11953699999998</c:v>
                </c:pt>
                <c:pt idx="853">
                  <c:v>257.34600799999998</c:v>
                </c:pt>
                <c:pt idx="854">
                  <c:v>258.47607399999998</c:v>
                </c:pt>
                <c:pt idx="855">
                  <c:v>259.44360399999999</c:v>
                </c:pt>
                <c:pt idx="856">
                  <c:v>260.489349</c:v>
                </c:pt>
                <c:pt idx="857">
                  <c:v>261.85223400000001</c:v>
                </c:pt>
                <c:pt idx="858">
                  <c:v>262.69259599999998</c:v>
                </c:pt>
                <c:pt idx="859">
                  <c:v>264.01483200000001</c:v>
                </c:pt>
                <c:pt idx="860">
                  <c:v>265.086792</c:v>
                </c:pt>
                <c:pt idx="861">
                  <c:v>266.227081</c:v>
                </c:pt>
                <c:pt idx="862">
                  <c:v>267.35778800000003</c:v>
                </c:pt>
                <c:pt idx="863">
                  <c:v>268.03378300000003</c:v>
                </c:pt>
                <c:pt idx="864">
                  <c:v>269.04861499999998</c:v>
                </c:pt>
                <c:pt idx="865">
                  <c:v>270.36697400000003</c:v>
                </c:pt>
                <c:pt idx="866">
                  <c:v>271.74496499999998</c:v>
                </c:pt>
                <c:pt idx="867">
                  <c:v>272.99505599999998</c:v>
                </c:pt>
                <c:pt idx="868">
                  <c:v>274.05841099999998</c:v>
                </c:pt>
                <c:pt idx="869">
                  <c:v>275.321167</c:v>
                </c:pt>
                <c:pt idx="870">
                  <c:v>276.32504299999999</c:v>
                </c:pt>
                <c:pt idx="871">
                  <c:v>277.34204099999999</c:v>
                </c:pt>
                <c:pt idx="872">
                  <c:v>278.48236100000003</c:v>
                </c:pt>
                <c:pt idx="873">
                  <c:v>279.72512799999998</c:v>
                </c:pt>
                <c:pt idx="874">
                  <c:v>281.12832600000002</c:v>
                </c:pt>
                <c:pt idx="875">
                  <c:v>282.76705900000002</c:v>
                </c:pt>
                <c:pt idx="876">
                  <c:v>284.52331500000003</c:v>
                </c:pt>
                <c:pt idx="877">
                  <c:v>285.63415500000002</c:v>
                </c:pt>
                <c:pt idx="878">
                  <c:v>286.66546599999998</c:v>
                </c:pt>
                <c:pt idx="879">
                  <c:v>288.316284</c:v>
                </c:pt>
                <c:pt idx="880">
                  <c:v>289.28735399999999</c:v>
                </c:pt>
                <c:pt idx="881">
                  <c:v>290.70477299999999</c:v>
                </c:pt>
                <c:pt idx="882">
                  <c:v>292.183807</c:v>
                </c:pt>
                <c:pt idx="883">
                  <c:v>293.76437399999998</c:v>
                </c:pt>
                <c:pt idx="884">
                  <c:v>295.51217700000001</c:v>
                </c:pt>
                <c:pt idx="885">
                  <c:v>296.58548000000002</c:v>
                </c:pt>
                <c:pt idx="886">
                  <c:v>297.91513099999997</c:v>
                </c:pt>
                <c:pt idx="887">
                  <c:v>299.582336</c:v>
                </c:pt>
                <c:pt idx="888">
                  <c:v>301.02593999999999</c:v>
                </c:pt>
                <c:pt idx="889">
                  <c:v>302.06356799999998</c:v>
                </c:pt>
                <c:pt idx="890">
                  <c:v>304.18637100000001</c:v>
                </c:pt>
                <c:pt idx="891">
                  <c:v>305.41329999999999</c:v>
                </c:pt>
                <c:pt idx="892">
                  <c:v>306.84899899999999</c:v>
                </c:pt>
                <c:pt idx="893">
                  <c:v>308.60534699999999</c:v>
                </c:pt>
                <c:pt idx="894">
                  <c:v>310.39086900000001</c:v>
                </c:pt>
                <c:pt idx="895">
                  <c:v>312.10952800000001</c:v>
                </c:pt>
                <c:pt idx="896">
                  <c:v>314.468323</c:v>
                </c:pt>
                <c:pt idx="897">
                  <c:v>316.45803799999999</c:v>
                </c:pt>
                <c:pt idx="898">
                  <c:v>318.34875499999998</c:v>
                </c:pt>
                <c:pt idx="899">
                  <c:v>320.64425699999998</c:v>
                </c:pt>
                <c:pt idx="900">
                  <c:v>322.86496</c:v>
                </c:pt>
                <c:pt idx="901">
                  <c:v>325.66522200000003</c:v>
                </c:pt>
                <c:pt idx="902">
                  <c:v>327.40045199999997</c:v>
                </c:pt>
                <c:pt idx="903">
                  <c:v>328.76001000000002</c:v>
                </c:pt>
                <c:pt idx="904">
                  <c:v>330.18826300000001</c:v>
                </c:pt>
                <c:pt idx="905">
                  <c:v>330.30429099999998</c:v>
                </c:pt>
                <c:pt idx="906">
                  <c:v>330.57043499999997</c:v>
                </c:pt>
                <c:pt idx="907">
                  <c:v>331.10101300000002</c:v>
                </c:pt>
                <c:pt idx="908">
                  <c:v>329.92761200000001</c:v>
                </c:pt>
                <c:pt idx="909">
                  <c:v>330.30014</c:v>
                </c:pt>
                <c:pt idx="910">
                  <c:v>327.45013399999999</c:v>
                </c:pt>
                <c:pt idx="911">
                  <c:v>324.11291499999999</c:v>
                </c:pt>
                <c:pt idx="912">
                  <c:v>322.71426400000001</c:v>
                </c:pt>
                <c:pt idx="913">
                  <c:v>319.20498700000002</c:v>
                </c:pt>
                <c:pt idx="914">
                  <c:v>317.71978799999999</c:v>
                </c:pt>
                <c:pt idx="915">
                  <c:v>312.694458</c:v>
                </c:pt>
                <c:pt idx="916">
                  <c:v>310.72363300000001</c:v>
                </c:pt>
                <c:pt idx="917">
                  <c:v>308.524719</c:v>
                </c:pt>
                <c:pt idx="918">
                  <c:v>307.17712399999999</c:v>
                </c:pt>
                <c:pt idx="919">
                  <c:v>305.36187699999999</c:v>
                </c:pt>
                <c:pt idx="920">
                  <c:v>301.35501099999999</c:v>
                </c:pt>
                <c:pt idx="921">
                  <c:v>296.29733299999998</c:v>
                </c:pt>
                <c:pt idx="922">
                  <c:v>295.209991</c:v>
                </c:pt>
                <c:pt idx="923">
                  <c:v>292.26858499999997</c:v>
                </c:pt>
                <c:pt idx="924">
                  <c:v>286.66824300000002</c:v>
                </c:pt>
                <c:pt idx="925">
                  <c:v>288.13037100000003</c:v>
                </c:pt>
                <c:pt idx="926">
                  <c:v>286.45538299999998</c:v>
                </c:pt>
                <c:pt idx="927">
                  <c:v>283.18374599999999</c:v>
                </c:pt>
                <c:pt idx="928">
                  <c:v>282.36782799999997</c:v>
                </c:pt>
                <c:pt idx="929">
                  <c:v>281.14132699999999</c:v>
                </c:pt>
                <c:pt idx="930">
                  <c:v>276.01254299999999</c:v>
                </c:pt>
                <c:pt idx="931">
                  <c:v>274.66061400000001</c:v>
                </c:pt>
                <c:pt idx="932">
                  <c:v>269.20275900000001</c:v>
                </c:pt>
                <c:pt idx="933">
                  <c:v>267.13159200000001</c:v>
                </c:pt>
                <c:pt idx="934">
                  <c:v>267.59231599999998</c:v>
                </c:pt>
                <c:pt idx="935">
                  <c:v>264.72226000000001</c:v>
                </c:pt>
                <c:pt idx="936">
                  <c:v>261.89965799999999</c:v>
                </c:pt>
                <c:pt idx="937">
                  <c:v>258.256439</c:v>
                </c:pt>
                <c:pt idx="938">
                  <c:v>258.23742700000003</c:v>
                </c:pt>
                <c:pt idx="939">
                  <c:v>254.42967200000001</c:v>
                </c:pt>
                <c:pt idx="940">
                  <c:v>252.53939800000001</c:v>
                </c:pt>
                <c:pt idx="941">
                  <c:v>249.972397</c:v>
                </c:pt>
                <c:pt idx="942">
                  <c:v>247.125168</c:v>
                </c:pt>
                <c:pt idx="943">
                  <c:v>243.91192599999999</c:v>
                </c:pt>
                <c:pt idx="944">
                  <c:v>243.00578300000001</c:v>
                </c:pt>
                <c:pt idx="945">
                  <c:v>238.62616</c:v>
                </c:pt>
                <c:pt idx="946">
                  <c:v>235.61880500000001</c:v>
                </c:pt>
                <c:pt idx="947">
                  <c:v>235.06433100000001</c:v>
                </c:pt>
                <c:pt idx="948">
                  <c:v>233.48071300000001</c:v>
                </c:pt>
                <c:pt idx="949">
                  <c:v>230.79769899999999</c:v>
                </c:pt>
                <c:pt idx="950">
                  <c:v>226.30766299999999</c:v>
                </c:pt>
                <c:pt idx="951">
                  <c:v>225.853836</c:v>
                </c:pt>
                <c:pt idx="952">
                  <c:v>223.955963</c:v>
                </c:pt>
                <c:pt idx="953">
                  <c:v>218.99786399999999</c:v>
                </c:pt>
                <c:pt idx="954">
                  <c:v>217.087311</c:v>
                </c:pt>
                <c:pt idx="955">
                  <c:v>213.629288</c:v>
                </c:pt>
                <c:pt idx="956">
                  <c:v>212.48992899999999</c:v>
                </c:pt>
                <c:pt idx="957">
                  <c:v>207.61880500000001</c:v>
                </c:pt>
                <c:pt idx="958">
                  <c:v>206.59169</c:v>
                </c:pt>
                <c:pt idx="959">
                  <c:v>204.595978</c:v>
                </c:pt>
                <c:pt idx="960">
                  <c:v>202.06907699999999</c:v>
                </c:pt>
                <c:pt idx="961">
                  <c:v>199.23597699999999</c:v>
                </c:pt>
                <c:pt idx="962">
                  <c:v>197.504547</c:v>
                </c:pt>
                <c:pt idx="963">
                  <c:v>195.95491000000001</c:v>
                </c:pt>
                <c:pt idx="964">
                  <c:v>191.660583</c:v>
                </c:pt>
                <c:pt idx="965">
                  <c:v>189.67681899999999</c:v>
                </c:pt>
                <c:pt idx="966">
                  <c:v>187.147278</c:v>
                </c:pt>
                <c:pt idx="967">
                  <c:v>182.87574799999999</c:v>
                </c:pt>
                <c:pt idx="968">
                  <c:v>181.503265</c:v>
                </c:pt>
                <c:pt idx="969">
                  <c:v>178.35745199999999</c:v>
                </c:pt>
                <c:pt idx="970">
                  <c:v>175.662262</c:v>
                </c:pt>
                <c:pt idx="971">
                  <c:v>171.937027</c:v>
                </c:pt>
                <c:pt idx="972">
                  <c:v>167.92411799999999</c:v>
                </c:pt>
                <c:pt idx="973">
                  <c:v>164.226089</c:v>
                </c:pt>
                <c:pt idx="974">
                  <c:v>160.61906400000001</c:v>
                </c:pt>
                <c:pt idx="975">
                  <c:v>154.158142</c:v>
                </c:pt>
                <c:pt idx="976">
                  <c:v>146.70431500000001</c:v>
                </c:pt>
                <c:pt idx="977">
                  <c:v>140.10467499999999</c:v>
                </c:pt>
                <c:pt idx="978">
                  <c:v>128.44519</c:v>
                </c:pt>
                <c:pt idx="979">
                  <c:v>114.50425</c:v>
                </c:pt>
                <c:pt idx="980">
                  <c:v>97.005577099999996</c:v>
                </c:pt>
                <c:pt idx="981">
                  <c:v>77.924125700000005</c:v>
                </c:pt>
                <c:pt idx="982">
                  <c:v>49.964065599999998</c:v>
                </c:pt>
                <c:pt idx="983">
                  <c:v>17.556882900000002</c:v>
                </c:pt>
              </c:numCache>
            </c:numRef>
          </c:yVal>
          <c:smooth val="0"/>
          <c:extLst>
            <c:ext xmlns:c16="http://schemas.microsoft.com/office/drawing/2014/chart" uri="{C3380CC4-5D6E-409C-BE32-E72D297353CC}">
              <c16:uniqueId val="{00000002-AAD6-4FAD-8864-4980A3B3FFE0}"/>
            </c:ext>
          </c:extLst>
        </c:ser>
        <c:ser>
          <c:idx val="5"/>
          <c:order val="3"/>
          <c:tx>
            <c:v>Shot(6mm)</c:v>
          </c:tx>
          <c:spPr>
            <a:ln w="25400" cap="rnd">
              <a:noFill/>
              <a:round/>
            </a:ln>
            <a:effectLst/>
          </c:spPr>
          <c:marker>
            <c:symbol val="square"/>
            <c:size val="5"/>
            <c:spPr>
              <a:noFill/>
              <a:ln w="9525">
                <a:solidFill>
                  <a:schemeClr val="accent3"/>
                </a:solidFill>
              </a:ln>
              <a:effectLst/>
            </c:spPr>
          </c:marker>
          <c:dPt>
            <c:idx val="74"/>
            <c:marker>
              <c:symbol val="square"/>
              <c:size val="5"/>
              <c:spPr>
                <a:solidFill>
                  <a:srgbClr val="FF0000"/>
                </a:solidFill>
                <a:ln w="9525">
                  <a:solidFill>
                    <a:schemeClr val="accent3"/>
                  </a:solidFill>
                </a:ln>
                <a:effectLst/>
              </c:spPr>
            </c:marker>
            <c:bubble3D val="0"/>
            <c:extLst>
              <c:ext xmlns:c16="http://schemas.microsoft.com/office/drawing/2014/chart" uri="{C3380CC4-5D6E-409C-BE32-E72D297353CC}">
                <c16:uniqueId val="{00000003-AAD6-4FAD-8864-4980A3B3FFE0}"/>
              </c:ext>
            </c:extLst>
          </c:dPt>
          <c:xVal>
            <c:numRef>
              <c:f>distance50mm!$R$4:$R$78</c:f>
              <c:numCache>
                <c:formatCode>General</c:formatCode>
                <c:ptCount val="75"/>
                <c:pt idx="0">
                  <c:v>-104.1373</c:v>
                </c:pt>
                <c:pt idx="1">
                  <c:v>-103.22839999999999</c:v>
                </c:pt>
                <c:pt idx="2">
                  <c:v>-102.319</c:v>
                </c:pt>
                <c:pt idx="3">
                  <c:v>-101.40900000000001</c:v>
                </c:pt>
                <c:pt idx="4">
                  <c:v>-100.4986</c:v>
                </c:pt>
                <c:pt idx="5">
                  <c:v>-99.587599999999995</c:v>
                </c:pt>
                <c:pt idx="6">
                  <c:v>-98.676100000000005</c:v>
                </c:pt>
                <c:pt idx="7">
                  <c:v>-97.763999999999996</c:v>
                </c:pt>
                <c:pt idx="8">
                  <c:v>-96.851500000000001</c:v>
                </c:pt>
                <c:pt idx="9">
                  <c:v>-95.938400000000001</c:v>
                </c:pt>
                <c:pt idx="10">
                  <c:v>-95.024799999999999</c:v>
                </c:pt>
                <c:pt idx="11">
                  <c:v>-94.110699999999994</c:v>
                </c:pt>
                <c:pt idx="12">
                  <c:v>-93.196100000000001</c:v>
                </c:pt>
                <c:pt idx="13">
                  <c:v>-92.281000000000006</c:v>
                </c:pt>
                <c:pt idx="14">
                  <c:v>-91.365300000000005</c:v>
                </c:pt>
                <c:pt idx="15">
                  <c:v>-90.449200000000005</c:v>
                </c:pt>
                <c:pt idx="16">
                  <c:v>-89.532499999999999</c:v>
                </c:pt>
                <c:pt idx="17">
                  <c:v>-88.615300000000005</c:v>
                </c:pt>
                <c:pt idx="18">
                  <c:v>-87.697599999999994</c:v>
                </c:pt>
                <c:pt idx="19">
                  <c:v>-86.779399999999995</c:v>
                </c:pt>
                <c:pt idx="20">
                  <c:v>-85.860699999999994</c:v>
                </c:pt>
                <c:pt idx="21">
                  <c:v>-84.941500000000005</c:v>
                </c:pt>
                <c:pt idx="22">
                  <c:v>-84.021699999999996</c:v>
                </c:pt>
                <c:pt idx="23">
                  <c:v>-83.101299999999995</c:v>
                </c:pt>
                <c:pt idx="24">
                  <c:v>-82.180499999999995</c:v>
                </c:pt>
                <c:pt idx="25">
                  <c:v>-81.259</c:v>
                </c:pt>
                <c:pt idx="26">
                  <c:v>-80.336799999999997</c:v>
                </c:pt>
                <c:pt idx="27">
                  <c:v>-79.414000000000001</c:v>
                </c:pt>
                <c:pt idx="28">
                  <c:v>-78.490300000000005</c:v>
                </c:pt>
                <c:pt idx="29">
                  <c:v>-77.565799999999996</c:v>
                </c:pt>
                <c:pt idx="30">
                  <c:v>-76.6404</c:v>
                </c:pt>
                <c:pt idx="31">
                  <c:v>-75.713700000000003</c:v>
                </c:pt>
                <c:pt idx="32">
                  <c:v>-74.785700000000006</c:v>
                </c:pt>
                <c:pt idx="33">
                  <c:v>-73.856200000000001</c:v>
                </c:pt>
                <c:pt idx="34">
                  <c:v>-72.9251</c:v>
                </c:pt>
                <c:pt idx="35">
                  <c:v>-71.992199999999997</c:v>
                </c:pt>
                <c:pt idx="36">
                  <c:v>-71.057400000000001</c:v>
                </c:pt>
                <c:pt idx="37">
                  <c:v>-70.120900000000006</c:v>
                </c:pt>
                <c:pt idx="38">
                  <c:v>-69.243499999999997</c:v>
                </c:pt>
                <c:pt idx="39">
                  <c:v>-68.373699999999999</c:v>
                </c:pt>
                <c:pt idx="40">
                  <c:v>-67.500799999999998</c:v>
                </c:pt>
                <c:pt idx="41">
                  <c:v>-66.62360000000001</c:v>
                </c:pt>
                <c:pt idx="42">
                  <c:v>-65.741</c:v>
                </c:pt>
                <c:pt idx="43">
                  <c:v>-64.851300000000009</c:v>
                </c:pt>
                <c:pt idx="44">
                  <c:v>-63.952199999999998</c:v>
                </c:pt>
                <c:pt idx="45">
                  <c:v>-63.040599999999998</c:v>
                </c:pt>
                <c:pt idx="46">
                  <c:v>-62.112400000000001</c:v>
                </c:pt>
                <c:pt idx="47">
                  <c:v>-61.162799999999997</c:v>
                </c:pt>
                <c:pt idx="48">
                  <c:v>-60.184800000000003</c:v>
                </c:pt>
                <c:pt idx="49">
                  <c:v>-59.168300000000002</c:v>
                </c:pt>
                <c:pt idx="50">
                  <c:v>-58.0976</c:v>
                </c:pt>
                <c:pt idx="51">
                  <c:v>-56.947299999999998</c:v>
                </c:pt>
                <c:pt idx="52">
                  <c:v>-55.671199999999999</c:v>
                </c:pt>
                <c:pt idx="53">
                  <c:v>-54.183700000000002</c:v>
                </c:pt>
                <c:pt idx="54">
                  <c:v>-52.392099999999999</c:v>
                </c:pt>
                <c:pt idx="55">
                  <c:v>-50.270099999999999</c:v>
                </c:pt>
                <c:pt idx="56">
                  <c:v>-47.816699999999997</c:v>
                </c:pt>
                <c:pt idx="57">
                  <c:v>-45.030799999999999</c:v>
                </c:pt>
                <c:pt idx="58">
                  <c:v>-41.910600000000002</c:v>
                </c:pt>
                <c:pt idx="59">
                  <c:v>-38.454000000000001</c:v>
                </c:pt>
                <c:pt idx="60">
                  <c:v>-34.658000000000001</c:v>
                </c:pt>
                <c:pt idx="61">
                  <c:v>-30.517900000000001</c:v>
                </c:pt>
                <c:pt idx="62">
                  <c:v>-26.029900000000001</c:v>
                </c:pt>
                <c:pt idx="63">
                  <c:v>-21.1965</c:v>
                </c:pt>
                <c:pt idx="64">
                  <c:v>-16.0412</c:v>
                </c:pt>
                <c:pt idx="65">
                  <c:v>-10.606870000000001</c:v>
                </c:pt>
                <c:pt idx="66">
                  <c:v>-4.9458785000000001</c:v>
                </c:pt>
                <c:pt idx="67">
                  <c:v>0.89024999999999999</c:v>
                </c:pt>
                <c:pt idx="68">
                  <c:v>6.8508999999999993</c:v>
                </c:pt>
                <c:pt idx="69">
                  <c:v>12.9575</c:v>
                </c:pt>
                <c:pt idx="70">
                  <c:v>19.220700000000001</c:v>
                </c:pt>
                <c:pt idx="71">
                  <c:v>25.6462</c:v>
                </c:pt>
                <c:pt idx="72">
                  <c:v>32.233800000000002</c:v>
                </c:pt>
                <c:pt idx="73">
                  <c:v>38.972900000000003</c:v>
                </c:pt>
                <c:pt idx="74">
                  <c:v>45.844900000000003</c:v>
                </c:pt>
              </c:numCache>
            </c:numRef>
          </c:xVal>
          <c:yVal>
            <c:numRef>
              <c:f>distance50mm!$S$4:$S$78</c:f>
              <c:numCache>
                <c:formatCode>General</c:formatCode>
                <c:ptCount val="75"/>
                <c:pt idx="0">
                  <c:v>9.0863300000000002</c:v>
                </c:pt>
                <c:pt idx="1">
                  <c:v>9.0915499999999998</c:v>
                </c:pt>
                <c:pt idx="2">
                  <c:v>9.0968</c:v>
                </c:pt>
                <c:pt idx="3">
                  <c:v>9.1020599999999998</c:v>
                </c:pt>
                <c:pt idx="4">
                  <c:v>9.1073000000000004</c:v>
                </c:pt>
                <c:pt idx="5">
                  <c:v>9.1125399999999992</c:v>
                </c:pt>
                <c:pt idx="6">
                  <c:v>9.1177499999999991</c:v>
                </c:pt>
                <c:pt idx="7">
                  <c:v>9.1229399999999998</c:v>
                </c:pt>
                <c:pt idx="8">
                  <c:v>9.1280999999999999</c:v>
                </c:pt>
                <c:pt idx="9">
                  <c:v>9.1332400000000007</c:v>
                </c:pt>
                <c:pt idx="10">
                  <c:v>9.1383500000000009</c:v>
                </c:pt>
                <c:pt idx="11">
                  <c:v>9.1434999999999995</c:v>
                </c:pt>
                <c:pt idx="12">
                  <c:v>9.1486900000000002</c:v>
                </c:pt>
                <c:pt idx="13">
                  <c:v>9.1538799999999991</c:v>
                </c:pt>
                <c:pt idx="14">
                  <c:v>9.1590199999999999</c:v>
                </c:pt>
                <c:pt idx="15">
                  <c:v>9.1641100000000009</c:v>
                </c:pt>
                <c:pt idx="16">
                  <c:v>9.1692400000000003</c:v>
                </c:pt>
                <c:pt idx="17">
                  <c:v>9.1744299999999992</c:v>
                </c:pt>
                <c:pt idx="18">
                  <c:v>9.1795500000000008</c:v>
                </c:pt>
                <c:pt idx="19">
                  <c:v>9.1846999999999994</c:v>
                </c:pt>
                <c:pt idx="20">
                  <c:v>9.1898499999999999</c:v>
                </c:pt>
                <c:pt idx="21">
                  <c:v>9.1951599999999996</c:v>
                </c:pt>
                <c:pt idx="22">
                  <c:v>9.2005499999999998</c:v>
                </c:pt>
                <c:pt idx="23">
                  <c:v>9.2060499999999994</c:v>
                </c:pt>
                <c:pt idx="24">
                  <c:v>9.2118599999999997</c:v>
                </c:pt>
                <c:pt idx="25">
                  <c:v>9.2180800000000005</c:v>
                </c:pt>
                <c:pt idx="26">
                  <c:v>9.2248099999999997</c:v>
                </c:pt>
                <c:pt idx="27">
                  <c:v>9.2321799999999996</c:v>
                </c:pt>
                <c:pt idx="28">
                  <c:v>9.2404399999999995</c:v>
                </c:pt>
                <c:pt idx="29">
                  <c:v>9.2498000000000005</c:v>
                </c:pt>
                <c:pt idx="30">
                  <c:v>9.2604500000000005</c:v>
                </c:pt>
                <c:pt idx="31">
                  <c:v>9.2728900000000003</c:v>
                </c:pt>
                <c:pt idx="32">
                  <c:v>9.2870699999999999</c:v>
                </c:pt>
                <c:pt idx="33">
                  <c:v>9.3028399999999998</c:v>
                </c:pt>
                <c:pt idx="34">
                  <c:v>9.3201000000000001</c:v>
                </c:pt>
                <c:pt idx="35">
                  <c:v>9.3383199999999995</c:v>
                </c:pt>
                <c:pt idx="36">
                  <c:v>9.3567099999999996</c:v>
                </c:pt>
                <c:pt idx="37">
                  <c:v>9.3744599999999991</c:v>
                </c:pt>
                <c:pt idx="38">
                  <c:v>8.6850000000000005</c:v>
                </c:pt>
                <c:pt idx="39">
                  <c:v>8.7124199999999998</c:v>
                </c:pt>
                <c:pt idx="40">
                  <c:v>8.7485900000000001</c:v>
                </c:pt>
                <c:pt idx="41">
                  <c:v>8.7962199999999999</c:v>
                </c:pt>
                <c:pt idx="42">
                  <c:v>8.8585899999999995</c:v>
                </c:pt>
                <c:pt idx="43">
                  <c:v>8.9396699999999996</c:v>
                </c:pt>
                <c:pt idx="44">
                  <c:v>9.0476500000000009</c:v>
                </c:pt>
                <c:pt idx="45">
                  <c:v>9.1914300000000004</c:v>
                </c:pt>
                <c:pt idx="46">
                  <c:v>9.37927</c:v>
                </c:pt>
                <c:pt idx="47">
                  <c:v>9.6242300000000007</c:v>
                </c:pt>
                <c:pt idx="48">
                  <c:v>9.9523499999999991</c:v>
                </c:pt>
                <c:pt idx="49">
                  <c:v>10.4041</c:v>
                </c:pt>
                <c:pt idx="50">
                  <c:v>11.050700000000001</c:v>
                </c:pt>
                <c:pt idx="51">
                  <c:v>12.026999999999999</c:v>
                </c:pt>
                <c:pt idx="52">
                  <c:v>13.6395</c:v>
                </c:pt>
                <c:pt idx="53">
                  <c:v>16.29</c:v>
                </c:pt>
                <c:pt idx="54">
                  <c:v>19.566600000000001</c:v>
                </c:pt>
                <c:pt idx="55">
                  <c:v>22.8748</c:v>
                </c:pt>
                <c:pt idx="56">
                  <c:v>26.194700000000001</c:v>
                </c:pt>
                <c:pt idx="57">
                  <c:v>29.5274</c:v>
                </c:pt>
                <c:pt idx="58">
                  <c:v>32.879399999999997</c:v>
                </c:pt>
                <c:pt idx="59">
                  <c:v>36.256500000000003</c:v>
                </c:pt>
                <c:pt idx="60">
                  <c:v>39.671500000000002</c:v>
                </c:pt>
                <c:pt idx="61">
                  <c:v>43.139299999999999</c:v>
                </c:pt>
                <c:pt idx="62">
                  <c:v>46.622100000000003</c:v>
                </c:pt>
                <c:pt idx="63">
                  <c:v>50.006</c:v>
                </c:pt>
                <c:pt idx="64">
                  <c:v>53.025399999999998</c:v>
                </c:pt>
                <c:pt idx="65">
                  <c:v>55.566400000000002</c:v>
                </c:pt>
                <c:pt idx="66">
                  <c:v>57.563099999999999</c:v>
                </c:pt>
                <c:pt idx="67">
                  <c:v>59.001199999999997</c:v>
                </c:pt>
                <c:pt idx="68">
                  <c:v>60.315600000000003</c:v>
                </c:pt>
                <c:pt idx="69">
                  <c:v>61.834099999999999</c:v>
                </c:pt>
                <c:pt idx="70">
                  <c:v>63.447899999999997</c:v>
                </c:pt>
                <c:pt idx="71">
                  <c:v>65.066500000000005</c:v>
                </c:pt>
                <c:pt idx="72">
                  <c:v>66.656700000000001</c:v>
                </c:pt>
                <c:pt idx="73">
                  <c:v>68.095500000000001</c:v>
                </c:pt>
                <c:pt idx="74">
                  <c:v>69.250200000000007</c:v>
                </c:pt>
              </c:numCache>
            </c:numRef>
          </c:yVal>
          <c:smooth val="0"/>
          <c:extLst>
            <c:ext xmlns:c16="http://schemas.microsoft.com/office/drawing/2014/chart" uri="{C3380CC4-5D6E-409C-BE32-E72D297353CC}">
              <c16:uniqueId val="{00000004-AAD6-4FAD-8864-4980A3B3FFE0}"/>
            </c:ext>
          </c:extLst>
        </c:ser>
        <c:ser>
          <c:idx val="4"/>
          <c:order val="4"/>
          <c:tx>
            <c:v>Shot(5mm)</c:v>
          </c:tx>
          <c:spPr>
            <a:ln w="25400" cap="rnd">
              <a:noFill/>
              <a:round/>
            </a:ln>
            <a:effectLst/>
          </c:spPr>
          <c:marker>
            <c:symbol val="triangle"/>
            <c:size val="5"/>
            <c:spPr>
              <a:noFill/>
              <a:ln w="9525">
                <a:solidFill>
                  <a:schemeClr val="accent2"/>
                </a:solidFill>
              </a:ln>
              <a:effectLst/>
            </c:spPr>
          </c:marker>
          <c:dPt>
            <c:idx val="56"/>
            <c:marker>
              <c:symbol val="triangle"/>
              <c:size val="5"/>
              <c:spPr>
                <a:solidFill>
                  <a:srgbClr val="FF0000"/>
                </a:solidFill>
                <a:ln w="9525">
                  <a:solidFill>
                    <a:schemeClr val="accent2"/>
                  </a:solidFill>
                </a:ln>
                <a:effectLst/>
              </c:spPr>
            </c:marker>
            <c:bubble3D val="0"/>
            <c:extLst>
              <c:ext xmlns:c16="http://schemas.microsoft.com/office/drawing/2014/chart" uri="{C3380CC4-5D6E-409C-BE32-E72D297353CC}">
                <c16:uniqueId val="{00000005-AAD6-4FAD-8864-4980A3B3FFE0}"/>
              </c:ext>
            </c:extLst>
          </c:dPt>
          <c:xVal>
            <c:numRef>
              <c:f>distance50mm!$O$4:$O$60</c:f>
              <c:numCache>
                <c:formatCode>General</c:formatCode>
                <c:ptCount val="57"/>
                <c:pt idx="0">
                  <c:v>-104.5804</c:v>
                </c:pt>
                <c:pt idx="1">
                  <c:v>-103.0398</c:v>
                </c:pt>
                <c:pt idx="2">
                  <c:v>-101.49930000000001</c:v>
                </c:pt>
                <c:pt idx="3">
                  <c:v>-99.959000000000003</c:v>
                </c:pt>
                <c:pt idx="4">
                  <c:v>-98.418800000000005</c:v>
                </c:pt>
                <c:pt idx="5">
                  <c:v>-96.878799999999998</c:v>
                </c:pt>
                <c:pt idx="6">
                  <c:v>-95.338899999999995</c:v>
                </c:pt>
                <c:pt idx="7">
                  <c:v>-93.799099999999996</c:v>
                </c:pt>
                <c:pt idx="8">
                  <c:v>-92.259500000000003</c:v>
                </c:pt>
                <c:pt idx="9">
                  <c:v>-90.72</c:v>
                </c:pt>
                <c:pt idx="10">
                  <c:v>-89.180700000000002</c:v>
                </c:pt>
                <c:pt idx="11">
                  <c:v>-87.641599999999997</c:v>
                </c:pt>
                <c:pt idx="12">
                  <c:v>-86.102599999999995</c:v>
                </c:pt>
                <c:pt idx="13">
                  <c:v>-84.563699999999997</c:v>
                </c:pt>
                <c:pt idx="14">
                  <c:v>-83.025099999999995</c:v>
                </c:pt>
                <c:pt idx="15">
                  <c:v>-81.486699999999999</c:v>
                </c:pt>
                <c:pt idx="16">
                  <c:v>-79.948400000000007</c:v>
                </c:pt>
                <c:pt idx="17">
                  <c:v>-78.410399999999996</c:v>
                </c:pt>
                <c:pt idx="18">
                  <c:v>-76.966499999999996</c:v>
                </c:pt>
                <c:pt idx="19">
                  <c:v>-75.559600000000003</c:v>
                </c:pt>
                <c:pt idx="20">
                  <c:v>-74.152699999999996</c:v>
                </c:pt>
                <c:pt idx="21">
                  <c:v>-72.745599999999996</c:v>
                </c:pt>
                <c:pt idx="22">
                  <c:v>-71.338399999999993</c:v>
                </c:pt>
                <c:pt idx="23">
                  <c:v>-69.930800000000005</c:v>
                </c:pt>
                <c:pt idx="24">
                  <c:v>-68.522599999999997</c:v>
                </c:pt>
                <c:pt idx="25">
                  <c:v>-67.113100000000003</c:v>
                </c:pt>
                <c:pt idx="26">
                  <c:v>-65.701400000000007</c:v>
                </c:pt>
                <c:pt idx="27">
                  <c:v>-64.285799999999995</c:v>
                </c:pt>
                <c:pt idx="28">
                  <c:v>-62.863700000000001</c:v>
                </c:pt>
                <c:pt idx="29">
                  <c:v>-61.430900000000001</c:v>
                </c:pt>
                <c:pt idx="30">
                  <c:v>-59.980600000000003</c:v>
                </c:pt>
                <c:pt idx="31">
                  <c:v>-58.4998</c:v>
                </c:pt>
                <c:pt idx="32">
                  <c:v>-56.964199999999998</c:v>
                </c:pt>
                <c:pt idx="33">
                  <c:v>-55.318199999999997</c:v>
                </c:pt>
                <c:pt idx="34">
                  <c:v>-53.454799999999999</c:v>
                </c:pt>
                <c:pt idx="35">
                  <c:v>-51.292299999999997</c:v>
                </c:pt>
                <c:pt idx="36">
                  <c:v>-48.819299999999998</c:v>
                </c:pt>
                <c:pt idx="37">
                  <c:v>-46.038200000000003</c:v>
                </c:pt>
                <c:pt idx="38">
                  <c:v>-42.973500000000001</c:v>
                </c:pt>
                <c:pt idx="39">
                  <c:v>-39.680900000000001</c:v>
                </c:pt>
                <c:pt idx="40">
                  <c:v>-36.225300000000004</c:v>
                </c:pt>
                <c:pt idx="41">
                  <c:v>-32.6036</c:v>
                </c:pt>
                <c:pt idx="42">
                  <c:v>-28.7957</c:v>
                </c:pt>
                <c:pt idx="43">
                  <c:v>-24.784199999999998</c:v>
                </c:pt>
                <c:pt idx="44">
                  <c:v>-20.55</c:v>
                </c:pt>
                <c:pt idx="45">
                  <c:v>-16.077100000000002</c:v>
                </c:pt>
                <c:pt idx="46">
                  <c:v>-11.34928</c:v>
                </c:pt>
                <c:pt idx="47">
                  <c:v>-6.3512599999999999</c:v>
                </c:pt>
                <c:pt idx="48">
                  <c:v>-1.0675699999999999</c:v>
                </c:pt>
                <c:pt idx="49">
                  <c:v>4.48203</c:v>
                </c:pt>
                <c:pt idx="50">
                  <c:v>10.266500000000001</c:v>
                </c:pt>
                <c:pt idx="51">
                  <c:v>16.255099999999999</c:v>
                </c:pt>
                <c:pt idx="52">
                  <c:v>22.4208</c:v>
                </c:pt>
                <c:pt idx="53">
                  <c:v>28.731499999999997</c:v>
                </c:pt>
                <c:pt idx="54">
                  <c:v>35.166699999999999</c:v>
                </c:pt>
                <c:pt idx="55">
                  <c:v>41.701500000000003</c:v>
                </c:pt>
                <c:pt idx="56">
                  <c:v>48.304000000000002</c:v>
                </c:pt>
              </c:numCache>
            </c:numRef>
          </c:xVal>
          <c:yVal>
            <c:numRef>
              <c:f>distance50mm!$P$4:$P$60</c:f>
              <c:numCache>
                <c:formatCode>General</c:formatCode>
                <c:ptCount val="57"/>
                <c:pt idx="0">
                  <c:v>15.4068</c:v>
                </c:pt>
                <c:pt idx="1">
                  <c:v>15.4054</c:v>
                </c:pt>
                <c:pt idx="2">
                  <c:v>15.404</c:v>
                </c:pt>
                <c:pt idx="3">
                  <c:v>15.4026</c:v>
                </c:pt>
                <c:pt idx="4">
                  <c:v>15.4011</c:v>
                </c:pt>
                <c:pt idx="5">
                  <c:v>15.399699999999999</c:v>
                </c:pt>
                <c:pt idx="6">
                  <c:v>15.398300000000001</c:v>
                </c:pt>
                <c:pt idx="7">
                  <c:v>15.396800000000001</c:v>
                </c:pt>
                <c:pt idx="8">
                  <c:v>15.3954</c:v>
                </c:pt>
                <c:pt idx="9">
                  <c:v>15.3939</c:v>
                </c:pt>
                <c:pt idx="10">
                  <c:v>15.3924</c:v>
                </c:pt>
                <c:pt idx="11">
                  <c:v>15.3908</c:v>
                </c:pt>
                <c:pt idx="12">
                  <c:v>15.389200000000001</c:v>
                </c:pt>
                <c:pt idx="13">
                  <c:v>15.3874</c:v>
                </c:pt>
                <c:pt idx="14">
                  <c:v>15.385400000000001</c:v>
                </c:pt>
                <c:pt idx="15">
                  <c:v>15.3833</c:v>
                </c:pt>
                <c:pt idx="16">
                  <c:v>15.3812</c:v>
                </c:pt>
                <c:pt idx="17">
                  <c:v>15.379200000000001</c:v>
                </c:pt>
                <c:pt idx="18">
                  <c:v>14.069100000000001</c:v>
                </c:pt>
                <c:pt idx="19">
                  <c:v>14.0693</c:v>
                </c:pt>
                <c:pt idx="20">
                  <c:v>14.0701</c:v>
                </c:pt>
                <c:pt idx="21">
                  <c:v>14.071300000000001</c:v>
                </c:pt>
                <c:pt idx="22">
                  <c:v>14.073499999999999</c:v>
                </c:pt>
                <c:pt idx="23">
                  <c:v>14.078200000000001</c:v>
                </c:pt>
                <c:pt idx="24">
                  <c:v>14.0875</c:v>
                </c:pt>
                <c:pt idx="25">
                  <c:v>14.103999999999999</c:v>
                </c:pt>
                <c:pt idx="26">
                  <c:v>14.1333</c:v>
                </c:pt>
                <c:pt idx="27">
                  <c:v>14.1828</c:v>
                </c:pt>
                <c:pt idx="28">
                  <c:v>14.2662</c:v>
                </c:pt>
                <c:pt idx="29">
                  <c:v>14.400399999999999</c:v>
                </c:pt>
                <c:pt idx="30">
                  <c:v>14.6266</c:v>
                </c:pt>
                <c:pt idx="31">
                  <c:v>15.0268</c:v>
                </c:pt>
                <c:pt idx="32">
                  <c:v>15.766999999999999</c:v>
                </c:pt>
                <c:pt idx="33">
                  <c:v>17.343699999999998</c:v>
                </c:pt>
                <c:pt idx="34">
                  <c:v>20.0749</c:v>
                </c:pt>
                <c:pt idx="35">
                  <c:v>23.177099999999999</c:v>
                </c:pt>
                <c:pt idx="36">
                  <c:v>26.283300000000001</c:v>
                </c:pt>
                <c:pt idx="37">
                  <c:v>29.300599999999999</c:v>
                </c:pt>
                <c:pt idx="38">
                  <c:v>33.8033</c:v>
                </c:pt>
                <c:pt idx="39">
                  <c:v>33.8033</c:v>
                </c:pt>
                <c:pt idx="40">
                  <c:v>35.346800000000002</c:v>
                </c:pt>
                <c:pt idx="41">
                  <c:v>37.122999999999998</c:v>
                </c:pt>
                <c:pt idx="42">
                  <c:v>39.060400000000001</c:v>
                </c:pt>
                <c:pt idx="43">
                  <c:v>41.201300000000003</c:v>
                </c:pt>
                <c:pt idx="44">
                  <c:v>43.508600000000001</c:v>
                </c:pt>
                <c:pt idx="45">
                  <c:v>45.975299999999997</c:v>
                </c:pt>
                <c:pt idx="46">
                  <c:v>48.604700000000001</c:v>
                </c:pt>
                <c:pt idx="47">
                  <c:v>51.372199999999999</c:v>
                </c:pt>
                <c:pt idx="48">
                  <c:v>54.308500000000002</c:v>
                </c:pt>
                <c:pt idx="49">
                  <c:v>56.721600000000002</c:v>
                </c:pt>
                <c:pt idx="50">
                  <c:v>58.913600000000002</c:v>
                </c:pt>
                <c:pt idx="51">
                  <c:v>60.827800000000003</c:v>
                </c:pt>
                <c:pt idx="52">
                  <c:v>62.4236</c:v>
                </c:pt>
                <c:pt idx="53">
                  <c:v>63.768300000000004</c:v>
                </c:pt>
                <c:pt idx="54">
                  <c:v>64.894000000000005</c:v>
                </c:pt>
                <c:pt idx="55">
                  <c:v>65.756900000000002</c:v>
                </c:pt>
                <c:pt idx="56">
                  <c:v>66.175799999999995</c:v>
                </c:pt>
              </c:numCache>
            </c:numRef>
          </c:yVal>
          <c:smooth val="0"/>
          <c:extLst>
            <c:ext xmlns:c16="http://schemas.microsoft.com/office/drawing/2014/chart" uri="{C3380CC4-5D6E-409C-BE32-E72D297353CC}">
              <c16:uniqueId val="{00000006-AAD6-4FAD-8864-4980A3B3FFE0}"/>
            </c:ext>
          </c:extLst>
        </c:ser>
        <c:ser>
          <c:idx val="1"/>
          <c:order val="5"/>
          <c:tx>
            <c:v>Shot(4mm)</c:v>
          </c:tx>
          <c:spPr>
            <a:ln w="25400" cap="rnd">
              <a:noFill/>
              <a:round/>
            </a:ln>
            <a:effectLst/>
          </c:spPr>
          <c:marker>
            <c:symbol val="circle"/>
            <c:size val="5"/>
            <c:spPr>
              <a:noFill/>
              <a:ln w="9525">
                <a:solidFill>
                  <a:schemeClr val="accent1"/>
                </a:solidFill>
              </a:ln>
              <a:effectLst/>
            </c:spPr>
          </c:marker>
          <c:dPt>
            <c:idx val="63"/>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07-AAD6-4FAD-8864-4980A3B3FFE0}"/>
              </c:ext>
            </c:extLst>
          </c:dPt>
          <c:xVal>
            <c:numRef>
              <c:f>distance50mm!$L$4:$L$67</c:f>
              <c:numCache>
                <c:formatCode>General</c:formatCode>
                <c:ptCount val="64"/>
                <c:pt idx="0">
                  <c:v>-104.0111</c:v>
                </c:pt>
                <c:pt idx="1">
                  <c:v>-102.6908</c:v>
                </c:pt>
                <c:pt idx="2">
                  <c:v>-101.3712</c:v>
                </c:pt>
                <c:pt idx="3">
                  <c:v>-100.0523</c:v>
                </c:pt>
                <c:pt idx="4">
                  <c:v>-98.733999999999995</c:v>
                </c:pt>
                <c:pt idx="5">
                  <c:v>-97.416499999999999</c:v>
                </c:pt>
                <c:pt idx="6">
                  <c:v>-96.099699999999999</c:v>
                </c:pt>
                <c:pt idx="7">
                  <c:v>-94.783600000000007</c:v>
                </c:pt>
                <c:pt idx="8">
                  <c:v>-93.468199999999996</c:v>
                </c:pt>
                <c:pt idx="9">
                  <c:v>-92.153499999999994</c:v>
                </c:pt>
                <c:pt idx="10">
                  <c:v>-90.839399999999998</c:v>
                </c:pt>
                <c:pt idx="11">
                  <c:v>-89.5261</c:v>
                </c:pt>
                <c:pt idx="12">
                  <c:v>-88.213399999999993</c:v>
                </c:pt>
                <c:pt idx="13">
                  <c:v>-86.901499999999999</c:v>
                </c:pt>
                <c:pt idx="14">
                  <c:v>-85.590199999999996</c:v>
                </c:pt>
                <c:pt idx="15">
                  <c:v>-84.279700000000005</c:v>
                </c:pt>
                <c:pt idx="16">
                  <c:v>-82.969899999999996</c:v>
                </c:pt>
                <c:pt idx="17">
                  <c:v>-81.777900000000002</c:v>
                </c:pt>
                <c:pt idx="18">
                  <c:v>-80.599100000000007</c:v>
                </c:pt>
                <c:pt idx="19">
                  <c:v>-79.420599999999993</c:v>
                </c:pt>
                <c:pt idx="20">
                  <c:v>-78.2423</c:v>
                </c:pt>
                <c:pt idx="21">
                  <c:v>-77.064300000000003</c:v>
                </c:pt>
                <c:pt idx="22">
                  <c:v>-75.886399999999995</c:v>
                </c:pt>
                <c:pt idx="23">
                  <c:v>-74.708500000000001</c:v>
                </c:pt>
                <c:pt idx="24">
                  <c:v>-73.530500000000004</c:v>
                </c:pt>
                <c:pt idx="25">
                  <c:v>-72.352500000000006</c:v>
                </c:pt>
                <c:pt idx="26">
                  <c:v>-71.174300000000002</c:v>
                </c:pt>
                <c:pt idx="27">
                  <c:v>-69.995999999999995</c:v>
                </c:pt>
                <c:pt idx="28">
                  <c:v>-68.817399999999992</c:v>
                </c:pt>
                <c:pt idx="29">
                  <c:v>-67.63839999999999</c:v>
                </c:pt>
                <c:pt idx="30">
                  <c:v>-66.45859999999999</c:v>
                </c:pt>
                <c:pt idx="31">
                  <c:v>-65.277500000000003</c:v>
                </c:pt>
                <c:pt idx="32">
                  <c:v>-64.094300000000004</c:v>
                </c:pt>
                <c:pt idx="33">
                  <c:v>-62.907600000000002</c:v>
                </c:pt>
                <c:pt idx="34">
                  <c:v>-61.715200000000003</c:v>
                </c:pt>
                <c:pt idx="35">
                  <c:v>-60.513599999999997</c:v>
                </c:pt>
                <c:pt idx="36">
                  <c:v>-59.296700000000001</c:v>
                </c:pt>
                <c:pt idx="37">
                  <c:v>-58.052900000000001</c:v>
                </c:pt>
                <c:pt idx="38">
                  <c:v>-56.76</c:v>
                </c:pt>
                <c:pt idx="39">
                  <c:v>-55.367800000000003</c:v>
                </c:pt>
                <c:pt idx="40">
                  <c:v>-53.777099999999997</c:v>
                </c:pt>
                <c:pt idx="41">
                  <c:v>-51.918999999999997</c:v>
                </c:pt>
                <c:pt idx="42">
                  <c:v>-49.816499999999998</c:v>
                </c:pt>
                <c:pt idx="43">
                  <c:v>-47.517200000000003</c:v>
                </c:pt>
                <c:pt idx="44">
                  <c:v>-45.039700000000003</c:v>
                </c:pt>
                <c:pt idx="45">
                  <c:v>-42.371899999999997</c:v>
                </c:pt>
                <c:pt idx="46">
                  <c:v>-39.500399999999999</c:v>
                </c:pt>
                <c:pt idx="47">
                  <c:v>-36.410799999999995</c:v>
                </c:pt>
                <c:pt idx="48">
                  <c:v>-33.090599999999995</c:v>
                </c:pt>
                <c:pt idx="49">
                  <c:v>-29.5273</c:v>
                </c:pt>
                <c:pt idx="50">
                  <c:v>-25.713100000000001</c:v>
                </c:pt>
                <c:pt idx="51">
                  <c:v>-21.640699999999999</c:v>
                </c:pt>
                <c:pt idx="52">
                  <c:v>-17.302300000000002</c:v>
                </c:pt>
                <c:pt idx="53">
                  <c:v>-12.694420000000001</c:v>
                </c:pt>
                <c:pt idx="54">
                  <c:v>-7.8073199999999998</c:v>
                </c:pt>
                <c:pt idx="55">
                  <c:v>-2.6300599999999998</c:v>
                </c:pt>
                <c:pt idx="56">
                  <c:v>2.83073</c:v>
                </c:pt>
                <c:pt idx="57">
                  <c:v>8.5115999999999996</c:v>
                </c:pt>
                <c:pt idx="58">
                  <c:v>14.380600000000001</c:v>
                </c:pt>
                <c:pt idx="59">
                  <c:v>20.411200000000001</c:v>
                </c:pt>
                <c:pt idx="60">
                  <c:v>26.569099999999999</c:v>
                </c:pt>
                <c:pt idx="61">
                  <c:v>32.825200000000002</c:v>
                </c:pt>
                <c:pt idx="62">
                  <c:v>39.154699999999998</c:v>
                </c:pt>
                <c:pt idx="63">
                  <c:v>45.534999999999997</c:v>
                </c:pt>
              </c:numCache>
            </c:numRef>
          </c:xVal>
          <c:yVal>
            <c:numRef>
              <c:f>distance50mm!$M$4:$M$67</c:f>
              <c:numCache>
                <c:formatCode>General</c:formatCode>
                <c:ptCount val="64"/>
                <c:pt idx="0">
                  <c:v>13.2064</c:v>
                </c:pt>
                <c:pt idx="1">
                  <c:v>13.1995</c:v>
                </c:pt>
                <c:pt idx="2">
                  <c:v>13.192600000000001</c:v>
                </c:pt>
                <c:pt idx="3">
                  <c:v>13.185499999999999</c:v>
                </c:pt>
                <c:pt idx="4">
                  <c:v>13.178599999999999</c:v>
                </c:pt>
                <c:pt idx="5">
                  <c:v>13.1716</c:v>
                </c:pt>
                <c:pt idx="6">
                  <c:v>13.1647</c:v>
                </c:pt>
                <c:pt idx="7">
                  <c:v>13.1577</c:v>
                </c:pt>
                <c:pt idx="8">
                  <c:v>13.1508</c:v>
                </c:pt>
                <c:pt idx="9">
                  <c:v>13.143800000000001</c:v>
                </c:pt>
                <c:pt idx="10">
                  <c:v>13.136900000000001</c:v>
                </c:pt>
                <c:pt idx="11">
                  <c:v>13.129899999999999</c:v>
                </c:pt>
                <c:pt idx="12">
                  <c:v>13.122999999999999</c:v>
                </c:pt>
                <c:pt idx="13">
                  <c:v>13.116</c:v>
                </c:pt>
                <c:pt idx="14">
                  <c:v>13.109</c:v>
                </c:pt>
                <c:pt idx="15">
                  <c:v>13.101800000000001</c:v>
                </c:pt>
                <c:pt idx="16">
                  <c:v>13.0945</c:v>
                </c:pt>
                <c:pt idx="17">
                  <c:v>11.7911</c:v>
                </c:pt>
                <c:pt idx="18">
                  <c:v>11.7867</c:v>
                </c:pt>
                <c:pt idx="19">
                  <c:v>11.7834</c:v>
                </c:pt>
                <c:pt idx="20">
                  <c:v>11.7811</c:v>
                </c:pt>
                <c:pt idx="21">
                  <c:v>11.7797</c:v>
                </c:pt>
                <c:pt idx="22">
                  <c:v>11.7791</c:v>
                </c:pt>
                <c:pt idx="23">
                  <c:v>11.779299999999999</c:v>
                </c:pt>
                <c:pt idx="24">
                  <c:v>11.7799</c:v>
                </c:pt>
                <c:pt idx="25">
                  <c:v>11.780900000000001</c:v>
                </c:pt>
                <c:pt idx="26">
                  <c:v>11.7821</c:v>
                </c:pt>
                <c:pt idx="27">
                  <c:v>11.7841</c:v>
                </c:pt>
                <c:pt idx="28">
                  <c:v>11.7875</c:v>
                </c:pt>
                <c:pt idx="29">
                  <c:v>11.7933</c:v>
                </c:pt>
                <c:pt idx="30">
                  <c:v>11.8033</c:v>
                </c:pt>
                <c:pt idx="31">
                  <c:v>11.819900000000001</c:v>
                </c:pt>
                <c:pt idx="32">
                  <c:v>11.847</c:v>
                </c:pt>
                <c:pt idx="33">
                  <c:v>11.8909</c:v>
                </c:pt>
                <c:pt idx="34">
                  <c:v>11.962</c:v>
                </c:pt>
                <c:pt idx="35">
                  <c:v>12.079499999999999</c:v>
                </c:pt>
                <c:pt idx="36">
                  <c:v>12.278</c:v>
                </c:pt>
                <c:pt idx="37">
                  <c:v>12.632199999999999</c:v>
                </c:pt>
                <c:pt idx="38">
                  <c:v>13.3034</c:v>
                </c:pt>
                <c:pt idx="39">
                  <c:v>14.716200000000001</c:v>
                </c:pt>
                <c:pt idx="40">
                  <c:v>17.234000000000002</c:v>
                </c:pt>
                <c:pt idx="41">
                  <c:v>19.870699999999999</c:v>
                </c:pt>
                <c:pt idx="42">
                  <c:v>22.0947</c:v>
                </c:pt>
                <c:pt idx="43">
                  <c:v>23.865100000000002</c:v>
                </c:pt>
                <c:pt idx="44">
                  <c:v>25.706199999999999</c:v>
                </c:pt>
                <c:pt idx="45">
                  <c:v>27.673200000000001</c:v>
                </c:pt>
                <c:pt idx="46">
                  <c:v>29.779399999999999</c:v>
                </c:pt>
                <c:pt idx="47">
                  <c:v>32.0334</c:v>
                </c:pt>
                <c:pt idx="48">
                  <c:v>34.393900000000002</c:v>
                </c:pt>
                <c:pt idx="49">
                  <c:v>36.8795</c:v>
                </c:pt>
                <c:pt idx="50">
                  <c:v>39.419800000000002</c:v>
                </c:pt>
                <c:pt idx="51">
                  <c:v>42.039400000000001</c:v>
                </c:pt>
                <c:pt idx="52">
                  <c:v>44.7181</c:v>
                </c:pt>
                <c:pt idx="53">
                  <c:v>47.4574</c:v>
                </c:pt>
                <c:pt idx="54">
                  <c:v>50.296100000000003</c:v>
                </c:pt>
                <c:pt idx="55">
                  <c:v>53.275100000000002</c:v>
                </c:pt>
                <c:pt idx="56">
                  <c:v>55.752800000000001</c:v>
                </c:pt>
                <c:pt idx="57">
                  <c:v>57.801400000000001</c:v>
                </c:pt>
                <c:pt idx="58">
                  <c:v>59.544199999999996</c:v>
                </c:pt>
                <c:pt idx="59">
                  <c:v>61.003700000000002</c:v>
                </c:pt>
                <c:pt idx="60">
                  <c:v>62.110999999999997</c:v>
                </c:pt>
                <c:pt idx="61">
                  <c:v>62.968200000000003</c:v>
                </c:pt>
                <c:pt idx="62">
                  <c:v>63.585500000000003</c:v>
                </c:pt>
                <c:pt idx="63">
                  <c:v>63.969499999999996</c:v>
                </c:pt>
              </c:numCache>
            </c:numRef>
          </c:yVal>
          <c:smooth val="0"/>
          <c:extLst>
            <c:ext xmlns:c16="http://schemas.microsoft.com/office/drawing/2014/chart" uri="{C3380CC4-5D6E-409C-BE32-E72D297353CC}">
              <c16:uniqueId val="{00000008-AAD6-4FAD-8864-4980A3B3FFE0}"/>
            </c:ext>
          </c:extLst>
        </c:ser>
        <c:dLbls>
          <c:showLegendKey val="0"/>
          <c:showVal val="0"/>
          <c:showCatName val="0"/>
          <c:showSerName val="0"/>
          <c:showPercent val="0"/>
          <c:showBubbleSize val="0"/>
        </c:dLbls>
        <c:axId val="1159923071"/>
        <c:axId val="1159921823"/>
      </c:scatterChart>
      <c:valAx>
        <c:axId val="1159923071"/>
        <c:scaling>
          <c:orientation val="minMax"/>
          <c:max val="5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r>
                  <a:rPr lang="en-US"/>
                  <a:t>y [mm]</a:t>
                </a:r>
                <a:endParaRPr lang="ja-JP"/>
              </a:p>
            </c:rich>
          </c:tx>
          <c:layout>
            <c:manualLayout>
              <c:xMode val="edge"/>
              <c:yMode val="edge"/>
              <c:x val="0.4646163492063492"/>
              <c:y val="0.9273613756613756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1159921823"/>
        <c:crosses val="autoZero"/>
        <c:crossBetween val="midCat"/>
        <c:majorUnit val="50"/>
      </c:valAx>
      <c:valAx>
        <c:axId val="1159921823"/>
        <c:scaling>
          <c:orientation val="minMax"/>
          <c:max val="350"/>
          <c:min val="0"/>
        </c:scaling>
        <c:delete val="0"/>
        <c:axPos val="l"/>
        <c:title>
          <c:tx>
            <c:rich>
              <a:bodyPr rot="-5400000" spcFirstLastPara="1" vertOverflow="ellipsis" vert="horz" wrap="square" anchor="ctr" anchorCtr="1"/>
              <a:lstStyle/>
              <a:p>
                <a:pPr algn="ctr" rtl="0">
                  <a:defRPr sz="1400" b="0" i="0" u="none" strike="noStrike" kern="1200" baseline="0">
                    <a:solidFill>
                      <a:schemeClr val="tx1"/>
                    </a:solidFill>
                    <a:latin typeface="Segoe UI" panose="020B0502040204020203" pitchFamily="34" charset="0"/>
                    <a:ea typeface="+mn-ea"/>
                    <a:cs typeface="+mn-cs"/>
                  </a:defRPr>
                </a:pPr>
                <a:r>
                  <a:rPr lang="en-US"/>
                  <a:t>velocity in y-direction</a:t>
                </a:r>
                <a:r>
                  <a:rPr lang="ja-JP"/>
                  <a:t> </a:t>
                </a:r>
                <a:r>
                  <a:rPr lang="en-US"/>
                  <a:t>[m/s]</a:t>
                </a:r>
                <a:endParaRPr lang="ja-JP"/>
              </a:p>
            </c:rich>
          </c:tx>
          <c:overlay val="0"/>
          <c:spPr>
            <a:noFill/>
            <a:ln>
              <a:noFill/>
            </a:ln>
            <a:effectLst/>
          </c:spPr>
          <c:txPr>
            <a:bodyPr rot="-5400000" spcFirstLastPara="1" vertOverflow="ellipsis" vert="horz" wrap="square" anchor="ctr" anchorCtr="1"/>
            <a:lstStyle/>
            <a:p>
              <a:pPr algn="ctr" rtl="0">
                <a:defRPr sz="1400" b="0" i="0" u="none" strike="noStrike" kern="1200" baseline="0">
                  <a:solidFill>
                    <a:schemeClr val="tx1"/>
                  </a:solidFill>
                  <a:latin typeface="Segoe UI" panose="020B0502040204020203" pitchFamily="34" charset="0"/>
                  <a:ea typeface="+mn-ea"/>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crossAx val="1159923071"/>
        <c:crosses val="autoZero"/>
        <c:crossBetween val="midCat"/>
      </c:valAx>
      <c:spPr>
        <a:noFill/>
        <a:ln>
          <a:solidFill>
            <a:sysClr val="windowText" lastClr="000000"/>
          </a:solidFill>
        </a:ln>
        <a:effectLst/>
      </c:spPr>
    </c:plotArea>
    <c:legend>
      <c:legendPos val="r"/>
      <c:layout>
        <c:manualLayout>
          <c:xMode val="edge"/>
          <c:yMode val="edge"/>
          <c:x val="7.5087460317460317E-2"/>
          <c:y val="0.16876984126984126"/>
          <c:w val="0.20824584426946635"/>
          <c:h val="0.29504957713619129"/>
        </c:manualLayout>
      </c:layout>
      <c:overlay val="1"/>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defRPr>
      </a:pPr>
      <a:endParaRPr lang="ja-JP"/>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r>
              <a:rPr lang="en-US" altLang="ja-JP" sz="1600" dirty="0"/>
              <a:t>Distance between nozzle outlet and specimen</a:t>
            </a:r>
            <a:r>
              <a:rPr lang="en-US" altLang="ja-JP" sz="1600" baseline="0" dirty="0"/>
              <a:t> </a:t>
            </a:r>
            <a:r>
              <a:rPr lang="en-US" altLang="ja-JP" sz="1600" b="1" u="sng" baseline="0" dirty="0"/>
              <a:t>100mm</a:t>
            </a:r>
            <a:endParaRPr lang="ja-JP" altLang="en-US" sz="1600" b="1" u="sng" dirty="0"/>
          </a:p>
        </c:rich>
      </c:tx>
      <c:layout>
        <c:manualLayout>
          <c:xMode val="edge"/>
          <c:yMode val="edge"/>
          <c:x val="0.10710936507936505"/>
          <c:y val="0"/>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Segoe UI" panose="020B0502040204020203" pitchFamily="34" charset="0"/>
              <a:ea typeface="メイリオ" panose="020B0604030504040204" pitchFamily="50" charset="-128"/>
              <a:cs typeface="+mn-cs"/>
            </a:defRPr>
          </a:pPr>
          <a:endParaRPr lang="ja-JP"/>
        </a:p>
      </c:txPr>
    </c:title>
    <c:autoTitleDeleted val="0"/>
    <c:plotArea>
      <c:layout>
        <c:manualLayout>
          <c:layoutTarget val="inner"/>
          <c:xMode val="edge"/>
          <c:yMode val="edge"/>
          <c:x val="4.1567301587301583E-2"/>
          <c:y val="9.9416137566137583E-2"/>
          <c:w val="0.92352285714285709"/>
          <c:h val="0.73659259259259258"/>
        </c:manualLayout>
      </c:layout>
      <c:scatterChart>
        <c:scatterStyle val="lineMarker"/>
        <c:varyColors val="0"/>
        <c:ser>
          <c:idx val="7"/>
          <c:order val="2"/>
          <c:tx>
            <c:v>Airflow(6mm)</c:v>
          </c:tx>
          <c:spPr>
            <a:ln w="25400" cap="rnd">
              <a:noFill/>
              <a:round/>
            </a:ln>
            <a:effectLst/>
          </c:spPr>
          <c:marker>
            <c:symbol val="square"/>
            <c:size val="5"/>
            <c:spPr>
              <a:solidFill>
                <a:schemeClr val="accent3"/>
              </a:solidFill>
              <a:ln w="9525">
                <a:solidFill>
                  <a:schemeClr val="accent3"/>
                </a:solidFill>
              </a:ln>
              <a:effectLst/>
            </c:spPr>
          </c:marker>
          <c:xVal>
            <c:numRef>
              <c:f>distance100mm!$B$4:$B$988</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distance100mm!$F$4:$F$988</c:f>
              <c:numCache>
                <c:formatCode>General</c:formatCode>
                <c:ptCount val="985"/>
                <c:pt idx="0">
                  <c:v>5.9680471400000004</c:v>
                </c:pt>
                <c:pt idx="1">
                  <c:v>5.9013576499999996</c:v>
                </c:pt>
                <c:pt idx="2">
                  <c:v>5.9798254999999996</c:v>
                </c:pt>
                <c:pt idx="3">
                  <c:v>5.8560400000000001</c:v>
                </c:pt>
                <c:pt idx="4">
                  <c:v>5.4981818200000001</c:v>
                </c:pt>
                <c:pt idx="5">
                  <c:v>4.8690700500000004</c:v>
                </c:pt>
                <c:pt idx="6">
                  <c:v>3.81643534</c:v>
                </c:pt>
                <c:pt idx="7">
                  <c:v>2.8836529299999998</c:v>
                </c:pt>
                <c:pt idx="8">
                  <c:v>1.7017067699999999</c:v>
                </c:pt>
                <c:pt idx="9">
                  <c:v>0.42478054799999998</c:v>
                </c:pt>
                <c:pt idx="10">
                  <c:v>-0.60816770799999997</c:v>
                </c:pt>
                <c:pt idx="11">
                  <c:v>-1.69256103</c:v>
                </c:pt>
                <c:pt idx="12">
                  <c:v>-2.0184876900000002</c:v>
                </c:pt>
                <c:pt idx="13">
                  <c:v>-2.88607097</c:v>
                </c:pt>
                <c:pt idx="14">
                  <c:v>-3.1792347400000001</c:v>
                </c:pt>
                <c:pt idx="15">
                  <c:v>-3.6430802299999998</c:v>
                </c:pt>
                <c:pt idx="16">
                  <c:v>-4.23699856</c:v>
                </c:pt>
                <c:pt idx="17">
                  <c:v>-4.6774120300000002</c:v>
                </c:pt>
                <c:pt idx="18">
                  <c:v>-5.1624484099999997</c:v>
                </c:pt>
                <c:pt idx="19">
                  <c:v>-5.6206760400000002</c:v>
                </c:pt>
                <c:pt idx="20">
                  <c:v>-6.0698552100000001</c:v>
                </c:pt>
                <c:pt idx="21">
                  <c:v>-6.22878504</c:v>
                </c:pt>
                <c:pt idx="22">
                  <c:v>-6.7029681200000004</c:v>
                </c:pt>
                <c:pt idx="23">
                  <c:v>-7.1191864000000002</c:v>
                </c:pt>
                <c:pt idx="24">
                  <c:v>-7.5228161800000004</c:v>
                </c:pt>
                <c:pt idx="25">
                  <c:v>-7.8661789899999999</c:v>
                </c:pt>
                <c:pt idx="26">
                  <c:v>-8.4094228700000002</c:v>
                </c:pt>
                <c:pt idx="27">
                  <c:v>-8.7611665700000003</c:v>
                </c:pt>
                <c:pt idx="28">
                  <c:v>-9.1544723500000007</c:v>
                </c:pt>
                <c:pt idx="29">
                  <c:v>-9.5267410300000002</c:v>
                </c:pt>
                <c:pt idx="30">
                  <c:v>-9.8453273800000005</c:v>
                </c:pt>
                <c:pt idx="31">
                  <c:v>-10.150437399999999</c:v>
                </c:pt>
                <c:pt idx="32">
                  <c:v>-10.511748300000001</c:v>
                </c:pt>
                <c:pt idx="33">
                  <c:v>-10.8289843</c:v>
                </c:pt>
                <c:pt idx="34">
                  <c:v>-11.0344839</c:v>
                </c:pt>
                <c:pt idx="35">
                  <c:v>-11.2698708</c:v>
                </c:pt>
                <c:pt idx="36">
                  <c:v>-11.6337891</c:v>
                </c:pt>
                <c:pt idx="37">
                  <c:v>-11.8791685</c:v>
                </c:pt>
                <c:pt idx="38">
                  <c:v>-12.0308981</c:v>
                </c:pt>
                <c:pt idx="39">
                  <c:v>-12.181217200000001</c:v>
                </c:pt>
                <c:pt idx="40">
                  <c:v>-12.3777781</c:v>
                </c:pt>
                <c:pt idx="41">
                  <c:v>-12.542563400000001</c:v>
                </c:pt>
                <c:pt idx="42">
                  <c:v>-12.6667042</c:v>
                </c:pt>
                <c:pt idx="43">
                  <c:v>-12.835804899999999</c:v>
                </c:pt>
                <c:pt idx="44">
                  <c:v>-12.933230399999999</c:v>
                </c:pt>
                <c:pt idx="45">
                  <c:v>-13.1479664</c:v>
                </c:pt>
                <c:pt idx="46">
                  <c:v>-13.1611814</c:v>
                </c:pt>
                <c:pt idx="47">
                  <c:v>-13.2004585</c:v>
                </c:pt>
                <c:pt idx="48">
                  <c:v>-13.3307457</c:v>
                </c:pt>
                <c:pt idx="49">
                  <c:v>-13.4789181</c:v>
                </c:pt>
                <c:pt idx="50">
                  <c:v>-13.270656600000001</c:v>
                </c:pt>
                <c:pt idx="51">
                  <c:v>-13.344719899999999</c:v>
                </c:pt>
                <c:pt idx="52">
                  <c:v>-13.510992999999999</c:v>
                </c:pt>
                <c:pt idx="53">
                  <c:v>-13.526813499999999</c:v>
                </c:pt>
                <c:pt idx="54">
                  <c:v>-13.5655918</c:v>
                </c:pt>
                <c:pt idx="55">
                  <c:v>-13.5825481</c:v>
                </c:pt>
                <c:pt idx="56">
                  <c:v>-13.5724058</c:v>
                </c:pt>
                <c:pt idx="57">
                  <c:v>-13.592234599999999</c:v>
                </c:pt>
                <c:pt idx="58">
                  <c:v>-13.5311346</c:v>
                </c:pt>
                <c:pt idx="59">
                  <c:v>-13.557508500000001</c:v>
                </c:pt>
                <c:pt idx="60">
                  <c:v>-13.587108600000001</c:v>
                </c:pt>
                <c:pt idx="61">
                  <c:v>-13.6315145</c:v>
                </c:pt>
                <c:pt idx="62">
                  <c:v>-13.544612900000001</c:v>
                </c:pt>
                <c:pt idx="63">
                  <c:v>-13.362565</c:v>
                </c:pt>
                <c:pt idx="64">
                  <c:v>-13.2229624</c:v>
                </c:pt>
                <c:pt idx="65">
                  <c:v>-13.4255552</c:v>
                </c:pt>
                <c:pt idx="66">
                  <c:v>-13.112225499999999</c:v>
                </c:pt>
                <c:pt idx="67">
                  <c:v>-13.0657139</c:v>
                </c:pt>
                <c:pt idx="68">
                  <c:v>-12.9245205</c:v>
                </c:pt>
                <c:pt idx="69">
                  <c:v>-12.931839</c:v>
                </c:pt>
                <c:pt idx="70">
                  <c:v>-12.7650595</c:v>
                </c:pt>
                <c:pt idx="71">
                  <c:v>-12.5950098</c:v>
                </c:pt>
                <c:pt idx="72">
                  <c:v>-12.3490973</c:v>
                </c:pt>
                <c:pt idx="73">
                  <c:v>-12.183217000000001</c:v>
                </c:pt>
                <c:pt idx="74">
                  <c:v>-12.1280289</c:v>
                </c:pt>
                <c:pt idx="75">
                  <c:v>-11.963323600000001</c:v>
                </c:pt>
                <c:pt idx="76">
                  <c:v>-11.723031000000001</c:v>
                </c:pt>
                <c:pt idx="77">
                  <c:v>-11.4673452</c:v>
                </c:pt>
                <c:pt idx="78">
                  <c:v>-11.2634192</c:v>
                </c:pt>
                <c:pt idx="79">
                  <c:v>-11.0422821</c:v>
                </c:pt>
                <c:pt idx="80">
                  <c:v>-10.762373</c:v>
                </c:pt>
                <c:pt idx="81">
                  <c:v>-10.4630194</c:v>
                </c:pt>
                <c:pt idx="82">
                  <c:v>-9.9958362600000008</c:v>
                </c:pt>
                <c:pt idx="83">
                  <c:v>-9.7592382400000002</c:v>
                </c:pt>
                <c:pt idx="84">
                  <c:v>-9.5727424600000006</c:v>
                </c:pt>
                <c:pt idx="85">
                  <c:v>-9.3731384299999991</c:v>
                </c:pt>
                <c:pt idx="86">
                  <c:v>-9.0289955099999997</c:v>
                </c:pt>
                <c:pt idx="87">
                  <c:v>-8.8007936499999992</c:v>
                </c:pt>
                <c:pt idx="88">
                  <c:v>-8.4126319899999995</c:v>
                </c:pt>
                <c:pt idx="89">
                  <c:v>-8.1787424099999999</c:v>
                </c:pt>
                <c:pt idx="90">
                  <c:v>-7.7412791299999997</c:v>
                </c:pt>
                <c:pt idx="91">
                  <c:v>-7.3898730300000004</c:v>
                </c:pt>
                <c:pt idx="92">
                  <c:v>-7.0174159999999999</c:v>
                </c:pt>
                <c:pt idx="93">
                  <c:v>-6.7015752800000001</c:v>
                </c:pt>
                <c:pt idx="94">
                  <c:v>-6.4325780899999998</c:v>
                </c:pt>
                <c:pt idx="95">
                  <c:v>-6.1477231999999997</c:v>
                </c:pt>
                <c:pt idx="96">
                  <c:v>-5.6795597100000004</c:v>
                </c:pt>
                <c:pt idx="97">
                  <c:v>-5.2300491300000003</c:v>
                </c:pt>
                <c:pt idx="98">
                  <c:v>-4.9149608599999999</c:v>
                </c:pt>
                <c:pt idx="99">
                  <c:v>-4.59828568</c:v>
                </c:pt>
                <c:pt idx="100">
                  <c:v>-4.45822334</c:v>
                </c:pt>
                <c:pt idx="101">
                  <c:v>-3.7521896400000001</c:v>
                </c:pt>
                <c:pt idx="102">
                  <c:v>-3.4488997499999998</c:v>
                </c:pt>
                <c:pt idx="103">
                  <c:v>-3.2205553099999999</c:v>
                </c:pt>
                <c:pt idx="104">
                  <c:v>-2.7877409499999999</c:v>
                </c:pt>
                <c:pt idx="105">
                  <c:v>-2.31292367</c:v>
                </c:pt>
                <c:pt idx="106">
                  <c:v>-2.1008686999999999</c:v>
                </c:pt>
                <c:pt idx="107">
                  <c:v>-1.63644791</c:v>
                </c:pt>
                <c:pt idx="108">
                  <c:v>-1.3005670300000001</c:v>
                </c:pt>
                <c:pt idx="109">
                  <c:v>-1.14356828</c:v>
                </c:pt>
                <c:pt idx="110">
                  <c:v>-0.52722168000000003</c:v>
                </c:pt>
                <c:pt idx="111">
                  <c:v>-0.21097971500000001</c:v>
                </c:pt>
                <c:pt idx="112">
                  <c:v>-0.14681380999999999</c:v>
                </c:pt>
                <c:pt idx="113">
                  <c:v>0.43907058199999999</c:v>
                </c:pt>
                <c:pt idx="114">
                  <c:v>0.80126893499999996</c:v>
                </c:pt>
                <c:pt idx="115">
                  <c:v>1.04897285</c:v>
                </c:pt>
                <c:pt idx="116">
                  <c:v>1.36320043</c:v>
                </c:pt>
                <c:pt idx="117">
                  <c:v>1.70696318</c:v>
                </c:pt>
                <c:pt idx="118">
                  <c:v>1.80290616</c:v>
                </c:pt>
                <c:pt idx="119">
                  <c:v>2.32865119</c:v>
                </c:pt>
                <c:pt idx="120">
                  <c:v>2.8211729499999998</c:v>
                </c:pt>
                <c:pt idx="121">
                  <c:v>3.0233669299999999</c:v>
                </c:pt>
                <c:pt idx="122">
                  <c:v>2.9835860699999999</c:v>
                </c:pt>
                <c:pt idx="123">
                  <c:v>3.4317460099999999</c:v>
                </c:pt>
                <c:pt idx="124">
                  <c:v>3.90254235</c:v>
                </c:pt>
                <c:pt idx="125">
                  <c:v>3.8761382100000001</c:v>
                </c:pt>
                <c:pt idx="126">
                  <c:v>4.4029922499999996</c:v>
                </c:pt>
                <c:pt idx="127">
                  <c:v>4.68677235</c:v>
                </c:pt>
                <c:pt idx="128">
                  <c:v>4.8944044099999999</c:v>
                </c:pt>
                <c:pt idx="129">
                  <c:v>5.2435464899999999</c:v>
                </c:pt>
                <c:pt idx="130">
                  <c:v>5.5347051599999997</c:v>
                </c:pt>
                <c:pt idx="131">
                  <c:v>5.5782108299999997</c:v>
                </c:pt>
                <c:pt idx="132">
                  <c:v>5.8241686799999997</c:v>
                </c:pt>
                <c:pt idx="133">
                  <c:v>6.1978521300000002</c:v>
                </c:pt>
                <c:pt idx="134">
                  <c:v>6.4619259800000002</c:v>
                </c:pt>
                <c:pt idx="135">
                  <c:v>6.6601958300000002</c:v>
                </c:pt>
                <c:pt idx="136">
                  <c:v>7.0814862300000003</c:v>
                </c:pt>
                <c:pt idx="137">
                  <c:v>6.8921666100000003</c:v>
                </c:pt>
                <c:pt idx="138">
                  <c:v>7.0044117000000004</c:v>
                </c:pt>
                <c:pt idx="139">
                  <c:v>7.3986902199999998</c:v>
                </c:pt>
                <c:pt idx="140">
                  <c:v>7.8048505800000001</c:v>
                </c:pt>
                <c:pt idx="141">
                  <c:v>8.2081508599999999</c:v>
                </c:pt>
                <c:pt idx="142">
                  <c:v>8.1909656500000008</c:v>
                </c:pt>
                <c:pt idx="143">
                  <c:v>8.4011306799999996</c:v>
                </c:pt>
                <c:pt idx="144">
                  <c:v>8.3719787599999993</c:v>
                </c:pt>
                <c:pt idx="145">
                  <c:v>8.6672067599999991</c:v>
                </c:pt>
                <c:pt idx="146">
                  <c:v>8.8500785799999999</c:v>
                </c:pt>
                <c:pt idx="147">
                  <c:v>9.0348625200000008</c:v>
                </c:pt>
                <c:pt idx="148">
                  <c:v>9.2980785400000006</c:v>
                </c:pt>
                <c:pt idx="149">
                  <c:v>9.3120889699999996</c:v>
                </c:pt>
                <c:pt idx="150">
                  <c:v>9.6778707500000003</c:v>
                </c:pt>
                <c:pt idx="151">
                  <c:v>9.6645574599999993</c:v>
                </c:pt>
                <c:pt idx="152">
                  <c:v>9.7775011099999993</c:v>
                </c:pt>
                <c:pt idx="153">
                  <c:v>9.8889398600000007</c:v>
                </c:pt>
                <c:pt idx="154">
                  <c:v>10.2029953</c:v>
                </c:pt>
                <c:pt idx="155">
                  <c:v>10.372363099999999</c:v>
                </c:pt>
                <c:pt idx="156">
                  <c:v>10.532021500000001</c:v>
                </c:pt>
                <c:pt idx="157">
                  <c:v>10.8978214</c:v>
                </c:pt>
                <c:pt idx="158">
                  <c:v>10.8028393</c:v>
                </c:pt>
                <c:pt idx="159">
                  <c:v>10.890281699999999</c:v>
                </c:pt>
                <c:pt idx="160">
                  <c:v>11.0240879</c:v>
                </c:pt>
                <c:pt idx="161">
                  <c:v>11.130784</c:v>
                </c:pt>
                <c:pt idx="162">
                  <c:v>11.1161327</c:v>
                </c:pt>
                <c:pt idx="163">
                  <c:v>11.2436886</c:v>
                </c:pt>
                <c:pt idx="164">
                  <c:v>11.5309057</c:v>
                </c:pt>
                <c:pt idx="165">
                  <c:v>11.711517300000001</c:v>
                </c:pt>
                <c:pt idx="166">
                  <c:v>11.9751368</c:v>
                </c:pt>
                <c:pt idx="167">
                  <c:v>11.885295899999999</c:v>
                </c:pt>
                <c:pt idx="168">
                  <c:v>12.0112839</c:v>
                </c:pt>
                <c:pt idx="169">
                  <c:v>11.9773426</c:v>
                </c:pt>
                <c:pt idx="170">
                  <c:v>12.1130037</c:v>
                </c:pt>
                <c:pt idx="171">
                  <c:v>12.2045879</c:v>
                </c:pt>
                <c:pt idx="172">
                  <c:v>12.4220066</c:v>
                </c:pt>
                <c:pt idx="173">
                  <c:v>12.4931774</c:v>
                </c:pt>
                <c:pt idx="174">
                  <c:v>12.5587635</c:v>
                </c:pt>
                <c:pt idx="175">
                  <c:v>12.7756138</c:v>
                </c:pt>
                <c:pt idx="176">
                  <c:v>12.8903389</c:v>
                </c:pt>
                <c:pt idx="177">
                  <c:v>12.9644642</c:v>
                </c:pt>
                <c:pt idx="178">
                  <c:v>13.123444599999999</c:v>
                </c:pt>
                <c:pt idx="179">
                  <c:v>13.118964200000001</c:v>
                </c:pt>
                <c:pt idx="180">
                  <c:v>13.2303677</c:v>
                </c:pt>
                <c:pt idx="181">
                  <c:v>13.389136300000001</c:v>
                </c:pt>
                <c:pt idx="182">
                  <c:v>13.3964806</c:v>
                </c:pt>
                <c:pt idx="183">
                  <c:v>13.5491505</c:v>
                </c:pt>
                <c:pt idx="184">
                  <c:v>13.511282</c:v>
                </c:pt>
                <c:pt idx="185">
                  <c:v>13.644563700000001</c:v>
                </c:pt>
                <c:pt idx="186">
                  <c:v>13.698638900000001</c:v>
                </c:pt>
                <c:pt idx="187">
                  <c:v>13.7714643</c:v>
                </c:pt>
                <c:pt idx="188">
                  <c:v>13.6530027</c:v>
                </c:pt>
                <c:pt idx="189">
                  <c:v>13.9198647</c:v>
                </c:pt>
                <c:pt idx="190">
                  <c:v>13.852293</c:v>
                </c:pt>
                <c:pt idx="191">
                  <c:v>14.2664671</c:v>
                </c:pt>
                <c:pt idx="192">
                  <c:v>14.1194191</c:v>
                </c:pt>
                <c:pt idx="193">
                  <c:v>14.053198800000001</c:v>
                </c:pt>
                <c:pt idx="194">
                  <c:v>14.2640028</c:v>
                </c:pt>
                <c:pt idx="195">
                  <c:v>14.204940799999999</c:v>
                </c:pt>
                <c:pt idx="196">
                  <c:v>14.2872181</c:v>
                </c:pt>
                <c:pt idx="197">
                  <c:v>14.4186935</c:v>
                </c:pt>
                <c:pt idx="198">
                  <c:v>14.4699802</c:v>
                </c:pt>
                <c:pt idx="199">
                  <c:v>14.4166031</c:v>
                </c:pt>
                <c:pt idx="200">
                  <c:v>14.5202484</c:v>
                </c:pt>
                <c:pt idx="201">
                  <c:v>14.500556899999999</c:v>
                </c:pt>
                <c:pt idx="202">
                  <c:v>14.6210375</c:v>
                </c:pt>
                <c:pt idx="203">
                  <c:v>14.7878857</c:v>
                </c:pt>
                <c:pt idx="204">
                  <c:v>14.7311859</c:v>
                </c:pt>
                <c:pt idx="205">
                  <c:v>14.975709</c:v>
                </c:pt>
                <c:pt idx="206">
                  <c:v>14.799887699999999</c:v>
                </c:pt>
                <c:pt idx="207">
                  <c:v>14.7901545</c:v>
                </c:pt>
                <c:pt idx="208">
                  <c:v>14.8981619</c:v>
                </c:pt>
                <c:pt idx="209">
                  <c:v>14.8632689</c:v>
                </c:pt>
                <c:pt idx="210">
                  <c:v>14.9670782</c:v>
                </c:pt>
                <c:pt idx="211">
                  <c:v>15.022985500000001</c:v>
                </c:pt>
                <c:pt idx="212">
                  <c:v>15.0955639</c:v>
                </c:pt>
                <c:pt idx="213">
                  <c:v>15.3480282</c:v>
                </c:pt>
                <c:pt idx="214">
                  <c:v>15.291090000000001</c:v>
                </c:pt>
                <c:pt idx="215">
                  <c:v>15.3863153</c:v>
                </c:pt>
                <c:pt idx="216">
                  <c:v>15.439478899999999</c:v>
                </c:pt>
                <c:pt idx="217">
                  <c:v>15.352441799999999</c:v>
                </c:pt>
                <c:pt idx="218">
                  <c:v>15.4338636</c:v>
                </c:pt>
                <c:pt idx="219">
                  <c:v>15.420824100000001</c:v>
                </c:pt>
                <c:pt idx="220">
                  <c:v>15.423360799999999</c:v>
                </c:pt>
                <c:pt idx="221">
                  <c:v>15.513154999999999</c:v>
                </c:pt>
                <c:pt idx="222">
                  <c:v>15.498169900000001</c:v>
                </c:pt>
                <c:pt idx="223">
                  <c:v>15.6009607</c:v>
                </c:pt>
                <c:pt idx="224">
                  <c:v>15.6467648</c:v>
                </c:pt>
                <c:pt idx="225">
                  <c:v>15.8014355</c:v>
                </c:pt>
                <c:pt idx="226">
                  <c:v>15.6540594</c:v>
                </c:pt>
                <c:pt idx="227">
                  <c:v>15.691028599999999</c:v>
                </c:pt>
                <c:pt idx="228">
                  <c:v>15.7002487</c:v>
                </c:pt>
                <c:pt idx="229">
                  <c:v>15.7657089</c:v>
                </c:pt>
                <c:pt idx="230">
                  <c:v>15.812927200000001</c:v>
                </c:pt>
                <c:pt idx="231">
                  <c:v>15.8496246</c:v>
                </c:pt>
                <c:pt idx="232">
                  <c:v>15.8362856</c:v>
                </c:pt>
                <c:pt idx="233">
                  <c:v>15.8868294</c:v>
                </c:pt>
                <c:pt idx="234">
                  <c:v>15.9113741</c:v>
                </c:pt>
                <c:pt idx="235">
                  <c:v>15.9393463</c:v>
                </c:pt>
                <c:pt idx="236">
                  <c:v>16.0203171</c:v>
                </c:pt>
                <c:pt idx="237">
                  <c:v>16.09618</c:v>
                </c:pt>
                <c:pt idx="238">
                  <c:v>16.095054600000001</c:v>
                </c:pt>
                <c:pt idx="239">
                  <c:v>15.995546300000001</c:v>
                </c:pt>
                <c:pt idx="240">
                  <c:v>16.225765200000001</c:v>
                </c:pt>
                <c:pt idx="241">
                  <c:v>16.215856599999999</c:v>
                </c:pt>
                <c:pt idx="242">
                  <c:v>16.158424400000001</c:v>
                </c:pt>
                <c:pt idx="243">
                  <c:v>16.026193599999999</c:v>
                </c:pt>
                <c:pt idx="244">
                  <c:v>16.1433678</c:v>
                </c:pt>
                <c:pt idx="245">
                  <c:v>16.275974300000001</c:v>
                </c:pt>
                <c:pt idx="246">
                  <c:v>16.261863699999999</c:v>
                </c:pt>
                <c:pt idx="247">
                  <c:v>16.369842500000001</c:v>
                </c:pt>
                <c:pt idx="248">
                  <c:v>16.380147900000001</c:v>
                </c:pt>
                <c:pt idx="249">
                  <c:v>16.2835903</c:v>
                </c:pt>
                <c:pt idx="250">
                  <c:v>16.2931843</c:v>
                </c:pt>
                <c:pt idx="251">
                  <c:v>16.3245392</c:v>
                </c:pt>
                <c:pt idx="252">
                  <c:v>16.3954697</c:v>
                </c:pt>
                <c:pt idx="253">
                  <c:v>16.485444999999999</c:v>
                </c:pt>
                <c:pt idx="254">
                  <c:v>16.526203200000001</c:v>
                </c:pt>
                <c:pt idx="255">
                  <c:v>16.405897100000001</c:v>
                </c:pt>
                <c:pt idx="256">
                  <c:v>16.540863000000002</c:v>
                </c:pt>
                <c:pt idx="257">
                  <c:v>16.733446099999998</c:v>
                </c:pt>
                <c:pt idx="258">
                  <c:v>16.5972042</c:v>
                </c:pt>
                <c:pt idx="259">
                  <c:v>16.4150791</c:v>
                </c:pt>
                <c:pt idx="260">
                  <c:v>16.608556700000001</c:v>
                </c:pt>
                <c:pt idx="261">
                  <c:v>16.651590299999999</c:v>
                </c:pt>
                <c:pt idx="262">
                  <c:v>16.6586456</c:v>
                </c:pt>
                <c:pt idx="263">
                  <c:v>16.604782100000001</c:v>
                </c:pt>
                <c:pt idx="264">
                  <c:v>16.67202</c:v>
                </c:pt>
                <c:pt idx="265">
                  <c:v>16.7647324</c:v>
                </c:pt>
                <c:pt idx="266">
                  <c:v>16.8040466</c:v>
                </c:pt>
                <c:pt idx="267">
                  <c:v>16.824150100000001</c:v>
                </c:pt>
                <c:pt idx="268">
                  <c:v>16.878057500000001</c:v>
                </c:pt>
                <c:pt idx="269">
                  <c:v>16.795644800000002</c:v>
                </c:pt>
                <c:pt idx="270">
                  <c:v>16.752170599999999</c:v>
                </c:pt>
                <c:pt idx="271">
                  <c:v>16.804859199999999</c:v>
                </c:pt>
                <c:pt idx="272">
                  <c:v>16.6891079</c:v>
                </c:pt>
                <c:pt idx="273">
                  <c:v>16.871254</c:v>
                </c:pt>
                <c:pt idx="274">
                  <c:v>16.919981</c:v>
                </c:pt>
                <c:pt idx="275">
                  <c:v>16.777002299999999</c:v>
                </c:pt>
                <c:pt idx="276">
                  <c:v>16.895761499999999</c:v>
                </c:pt>
                <c:pt idx="277">
                  <c:v>17.078674299999999</c:v>
                </c:pt>
                <c:pt idx="278">
                  <c:v>16.965112699999999</c:v>
                </c:pt>
                <c:pt idx="279">
                  <c:v>16.979757299999999</c:v>
                </c:pt>
                <c:pt idx="280">
                  <c:v>17.085334799999998</c:v>
                </c:pt>
                <c:pt idx="281">
                  <c:v>17.027961699999999</c:v>
                </c:pt>
                <c:pt idx="282">
                  <c:v>17.034767200000001</c:v>
                </c:pt>
                <c:pt idx="283">
                  <c:v>17.060447700000001</c:v>
                </c:pt>
                <c:pt idx="284">
                  <c:v>17.074831</c:v>
                </c:pt>
                <c:pt idx="285">
                  <c:v>16.879453699999999</c:v>
                </c:pt>
                <c:pt idx="286">
                  <c:v>16.9714794</c:v>
                </c:pt>
                <c:pt idx="287">
                  <c:v>16.967216499999999</c:v>
                </c:pt>
                <c:pt idx="288">
                  <c:v>17.051397300000001</c:v>
                </c:pt>
                <c:pt idx="289">
                  <c:v>16.979408299999999</c:v>
                </c:pt>
                <c:pt idx="290">
                  <c:v>16.960927999999999</c:v>
                </c:pt>
                <c:pt idx="291">
                  <c:v>17.1862125</c:v>
                </c:pt>
                <c:pt idx="292">
                  <c:v>17.256221799999999</c:v>
                </c:pt>
                <c:pt idx="293">
                  <c:v>16.995313599999999</c:v>
                </c:pt>
                <c:pt idx="294">
                  <c:v>17.041793800000001</c:v>
                </c:pt>
                <c:pt idx="295">
                  <c:v>17.110389699999999</c:v>
                </c:pt>
                <c:pt idx="296">
                  <c:v>16.958135599999999</c:v>
                </c:pt>
                <c:pt idx="297">
                  <c:v>17.119665099999999</c:v>
                </c:pt>
                <c:pt idx="298">
                  <c:v>17.094781900000001</c:v>
                </c:pt>
                <c:pt idx="299">
                  <c:v>17.156721099999999</c:v>
                </c:pt>
                <c:pt idx="300">
                  <c:v>17.094800899999999</c:v>
                </c:pt>
                <c:pt idx="301">
                  <c:v>17.140962600000002</c:v>
                </c:pt>
                <c:pt idx="302">
                  <c:v>17.126556399999998</c:v>
                </c:pt>
                <c:pt idx="303">
                  <c:v>17.154977800000001</c:v>
                </c:pt>
                <c:pt idx="304">
                  <c:v>17.176626200000001</c:v>
                </c:pt>
                <c:pt idx="305">
                  <c:v>17.283983200000002</c:v>
                </c:pt>
                <c:pt idx="306">
                  <c:v>17.2980518</c:v>
                </c:pt>
                <c:pt idx="307">
                  <c:v>17.341026299999999</c:v>
                </c:pt>
                <c:pt idx="308">
                  <c:v>17.227851900000001</c:v>
                </c:pt>
                <c:pt idx="309">
                  <c:v>17.2612457</c:v>
                </c:pt>
                <c:pt idx="310">
                  <c:v>17.233472800000001</c:v>
                </c:pt>
                <c:pt idx="311">
                  <c:v>17.287580500000001</c:v>
                </c:pt>
                <c:pt idx="312">
                  <c:v>17.202154199999999</c:v>
                </c:pt>
                <c:pt idx="313">
                  <c:v>17.292819999999999</c:v>
                </c:pt>
                <c:pt idx="314">
                  <c:v>17.334543199999999</c:v>
                </c:pt>
                <c:pt idx="315">
                  <c:v>17.356231699999999</c:v>
                </c:pt>
                <c:pt idx="316">
                  <c:v>17.333786</c:v>
                </c:pt>
                <c:pt idx="317">
                  <c:v>17.451150899999998</c:v>
                </c:pt>
                <c:pt idx="318">
                  <c:v>17.379436500000001</c:v>
                </c:pt>
                <c:pt idx="319">
                  <c:v>17.366409300000001</c:v>
                </c:pt>
                <c:pt idx="320">
                  <c:v>17.3753128</c:v>
                </c:pt>
                <c:pt idx="321">
                  <c:v>17.444215799999998</c:v>
                </c:pt>
                <c:pt idx="322">
                  <c:v>17.381561300000001</c:v>
                </c:pt>
                <c:pt idx="323">
                  <c:v>17.292779899999999</c:v>
                </c:pt>
                <c:pt idx="324">
                  <c:v>17.412694900000002</c:v>
                </c:pt>
                <c:pt idx="325">
                  <c:v>17.260248199999999</c:v>
                </c:pt>
                <c:pt idx="326">
                  <c:v>17.359434100000001</c:v>
                </c:pt>
                <c:pt idx="327">
                  <c:v>17.479358699999999</c:v>
                </c:pt>
                <c:pt idx="328">
                  <c:v>17.425897599999999</c:v>
                </c:pt>
                <c:pt idx="329">
                  <c:v>17.503002200000001</c:v>
                </c:pt>
                <c:pt idx="330">
                  <c:v>17.347003900000001</c:v>
                </c:pt>
                <c:pt idx="331">
                  <c:v>17.450866699999999</c:v>
                </c:pt>
                <c:pt idx="332">
                  <c:v>17.471004499999999</c:v>
                </c:pt>
                <c:pt idx="333">
                  <c:v>17.535257300000001</c:v>
                </c:pt>
                <c:pt idx="334">
                  <c:v>17.508264499999999</c:v>
                </c:pt>
                <c:pt idx="335">
                  <c:v>17.521171599999999</c:v>
                </c:pt>
                <c:pt idx="336">
                  <c:v>17.521574000000001</c:v>
                </c:pt>
                <c:pt idx="337">
                  <c:v>17.574871099999999</c:v>
                </c:pt>
                <c:pt idx="338">
                  <c:v>17.4759235</c:v>
                </c:pt>
                <c:pt idx="339">
                  <c:v>17.587612199999999</c:v>
                </c:pt>
                <c:pt idx="340">
                  <c:v>17.652540200000001</c:v>
                </c:pt>
                <c:pt idx="341">
                  <c:v>17.678150200000001</c:v>
                </c:pt>
                <c:pt idx="342">
                  <c:v>17.7072258</c:v>
                </c:pt>
                <c:pt idx="343">
                  <c:v>17.636939999999999</c:v>
                </c:pt>
                <c:pt idx="344">
                  <c:v>17.6243382</c:v>
                </c:pt>
                <c:pt idx="345">
                  <c:v>17.747011199999999</c:v>
                </c:pt>
                <c:pt idx="346">
                  <c:v>17.746849099999999</c:v>
                </c:pt>
                <c:pt idx="347">
                  <c:v>17.758398100000001</c:v>
                </c:pt>
                <c:pt idx="348">
                  <c:v>17.7360249</c:v>
                </c:pt>
                <c:pt idx="349">
                  <c:v>17.797245</c:v>
                </c:pt>
                <c:pt idx="350">
                  <c:v>17.8106136</c:v>
                </c:pt>
                <c:pt idx="351">
                  <c:v>17.687686899999999</c:v>
                </c:pt>
                <c:pt idx="352">
                  <c:v>17.6374207</c:v>
                </c:pt>
                <c:pt idx="353">
                  <c:v>17.8332367</c:v>
                </c:pt>
                <c:pt idx="354">
                  <c:v>17.878650700000001</c:v>
                </c:pt>
                <c:pt idx="355">
                  <c:v>17.773706399999998</c:v>
                </c:pt>
                <c:pt idx="356">
                  <c:v>17.9520588</c:v>
                </c:pt>
                <c:pt idx="357">
                  <c:v>17.8099308</c:v>
                </c:pt>
                <c:pt idx="358">
                  <c:v>17.945497499999998</c:v>
                </c:pt>
                <c:pt idx="359">
                  <c:v>17.882253599999999</c:v>
                </c:pt>
                <c:pt idx="360">
                  <c:v>17.883520099999998</c:v>
                </c:pt>
                <c:pt idx="361">
                  <c:v>17.814958600000001</c:v>
                </c:pt>
                <c:pt idx="362">
                  <c:v>17.894043</c:v>
                </c:pt>
                <c:pt idx="363">
                  <c:v>17.915313699999999</c:v>
                </c:pt>
                <c:pt idx="364">
                  <c:v>17.914217000000001</c:v>
                </c:pt>
                <c:pt idx="365">
                  <c:v>17.9026909</c:v>
                </c:pt>
                <c:pt idx="366">
                  <c:v>17.949600199999999</c:v>
                </c:pt>
                <c:pt idx="367">
                  <c:v>17.945760700000001</c:v>
                </c:pt>
                <c:pt idx="368">
                  <c:v>17.987176900000001</c:v>
                </c:pt>
                <c:pt idx="369">
                  <c:v>18.0628834</c:v>
                </c:pt>
                <c:pt idx="370">
                  <c:v>17.991075500000001</c:v>
                </c:pt>
                <c:pt idx="371">
                  <c:v>18.025238000000002</c:v>
                </c:pt>
                <c:pt idx="372">
                  <c:v>17.995256399999999</c:v>
                </c:pt>
                <c:pt idx="373">
                  <c:v>18.037353499999998</c:v>
                </c:pt>
                <c:pt idx="374">
                  <c:v>18.021560699999998</c:v>
                </c:pt>
                <c:pt idx="375">
                  <c:v>17.961704300000001</c:v>
                </c:pt>
                <c:pt idx="376">
                  <c:v>18.0675068</c:v>
                </c:pt>
                <c:pt idx="377">
                  <c:v>18.1215267</c:v>
                </c:pt>
                <c:pt idx="378">
                  <c:v>18.098676699999999</c:v>
                </c:pt>
                <c:pt idx="379">
                  <c:v>18.0380173</c:v>
                </c:pt>
                <c:pt idx="380">
                  <c:v>18.094129599999999</c:v>
                </c:pt>
                <c:pt idx="381">
                  <c:v>18.0908184</c:v>
                </c:pt>
                <c:pt idx="382">
                  <c:v>18.1984043</c:v>
                </c:pt>
                <c:pt idx="383">
                  <c:v>18.209917099999998</c:v>
                </c:pt>
                <c:pt idx="384">
                  <c:v>18.126499200000001</c:v>
                </c:pt>
                <c:pt idx="385">
                  <c:v>18.114181500000001</c:v>
                </c:pt>
                <c:pt idx="386">
                  <c:v>18.176475499999999</c:v>
                </c:pt>
                <c:pt idx="387">
                  <c:v>18.172477700000002</c:v>
                </c:pt>
                <c:pt idx="388">
                  <c:v>18.215591400000001</c:v>
                </c:pt>
                <c:pt idx="389">
                  <c:v>18.2333946</c:v>
                </c:pt>
                <c:pt idx="390">
                  <c:v>18.1835804</c:v>
                </c:pt>
                <c:pt idx="391">
                  <c:v>18.1859894</c:v>
                </c:pt>
                <c:pt idx="392">
                  <c:v>18.287002600000001</c:v>
                </c:pt>
                <c:pt idx="393">
                  <c:v>18.2856998</c:v>
                </c:pt>
                <c:pt idx="394">
                  <c:v>18.215467499999999</c:v>
                </c:pt>
                <c:pt idx="395">
                  <c:v>18.235471700000002</c:v>
                </c:pt>
                <c:pt idx="396">
                  <c:v>18.147598299999999</c:v>
                </c:pt>
                <c:pt idx="397">
                  <c:v>18.279912899999999</c:v>
                </c:pt>
                <c:pt idx="398">
                  <c:v>18.224733400000002</c:v>
                </c:pt>
                <c:pt idx="399">
                  <c:v>18.286016499999999</c:v>
                </c:pt>
                <c:pt idx="400">
                  <c:v>18.3096523</c:v>
                </c:pt>
                <c:pt idx="401">
                  <c:v>18.125179299999999</c:v>
                </c:pt>
                <c:pt idx="402">
                  <c:v>18.364410400000001</c:v>
                </c:pt>
                <c:pt idx="403">
                  <c:v>18.235206600000001</c:v>
                </c:pt>
                <c:pt idx="404">
                  <c:v>18.270671799999999</c:v>
                </c:pt>
                <c:pt idx="405">
                  <c:v>18.317773800000001</c:v>
                </c:pt>
                <c:pt idx="406">
                  <c:v>18.3375111</c:v>
                </c:pt>
                <c:pt idx="407">
                  <c:v>18.357357</c:v>
                </c:pt>
                <c:pt idx="408">
                  <c:v>18.297266</c:v>
                </c:pt>
                <c:pt idx="409">
                  <c:v>18.285083799999999</c:v>
                </c:pt>
                <c:pt idx="410">
                  <c:v>18.335664699999999</c:v>
                </c:pt>
                <c:pt idx="411">
                  <c:v>18.3436108</c:v>
                </c:pt>
                <c:pt idx="412">
                  <c:v>18.4301624</c:v>
                </c:pt>
                <c:pt idx="413">
                  <c:v>18.3232517</c:v>
                </c:pt>
                <c:pt idx="414">
                  <c:v>18.403884900000001</c:v>
                </c:pt>
                <c:pt idx="415">
                  <c:v>18.391769400000001</c:v>
                </c:pt>
                <c:pt idx="416">
                  <c:v>18.404190100000001</c:v>
                </c:pt>
                <c:pt idx="417">
                  <c:v>18.303274200000001</c:v>
                </c:pt>
                <c:pt idx="418">
                  <c:v>18.307451199999999</c:v>
                </c:pt>
                <c:pt idx="419">
                  <c:v>18.346529</c:v>
                </c:pt>
                <c:pt idx="420">
                  <c:v>18.412935300000001</c:v>
                </c:pt>
                <c:pt idx="421">
                  <c:v>18.344972599999998</c:v>
                </c:pt>
                <c:pt idx="422">
                  <c:v>18.3060036</c:v>
                </c:pt>
                <c:pt idx="423">
                  <c:v>18.342971800000001</c:v>
                </c:pt>
                <c:pt idx="424">
                  <c:v>18.327873199999999</c:v>
                </c:pt>
                <c:pt idx="425">
                  <c:v>18.3794155</c:v>
                </c:pt>
                <c:pt idx="426">
                  <c:v>18.354434999999999</c:v>
                </c:pt>
                <c:pt idx="427">
                  <c:v>18.3525162</c:v>
                </c:pt>
                <c:pt idx="428">
                  <c:v>18.378721200000001</c:v>
                </c:pt>
                <c:pt idx="429">
                  <c:v>18.4468365</c:v>
                </c:pt>
                <c:pt idx="430">
                  <c:v>18.5103817</c:v>
                </c:pt>
                <c:pt idx="431">
                  <c:v>18.505872700000001</c:v>
                </c:pt>
                <c:pt idx="432">
                  <c:v>18.327438399999998</c:v>
                </c:pt>
                <c:pt idx="433">
                  <c:v>18.373956700000001</c:v>
                </c:pt>
                <c:pt idx="434">
                  <c:v>18.404233900000001</c:v>
                </c:pt>
                <c:pt idx="435">
                  <c:v>18.3356113</c:v>
                </c:pt>
                <c:pt idx="436">
                  <c:v>18.3749313</c:v>
                </c:pt>
                <c:pt idx="437">
                  <c:v>18.396574000000001</c:v>
                </c:pt>
                <c:pt idx="438">
                  <c:v>18.416963599999999</c:v>
                </c:pt>
                <c:pt idx="439">
                  <c:v>18.490547200000002</c:v>
                </c:pt>
                <c:pt idx="440">
                  <c:v>18.4729004</c:v>
                </c:pt>
                <c:pt idx="441">
                  <c:v>18.4925213</c:v>
                </c:pt>
                <c:pt idx="442">
                  <c:v>18.369399999999999</c:v>
                </c:pt>
                <c:pt idx="443">
                  <c:v>18.361600899999999</c:v>
                </c:pt>
                <c:pt idx="444">
                  <c:v>18.439460799999999</c:v>
                </c:pt>
                <c:pt idx="445">
                  <c:v>18.4904613</c:v>
                </c:pt>
                <c:pt idx="446">
                  <c:v>18.411100399999999</c:v>
                </c:pt>
                <c:pt idx="447">
                  <c:v>18.459934199999999</c:v>
                </c:pt>
                <c:pt idx="448">
                  <c:v>18.480581300000001</c:v>
                </c:pt>
                <c:pt idx="449">
                  <c:v>18.503400800000001</c:v>
                </c:pt>
                <c:pt idx="450">
                  <c:v>18.520879699999998</c:v>
                </c:pt>
                <c:pt idx="451">
                  <c:v>18.540779100000002</c:v>
                </c:pt>
                <c:pt idx="452">
                  <c:v>18.536552400000001</c:v>
                </c:pt>
                <c:pt idx="453">
                  <c:v>18.546878800000002</c:v>
                </c:pt>
                <c:pt idx="454">
                  <c:v>18.563087500000002</c:v>
                </c:pt>
                <c:pt idx="455">
                  <c:v>18.559606599999999</c:v>
                </c:pt>
                <c:pt idx="456">
                  <c:v>18.5421181</c:v>
                </c:pt>
                <c:pt idx="457">
                  <c:v>18.626174899999999</c:v>
                </c:pt>
                <c:pt idx="458">
                  <c:v>18.5382462</c:v>
                </c:pt>
                <c:pt idx="459">
                  <c:v>18.477594400000001</c:v>
                </c:pt>
                <c:pt idx="460">
                  <c:v>18.485855099999998</c:v>
                </c:pt>
                <c:pt idx="461">
                  <c:v>18.486938500000001</c:v>
                </c:pt>
                <c:pt idx="462">
                  <c:v>18.577211399999999</c:v>
                </c:pt>
                <c:pt idx="463">
                  <c:v>18.5481701</c:v>
                </c:pt>
                <c:pt idx="464">
                  <c:v>18.575149499999998</c:v>
                </c:pt>
                <c:pt idx="465">
                  <c:v>18.5992107</c:v>
                </c:pt>
                <c:pt idx="466">
                  <c:v>18.606296499999999</c:v>
                </c:pt>
                <c:pt idx="467">
                  <c:v>18.6005726</c:v>
                </c:pt>
                <c:pt idx="468">
                  <c:v>18.560205499999999</c:v>
                </c:pt>
                <c:pt idx="469">
                  <c:v>18.6346378</c:v>
                </c:pt>
                <c:pt idx="470">
                  <c:v>18.6471348</c:v>
                </c:pt>
                <c:pt idx="471">
                  <c:v>18.6796322</c:v>
                </c:pt>
                <c:pt idx="472">
                  <c:v>18.6806564</c:v>
                </c:pt>
                <c:pt idx="473">
                  <c:v>18.6040916</c:v>
                </c:pt>
                <c:pt idx="474">
                  <c:v>18.643392599999999</c:v>
                </c:pt>
                <c:pt idx="475">
                  <c:v>18.753921500000001</c:v>
                </c:pt>
                <c:pt idx="476">
                  <c:v>18.7619057</c:v>
                </c:pt>
                <c:pt idx="477">
                  <c:v>18.758779499999999</c:v>
                </c:pt>
                <c:pt idx="478">
                  <c:v>18.755096399999999</c:v>
                </c:pt>
                <c:pt idx="479">
                  <c:v>18.727104199999999</c:v>
                </c:pt>
                <c:pt idx="480">
                  <c:v>18.8004131</c:v>
                </c:pt>
                <c:pt idx="481">
                  <c:v>18.765205399999999</c:v>
                </c:pt>
                <c:pt idx="482">
                  <c:v>18.772205400000001</c:v>
                </c:pt>
                <c:pt idx="483">
                  <c:v>18.793977699999999</c:v>
                </c:pt>
                <c:pt idx="484">
                  <c:v>18.7926769</c:v>
                </c:pt>
                <c:pt idx="485">
                  <c:v>18.797824899999998</c:v>
                </c:pt>
                <c:pt idx="486">
                  <c:v>18.898714099999999</c:v>
                </c:pt>
                <c:pt idx="487">
                  <c:v>18.9650116</c:v>
                </c:pt>
                <c:pt idx="488">
                  <c:v>18.9314976</c:v>
                </c:pt>
                <c:pt idx="489">
                  <c:v>18.915582700000002</c:v>
                </c:pt>
                <c:pt idx="490">
                  <c:v>18.8154678</c:v>
                </c:pt>
                <c:pt idx="491">
                  <c:v>18.8798733</c:v>
                </c:pt>
                <c:pt idx="492">
                  <c:v>19.0361805</c:v>
                </c:pt>
                <c:pt idx="493">
                  <c:v>19.0187931</c:v>
                </c:pt>
                <c:pt idx="494">
                  <c:v>19.002550100000001</c:v>
                </c:pt>
                <c:pt idx="495">
                  <c:v>18.985681499999998</c:v>
                </c:pt>
                <c:pt idx="496">
                  <c:v>19.020645099999999</c:v>
                </c:pt>
                <c:pt idx="497">
                  <c:v>19.050081299999999</c:v>
                </c:pt>
                <c:pt idx="498">
                  <c:v>19.094564399999999</c:v>
                </c:pt>
                <c:pt idx="499">
                  <c:v>19.2034187</c:v>
                </c:pt>
                <c:pt idx="500">
                  <c:v>19.143573799999999</c:v>
                </c:pt>
                <c:pt idx="501">
                  <c:v>19.096088399999999</c:v>
                </c:pt>
                <c:pt idx="502">
                  <c:v>19.206222499999999</c:v>
                </c:pt>
                <c:pt idx="503">
                  <c:v>19.113973600000001</c:v>
                </c:pt>
                <c:pt idx="504">
                  <c:v>19.176620499999999</c:v>
                </c:pt>
                <c:pt idx="505">
                  <c:v>19.263790100000001</c:v>
                </c:pt>
                <c:pt idx="506">
                  <c:v>19.246213900000001</c:v>
                </c:pt>
                <c:pt idx="507">
                  <c:v>19.255817400000002</c:v>
                </c:pt>
                <c:pt idx="508">
                  <c:v>19.268371599999998</c:v>
                </c:pt>
                <c:pt idx="509">
                  <c:v>19.292120000000001</c:v>
                </c:pt>
                <c:pt idx="510">
                  <c:v>19.3163433</c:v>
                </c:pt>
                <c:pt idx="511">
                  <c:v>19.368206000000001</c:v>
                </c:pt>
                <c:pt idx="512">
                  <c:v>19.2391033</c:v>
                </c:pt>
                <c:pt idx="513">
                  <c:v>19.329261800000001</c:v>
                </c:pt>
                <c:pt idx="514">
                  <c:v>19.436109500000001</c:v>
                </c:pt>
                <c:pt idx="515">
                  <c:v>19.4195709</c:v>
                </c:pt>
                <c:pt idx="516">
                  <c:v>19.430290200000002</c:v>
                </c:pt>
                <c:pt idx="517">
                  <c:v>19.477357900000001</c:v>
                </c:pt>
                <c:pt idx="518">
                  <c:v>19.490213399999998</c:v>
                </c:pt>
                <c:pt idx="519">
                  <c:v>19.513170200000001</c:v>
                </c:pt>
                <c:pt idx="520">
                  <c:v>19.4828644</c:v>
                </c:pt>
                <c:pt idx="521">
                  <c:v>19.553508799999999</c:v>
                </c:pt>
                <c:pt idx="522">
                  <c:v>19.586948400000001</c:v>
                </c:pt>
                <c:pt idx="523">
                  <c:v>19.557672499999999</c:v>
                </c:pt>
                <c:pt idx="524">
                  <c:v>19.555213899999998</c:v>
                </c:pt>
                <c:pt idx="525">
                  <c:v>19.555789900000001</c:v>
                </c:pt>
                <c:pt idx="526">
                  <c:v>19.6391201</c:v>
                </c:pt>
                <c:pt idx="527">
                  <c:v>19.714614900000001</c:v>
                </c:pt>
                <c:pt idx="528">
                  <c:v>19.717052500000001</c:v>
                </c:pt>
                <c:pt idx="529">
                  <c:v>19.6829605</c:v>
                </c:pt>
                <c:pt idx="530">
                  <c:v>19.7108746</c:v>
                </c:pt>
                <c:pt idx="531">
                  <c:v>19.747316399999999</c:v>
                </c:pt>
                <c:pt idx="532">
                  <c:v>19.732330300000001</c:v>
                </c:pt>
                <c:pt idx="533">
                  <c:v>19.7724571</c:v>
                </c:pt>
                <c:pt idx="534">
                  <c:v>19.810487699999999</c:v>
                </c:pt>
                <c:pt idx="535">
                  <c:v>19.816015199999999</c:v>
                </c:pt>
                <c:pt idx="536">
                  <c:v>19.828815500000001</c:v>
                </c:pt>
                <c:pt idx="537">
                  <c:v>19.9207973</c:v>
                </c:pt>
                <c:pt idx="538">
                  <c:v>19.9369087</c:v>
                </c:pt>
                <c:pt idx="539">
                  <c:v>19.945596699999999</c:v>
                </c:pt>
                <c:pt idx="540">
                  <c:v>19.9339294</c:v>
                </c:pt>
                <c:pt idx="541">
                  <c:v>19.945247699999999</c:v>
                </c:pt>
                <c:pt idx="542">
                  <c:v>20.015234</c:v>
                </c:pt>
                <c:pt idx="543">
                  <c:v>19.9773903</c:v>
                </c:pt>
                <c:pt idx="544">
                  <c:v>19.955209700000001</c:v>
                </c:pt>
                <c:pt idx="545">
                  <c:v>19.9947701</c:v>
                </c:pt>
                <c:pt idx="546">
                  <c:v>20.036474200000001</c:v>
                </c:pt>
                <c:pt idx="547">
                  <c:v>20.017286299999999</c:v>
                </c:pt>
                <c:pt idx="548">
                  <c:v>19.999565100000002</c:v>
                </c:pt>
                <c:pt idx="549">
                  <c:v>20.050197600000001</c:v>
                </c:pt>
                <c:pt idx="550">
                  <c:v>20.024158499999999</c:v>
                </c:pt>
                <c:pt idx="551">
                  <c:v>20.043602</c:v>
                </c:pt>
                <c:pt idx="552">
                  <c:v>20.082910500000001</c:v>
                </c:pt>
                <c:pt idx="553">
                  <c:v>20.1281395</c:v>
                </c:pt>
                <c:pt idx="554">
                  <c:v>20.138336200000001</c:v>
                </c:pt>
                <c:pt idx="555">
                  <c:v>20.0581818</c:v>
                </c:pt>
                <c:pt idx="556">
                  <c:v>20.110733</c:v>
                </c:pt>
                <c:pt idx="557">
                  <c:v>20.150896100000001</c:v>
                </c:pt>
                <c:pt idx="558">
                  <c:v>20.140342700000001</c:v>
                </c:pt>
                <c:pt idx="559">
                  <c:v>20.146827699999999</c:v>
                </c:pt>
                <c:pt idx="560">
                  <c:v>20.170518900000001</c:v>
                </c:pt>
                <c:pt idx="561">
                  <c:v>20.1936283</c:v>
                </c:pt>
                <c:pt idx="562">
                  <c:v>20.179817199999999</c:v>
                </c:pt>
                <c:pt idx="563">
                  <c:v>20.196290999999999</c:v>
                </c:pt>
                <c:pt idx="564">
                  <c:v>20.1836758</c:v>
                </c:pt>
                <c:pt idx="565">
                  <c:v>20.211101500000002</c:v>
                </c:pt>
                <c:pt idx="566">
                  <c:v>20.200006500000001</c:v>
                </c:pt>
                <c:pt idx="567">
                  <c:v>20.241062199999998</c:v>
                </c:pt>
                <c:pt idx="568">
                  <c:v>20.234418900000001</c:v>
                </c:pt>
                <c:pt idx="569">
                  <c:v>20.175657300000001</c:v>
                </c:pt>
                <c:pt idx="570">
                  <c:v>20.184856400000001</c:v>
                </c:pt>
                <c:pt idx="571">
                  <c:v>20.2159233</c:v>
                </c:pt>
                <c:pt idx="572">
                  <c:v>20.273719799999999</c:v>
                </c:pt>
                <c:pt idx="573">
                  <c:v>20.2412128</c:v>
                </c:pt>
                <c:pt idx="574">
                  <c:v>20.252294500000001</c:v>
                </c:pt>
                <c:pt idx="575">
                  <c:v>20.246702200000001</c:v>
                </c:pt>
                <c:pt idx="576">
                  <c:v>20.216777799999999</c:v>
                </c:pt>
                <c:pt idx="577">
                  <c:v>20.251090999999999</c:v>
                </c:pt>
                <c:pt idx="578">
                  <c:v>20.1524277</c:v>
                </c:pt>
                <c:pt idx="579">
                  <c:v>20.229394899999999</c:v>
                </c:pt>
                <c:pt idx="580">
                  <c:v>20.173933000000002</c:v>
                </c:pt>
                <c:pt idx="581">
                  <c:v>20.246480900000002</c:v>
                </c:pt>
                <c:pt idx="582">
                  <c:v>20.198345199999999</c:v>
                </c:pt>
                <c:pt idx="583">
                  <c:v>20.183353400000001</c:v>
                </c:pt>
                <c:pt idx="584">
                  <c:v>20.1722164</c:v>
                </c:pt>
                <c:pt idx="585">
                  <c:v>20.174182900000002</c:v>
                </c:pt>
                <c:pt idx="586">
                  <c:v>20.146642700000001</c:v>
                </c:pt>
                <c:pt idx="587">
                  <c:v>20.1450481</c:v>
                </c:pt>
                <c:pt idx="588">
                  <c:v>20.123332999999999</c:v>
                </c:pt>
                <c:pt idx="589">
                  <c:v>20.165689499999999</c:v>
                </c:pt>
                <c:pt idx="590">
                  <c:v>20.189966200000001</c:v>
                </c:pt>
                <c:pt idx="591">
                  <c:v>20.134506200000001</c:v>
                </c:pt>
                <c:pt idx="592">
                  <c:v>20.132078199999999</c:v>
                </c:pt>
                <c:pt idx="593">
                  <c:v>20.153009399999998</c:v>
                </c:pt>
                <c:pt idx="594">
                  <c:v>20.130851700000001</c:v>
                </c:pt>
                <c:pt idx="595">
                  <c:v>20.083351100000002</c:v>
                </c:pt>
                <c:pt idx="596">
                  <c:v>20.092689499999999</c:v>
                </c:pt>
                <c:pt idx="597">
                  <c:v>20.074499100000001</c:v>
                </c:pt>
                <c:pt idx="598">
                  <c:v>20.1017799</c:v>
                </c:pt>
                <c:pt idx="599">
                  <c:v>20.158941299999999</c:v>
                </c:pt>
                <c:pt idx="600">
                  <c:v>20.1119804</c:v>
                </c:pt>
                <c:pt idx="601">
                  <c:v>20.064369200000002</c:v>
                </c:pt>
                <c:pt idx="602">
                  <c:v>20.078537000000001</c:v>
                </c:pt>
                <c:pt idx="603">
                  <c:v>20.011198</c:v>
                </c:pt>
                <c:pt idx="604">
                  <c:v>20.0115509</c:v>
                </c:pt>
                <c:pt idx="605">
                  <c:v>19.965471300000001</c:v>
                </c:pt>
                <c:pt idx="606">
                  <c:v>20.0412006</c:v>
                </c:pt>
                <c:pt idx="607">
                  <c:v>20.028467200000001</c:v>
                </c:pt>
                <c:pt idx="608">
                  <c:v>20.032710999999999</c:v>
                </c:pt>
                <c:pt idx="609">
                  <c:v>19.9898357</c:v>
                </c:pt>
                <c:pt idx="610">
                  <c:v>19.967094400000001</c:v>
                </c:pt>
                <c:pt idx="611">
                  <c:v>19.913911800000001</c:v>
                </c:pt>
                <c:pt idx="612">
                  <c:v>19.9625092</c:v>
                </c:pt>
                <c:pt idx="613">
                  <c:v>19.931499500000001</c:v>
                </c:pt>
                <c:pt idx="614">
                  <c:v>19.933973300000002</c:v>
                </c:pt>
                <c:pt idx="615">
                  <c:v>19.973196000000002</c:v>
                </c:pt>
                <c:pt idx="616">
                  <c:v>19.952020600000001</c:v>
                </c:pt>
                <c:pt idx="617">
                  <c:v>19.955766700000002</c:v>
                </c:pt>
                <c:pt idx="618">
                  <c:v>19.975854900000002</c:v>
                </c:pt>
                <c:pt idx="619">
                  <c:v>19.990556699999999</c:v>
                </c:pt>
                <c:pt idx="620">
                  <c:v>19.962640799999999</c:v>
                </c:pt>
                <c:pt idx="621">
                  <c:v>19.9404659</c:v>
                </c:pt>
                <c:pt idx="622">
                  <c:v>19.990407900000001</c:v>
                </c:pt>
                <c:pt idx="623">
                  <c:v>20.0283184</c:v>
                </c:pt>
                <c:pt idx="624">
                  <c:v>20.003082299999999</c:v>
                </c:pt>
                <c:pt idx="625">
                  <c:v>19.985256199999998</c:v>
                </c:pt>
                <c:pt idx="626">
                  <c:v>20.044151299999999</c:v>
                </c:pt>
                <c:pt idx="627">
                  <c:v>20.025003399999999</c:v>
                </c:pt>
                <c:pt idx="628">
                  <c:v>20.042223</c:v>
                </c:pt>
                <c:pt idx="629">
                  <c:v>20.118669499999999</c:v>
                </c:pt>
                <c:pt idx="630">
                  <c:v>20.049036000000001</c:v>
                </c:pt>
                <c:pt idx="631">
                  <c:v>20.114881499999999</c:v>
                </c:pt>
                <c:pt idx="632">
                  <c:v>20.166383700000001</c:v>
                </c:pt>
                <c:pt idx="633">
                  <c:v>20.1675091</c:v>
                </c:pt>
                <c:pt idx="634">
                  <c:v>20.1811714</c:v>
                </c:pt>
                <c:pt idx="635">
                  <c:v>20.226991699999999</c:v>
                </c:pt>
                <c:pt idx="636">
                  <c:v>20.286106100000001</c:v>
                </c:pt>
                <c:pt idx="637">
                  <c:v>20.301828400000002</c:v>
                </c:pt>
                <c:pt idx="638">
                  <c:v>20.3788929</c:v>
                </c:pt>
                <c:pt idx="639">
                  <c:v>20.424303099999999</c:v>
                </c:pt>
                <c:pt idx="640">
                  <c:v>20.5048599</c:v>
                </c:pt>
                <c:pt idx="641">
                  <c:v>20.523918200000001</c:v>
                </c:pt>
                <c:pt idx="642">
                  <c:v>20.5108414</c:v>
                </c:pt>
                <c:pt idx="643">
                  <c:v>20.6482162</c:v>
                </c:pt>
                <c:pt idx="644">
                  <c:v>20.718824399999999</c:v>
                </c:pt>
                <c:pt idx="645">
                  <c:v>20.691513100000002</c:v>
                </c:pt>
                <c:pt idx="646">
                  <c:v>20.779266400000001</c:v>
                </c:pt>
                <c:pt idx="647">
                  <c:v>20.8258057</c:v>
                </c:pt>
                <c:pt idx="648">
                  <c:v>20.900989500000001</c:v>
                </c:pt>
                <c:pt idx="649">
                  <c:v>20.950685499999999</c:v>
                </c:pt>
                <c:pt idx="650">
                  <c:v>20.974733400000002</c:v>
                </c:pt>
                <c:pt idx="651">
                  <c:v>21.064373</c:v>
                </c:pt>
                <c:pt idx="652">
                  <c:v>20.997657799999999</c:v>
                </c:pt>
                <c:pt idx="653">
                  <c:v>21.076986300000002</c:v>
                </c:pt>
                <c:pt idx="654">
                  <c:v>21.1253414</c:v>
                </c:pt>
                <c:pt idx="655">
                  <c:v>21.132629399999999</c:v>
                </c:pt>
                <c:pt idx="656">
                  <c:v>21.2176151</c:v>
                </c:pt>
                <c:pt idx="657">
                  <c:v>21.210542700000001</c:v>
                </c:pt>
                <c:pt idx="658">
                  <c:v>21.261003500000001</c:v>
                </c:pt>
                <c:pt idx="659">
                  <c:v>21.263324699999998</c:v>
                </c:pt>
                <c:pt idx="660">
                  <c:v>21.255937599999999</c:v>
                </c:pt>
                <c:pt idx="661">
                  <c:v>21.251563999999998</c:v>
                </c:pt>
                <c:pt idx="662">
                  <c:v>21.2279415</c:v>
                </c:pt>
                <c:pt idx="663">
                  <c:v>21.258020399999999</c:v>
                </c:pt>
                <c:pt idx="664">
                  <c:v>21.211568799999998</c:v>
                </c:pt>
                <c:pt idx="665">
                  <c:v>21.176935199999999</c:v>
                </c:pt>
                <c:pt idx="666">
                  <c:v>21.155061700000001</c:v>
                </c:pt>
                <c:pt idx="667">
                  <c:v>21.1301785</c:v>
                </c:pt>
                <c:pt idx="668">
                  <c:v>21.094154400000001</c:v>
                </c:pt>
                <c:pt idx="669">
                  <c:v>21.1601906</c:v>
                </c:pt>
                <c:pt idx="670">
                  <c:v>21.054328900000002</c:v>
                </c:pt>
                <c:pt idx="671">
                  <c:v>20.9996796</c:v>
                </c:pt>
                <c:pt idx="672">
                  <c:v>20.963739400000001</c:v>
                </c:pt>
                <c:pt idx="673">
                  <c:v>20.876651800000001</c:v>
                </c:pt>
                <c:pt idx="674">
                  <c:v>20.858556700000001</c:v>
                </c:pt>
                <c:pt idx="675">
                  <c:v>20.7659035</c:v>
                </c:pt>
                <c:pt idx="676">
                  <c:v>20.7635136</c:v>
                </c:pt>
                <c:pt idx="677">
                  <c:v>20.700809499999998</c:v>
                </c:pt>
                <c:pt idx="678">
                  <c:v>20.6357918</c:v>
                </c:pt>
                <c:pt idx="679">
                  <c:v>20.574884399999998</c:v>
                </c:pt>
                <c:pt idx="680">
                  <c:v>20.516117099999999</c:v>
                </c:pt>
                <c:pt idx="681">
                  <c:v>20.4551868</c:v>
                </c:pt>
                <c:pt idx="682">
                  <c:v>20.442314100000001</c:v>
                </c:pt>
                <c:pt idx="683">
                  <c:v>20.411542900000001</c:v>
                </c:pt>
                <c:pt idx="684">
                  <c:v>20.369995100000001</c:v>
                </c:pt>
                <c:pt idx="685">
                  <c:v>20.3034611</c:v>
                </c:pt>
                <c:pt idx="686">
                  <c:v>20.291324599999999</c:v>
                </c:pt>
                <c:pt idx="687">
                  <c:v>20.278831499999999</c:v>
                </c:pt>
                <c:pt idx="688">
                  <c:v>20.177164099999999</c:v>
                </c:pt>
                <c:pt idx="689">
                  <c:v>20.152582200000001</c:v>
                </c:pt>
                <c:pt idx="690">
                  <c:v>20.137412999999999</c:v>
                </c:pt>
                <c:pt idx="691">
                  <c:v>20.176691099999999</c:v>
                </c:pt>
                <c:pt idx="692">
                  <c:v>20.170171700000001</c:v>
                </c:pt>
                <c:pt idx="693">
                  <c:v>20.113811500000001</c:v>
                </c:pt>
                <c:pt idx="694">
                  <c:v>20.053209299999999</c:v>
                </c:pt>
                <c:pt idx="695">
                  <c:v>20.085788699999998</c:v>
                </c:pt>
                <c:pt idx="696">
                  <c:v>20.134187699999998</c:v>
                </c:pt>
                <c:pt idx="697">
                  <c:v>20.1569729</c:v>
                </c:pt>
                <c:pt idx="698">
                  <c:v>20.128933</c:v>
                </c:pt>
                <c:pt idx="699">
                  <c:v>20.167642600000001</c:v>
                </c:pt>
                <c:pt idx="700">
                  <c:v>20.202718699999998</c:v>
                </c:pt>
                <c:pt idx="701">
                  <c:v>20.167882899999999</c:v>
                </c:pt>
                <c:pt idx="702">
                  <c:v>20.173459999999999</c:v>
                </c:pt>
                <c:pt idx="703">
                  <c:v>20.218769099999999</c:v>
                </c:pt>
                <c:pt idx="704">
                  <c:v>20.3175907</c:v>
                </c:pt>
                <c:pt idx="705">
                  <c:v>20.287540400000001</c:v>
                </c:pt>
                <c:pt idx="706">
                  <c:v>20.292144799999999</c:v>
                </c:pt>
                <c:pt idx="707">
                  <c:v>20.381568900000001</c:v>
                </c:pt>
                <c:pt idx="708">
                  <c:v>20.4811382</c:v>
                </c:pt>
                <c:pt idx="709">
                  <c:v>20.522039400000001</c:v>
                </c:pt>
                <c:pt idx="710">
                  <c:v>20.503093700000001</c:v>
                </c:pt>
                <c:pt idx="711">
                  <c:v>20.628974899999999</c:v>
                </c:pt>
                <c:pt idx="712">
                  <c:v>20.682746900000001</c:v>
                </c:pt>
                <c:pt idx="713">
                  <c:v>20.7818909</c:v>
                </c:pt>
                <c:pt idx="714">
                  <c:v>20.938220999999999</c:v>
                </c:pt>
                <c:pt idx="715">
                  <c:v>21.020578400000002</c:v>
                </c:pt>
                <c:pt idx="716">
                  <c:v>21.184062999999998</c:v>
                </c:pt>
                <c:pt idx="717">
                  <c:v>21.362169300000001</c:v>
                </c:pt>
                <c:pt idx="718">
                  <c:v>21.595474200000002</c:v>
                </c:pt>
                <c:pt idx="719">
                  <c:v>21.7914791</c:v>
                </c:pt>
                <c:pt idx="720">
                  <c:v>22.052267100000002</c:v>
                </c:pt>
                <c:pt idx="721">
                  <c:v>22.4007492</c:v>
                </c:pt>
                <c:pt idx="722">
                  <c:v>22.7585506</c:v>
                </c:pt>
                <c:pt idx="723">
                  <c:v>23.064542800000002</c:v>
                </c:pt>
                <c:pt idx="724">
                  <c:v>23.5969601</c:v>
                </c:pt>
                <c:pt idx="725">
                  <c:v>24.105402000000002</c:v>
                </c:pt>
                <c:pt idx="726">
                  <c:v>24.651329</c:v>
                </c:pt>
                <c:pt idx="727">
                  <c:v>25.283264200000001</c:v>
                </c:pt>
                <c:pt idx="728">
                  <c:v>26.0125542</c:v>
                </c:pt>
                <c:pt idx="729">
                  <c:v>26.685546899999999</c:v>
                </c:pt>
                <c:pt idx="730">
                  <c:v>27.593620300000001</c:v>
                </c:pt>
                <c:pt idx="731">
                  <c:v>28.513858800000001</c:v>
                </c:pt>
                <c:pt idx="732">
                  <c:v>29.5213261</c:v>
                </c:pt>
                <c:pt idx="733">
                  <c:v>30.5420704</c:v>
                </c:pt>
                <c:pt idx="734">
                  <c:v>31.620475800000001</c:v>
                </c:pt>
                <c:pt idx="735">
                  <c:v>32.944076500000001</c:v>
                </c:pt>
                <c:pt idx="736">
                  <c:v>34.290531199999997</c:v>
                </c:pt>
                <c:pt idx="737">
                  <c:v>35.787918099999999</c:v>
                </c:pt>
                <c:pt idx="738">
                  <c:v>37.445514699999997</c:v>
                </c:pt>
                <c:pt idx="739">
                  <c:v>39.052650499999999</c:v>
                </c:pt>
                <c:pt idx="740">
                  <c:v>41.139698000000003</c:v>
                </c:pt>
                <c:pt idx="741">
                  <c:v>43.07864</c:v>
                </c:pt>
                <c:pt idx="742">
                  <c:v>45.400264700000001</c:v>
                </c:pt>
                <c:pt idx="743">
                  <c:v>47.667717000000003</c:v>
                </c:pt>
                <c:pt idx="744">
                  <c:v>50.303581200000004</c:v>
                </c:pt>
                <c:pt idx="745">
                  <c:v>53.446853599999997</c:v>
                </c:pt>
                <c:pt idx="746">
                  <c:v>56.643623400000003</c:v>
                </c:pt>
                <c:pt idx="747">
                  <c:v>60.403533899999999</c:v>
                </c:pt>
                <c:pt idx="748">
                  <c:v>64.938896200000002</c:v>
                </c:pt>
                <c:pt idx="749">
                  <c:v>68.520698499999995</c:v>
                </c:pt>
                <c:pt idx="750">
                  <c:v>74.0593796</c:v>
                </c:pt>
                <c:pt idx="751">
                  <c:v>79.822670000000002</c:v>
                </c:pt>
                <c:pt idx="752">
                  <c:v>86.0123672</c:v>
                </c:pt>
                <c:pt idx="753">
                  <c:v>92.677024799999998</c:v>
                </c:pt>
                <c:pt idx="754">
                  <c:v>100.915215</c:v>
                </c:pt>
                <c:pt idx="755">
                  <c:v>111.475655</c:v>
                </c:pt>
                <c:pt idx="756">
                  <c:v>121.49826</c:v>
                </c:pt>
                <c:pt idx="757">
                  <c:v>138.12432899999999</c:v>
                </c:pt>
                <c:pt idx="758">
                  <c:v>151.51109299999999</c:v>
                </c:pt>
                <c:pt idx="759">
                  <c:v>171.00564600000001</c:v>
                </c:pt>
                <c:pt idx="760">
                  <c:v>188.90799000000001</c:v>
                </c:pt>
                <c:pt idx="761">
                  <c:v>208.792709</c:v>
                </c:pt>
                <c:pt idx="762">
                  <c:v>223.64671300000001</c:v>
                </c:pt>
                <c:pt idx="763">
                  <c:v>234.367447</c:v>
                </c:pt>
                <c:pt idx="764">
                  <c:v>239.624222</c:v>
                </c:pt>
                <c:pt idx="765">
                  <c:v>242.01776100000001</c:v>
                </c:pt>
                <c:pt idx="766">
                  <c:v>243.00224299999999</c:v>
                </c:pt>
                <c:pt idx="767">
                  <c:v>243.99290500000001</c:v>
                </c:pt>
                <c:pt idx="768">
                  <c:v>244.887619</c:v>
                </c:pt>
                <c:pt idx="769">
                  <c:v>245.86689799999999</c:v>
                </c:pt>
                <c:pt idx="770">
                  <c:v>246.77926600000001</c:v>
                </c:pt>
                <c:pt idx="771">
                  <c:v>247.692657</c:v>
                </c:pt>
                <c:pt idx="772">
                  <c:v>248.60806299999999</c:v>
                </c:pt>
                <c:pt idx="773">
                  <c:v>249.45349100000001</c:v>
                </c:pt>
                <c:pt idx="774">
                  <c:v>250.33377100000001</c:v>
                </c:pt>
                <c:pt idx="775">
                  <c:v>251.118347</c:v>
                </c:pt>
                <c:pt idx="776">
                  <c:v>252.012314</c:v>
                </c:pt>
                <c:pt idx="777">
                  <c:v>253.01573200000001</c:v>
                </c:pt>
                <c:pt idx="778">
                  <c:v>253.81388899999999</c:v>
                </c:pt>
                <c:pt idx="779">
                  <c:v>254.73538199999999</c:v>
                </c:pt>
                <c:pt idx="780">
                  <c:v>255.59620699999999</c:v>
                </c:pt>
                <c:pt idx="781">
                  <c:v>256.550049</c:v>
                </c:pt>
                <c:pt idx="782">
                  <c:v>257.45416299999999</c:v>
                </c:pt>
                <c:pt idx="783">
                  <c:v>258.377411</c:v>
                </c:pt>
                <c:pt idx="784">
                  <c:v>259.26388500000002</c:v>
                </c:pt>
                <c:pt idx="785">
                  <c:v>260.09213299999999</c:v>
                </c:pt>
                <c:pt idx="786">
                  <c:v>261.00329599999998</c:v>
                </c:pt>
                <c:pt idx="787">
                  <c:v>262.13720699999999</c:v>
                </c:pt>
                <c:pt idx="788">
                  <c:v>263.10934400000002</c:v>
                </c:pt>
                <c:pt idx="789">
                  <c:v>264.04562399999998</c:v>
                </c:pt>
                <c:pt idx="790">
                  <c:v>265.02413899999999</c:v>
                </c:pt>
                <c:pt idx="791">
                  <c:v>266.08111600000001</c:v>
                </c:pt>
                <c:pt idx="792">
                  <c:v>267.14868200000001</c:v>
                </c:pt>
                <c:pt idx="793">
                  <c:v>268.15588400000001</c:v>
                </c:pt>
                <c:pt idx="794">
                  <c:v>269.15417500000001</c:v>
                </c:pt>
                <c:pt idx="795">
                  <c:v>269.95571899999999</c:v>
                </c:pt>
                <c:pt idx="796">
                  <c:v>270.90194700000001</c:v>
                </c:pt>
                <c:pt idx="797">
                  <c:v>271.86840799999999</c:v>
                </c:pt>
                <c:pt idx="798">
                  <c:v>272.90521200000001</c:v>
                </c:pt>
                <c:pt idx="799">
                  <c:v>273.821777</c:v>
                </c:pt>
                <c:pt idx="800">
                  <c:v>275.05639600000001</c:v>
                </c:pt>
                <c:pt idx="801">
                  <c:v>276.19314600000001</c:v>
                </c:pt>
                <c:pt idx="802">
                  <c:v>277.077271</c:v>
                </c:pt>
                <c:pt idx="803">
                  <c:v>278.41476399999999</c:v>
                </c:pt>
                <c:pt idx="804">
                  <c:v>279.71224999999998</c:v>
                </c:pt>
                <c:pt idx="805">
                  <c:v>280.64910900000001</c:v>
                </c:pt>
                <c:pt idx="806">
                  <c:v>281.58117700000003</c:v>
                </c:pt>
                <c:pt idx="807">
                  <c:v>282.73556500000001</c:v>
                </c:pt>
                <c:pt idx="808">
                  <c:v>283.81591800000001</c:v>
                </c:pt>
                <c:pt idx="809">
                  <c:v>284.80026199999998</c:v>
                </c:pt>
                <c:pt idx="810">
                  <c:v>285.99240099999997</c:v>
                </c:pt>
                <c:pt idx="811">
                  <c:v>287.12734999999998</c:v>
                </c:pt>
                <c:pt idx="812">
                  <c:v>288.61798099999999</c:v>
                </c:pt>
                <c:pt idx="813">
                  <c:v>289.99984699999999</c:v>
                </c:pt>
                <c:pt idx="814">
                  <c:v>291.09762599999999</c:v>
                </c:pt>
                <c:pt idx="815">
                  <c:v>292.42526199999998</c:v>
                </c:pt>
                <c:pt idx="816">
                  <c:v>293.56152300000002</c:v>
                </c:pt>
                <c:pt idx="817">
                  <c:v>294.97677599999997</c:v>
                </c:pt>
                <c:pt idx="818">
                  <c:v>296.01416</c:v>
                </c:pt>
                <c:pt idx="819">
                  <c:v>297.21838400000001</c:v>
                </c:pt>
                <c:pt idx="820">
                  <c:v>298.446777</c:v>
                </c:pt>
                <c:pt idx="821">
                  <c:v>299.72988900000001</c:v>
                </c:pt>
                <c:pt idx="822">
                  <c:v>301.15026899999998</c:v>
                </c:pt>
                <c:pt idx="823">
                  <c:v>302.66339099999999</c:v>
                </c:pt>
                <c:pt idx="824">
                  <c:v>304.53045700000001</c:v>
                </c:pt>
                <c:pt idx="825">
                  <c:v>305.73297100000002</c:v>
                </c:pt>
                <c:pt idx="826">
                  <c:v>307.29736300000002</c:v>
                </c:pt>
                <c:pt idx="827">
                  <c:v>308.94409200000001</c:v>
                </c:pt>
                <c:pt idx="828">
                  <c:v>310.66598499999998</c:v>
                </c:pt>
                <c:pt idx="829">
                  <c:v>312.52502399999997</c:v>
                </c:pt>
                <c:pt idx="830">
                  <c:v>314.04037499999998</c:v>
                </c:pt>
                <c:pt idx="831">
                  <c:v>316.12866200000002</c:v>
                </c:pt>
                <c:pt idx="832">
                  <c:v>318.32180799999998</c:v>
                </c:pt>
                <c:pt idx="833">
                  <c:v>319.96618699999999</c:v>
                </c:pt>
                <c:pt idx="834">
                  <c:v>323.01776100000001</c:v>
                </c:pt>
                <c:pt idx="835">
                  <c:v>325.18008400000002</c:v>
                </c:pt>
                <c:pt idx="836">
                  <c:v>327.33282500000001</c:v>
                </c:pt>
                <c:pt idx="837">
                  <c:v>329.52255200000002</c:v>
                </c:pt>
                <c:pt idx="838">
                  <c:v>330.969086</c:v>
                </c:pt>
                <c:pt idx="839">
                  <c:v>332.06289700000002</c:v>
                </c:pt>
                <c:pt idx="840">
                  <c:v>332.291901</c:v>
                </c:pt>
                <c:pt idx="841">
                  <c:v>333.399384</c:v>
                </c:pt>
                <c:pt idx="842">
                  <c:v>334.49197400000003</c:v>
                </c:pt>
                <c:pt idx="843">
                  <c:v>335.27328499999999</c:v>
                </c:pt>
                <c:pt idx="844">
                  <c:v>336.26101699999998</c:v>
                </c:pt>
                <c:pt idx="845">
                  <c:v>336.00070199999999</c:v>
                </c:pt>
                <c:pt idx="846">
                  <c:v>335.69107100000002</c:v>
                </c:pt>
                <c:pt idx="847">
                  <c:v>334.69061299999998</c:v>
                </c:pt>
                <c:pt idx="848">
                  <c:v>334.57702599999999</c:v>
                </c:pt>
                <c:pt idx="849">
                  <c:v>333.65484600000002</c:v>
                </c:pt>
                <c:pt idx="850">
                  <c:v>333.61648600000001</c:v>
                </c:pt>
                <c:pt idx="851">
                  <c:v>332.997772</c:v>
                </c:pt>
                <c:pt idx="852">
                  <c:v>332.39401199999998</c:v>
                </c:pt>
                <c:pt idx="853">
                  <c:v>331.87091099999998</c:v>
                </c:pt>
                <c:pt idx="854">
                  <c:v>331.620544</c:v>
                </c:pt>
                <c:pt idx="855">
                  <c:v>330.77810699999998</c:v>
                </c:pt>
                <c:pt idx="856">
                  <c:v>330.92813100000001</c:v>
                </c:pt>
                <c:pt idx="857">
                  <c:v>329.51327500000002</c:v>
                </c:pt>
                <c:pt idx="858">
                  <c:v>329.28900099999998</c:v>
                </c:pt>
                <c:pt idx="859">
                  <c:v>327.181488</c:v>
                </c:pt>
                <c:pt idx="860">
                  <c:v>326.277985</c:v>
                </c:pt>
                <c:pt idx="861">
                  <c:v>326.60879499999999</c:v>
                </c:pt>
                <c:pt idx="862">
                  <c:v>325.42990099999997</c:v>
                </c:pt>
                <c:pt idx="863">
                  <c:v>323.81558200000001</c:v>
                </c:pt>
                <c:pt idx="864">
                  <c:v>324.43158</c:v>
                </c:pt>
                <c:pt idx="865">
                  <c:v>321.82913200000002</c:v>
                </c:pt>
                <c:pt idx="866">
                  <c:v>320.88168300000001</c:v>
                </c:pt>
                <c:pt idx="867">
                  <c:v>321.69775399999997</c:v>
                </c:pt>
                <c:pt idx="868">
                  <c:v>319.670074</c:v>
                </c:pt>
                <c:pt idx="869">
                  <c:v>318.460938</c:v>
                </c:pt>
                <c:pt idx="870">
                  <c:v>316.65905800000002</c:v>
                </c:pt>
                <c:pt idx="871">
                  <c:v>315.99618500000003</c:v>
                </c:pt>
                <c:pt idx="872">
                  <c:v>315.479828</c:v>
                </c:pt>
                <c:pt idx="873">
                  <c:v>314.49002100000001</c:v>
                </c:pt>
                <c:pt idx="874">
                  <c:v>312.74926799999997</c:v>
                </c:pt>
                <c:pt idx="875">
                  <c:v>312.061127</c:v>
                </c:pt>
                <c:pt idx="876">
                  <c:v>308.548157</c:v>
                </c:pt>
                <c:pt idx="877">
                  <c:v>307.26455700000002</c:v>
                </c:pt>
                <c:pt idx="878">
                  <c:v>307.25509599999998</c:v>
                </c:pt>
                <c:pt idx="879">
                  <c:v>305.19519000000003</c:v>
                </c:pt>
                <c:pt idx="880">
                  <c:v>303.43472300000002</c:v>
                </c:pt>
                <c:pt idx="881">
                  <c:v>300.64047199999999</c:v>
                </c:pt>
                <c:pt idx="882">
                  <c:v>299.39828499999999</c:v>
                </c:pt>
                <c:pt idx="883">
                  <c:v>298.979218</c:v>
                </c:pt>
                <c:pt idx="884">
                  <c:v>297.57696499999997</c:v>
                </c:pt>
                <c:pt idx="885">
                  <c:v>294.66378800000001</c:v>
                </c:pt>
                <c:pt idx="886">
                  <c:v>292.45886200000001</c:v>
                </c:pt>
                <c:pt idx="887">
                  <c:v>290.842285</c:v>
                </c:pt>
                <c:pt idx="888">
                  <c:v>289.07293700000002</c:v>
                </c:pt>
                <c:pt idx="889">
                  <c:v>286.017944</c:v>
                </c:pt>
                <c:pt idx="890">
                  <c:v>284.35574300000002</c:v>
                </c:pt>
                <c:pt idx="891">
                  <c:v>281.81195100000002</c:v>
                </c:pt>
                <c:pt idx="892">
                  <c:v>280.57751500000001</c:v>
                </c:pt>
                <c:pt idx="893">
                  <c:v>276.033142</c:v>
                </c:pt>
                <c:pt idx="894">
                  <c:v>275.13659699999999</c:v>
                </c:pt>
                <c:pt idx="895">
                  <c:v>273.185272</c:v>
                </c:pt>
                <c:pt idx="896">
                  <c:v>270.304779</c:v>
                </c:pt>
                <c:pt idx="897">
                  <c:v>268.36114500000002</c:v>
                </c:pt>
                <c:pt idx="898">
                  <c:v>265.54534899999999</c:v>
                </c:pt>
                <c:pt idx="899">
                  <c:v>262.98931900000002</c:v>
                </c:pt>
                <c:pt idx="900">
                  <c:v>260.35794099999998</c:v>
                </c:pt>
                <c:pt idx="901">
                  <c:v>257.948486</c:v>
                </c:pt>
                <c:pt idx="902">
                  <c:v>256.14932299999998</c:v>
                </c:pt>
                <c:pt idx="903">
                  <c:v>253.40721099999999</c:v>
                </c:pt>
                <c:pt idx="904">
                  <c:v>251.459396</c:v>
                </c:pt>
                <c:pt idx="905">
                  <c:v>248.49464399999999</c:v>
                </c:pt>
                <c:pt idx="906">
                  <c:v>244.45594800000001</c:v>
                </c:pt>
                <c:pt idx="907">
                  <c:v>242.31811500000001</c:v>
                </c:pt>
                <c:pt idx="908">
                  <c:v>240.10403400000001</c:v>
                </c:pt>
                <c:pt idx="909">
                  <c:v>237.607437</c:v>
                </c:pt>
                <c:pt idx="910">
                  <c:v>235.231842</c:v>
                </c:pt>
                <c:pt idx="911">
                  <c:v>233.09248400000001</c:v>
                </c:pt>
                <c:pt idx="912">
                  <c:v>230.78750600000001</c:v>
                </c:pt>
                <c:pt idx="913">
                  <c:v>226.24496500000001</c:v>
                </c:pt>
                <c:pt idx="914">
                  <c:v>225.057693</c:v>
                </c:pt>
                <c:pt idx="915">
                  <c:v>222.79577599999999</c:v>
                </c:pt>
                <c:pt idx="916">
                  <c:v>220.50123600000001</c:v>
                </c:pt>
                <c:pt idx="917">
                  <c:v>217.82948300000001</c:v>
                </c:pt>
                <c:pt idx="918">
                  <c:v>215.44311500000001</c:v>
                </c:pt>
                <c:pt idx="919">
                  <c:v>212.95199600000001</c:v>
                </c:pt>
                <c:pt idx="920">
                  <c:v>210.40309099999999</c:v>
                </c:pt>
                <c:pt idx="921">
                  <c:v>207.53181499999999</c:v>
                </c:pt>
                <c:pt idx="922">
                  <c:v>204.95864900000001</c:v>
                </c:pt>
                <c:pt idx="923">
                  <c:v>203.87211600000001</c:v>
                </c:pt>
                <c:pt idx="924">
                  <c:v>200.85545300000001</c:v>
                </c:pt>
                <c:pt idx="925">
                  <c:v>198.37274199999999</c:v>
                </c:pt>
                <c:pt idx="926">
                  <c:v>197.03474399999999</c:v>
                </c:pt>
                <c:pt idx="927">
                  <c:v>193.75297499999999</c:v>
                </c:pt>
                <c:pt idx="928">
                  <c:v>191.259399</c:v>
                </c:pt>
                <c:pt idx="929">
                  <c:v>189.92163099999999</c:v>
                </c:pt>
                <c:pt idx="930">
                  <c:v>187.67056299999999</c:v>
                </c:pt>
                <c:pt idx="931">
                  <c:v>185.30471800000001</c:v>
                </c:pt>
                <c:pt idx="932">
                  <c:v>184.00375399999999</c:v>
                </c:pt>
                <c:pt idx="933">
                  <c:v>180.74932899999999</c:v>
                </c:pt>
                <c:pt idx="934">
                  <c:v>179.51733400000001</c:v>
                </c:pt>
                <c:pt idx="935">
                  <c:v>177.45884699999999</c:v>
                </c:pt>
                <c:pt idx="936">
                  <c:v>175.323959</c:v>
                </c:pt>
                <c:pt idx="937">
                  <c:v>173.74726899999999</c:v>
                </c:pt>
                <c:pt idx="938">
                  <c:v>171.88368199999999</c:v>
                </c:pt>
                <c:pt idx="939">
                  <c:v>169.44433599999999</c:v>
                </c:pt>
                <c:pt idx="940">
                  <c:v>168.07164</c:v>
                </c:pt>
                <c:pt idx="941">
                  <c:v>165.61367799999999</c:v>
                </c:pt>
                <c:pt idx="942">
                  <c:v>164.33180200000001</c:v>
                </c:pt>
                <c:pt idx="943">
                  <c:v>162.170288</c:v>
                </c:pt>
                <c:pt idx="944">
                  <c:v>160.53903199999999</c:v>
                </c:pt>
                <c:pt idx="945">
                  <c:v>159.446335</c:v>
                </c:pt>
                <c:pt idx="946">
                  <c:v>157.16087300000001</c:v>
                </c:pt>
                <c:pt idx="947">
                  <c:v>155.782928</c:v>
                </c:pt>
                <c:pt idx="948">
                  <c:v>153.99340799999999</c:v>
                </c:pt>
                <c:pt idx="949">
                  <c:v>152.12441999999999</c:v>
                </c:pt>
                <c:pt idx="950">
                  <c:v>150.702789</c:v>
                </c:pt>
                <c:pt idx="951">
                  <c:v>149.62129200000001</c:v>
                </c:pt>
                <c:pt idx="952">
                  <c:v>147.39025899999999</c:v>
                </c:pt>
                <c:pt idx="953">
                  <c:v>145.89944499999999</c:v>
                </c:pt>
                <c:pt idx="954">
                  <c:v>144.47868299999999</c:v>
                </c:pt>
                <c:pt idx="955">
                  <c:v>142.74925200000001</c:v>
                </c:pt>
                <c:pt idx="956">
                  <c:v>141.33377100000001</c:v>
                </c:pt>
                <c:pt idx="957">
                  <c:v>139.584091</c:v>
                </c:pt>
                <c:pt idx="958">
                  <c:v>137.88685599999999</c:v>
                </c:pt>
                <c:pt idx="959">
                  <c:v>135.921143</c:v>
                </c:pt>
                <c:pt idx="960">
                  <c:v>134.705536</c:v>
                </c:pt>
                <c:pt idx="961">
                  <c:v>132.64070100000001</c:v>
                </c:pt>
                <c:pt idx="962">
                  <c:v>130.918396</c:v>
                </c:pt>
                <c:pt idx="963">
                  <c:v>128.95152300000001</c:v>
                </c:pt>
                <c:pt idx="964">
                  <c:v>126.95835099999999</c:v>
                </c:pt>
                <c:pt idx="965">
                  <c:v>124.56971</c:v>
                </c:pt>
                <c:pt idx="966">
                  <c:v>122.658852</c:v>
                </c:pt>
                <c:pt idx="967">
                  <c:v>120.563599</c:v>
                </c:pt>
                <c:pt idx="968">
                  <c:v>117.614861</c:v>
                </c:pt>
                <c:pt idx="969">
                  <c:v>114.983482</c:v>
                </c:pt>
                <c:pt idx="970">
                  <c:v>111.799767</c:v>
                </c:pt>
                <c:pt idx="971">
                  <c:v>108.79733299999999</c:v>
                </c:pt>
                <c:pt idx="972">
                  <c:v>105.433418</c:v>
                </c:pt>
                <c:pt idx="973">
                  <c:v>100.91145299999999</c:v>
                </c:pt>
                <c:pt idx="974">
                  <c:v>96.702705399999999</c:v>
                </c:pt>
                <c:pt idx="975">
                  <c:v>91.805679299999994</c:v>
                </c:pt>
                <c:pt idx="976">
                  <c:v>85.586769099999998</c:v>
                </c:pt>
                <c:pt idx="977">
                  <c:v>80.488754299999997</c:v>
                </c:pt>
                <c:pt idx="978">
                  <c:v>72.226272600000001</c:v>
                </c:pt>
                <c:pt idx="979">
                  <c:v>64.552215599999997</c:v>
                </c:pt>
                <c:pt idx="980">
                  <c:v>55.670372</c:v>
                </c:pt>
                <c:pt idx="981">
                  <c:v>44.671325699999997</c:v>
                </c:pt>
                <c:pt idx="982">
                  <c:v>33.604114500000001</c:v>
                </c:pt>
                <c:pt idx="983">
                  <c:v>21.829671900000001</c:v>
                </c:pt>
                <c:pt idx="984">
                  <c:v>8.6618099199999996</c:v>
                </c:pt>
              </c:numCache>
            </c:numRef>
          </c:yVal>
          <c:smooth val="0"/>
          <c:extLst>
            <c:ext xmlns:c16="http://schemas.microsoft.com/office/drawing/2014/chart" uri="{C3380CC4-5D6E-409C-BE32-E72D297353CC}">
              <c16:uniqueId val="{00000000-8D0C-4041-9918-D56EE446D778}"/>
            </c:ext>
          </c:extLst>
        </c:ser>
        <c:ser>
          <c:idx val="2"/>
          <c:order val="3"/>
          <c:tx>
            <c:v>Airflow(5mm)</c:v>
          </c:tx>
          <c:spPr>
            <a:ln w="25400" cap="rnd">
              <a:noFill/>
              <a:round/>
            </a:ln>
            <a:effectLst/>
          </c:spPr>
          <c:marker>
            <c:symbol val="triangle"/>
            <c:size val="5"/>
            <c:spPr>
              <a:solidFill>
                <a:schemeClr val="accent2"/>
              </a:solidFill>
              <a:ln w="9525">
                <a:solidFill>
                  <a:schemeClr val="accent2"/>
                </a:solidFill>
              </a:ln>
              <a:effectLst/>
            </c:spPr>
          </c:marker>
          <c:xVal>
            <c:numRef>
              <c:f>distance100mm!$B$4:$B$988</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distance100mm!$E$4:$E$988</c:f>
              <c:numCache>
                <c:formatCode>General</c:formatCode>
                <c:ptCount val="985"/>
                <c:pt idx="0">
                  <c:v>5.7803602200000004</c:v>
                </c:pt>
                <c:pt idx="1">
                  <c:v>5.6657013899999997</c:v>
                </c:pt>
                <c:pt idx="2">
                  <c:v>5.3001289399999996</c:v>
                </c:pt>
                <c:pt idx="3">
                  <c:v>4.6970133799999996</c:v>
                </c:pt>
                <c:pt idx="4">
                  <c:v>3.2632207900000001</c:v>
                </c:pt>
                <c:pt idx="5">
                  <c:v>2.1874287099999998</c:v>
                </c:pt>
                <c:pt idx="6">
                  <c:v>0.39524200599999998</c:v>
                </c:pt>
                <c:pt idx="7">
                  <c:v>-0.63661342899999995</c:v>
                </c:pt>
                <c:pt idx="8">
                  <c:v>-2.5885777499999998</c:v>
                </c:pt>
                <c:pt idx="9">
                  <c:v>-3.4111804999999999</c:v>
                </c:pt>
                <c:pt idx="10">
                  <c:v>-6.4714379299999996</c:v>
                </c:pt>
                <c:pt idx="11">
                  <c:v>-7.96957016</c:v>
                </c:pt>
                <c:pt idx="12">
                  <c:v>-8.0318670300000008</c:v>
                </c:pt>
                <c:pt idx="13">
                  <c:v>-8.4059610399999993</c:v>
                </c:pt>
                <c:pt idx="14">
                  <c:v>-8.0064163199999996</c:v>
                </c:pt>
                <c:pt idx="15">
                  <c:v>-8.0904054599999995</c:v>
                </c:pt>
                <c:pt idx="16">
                  <c:v>-7.4888172099999997</c:v>
                </c:pt>
                <c:pt idx="17">
                  <c:v>-6.3298301700000001</c:v>
                </c:pt>
                <c:pt idx="18">
                  <c:v>-4.2489018400000003</c:v>
                </c:pt>
                <c:pt idx="19">
                  <c:v>-3.8357801399999998</c:v>
                </c:pt>
                <c:pt idx="20">
                  <c:v>-1.72418714</c:v>
                </c:pt>
                <c:pt idx="21">
                  <c:v>8.8428631399999999E-2</c:v>
                </c:pt>
                <c:pt idx="22">
                  <c:v>0.79913675799999995</c:v>
                </c:pt>
                <c:pt idx="23">
                  <c:v>3.64723372</c:v>
                </c:pt>
                <c:pt idx="24">
                  <c:v>5.2396788599999997</c:v>
                </c:pt>
                <c:pt idx="25">
                  <c:v>8.0238408999999997</c:v>
                </c:pt>
                <c:pt idx="26">
                  <c:v>10.080644599999999</c:v>
                </c:pt>
                <c:pt idx="27">
                  <c:v>11.118220300000001</c:v>
                </c:pt>
                <c:pt idx="28">
                  <c:v>11.1979618</c:v>
                </c:pt>
                <c:pt idx="29">
                  <c:v>8.2636356400000004</c:v>
                </c:pt>
                <c:pt idx="30">
                  <c:v>4.4309358599999999</c:v>
                </c:pt>
                <c:pt idx="31">
                  <c:v>1.73835373</c:v>
                </c:pt>
                <c:pt idx="32">
                  <c:v>-2.0688512299999999</c:v>
                </c:pt>
                <c:pt idx="33">
                  <c:v>-4.4040207899999997</c:v>
                </c:pt>
                <c:pt idx="34">
                  <c:v>-6.4648032200000003</c:v>
                </c:pt>
                <c:pt idx="35">
                  <c:v>-7.9417715099999997</c:v>
                </c:pt>
                <c:pt idx="36">
                  <c:v>-8.4012937500000007</c:v>
                </c:pt>
                <c:pt idx="37">
                  <c:v>-9.0905256300000001</c:v>
                </c:pt>
                <c:pt idx="38">
                  <c:v>-9.5449972200000008</c:v>
                </c:pt>
                <c:pt idx="39">
                  <c:v>-9.9015827200000004</c:v>
                </c:pt>
                <c:pt idx="40">
                  <c:v>-10.1475916</c:v>
                </c:pt>
                <c:pt idx="41">
                  <c:v>-10.259881</c:v>
                </c:pt>
                <c:pt idx="42">
                  <c:v>-10.365243</c:v>
                </c:pt>
                <c:pt idx="43">
                  <c:v>-10.337657</c:v>
                </c:pt>
                <c:pt idx="44">
                  <c:v>-10.215823200000001</c:v>
                </c:pt>
                <c:pt idx="45">
                  <c:v>-10.1635723</c:v>
                </c:pt>
                <c:pt idx="46">
                  <c:v>-9.9444208100000004</c:v>
                </c:pt>
                <c:pt idx="47">
                  <c:v>-9.7176942799999999</c:v>
                </c:pt>
                <c:pt idx="48">
                  <c:v>-9.4248294799999996</c:v>
                </c:pt>
                <c:pt idx="49">
                  <c:v>-9.1463356000000005</c:v>
                </c:pt>
                <c:pt idx="50">
                  <c:v>-8.7263364800000005</c:v>
                </c:pt>
                <c:pt idx="51">
                  <c:v>-8.4371814700000005</c:v>
                </c:pt>
                <c:pt idx="52">
                  <c:v>-8.3355913200000007</c:v>
                </c:pt>
                <c:pt idx="53">
                  <c:v>-8.0662670100000007</c:v>
                </c:pt>
                <c:pt idx="54">
                  <c:v>-7.7460150700000003</c:v>
                </c:pt>
                <c:pt idx="55">
                  <c:v>-7.5289745300000002</c:v>
                </c:pt>
                <c:pt idx="56">
                  <c:v>-7.1678914999999996</c:v>
                </c:pt>
                <c:pt idx="57">
                  <c:v>-7.1174411800000001</c:v>
                </c:pt>
                <c:pt idx="58">
                  <c:v>-6.8596153299999996</c:v>
                </c:pt>
                <c:pt idx="59">
                  <c:v>-6.6767635299999997</c:v>
                </c:pt>
                <c:pt idx="60">
                  <c:v>-6.0003585800000003</c:v>
                </c:pt>
                <c:pt idx="61">
                  <c:v>-5.3749775900000003</c:v>
                </c:pt>
                <c:pt idx="62">
                  <c:v>-4.8529219599999998</c:v>
                </c:pt>
                <c:pt idx="63">
                  <c:v>-4.3526992800000004</c:v>
                </c:pt>
                <c:pt idx="64">
                  <c:v>-3.89345074</c:v>
                </c:pt>
                <c:pt idx="65">
                  <c:v>-3.6633670299999999</c:v>
                </c:pt>
                <c:pt idx="66">
                  <c:v>-3.5846617200000002</c:v>
                </c:pt>
                <c:pt idx="67">
                  <c:v>-3.5984859500000002</c:v>
                </c:pt>
                <c:pt idx="68">
                  <c:v>-3.4247527099999999</c:v>
                </c:pt>
                <c:pt idx="69">
                  <c:v>-3.7344677399999999</c:v>
                </c:pt>
                <c:pt idx="70">
                  <c:v>-3.8164968500000001</c:v>
                </c:pt>
                <c:pt idx="71">
                  <c:v>-3.4143476499999998</c:v>
                </c:pt>
                <c:pt idx="72">
                  <c:v>-2.88738275</c:v>
                </c:pt>
                <c:pt idx="73">
                  <c:v>-2.3739433299999999</c:v>
                </c:pt>
                <c:pt idx="74">
                  <c:v>-1.4501324900000001</c:v>
                </c:pt>
                <c:pt idx="75">
                  <c:v>-0.640627265</c:v>
                </c:pt>
                <c:pt idx="76">
                  <c:v>0.32334342599999999</c:v>
                </c:pt>
                <c:pt idx="77">
                  <c:v>1.6536478999999999</c:v>
                </c:pt>
                <c:pt idx="78">
                  <c:v>2.4289217000000001</c:v>
                </c:pt>
                <c:pt idx="79">
                  <c:v>3.06493759</c:v>
                </c:pt>
                <c:pt idx="80">
                  <c:v>3.2372310199999998</c:v>
                </c:pt>
                <c:pt idx="81">
                  <c:v>4.1347999599999996</c:v>
                </c:pt>
                <c:pt idx="82">
                  <c:v>4.6443004600000002</c:v>
                </c:pt>
                <c:pt idx="83">
                  <c:v>5.2174348799999999</c:v>
                </c:pt>
                <c:pt idx="84">
                  <c:v>5.8880090699999998</c:v>
                </c:pt>
                <c:pt idx="85">
                  <c:v>6.3969955399999998</c:v>
                </c:pt>
                <c:pt idx="86">
                  <c:v>6.7948951700000002</c:v>
                </c:pt>
                <c:pt idx="87">
                  <c:v>7.3910508200000002</c:v>
                </c:pt>
                <c:pt idx="88">
                  <c:v>8.2088909099999992</c:v>
                </c:pt>
                <c:pt idx="89">
                  <c:v>8.39058685</c:v>
                </c:pt>
                <c:pt idx="90">
                  <c:v>8.3518915200000006</c:v>
                </c:pt>
                <c:pt idx="91">
                  <c:v>9.1791706099999999</c:v>
                </c:pt>
                <c:pt idx="92">
                  <c:v>9.7599182100000004</c:v>
                </c:pt>
                <c:pt idx="93">
                  <c:v>9.7305927299999997</c:v>
                </c:pt>
                <c:pt idx="94">
                  <c:v>10.0183172</c:v>
                </c:pt>
                <c:pt idx="95">
                  <c:v>10.070600499999999</c:v>
                </c:pt>
                <c:pt idx="96">
                  <c:v>10.0930099</c:v>
                </c:pt>
                <c:pt idx="97">
                  <c:v>10.2316132</c:v>
                </c:pt>
                <c:pt idx="98">
                  <c:v>10.391465200000001</c:v>
                </c:pt>
                <c:pt idx="99">
                  <c:v>10.0305204</c:v>
                </c:pt>
                <c:pt idx="100">
                  <c:v>10.3495417</c:v>
                </c:pt>
                <c:pt idx="101">
                  <c:v>10.3196478</c:v>
                </c:pt>
                <c:pt idx="102">
                  <c:v>10.580881099999999</c:v>
                </c:pt>
                <c:pt idx="103">
                  <c:v>10.555483799999999</c:v>
                </c:pt>
                <c:pt idx="104">
                  <c:v>10.3155231</c:v>
                </c:pt>
                <c:pt idx="105">
                  <c:v>10.1004763</c:v>
                </c:pt>
                <c:pt idx="106">
                  <c:v>9.8983898200000002</c:v>
                </c:pt>
                <c:pt idx="107">
                  <c:v>9.6317052800000003</c:v>
                </c:pt>
                <c:pt idx="108">
                  <c:v>9.6361465499999994</c:v>
                </c:pt>
                <c:pt idx="109">
                  <c:v>9.1603527099999997</c:v>
                </c:pt>
                <c:pt idx="110">
                  <c:v>9.3134479500000005</c:v>
                </c:pt>
                <c:pt idx="111">
                  <c:v>9.2189292900000002</c:v>
                </c:pt>
                <c:pt idx="112">
                  <c:v>9.2048635500000007</c:v>
                </c:pt>
                <c:pt idx="113">
                  <c:v>9.1777954099999999</c:v>
                </c:pt>
                <c:pt idx="114">
                  <c:v>9.1716766399999994</c:v>
                </c:pt>
                <c:pt idx="115">
                  <c:v>9.1285762800000008</c:v>
                </c:pt>
                <c:pt idx="116">
                  <c:v>8.9426870300000001</c:v>
                </c:pt>
                <c:pt idx="117">
                  <c:v>9.2446613299999996</c:v>
                </c:pt>
                <c:pt idx="118">
                  <c:v>9.5191354799999992</c:v>
                </c:pt>
                <c:pt idx="119">
                  <c:v>9.6662664399999993</c:v>
                </c:pt>
                <c:pt idx="120">
                  <c:v>9.7454433399999996</c:v>
                </c:pt>
                <c:pt idx="121">
                  <c:v>10.093070000000001</c:v>
                </c:pt>
                <c:pt idx="122">
                  <c:v>10.551224700000001</c:v>
                </c:pt>
                <c:pt idx="123">
                  <c:v>10.7125626</c:v>
                </c:pt>
                <c:pt idx="124">
                  <c:v>11.1223888</c:v>
                </c:pt>
                <c:pt idx="125">
                  <c:v>11.4558935</c:v>
                </c:pt>
                <c:pt idx="126">
                  <c:v>11.836009000000001</c:v>
                </c:pt>
                <c:pt idx="127">
                  <c:v>11.9122963</c:v>
                </c:pt>
                <c:pt idx="128">
                  <c:v>12.446064</c:v>
                </c:pt>
                <c:pt idx="129">
                  <c:v>13.2284212</c:v>
                </c:pt>
                <c:pt idx="130">
                  <c:v>13.548139600000001</c:v>
                </c:pt>
                <c:pt idx="131">
                  <c:v>13.714865700000001</c:v>
                </c:pt>
                <c:pt idx="132">
                  <c:v>13.8041401</c:v>
                </c:pt>
                <c:pt idx="133">
                  <c:v>14.2624321</c:v>
                </c:pt>
                <c:pt idx="134">
                  <c:v>14.397300700000001</c:v>
                </c:pt>
                <c:pt idx="135">
                  <c:v>14.419059799999999</c:v>
                </c:pt>
                <c:pt idx="136">
                  <c:v>14.400398300000001</c:v>
                </c:pt>
                <c:pt idx="137">
                  <c:v>14.3862247</c:v>
                </c:pt>
                <c:pt idx="138">
                  <c:v>14.522068000000001</c:v>
                </c:pt>
                <c:pt idx="139">
                  <c:v>14.486284299999999</c:v>
                </c:pt>
                <c:pt idx="140">
                  <c:v>14.415669400000001</c:v>
                </c:pt>
                <c:pt idx="141">
                  <c:v>14.362453500000001</c:v>
                </c:pt>
                <c:pt idx="142">
                  <c:v>14.1591682</c:v>
                </c:pt>
                <c:pt idx="143">
                  <c:v>14.1077881</c:v>
                </c:pt>
                <c:pt idx="144">
                  <c:v>13.8862009</c:v>
                </c:pt>
                <c:pt idx="145">
                  <c:v>13.8704033</c:v>
                </c:pt>
                <c:pt idx="146">
                  <c:v>13.6701727</c:v>
                </c:pt>
                <c:pt idx="147">
                  <c:v>13.528156299999999</c:v>
                </c:pt>
                <c:pt idx="148">
                  <c:v>13.306333499999999</c:v>
                </c:pt>
                <c:pt idx="149">
                  <c:v>13.157548</c:v>
                </c:pt>
                <c:pt idx="150">
                  <c:v>12.9795418</c:v>
                </c:pt>
                <c:pt idx="151">
                  <c:v>12.5907555</c:v>
                </c:pt>
                <c:pt idx="152">
                  <c:v>12.4918776</c:v>
                </c:pt>
                <c:pt idx="153">
                  <c:v>12.17169</c:v>
                </c:pt>
                <c:pt idx="154">
                  <c:v>11.808536500000001</c:v>
                </c:pt>
                <c:pt idx="155">
                  <c:v>11.648798899999999</c:v>
                </c:pt>
                <c:pt idx="156">
                  <c:v>11.276007699999999</c:v>
                </c:pt>
                <c:pt idx="157">
                  <c:v>11.084781599999999</c:v>
                </c:pt>
                <c:pt idx="158">
                  <c:v>10.879266700000001</c:v>
                </c:pt>
                <c:pt idx="159">
                  <c:v>10.5441675</c:v>
                </c:pt>
                <c:pt idx="160">
                  <c:v>10.3582163</c:v>
                </c:pt>
                <c:pt idx="161">
                  <c:v>10.2252121</c:v>
                </c:pt>
                <c:pt idx="162">
                  <c:v>9.9325447100000002</c:v>
                </c:pt>
                <c:pt idx="163">
                  <c:v>9.7528448099999991</c:v>
                </c:pt>
                <c:pt idx="164">
                  <c:v>9.5943813299999992</c:v>
                </c:pt>
                <c:pt idx="165">
                  <c:v>9.5128860500000005</c:v>
                </c:pt>
                <c:pt idx="166">
                  <c:v>9.3448152499999999</c:v>
                </c:pt>
                <c:pt idx="167">
                  <c:v>9.2449522000000002</c:v>
                </c:pt>
                <c:pt idx="168">
                  <c:v>9.1113414800000001</c:v>
                </c:pt>
                <c:pt idx="169">
                  <c:v>9.1036024100000006</c:v>
                </c:pt>
                <c:pt idx="170">
                  <c:v>9.0584793099999992</c:v>
                </c:pt>
                <c:pt idx="171">
                  <c:v>9.0498514199999995</c:v>
                </c:pt>
                <c:pt idx="172">
                  <c:v>8.9895896900000007</c:v>
                </c:pt>
                <c:pt idx="173">
                  <c:v>9.0050182299999992</c:v>
                </c:pt>
                <c:pt idx="174">
                  <c:v>8.97347641</c:v>
                </c:pt>
                <c:pt idx="175">
                  <c:v>8.91703796</c:v>
                </c:pt>
                <c:pt idx="176">
                  <c:v>8.8452634799999998</c:v>
                </c:pt>
                <c:pt idx="177">
                  <c:v>8.7798776600000004</c:v>
                </c:pt>
                <c:pt idx="178">
                  <c:v>8.7388181700000001</c:v>
                </c:pt>
                <c:pt idx="179">
                  <c:v>8.6752119099999998</c:v>
                </c:pt>
                <c:pt idx="180">
                  <c:v>8.6501054800000006</c:v>
                </c:pt>
                <c:pt idx="181">
                  <c:v>8.6091165499999995</c:v>
                </c:pt>
                <c:pt idx="182">
                  <c:v>8.5050458899999999</c:v>
                </c:pt>
                <c:pt idx="183">
                  <c:v>8.4581327399999999</c:v>
                </c:pt>
                <c:pt idx="184">
                  <c:v>8.3716173200000004</c:v>
                </c:pt>
                <c:pt idx="185">
                  <c:v>8.3298111000000006</c:v>
                </c:pt>
                <c:pt idx="186">
                  <c:v>8.3743934600000003</c:v>
                </c:pt>
                <c:pt idx="187">
                  <c:v>8.3108339299999994</c:v>
                </c:pt>
                <c:pt idx="188">
                  <c:v>8.29862213</c:v>
                </c:pt>
                <c:pt idx="189">
                  <c:v>8.2365713100000004</c:v>
                </c:pt>
                <c:pt idx="190">
                  <c:v>8.2028598800000001</c:v>
                </c:pt>
                <c:pt idx="191">
                  <c:v>8.2099876399999996</c:v>
                </c:pt>
                <c:pt idx="192">
                  <c:v>8.2393312499999993</c:v>
                </c:pt>
                <c:pt idx="193">
                  <c:v>8.3011856099999992</c:v>
                </c:pt>
                <c:pt idx="194">
                  <c:v>8.2670173600000005</c:v>
                </c:pt>
                <c:pt idx="195">
                  <c:v>8.2828016299999998</c:v>
                </c:pt>
                <c:pt idx="196">
                  <c:v>8.2884960200000002</c:v>
                </c:pt>
                <c:pt idx="197">
                  <c:v>8.2853527099999997</c:v>
                </c:pt>
                <c:pt idx="198">
                  <c:v>8.2760696399999993</c:v>
                </c:pt>
                <c:pt idx="199">
                  <c:v>8.2851648299999994</c:v>
                </c:pt>
                <c:pt idx="200">
                  <c:v>8.3231496800000002</c:v>
                </c:pt>
                <c:pt idx="201">
                  <c:v>8.3305816700000008</c:v>
                </c:pt>
                <c:pt idx="202">
                  <c:v>8.3534107199999994</c:v>
                </c:pt>
                <c:pt idx="203">
                  <c:v>8.3398675900000008</c:v>
                </c:pt>
                <c:pt idx="204">
                  <c:v>8.3817882499999996</c:v>
                </c:pt>
                <c:pt idx="205">
                  <c:v>8.3433074999999999</c:v>
                </c:pt>
                <c:pt idx="206">
                  <c:v>8.3101739899999991</c:v>
                </c:pt>
                <c:pt idx="207">
                  <c:v>8.3598718600000002</c:v>
                </c:pt>
                <c:pt idx="208">
                  <c:v>8.3340740199999992</c:v>
                </c:pt>
                <c:pt idx="209">
                  <c:v>8.2882118200000008</c:v>
                </c:pt>
                <c:pt idx="210">
                  <c:v>8.3284549699999992</c:v>
                </c:pt>
                <c:pt idx="211">
                  <c:v>8.2798280700000007</c:v>
                </c:pt>
                <c:pt idx="212">
                  <c:v>8.3408422499999997</c:v>
                </c:pt>
                <c:pt idx="213">
                  <c:v>8.3435964600000005</c:v>
                </c:pt>
                <c:pt idx="214">
                  <c:v>8.3628368399999999</c:v>
                </c:pt>
                <c:pt idx="215">
                  <c:v>8.42235756</c:v>
                </c:pt>
                <c:pt idx="216">
                  <c:v>8.4680004100000001</c:v>
                </c:pt>
                <c:pt idx="217">
                  <c:v>8.47561359</c:v>
                </c:pt>
                <c:pt idx="218">
                  <c:v>8.5630235700000004</c:v>
                </c:pt>
                <c:pt idx="219">
                  <c:v>8.6843233099999999</c:v>
                </c:pt>
                <c:pt idx="220">
                  <c:v>8.78074741</c:v>
                </c:pt>
                <c:pt idx="221">
                  <c:v>8.8648958199999992</c:v>
                </c:pt>
                <c:pt idx="222">
                  <c:v>8.95918846</c:v>
                </c:pt>
                <c:pt idx="223">
                  <c:v>9.0898466100000004</c:v>
                </c:pt>
                <c:pt idx="224">
                  <c:v>9.1904211</c:v>
                </c:pt>
                <c:pt idx="225">
                  <c:v>9.28342724</c:v>
                </c:pt>
                <c:pt idx="226">
                  <c:v>9.3700847599999992</c:v>
                </c:pt>
                <c:pt idx="227">
                  <c:v>9.4644727700000004</c:v>
                </c:pt>
                <c:pt idx="228">
                  <c:v>9.5414753000000001</c:v>
                </c:pt>
                <c:pt idx="229">
                  <c:v>9.6747627299999994</c:v>
                </c:pt>
                <c:pt idx="230">
                  <c:v>9.7206153900000007</c:v>
                </c:pt>
                <c:pt idx="231">
                  <c:v>9.8259601599999993</c:v>
                </c:pt>
                <c:pt idx="232">
                  <c:v>9.8762273799999996</c:v>
                </c:pt>
                <c:pt idx="233">
                  <c:v>9.9356012299999996</c:v>
                </c:pt>
                <c:pt idx="234">
                  <c:v>10.020699499999999</c:v>
                </c:pt>
                <c:pt idx="235">
                  <c:v>10.1245546</c:v>
                </c:pt>
                <c:pt idx="236">
                  <c:v>10.174424200000001</c:v>
                </c:pt>
                <c:pt idx="237">
                  <c:v>10.2465382</c:v>
                </c:pt>
                <c:pt idx="238">
                  <c:v>10.3135242</c:v>
                </c:pt>
                <c:pt idx="239">
                  <c:v>10.345486599999999</c:v>
                </c:pt>
                <c:pt idx="240">
                  <c:v>10.444398899999999</c:v>
                </c:pt>
                <c:pt idx="241">
                  <c:v>10.467888800000001</c:v>
                </c:pt>
                <c:pt idx="242">
                  <c:v>10.4969053</c:v>
                </c:pt>
                <c:pt idx="243">
                  <c:v>10.5327024</c:v>
                </c:pt>
                <c:pt idx="244">
                  <c:v>10.6426868</c:v>
                </c:pt>
                <c:pt idx="245">
                  <c:v>10.6125097</c:v>
                </c:pt>
                <c:pt idx="246">
                  <c:v>10.6587067</c:v>
                </c:pt>
                <c:pt idx="247">
                  <c:v>10.822896</c:v>
                </c:pt>
                <c:pt idx="248">
                  <c:v>10.8605299</c:v>
                </c:pt>
                <c:pt idx="249">
                  <c:v>10.9234686</c:v>
                </c:pt>
                <c:pt idx="250">
                  <c:v>10.902891199999999</c:v>
                </c:pt>
                <c:pt idx="251">
                  <c:v>10.992788300000001</c:v>
                </c:pt>
                <c:pt idx="252">
                  <c:v>11.024176600000001</c:v>
                </c:pt>
                <c:pt idx="253">
                  <c:v>11.0286922</c:v>
                </c:pt>
                <c:pt idx="254">
                  <c:v>11.1118889</c:v>
                </c:pt>
                <c:pt idx="255">
                  <c:v>11.0887194</c:v>
                </c:pt>
                <c:pt idx="256">
                  <c:v>11.0629559</c:v>
                </c:pt>
                <c:pt idx="257">
                  <c:v>11.184337599999999</c:v>
                </c:pt>
                <c:pt idx="258">
                  <c:v>11.186376599999999</c:v>
                </c:pt>
                <c:pt idx="259">
                  <c:v>11.2653704</c:v>
                </c:pt>
                <c:pt idx="260">
                  <c:v>11.183293300000001</c:v>
                </c:pt>
                <c:pt idx="261">
                  <c:v>11.3761539</c:v>
                </c:pt>
                <c:pt idx="262">
                  <c:v>11.395914100000001</c:v>
                </c:pt>
                <c:pt idx="263">
                  <c:v>11.3782072</c:v>
                </c:pt>
                <c:pt idx="264">
                  <c:v>11.2996769</c:v>
                </c:pt>
                <c:pt idx="265">
                  <c:v>11.456265399999999</c:v>
                </c:pt>
                <c:pt idx="266">
                  <c:v>11.5317612</c:v>
                </c:pt>
                <c:pt idx="267">
                  <c:v>11.382941199999999</c:v>
                </c:pt>
                <c:pt idx="268">
                  <c:v>11.4622469</c:v>
                </c:pt>
                <c:pt idx="269">
                  <c:v>11.407711000000001</c:v>
                </c:pt>
                <c:pt idx="270">
                  <c:v>11.4733505</c:v>
                </c:pt>
                <c:pt idx="271">
                  <c:v>11.4326744</c:v>
                </c:pt>
                <c:pt idx="272">
                  <c:v>11.432498900000001</c:v>
                </c:pt>
                <c:pt idx="273">
                  <c:v>11.421400999999999</c:v>
                </c:pt>
                <c:pt idx="274">
                  <c:v>11.469340300000001</c:v>
                </c:pt>
                <c:pt idx="275">
                  <c:v>11.5362978</c:v>
                </c:pt>
                <c:pt idx="276">
                  <c:v>11.509740799999999</c:v>
                </c:pt>
                <c:pt idx="277">
                  <c:v>11.5032196</c:v>
                </c:pt>
                <c:pt idx="278">
                  <c:v>11.444623</c:v>
                </c:pt>
                <c:pt idx="279">
                  <c:v>11.4973297</c:v>
                </c:pt>
                <c:pt idx="280">
                  <c:v>11.4242773</c:v>
                </c:pt>
                <c:pt idx="281">
                  <c:v>11.485820800000001</c:v>
                </c:pt>
                <c:pt idx="282">
                  <c:v>11.4943428</c:v>
                </c:pt>
                <c:pt idx="283">
                  <c:v>11.590949999999999</c:v>
                </c:pt>
                <c:pt idx="284">
                  <c:v>11.4340267</c:v>
                </c:pt>
                <c:pt idx="285">
                  <c:v>11.4837542</c:v>
                </c:pt>
                <c:pt idx="286">
                  <c:v>11.5651093</c:v>
                </c:pt>
                <c:pt idx="287">
                  <c:v>11.5128641</c:v>
                </c:pt>
                <c:pt idx="288">
                  <c:v>11.497798899999999</c:v>
                </c:pt>
                <c:pt idx="289">
                  <c:v>11.566250800000001</c:v>
                </c:pt>
                <c:pt idx="290">
                  <c:v>11.50389</c:v>
                </c:pt>
                <c:pt idx="291">
                  <c:v>11.5115175</c:v>
                </c:pt>
                <c:pt idx="292">
                  <c:v>11.5278673</c:v>
                </c:pt>
                <c:pt idx="293">
                  <c:v>11.5760288</c:v>
                </c:pt>
                <c:pt idx="294">
                  <c:v>11.560295099999999</c:v>
                </c:pt>
                <c:pt idx="295">
                  <c:v>11.586189299999999</c:v>
                </c:pt>
                <c:pt idx="296">
                  <c:v>11.5633097</c:v>
                </c:pt>
                <c:pt idx="297">
                  <c:v>11.582242000000001</c:v>
                </c:pt>
                <c:pt idx="298">
                  <c:v>11.579480200000001</c:v>
                </c:pt>
                <c:pt idx="299">
                  <c:v>11.647262599999999</c:v>
                </c:pt>
                <c:pt idx="300">
                  <c:v>11.5962868</c:v>
                </c:pt>
                <c:pt idx="301">
                  <c:v>11.605282799999999</c:v>
                </c:pt>
                <c:pt idx="302">
                  <c:v>11.548693699999999</c:v>
                </c:pt>
                <c:pt idx="303">
                  <c:v>11.5943127</c:v>
                </c:pt>
                <c:pt idx="304">
                  <c:v>11.578656199999999</c:v>
                </c:pt>
                <c:pt idx="305">
                  <c:v>11.6119938</c:v>
                </c:pt>
                <c:pt idx="306">
                  <c:v>11.6312943</c:v>
                </c:pt>
                <c:pt idx="307">
                  <c:v>11.622052200000001</c:v>
                </c:pt>
                <c:pt idx="308">
                  <c:v>11.6473475</c:v>
                </c:pt>
                <c:pt idx="309">
                  <c:v>11.588540099999999</c:v>
                </c:pt>
                <c:pt idx="310">
                  <c:v>11.7043619</c:v>
                </c:pt>
                <c:pt idx="311">
                  <c:v>11.631014800000001</c:v>
                </c:pt>
                <c:pt idx="312">
                  <c:v>11.649339700000001</c:v>
                </c:pt>
                <c:pt idx="313">
                  <c:v>11.6082029</c:v>
                </c:pt>
                <c:pt idx="314">
                  <c:v>11.664997100000001</c:v>
                </c:pt>
                <c:pt idx="315">
                  <c:v>11.6229868</c:v>
                </c:pt>
                <c:pt idx="316">
                  <c:v>11.640819499999999</c:v>
                </c:pt>
                <c:pt idx="317">
                  <c:v>11.6985817</c:v>
                </c:pt>
                <c:pt idx="318">
                  <c:v>11.6819334</c:v>
                </c:pt>
                <c:pt idx="319">
                  <c:v>11.7095194</c:v>
                </c:pt>
                <c:pt idx="320">
                  <c:v>11.7301369</c:v>
                </c:pt>
                <c:pt idx="321">
                  <c:v>11.7454777</c:v>
                </c:pt>
                <c:pt idx="322">
                  <c:v>11.7892838</c:v>
                </c:pt>
                <c:pt idx="323">
                  <c:v>11.8252802</c:v>
                </c:pt>
                <c:pt idx="324">
                  <c:v>11.8547125</c:v>
                </c:pt>
                <c:pt idx="325">
                  <c:v>11.7056608</c:v>
                </c:pt>
                <c:pt idx="326">
                  <c:v>11.8410072</c:v>
                </c:pt>
                <c:pt idx="327">
                  <c:v>11.870858200000001</c:v>
                </c:pt>
                <c:pt idx="328">
                  <c:v>11.8798409</c:v>
                </c:pt>
                <c:pt idx="329">
                  <c:v>11.852423699999999</c:v>
                </c:pt>
                <c:pt idx="330">
                  <c:v>11.8885059</c:v>
                </c:pt>
                <c:pt idx="331">
                  <c:v>11.9339666</c:v>
                </c:pt>
                <c:pt idx="332">
                  <c:v>11.893442200000001</c:v>
                </c:pt>
                <c:pt idx="333">
                  <c:v>11.983651200000001</c:v>
                </c:pt>
                <c:pt idx="334">
                  <c:v>11.913059199999999</c:v>
                </c:pt>
                <c:pt idx="335">
                  <c:v>11.9935513</c:v>
                </c:pt>
                <c:pt idx="336">
                  <c:v>12.023606300000001</c:v>
                </c:pt>
                <c:pt idx="337">
                  <c:v>12.033048600000001</c:v>
                </c:pt>
                <c:pt idx="338">
                  <c:v>12.0123549</c:v>
                </c:pt>
                <c:pt idx="339">
                  <c:v>12.1951027</c:v>
                </c:pt>
                <c:pt idx="340">
                  <c:v>12.1252403</c:v>
                </c:pt>
                <c:pt idx="341">
                  <c:v>12.1250353</c:v>
                </c:pt>
                <c:pt idx="342">
                  <c:v>12.1811028</c:v>
                </c:pt>
                <c:pt idx="343">
                  <c:v>12.1892824</c:v>
                </c:pt>
                <c:pt idx="344">
                  <c:v>12.2337322</c:v>
                </c:pt>
                <c:pt idx="345">
                  <c:v>12.2072401</c:v>
                </c:pt>
                <c:pt idx="346">
                  <c:v>12.2049694</c:v>
                </c:pt>
                <c:pt idx="347">
                  <c:v>12.2850962</c:v>
                </c:pt>
                <c:pt idx="348">
                  <c:v>12.3127298</c:v>
                </c:pt>
                <c:pt idx="349">
                  <c:v>12.2896795</c:v>
                </c:pt>
                <c:pt idx="350">
                  <c:v>12.329317100000001</c:v>
                </c:pt>
                <c:pt idx="351">
                  <c:v>12.344092399999999</c:v>
                </c:pt>
                <c:pt idx="352">
                  <c:v>12.244090099999999</c:v>
                </c:pt>
                <c:pt idx="353">
                  <c:v>12.326450299999999</c:v>
                </c:pt>
                <c:pt idx="354">
                  <c:v>12.421381999999999</c:v>
                </c:pt>
                <c:pt idx="355">
                  <c:v>12.389182999999999</c:v>
                </c:pt>
                <c:pt idx="356">
                  <c:v>12.40306</c:v>
                </c:pt>
                <c:pt idx="357">
                  <c:v>12.4373665</c:v>
                </c:pt>
                <c:pt idx="358">
                  <c:v>12.4769793</c:v>
                </c:pt>
                <c:pt idx="359">
                  <c:v>12.5481806</c:v>
                </c:pt>
                <c:pt idx="360">
                  <c:v>12.5428915</c:v>
                </c:pt>
                <c:pt idx="361">
                  <c:v>12.583036399999999</c:v>
                </c:pt>
                <c:pt idx="362">
                  <c:v>12.5823822</c:v>
                </c:pt>
                <c:pt idx="363">
                  <c:v>12.6883879</c:v>
                </c:pt>
                <c:pt idx="364">
                  <c:v>12.605662300000001</c:v>
                </c:pt>
                <c:pt idx="365">
                  <c:v>12.612670899999999</c:v>
                </c:pt>
                <c:pt idx="366">
                  <c:v>12.6576328</c:v>
                </c:pt>
                <c:pt idx="367">
                  <c:v>12.6298914</c:v>
                </c:pt>
                <c:pt idx="368">
                  <c:v>12.579327599999999</c:v>
                </c:pt>
                <c:pt idx="369">
                  <c:v>12.631290399999999</c:v>
                </c:pt>
                <c:pt idx="370">
                  <c:v>12.552794499999999</c:v>
                </c:pt>
                <c:pt idx="371">
                  <c:v>12.6740522</c:v>
                </c:pt>
                <c:pt idx="372">
                  <c:v>12.6972799</c:v>
                </c:pt>
                <c:pt idx="373">
                  <c:v>12.7001133</c:v>
                </c:pt>
                <c:pt idx="374">
                  <c:v>12.646929699999999</c:v>
                </c:pt>
                <c:pt idx="375">
                  <c:v>12.659157799999999</c:v>
                </c:pt>
                <c:pt idx="376">
                  <c:v>12.642088899999999</c:v>
                </c:pt>
                <c:pt idx="377">
                  <c:v>12.6031227</c:v>
                </c:pt>
                <c:pt idx="378">
                  <c:v>12.7332439</c:v>
                </c:pt>
                <c:pt idx="379">
                  <c:v>12.676902800000001</c:v>
                </c:pt>
                <c:pt idx="380">
                  <c:v>12.728885699999999</c:v>
                </c:pt>
                <c:pt idx="381">
                  <c:v>12.6905146</c:v>
                </c:pt>
                <c:pt idx="382">
                  <c:v>12.777738599999999</c:v>
                </c:pt>
                <c:pt idx="383">
                  <c:v>12.725512500000001</c:v>
                </c:pt>
                <c:pt idx="384">
                  <c:v>12.8204346</c:v>
                </c:pt>
                <c:pt idx="385">
                  <c:v>12.7616014</c:v>
                </c:pt>
                <c:pt idx="386">
                  <c:v>12.7505512</c:v>
                </c:pt>
                <c:pt idx="387">
                  <c:v>12.722699199999999</c:v>
                </c:pt>
                <c:pt idx="388">
                  <c:v>12.681858099999999</c:v>
                </c:pt>
                <c:pt idx="389">
                  <c:v>12.7461863</c:v>
                </c:pt>
                <c:pt idx="390">
                  <c:v>12.7494783</c:v>
                </c:pt>
                <c:pt idx="391">
                  <c:v>12.833300599999999</c:v>
                </c:pt>
                <c:pt idx="392">
                  <c:v>12.777905499999999</c:v>
                </c:pt>
                <c:pt idx="393">
                  <c:v>12.734450300000001</c:v>
                </c:pt>
                <c:pt idx="394">
                  <c:v>12.6932545</c:v>
                </c:pt>
                <c:pt idx="395">
                  <c:v>12.6630363</c:v>
                </c:pt>
                <c:pt idx="396">
                  <c:v>12.7569275</c:v>
                </c:pt>
                <c:pt idx="397">
                  <c:v>12.819573399999999</c:v>
                </c:pt>
                <c:pt idx="398">
                  <c:v>12.8367071</c:v>
                </c:pt>
                <c:pt idx="399">
                  <c:v>12.770267499999999</c:v>
                </c:pt>
                <c:pt idx="400">
                  <c:v>12.8511314</c:v>
                </c:pt>
                <c:pt idx="401">
                  <c:v>12.8042994</c:v>
                </c:pt>
                <c:pt idx="402">
                  <c:v>12.866498</c:v>
                </c:pt>
                <c:pt idx="403">
                  <c:v>12.8311777</c:v>
                </c:pt>
                <c:pt idx="404">
                  <c:v>12.828217499999999</c:v>
                </c:pt>
                <c:pt idx="405">
                  <c:v>12.811749499999999</c:v>
                </c:pt>
                <c:pt idx="406">
                  <c:v>12.863000899999999</c:v>
                </c:pt>
                <c:pt idx="407">
                  <c:v>12.843312299999999</c:v>
                </c:pt>
                <c:pt idx="408">
                  <c:v>12.913984299999999</c:v>
                </c:pt>
                <c:pt idx="409">
                  <c:v>12.8896532</c:v>
                </c:pt>
                <c:pt idx="410">
                  <c:v>12.9375181</c:v>
                </c:pt>
                <c:pt idx="411">
                  <c:v>13.0078812</c:v>
                </c:pt>
                <c:pt idx="412">
                  <c:v>12.9815168</c:v>
                </c:pt>
                <c:pt idx="413">
                  <c:v>12.9899845</c:v>
                </c:pt>
                <c:pt idx="414">
                  <c:v>12.926608999999999</c:v>
                </c:pt>
                <c:pt idx="415">
                  <c:v>13.027082399999999</c:v>
                </c:pt>
                <c:pt idx="416">
                  <c:v>13.0700474</c:v>
                </c:pt>
                <c:pt idx="417">
                  <c:v>12.961792900000001</c:v>
                </c:pt>
                <c:pt idx="418">
                  <c:v>13.043454199999999</c:v>
                </c:pt>
                <c:pt idx="419">
                  <c:v>13.115360300000001</c:v>
                </c:pt>
                <c:pt idx="420">
                  <c:v>13.156011599999999</c:v>
                </c:pt>
                <c:pt idx="421">
                  <c:v>13.159412400000001</c:v>
                </c:pt>
                <c:pt idx="422">
                  <c:v>13.1560612</c:v>
                </c:pt>
                <c:pt idx="423">
                  <c:v>13.2878714</c:v>
                </c:pt>
                <c:pt idx="424">
                  <c:v>13.2352524</c:v>
                </c:pt>
                <c:pt idx="425">
                  <c:v>13.262988999999999</c:v>
                </c:pt>
                <c:pt idx="426">
                  <c:v>13.255474100000001</c:v>
                </c:pt>
                <c:pt idx="427">
                  <c:v>13.295244200000001</c:v>
                </c:pt>
                <c:pt idx="428">
                  <c:v>13.317132900000001</c:v>
                </c:pt>
                <c:pt idx="429">
                  <c:v>13.4155245</c:v>
                </c:pt>
                <c:pt idx="430">
                  <c:v>13.4178104</c:v>
                </c:pt>
                <c:pt idx="431">
                  <c:v>13.4064026</c:v>
                </c:pt>
                <c:pt idx="432">
                  <c:v>13.457763699999999</c:v>
                </c:pt>
                <c:pt idx="433">
                  <c:v>13.477511399999999</c:v>
                </c:pt>
                <c:pt idx="434">
                  <c:v>13.4863853</c:v>
                </c:pt>
                <c:pt idx="435">
                  <c:v>13.5290804</c:v>
                </c:pt>
                <c:pt idx="436">
                  <c:v>13.476744699999999</c:v>
                </c:pt>
                <c:pt idx="437">
                  <c:v>13.5153093</c:v>
                </c:pt>
                <c:pt idx="438">
                  <c:v>13.5705271</c:v>
                </c:pt>
                <c:pt idx="439">
                  <c:v>13.6457224</c:v>
                </c:pt>
                <c:pt idx="440">
                  <c:v>13.629995299999999</c:v>
                </c:pt>
                <c:pt idx="441">
                  <c:v>13.6616879</c:v>
                </c:pt>
                <c:pt idx="442">
                  <c:v>13.614990199999999</c:v>
                </c:pt>
                <c:pt idx="443">
                  <c:v>13.596902800000001</c:v>
                </c:pt>
                <c:pt idx="444">
                  <c:v>13.698339499999999</c:v>
                </c:pt>
                <c:pt idx="445">
                  <c:v>13.681718800000001</c:v>
                </c:pt>
                <c:pt idx="446">
                  <c:v>13.718287500000001</c:v>
                </c:pt>
                <c:pt idx="447">
                  <c:v>13.7568932</c:v>
                </c:pt>
                <c:pt idx="448">
                  <c:v>13.780616800000001</c:v>
                </c:pt>
                <c:pt idx="449">
                  <c:v>13.798129100000001</c:v>
                </c:pt>
                <c:pt idx="450">
                  <c:v>13.855093</c:v>
                </c:pt>
                <c:pt idx="451">
                  <c:v>13.7469263</c:v>
                </c:pt>
                <c:pt idx="452">
                  <c:v>13.739256900000001</c:v>
                </c:pt>
                <c:pt idx="453">
                  <c:v>13.751388499999999</c:v>
                </c:pt>
                <c:pt idx="454">
                  <c:v>13.835137400000001</c:v>
                </c:pt>
                <c:pt idx="455">
                  <c:v>13.927544599999999</c:v>
                </c:pt>
                <c:pt idx="456">
                  <c:v>13.771482499999999</c:v>
                </c:pt>
                <c:pt idx="457">
                  <c:v>13.7231445</c:v>
                </c:pt>
                <c:pt idx="458">
                  <c:v>13.774915699999999</c:v>
                </c:pt>
                <c:pt idx="459">
                  <c:v>13.7074566</c:v>
                </c:pt>
                <c:pt idx="460">
                  <c:v>13.568337400000001</c:v>
                </c:pt>
                <c:pt idx="461">
                  <c:v>13.615827599999999</c:v>
                </c:pt>
                <c:pt idx="462">
                  <c:v>13.6227322</c:v>
                </c:pt>
                <c:pt idx="463">
                  <c:v>13.5800514</c:v>
                </c:pt>
                <c:pt idx="464">
                  <c:v>13.506710999999999</c:v>
                </c:pt>
                <c:pt idx="465">
                  <c:v>13.5939798</c:v>
                </c:pt>
                <c:pt idx="466">
                  <c:v>13.473570799999999</c:v>
                </c:pt>
                <c:pt idx="467">
                  <c:v>13.328735399999999</c:v>
                </c:pt>
                <c:pt idx="468">
                  <c:v>13.3296423</c:v>
                </c:pt>
                <c:pt idx="469">
                  <c:v>13.317472499999999</c:v>
                </c:pt>
                <c:pt idx="470">
                  <c:v>13.436536800000001</c:v>
                </c:pt>
                <c:pt idx="471">
                  <c:v>13.317152</c:v>
                </c:pt>
                <c:pt idx="472">
                  <c:v>13.138307599999999</c:v>
                </c:pt>
                <c:pt idx="473">
                  <c:v>13.1556301</c:v>
                </c:pt>
                <c:pt idx="474">
                  <c:v>13.114580200000001</c:v>
                </c:pt>
                <c:pt idx="475">
                  <c:v>13.1133766</c:v>
                </c:pt>
                <c:pt idx="476">
                  <c:v>13.1441555</c:v>
                </c:pt>
                <c:pt idx="477">
                  <c:v>13.093428599999999</c:v>
                </c:pt>
                <c:pt idx="478">
                  <c:v>13.1342812</c:v>
                </c:pt>
                <c:pt idx="479">
                  <c:v>13.072658499999999</c:v>
                </c:pt>
                <c:pt idx="480">
                  <c:v>13.163232799999999</c:v>
                </c:pt>
                <c:pt idx="481">
                  <c:v>13.0739489</c:v>
                </c:pt>
                <c:pt idx="482">
                  <c:v>13.1506281</c:v>
                </c:pt>
                <c:pt idx="483">
                  <c:v>13.1831131</c:v>
                </c:pt>
                <c:pt idx="484">
                  <c:v>13.189928099999999</c:v>
                </c:pt>
                <c:pt idx="485">
                  <c:v>13.2170591</c:v>
                </c:pt>
                <c:pt idx="486">
                  <c:v>13.297631300000001</c:v>
                </c:pt>
                <c:pt idx="487">
                  <c:v>13.377219200000001</c:v>
                </c:pt>
                <c:pt idx="488">
                  <c:v>13.3811512</c:v>
                </c:pt>
                <c:pt idx="489">
                  <c:v>13.403806700000001</c:v>
                </c:pt>
                <c:pt idx="490">
                  <c:v>13.529294999999999</c:v>
                </c:pt>
                <c:pt idx="491">
                  <c:v>13.602685900000001</c:v>
                </c:pt>
                <c:pt idx="492">
                  <c:v>13.631898899999999</c:v>
                </c:pt>
                <c:pt idx="493">
                  <c:v>13.753994</c:v>
                </c:pt>
                <c:pt idx="494">
                  <c:v>13.754054999999999</c:v>
                </c:pt>
                <c:pt idx="495">
                  <c:v>13.865520500000001</c:v>
                </c:pt>
                <c:pt idx="496">
                  <c:v>14.020936000000001</c:v>
                </c:pt>
                <c:pt idx="497">
                  <c:v>14.108802799999999</c:v>
                </c:pt>
                <c:pt idx="498">
                  <c:v>14.161046000000001</c:v>
                </c:pt>
                <c:pt idx="499">
                  <c:v>14.292319300000001</c:v>
                </c:pt>
                <c:pt idx="500">
                  <c:v>14.442236899999999</c:v>
                </c:pt>
                <c:pt idx="501">
                  <c:v>14.5008535</c:v>
                </c:pt>
                <c:pt idx="502">
                  <c:v>14.649998699999999</c:v>
                </c:pt>
                <c:pt idx="503">
                  <c:v>14.716526999999999</c:v>
                </c:pt>
                <c:pt idx="504">
                  <c:v>14.650169399999999</c:v>
                </c:pt>
                <c:pt idx="505">
                  <c:v>14.742918</c:v>
                </c:pt>
                <c:pt idx="506">
                  <c:v>14.838543899999999</c:v>
                </c:pt>
                <c:pt idx="507">
                  <c:v>14.902564</c:v>
                </c:pt>
                <c:pt idx="508">
                  <c:v>14.971538499999999</c:v>
                </c:pt>
                <c:pt idx="509">
                  <c:v>14.994202599999999</c:v>
                </c:pt>
                <c:pt idx="510">
                  <c:v>14.9613113</c:v>
                </c:pt>
                <c:pt idx="511">
                  <c:v>14.938849400000001</c:v>
                </c:pt>
                <c:pt idx="512">
                  <c:v>14.977366399999999</c:v>
                </c:pt>
                <c:pt idx="513">
                  <c:v>14.9651003</c:v>
                </c:pt>
                <c:pt idx="514">
                  <c:v>14.9696312</c:v>
                </c:pt>
                <c:pt idx="515">
                  <c:v>14.909213100000001</c:v>
                </c:pt>
                <c:pt idx="516">
                  <c:v>14.818459499999999</c:v>
                </c:pt>
                <c:pt idx="517">
                  <c:v>14.8006916</c:v>
                </c:pt>
                <c:pt idx="518">
                  <c:v>14.6917601</c:v>
                </c:pt>
                <c:pt idx="519">
                  <c:v>14.5911942</c:v>
                </c:pt>
                <c:pt idx="520">
                  <c:v>14.509382199999999</c:v>
                </c:pt>
                <c:pt idx="521">
                  <c:v>14.449857700000001</c:v>
                </c:pt>
                <c:pt idx="522">
                  <c:v>14.398527100000001</c:v>
                </c:pt>
                <c:pt idx="523">
                  <c:v>14.313034099999999</c:v>
                </c:pt>
                <c:pt idx="524">
                  <c:v>14.2171249</c:v>
                </c:pt>
                <c:pt idx="525">
                  <c:v>14.118912699999999</c:v>
                </c:pt>
                <c:pt idx="526">
                  <c:v>14.0208206</c:v>
                </c:pt>
                <c:pt idx="527">
                  <c:v>13.950564399999999</c:v>
                </c:pt>
                <c:pt idx="528">
                  <c:v>13.8652496</c:v>
                </c:pt>
                <c:pt idx="529">
                  <c:v>13.813263900000001</c:v>
                </c:pt>
                <c:pt idx="530">
                  <c:v>13.774726899999999</c:v>
                </c:pt>
                <c:pt idx="531">
                  <c:v>13.691525499999999</c:v>
                </c:pt>
                <c:pt idx="532">
                  <c:v>13.613948799999999</c:v>
                </c:pt>
                <c:pt idx="533">
                  <c:v>13.5591507</c:v>
                </c:pt>
                <c:pt idx="534">
                  <c:v>13.4443064</c:v>
                </c:pt>
                <c:pt idx="535">
                  <c:v>13.431963</c:v>
                </c:pt>
                <c:pt idx="536">
                  <c:v>13.341128299999999</c:v>
                </c:pt>
                <c:pt idx="537">
                  <c:v>13.2300606</c:v>
                </c:pt>
                <c:pt idx="538">
                  <c:v>13.215885200000001</c:v>
                </c:pt>
                <c:pt idx="539">
                  <c:v>13.1328411</c:v>
                </c:pt>
                <c:pt idx="540">
                  <c:v>13.022335999999999</c:v>
                </c:pt>
                <c:pt idx="541">
                  <c:v>12.946790699999999</c:v>
                </c:pt>
                <c:pt idx="542">
                  <c:v>12.897114800000001</c:v>
                </c:pt>
                <c:pt idx="543">
                  <c:v>12.7959681</c:v>
                </c:pt>
                <c:pt idx="544">
                  <c:v>12.7022181</c:v>
                </c:pt>
                <c:pt idx="545">
                  <c:v>12.5499601</c:v>
                </c:pt>
                <c:pt idx="546">
                  <c:v>12.450912499999999</c:v>
                </c:pt>
                <c:pt idx="547">
                  <c:v>12.376502</c:v>
                </c:pt>
                <c:pt idx="548">
                  <c:v>12.205227900000001</c:v>
                </c:pt>
                <c:pt idx="549">
                  <c:v>12.100781400000001</c:v>
                </c:pt>
                <c:pt idx="550">
                  <c:v>12.0182486</c:v>
                </c:pt>
                <c:pt idx="551">
                  <c:v>11.9010506</c:v>
                </c:pt>
                <c:pt idx="552">
                  <c:v>11.824353199999999</c:v>
                </c:pt>
                <c:pt idx="553">
                  <c:v>11.7582684</c:v>
                </c:pt>
                <c:pt idx="554">
                  <c:v>11.650453600000001</c:v>
                </c:pt>
                <c:pt idx="555">
                  <c:v>11.539566000000001</c:v>
                </c:pt>
                <c:pt idx="556">
                  <c:v>11.458952</c:v>
                </c:pt>
                <c:pt idx="557">
                  <c:v>11.3519878</c:v>
                </c:pt>
                <c:pt idx="558">
                  <c:v>11.286725000000001</c:v>
                </c:pt>
                <c:pt idx="559">
                  <c:v>11.249166499999999</c:v>
                </c:pt>
                <c:pt idx="560">
                  <c:v>11.1549721</c:v>
                </c:pt>
                <c:pt idx="561">
                  <c:v>11.0889931</c:v>
                </c:pt>
                <c:pt idx="562">
                  <c:v>11.0516644</c:v>
                </c:pt>
                <c:pt idx="563">
                  <c:v>11.0090694</c:v>
                </c:pt>
                <c:pt idx="564">
                  <c:v>10.969865800000001</c:v>
                </c:pt>
                <c:pt idx="565">
                  <c:v>10.9186335</c:v>
                </c:pt>
                <c:pt idx="566">
                  <c:v>10.897800399999999</c:v>
                </c:pt>
                <c:pt idx="567">
                  <c:v>10.8796844</c:v>
                </c:pt>
                <c:pt idx="568">
                  <c:v>10.856234600000001</c:v>
                </c:pt>
                <c:pt idx="569">
                  <c:v>10.841005300000001</c:v>
                </c:pt>
                <c:pt idx="570">
                  <c:v>10.8218336</c:v>
                </c:pt>
                <c:pt idx="571">
                  <c:v>10.808059699999999</c:v>
                </c:pt>
                <c:pt idx="572">
                  <c:v>10.8014812</c:v>
                </c:pt>
                <c:pt idx="573">
                  <c:v>10.788040199999999</c:v>
                </c:pt>
                <c:pt idx="574">
                  <c:v>10.7789202</c:v>
                </c:pt>
                <c:pt idx="575">
                  <c:v>10.7905684</c:v>
                </c:pt>
                <c:pt idx="576">
                  <c:v>10.7853365</c:v>
                </c:pt>
                <c:pt idx="577">
                  <c:v>10.8042459</c:v>
                </c:pt>
                <c:pt idx="578">
                  <c:v>10.778207800000001</c:v>
                </c:pt>
                <c:pt idx="579">
                  <c:v>10.7854805</c:v>
                </c:pt>
                <c:pt idx="580">
                  <c:v>10.797549200000001</c:v>
                </c:pt>
                <c:pt idx="581">
                  <c:v>10.8230801</c:v>
                </c:pt>
                <c:pt idx="582">
                  <c:v>10.8369503</c:v>
                </c:pt>
                <c:pt idx="583">
                  <c:v>10.836305599999999</c:v>
                </c:pt>
                <c:pt idx="584">
                  <c:v>10.8533869</c:v>
                </c:pt>
                <c:pt idx="585">
                  <c:v>10.8647995</c:v>
                </c:pt>
                <c:pt idx="586">
                  <c:v>10.898490000000001</c:v>
                </c:pt>
                <c:pt idx="587">
                  <c:v>10.9141493</c:v>
                </c:pt>
                <c:pt idx="588">
                  <c:v>10.9316578</c:v>
                </c:pt>
                <c:pt idx="589">
                  <c:v>10.9708624</c:v>
                </c:pt>
                <c:pt idx="590">
                  <c:v>10.989521999999999</c:v>
                </c:pt>
                <c:pt idx="591">
                  <c:v>11.016661600000001</c:v>
                </c:pt>
                <c:pt idx="592">
                  <c:v>11.038695300000001</c:v>
                </c:pt>
                <c:pt idx="593">
                  <c:v>11.0651245</c:v>
                </c:pt>
                <c:pt idx="594">
                  <c:v>11.0864048</c:v>
                </c:pt>
                <c:pt idx="595">
                  <c:v>11.1264725</c:v>
                </c:pt>
                <c:pt idx="596">
                  <c:v>11.148033099999999</c:v>
                </c:pt>
                <c:pt idx="597">
                  <c:v>11.1737185</c:v>
                </c:pt>
                <c:pt idx="598">
                  <c:v>11.211534500000001</c:v>
                </c:pt>
                <c:pt idx="599">
                  <c:v>11.2463903</c:v>
                </c:pt>
                <c:pt idx="600">
                  <c:v>11.2755756</c:v>
                </c:pt>
                <c:pt idx="601">
                  <c:v>11.299068500000001</c:v>
                </c:pt>
                <c:pt idx="602">
                  <c:v>11.3388948</c:v>
                </c:pt>
                <c:pt idx="603">
                  <c:v>11.371039400000001</c:v>
                </c:pt>
                <c:pt idx="604">
                  <c:v>11.404771800000001</c:v>
                </c:pt>
                <c:pt idx="605">
                  <c:v>11.4410992</c:v>
                </c:pt>
                <c:pt idx="606">
                  <c:v>11.4697552</c:v>
                </c:pt>
                <c:pt idx="607">
                  <c:v>11.498796499999999</c:v>
                </c:pt>
                <c:pt idx="608">
                  <c:v>11.5372992</c:v>
                </c:pt>
                <c:pt idx="609">
                  <c:v>11.575386999999999</c:v>
                </c:pt>
                <c:pt idx="610">
                  <c:v>11.598277100000001</c:v>
                </c:pt>
                <c:pt idx="611">
                  <c:v>11.6316319</c:v>
                </c:pt>
                <c:pt idx="612">
                  <c:v>11.6665001</c:v>
                </c:pt>
                <c:pt idx="613">
                  <c:v>11.6990433</c:v>
                </c:pt>
                <c:pt idx="614">
                  <c:v>11.728081700000001</c:v>
                </c:pt>
                <c:pt idx="615">
                  <c:v>11.759715099999999</c:v>
                </c:pt>
                <c:pt idx="616">
                  <c:v>11.792736100000001</c:v>
                </c:pt>
                <c:pt idx="617">
                  <c:v>11.827590900000001</c:v>
                </c:pt>
                <c:pt idx="618">
                  <c:v>11.856934499999999</c:v>
                </c:pt>
                <c:pt idx="619">
                  <c:v>11.8954086</c:v>
                </c:pt>
                <c:pt idx="620">
                  <c:v>11.9315205</c:v>
                </c:pt>
                <c:pt idx="621">
                  <c:v>11.9669132</c:v>
                </c:pt>
                <c:pt idx="622">
                  <c:v>12.0013247</c:v>
                </c:pt>
                <c:pt idx="623">
                  <c:v>12.034586900000001</c:v>
                </c:pt>
                <c:pt idx="624">
                  <c:v>12.066359500000001</c:v>
                </c:pt>
                <c:pt idx="625">
                  <c:v>12.1059675</c:v>
                </c:pt>
                <c:pt idx="626">
                  <c:v>12.143689200000001</c:v>
                </c:pt>
                <c:pt idx="627">
                  <c:v>12.184235599999999</c:v>
                </c:pt>
                <c:pt idx="628">
                  <c:v>12.2284937</c:v>
                </c:pt>
                <c:pt idx="629">
                  <c:v>12.266747499999999</c:v>
                </c:pt>
                <c:pt idx="630">
                  <c:v>12.3121996</c:v>
                </c:pt>
                <c:pt idx="631">
                  <c:v>12.350193000000001</c:v>
                </c:pt>
                <c:pt idx="632">
                  <c:v>12.4062948</c:v>
                </c:pt>
                <c:pt idx="633">
                  <c:v>12.4504204</c:v>
                </c:pt>
                <c:pt idx="634">
                  <c:v>12.490796100000001</c:v>
                </c:pt>
                <c:pt idx="635">
                  <c:v>12.5541964</c:v>
                </c:pt>
                <c:pt idx="636">
                  <c:v>12.582179999999999</c:v>
                </c:pt>
                <c:pt idx="637">
                  <c:v>12.640264500000001</c:v>
                </c:pt>
                <c:pt idx="638">
                  <c:v>12.6919222</c:v>
                </c:pt>
                <c:pt idx="639">
                  <c:v>12.773285899999999</c:v>
                </c:pt>
                <c:pt idx="640">
                  <c:v>12.802906999999999</c:v>
                </c:pt>
                <c:pt idx="641">
                  <c:v>12.8738375</c:v>
                </c:pt>
                <c:pt idx="642">
                  <c:v>12.937131900000001</c:v>
                </c:pt>
                <c:pt idx="643">
                  <c:v>13.009316399999999</c:v>
                </c:pt>
                <c:pt idx="644">
                  <c:v>13.054163900000001</c:v>
                </c:pt>
                <c:pt idx="645">
                  <c:v>13.1198006</c:v>
                </c:pt>
                <c:pt idx="646">
                  <c:v>13.1680832</c:v>
                </c:pt>
                <c:pt idx="647">
                  <c:v>13.2374125</c:v>
                </c:pt>
                <c:pt idx="648">
                  <c:v>13.302657099999999</c:v>
                </c:pt>
                <c:pt idx="649">
                  <c:v>13.3534956</c:v>
                </c:pt>
                <c:pt idx="650">
                  <c:v>13.400165599999999</c:v>
                </c:pt>
                <c:pt idx="651">
                  <c:v>13.436203000000001</c:v>
                </c:pt>
                <c:pt idx="652">
                  <c:v>13.4858847</c:v>
                </c:pt>
                <c:pt idx="653">
                  <c:v>13.539175</c:v>
                </c:pt>
                <c:pt idx="654">
                  <c:v>13.5685463</c:v>
                </c:pt>
                <c:pt idx="655">
                  <c:v>13.600111</c:v>
                </c:pt>
                <c:pt idx="656">
                  <c:v>13.6172209</c:v>
                </c:pt>
                <c:pt idx="657">
                  <c:v>13.655068399999999</c:v>
                </c:pt>
                <c:pt idx="658">
                  <c:v>13.6550083</c:v>
                </c:pt>
                <c:pt idx="659">
                  <c:v>13.660955400000001</c:v>
                </c:pt>
                <c:pt idx="660">
                  <c:v>13.665638</c:v>
                </c:pt>
                <c:pt idx="661">
                  <c:v>13.641501399999999</c:v>
                </c:pt>
                <c:pt idx="662">
                  <c:v>13.654598200000001</c:v>
                </c:pt>
                <c:pt idx="663">
                  <c:v>13.601717900000001</c:v>
                </c:pt>
                <c:pt idx="664">
                  <c:v>13.5954885</c:v>
                </c:pt>
                <c:pt idx="665">
                  <c:v>13.575491</c:v>
                </c:pt>
                <c:pt idx="666">
                  <c:v>13.5391817</c:v>
                </c:pt>
                <c:pt idx="667">
                  <c:v>13.480155</c:v>
                </c:pt>
                <c:pt idx="668">
                  <c:v>13.421173100000001</c:v>
                </c:pt>
                <c:pt idx="669">
                  <c:v>13.396266900000001</c:v>
                </c:pt>
                <c:pt idx="670">
                  <c:v>13.309073400000001</c:v>
                </c:pt>
                <c:pt idx="671">
                  <c:v>13.280848499999999</c:v>
                </c:pt>
                <c:pt idx="672">
                  <c:v>13.1884947</c:v>
                </c:pt>
                <c:pt idx="673">
                  <c:v>13.1781273</c:v>
                </c:pt>
                <c:pt idx="674">
                  <c:v>13.0128231</c:v>
                </c:pt>
                <c:pt idx="675">
                  <c:v>13.0026455</c:v>
                </c:pt>
                <c:pt idx="676">
                  <c:v>12.9524145</c:v>
                </c:pt>
                <c:pt idx="677">
                  <c:v>12.9139967</c:v>
                </c:pt>
                <c:pt idx="678">
                  <c:v>12.7963705</c:v>
                </c:pt>
                <c:pt idx="679">
                  <c:v>12.7094135</c:v>
                </c:pt>
                <c:pt idx="680">
                  <c:v>12.741441699999999</c:v>
                </c:pt>
                <c:pt idx="681">
                  <c:v>12.691307999999999</c:v>
                </c:pt>
                <c:pt idx="682">
                  <c:v>12.625336600000001</c:v>
                </c:pt>
                <c:pt idx="683">
                  <c:v>12.4889717</c:v>
                </c:pt>
                <c:pt idx="684">
                  <c:v>12.4365015</c:v>
                </c:pt>
                <c:pt idx="685">
                  <c:v>12.4280043</c:v>
                </c:pt>
                <c:pt idx="686">
                  <c:v>12.4513655</c:v>
                </c:pt>
                <c:pt idx="687">
                  <c:v>12.379334399999999</c:v>
                </c:pt>
                <c:pt idx="688">
                  <c:v>12.3573933</c:v>
                </c:pt>
                <c:pt idx="689">
                  <c:v>12.3126526</c:v>
                </c:pt>
                <c:pt idx="690">
                  <c:v>12.3337822</c:v>
                </c:pt>
                <c:pt idx="691">
                  <c:v>12.2811203</c:v>
                </c:pt>
                <c:pt idx="692">
                  <c:v>12.290074300000001</c:v>
                </c:pt>
                <c:pt idx="693">
                  <c:v>12.2915449</c:v>
                </c:pt>
                <c:pt idx="694">
                  <c:v>12.311533900000001</c:v>
                </c:pt>
                <c:pt idx="695">
                  <c:v>12.326438</c:v>
                </c:pt>
                <c:pt idx="696">
                  <c:v>12.2953978</c:v>
                </c:pt>
                <c:pt idx="697">
                  <c:v>12.320331599999999</c:v>
                </c:pt>
                <c:pt idx="698">
                  <c:v>12.322363899999999</c:v>
                </c:pt>
                <c:pt idx="699">
                  <c:v>12.346679699999999</c:v>
                </c:pt>
                <c:pt idx="700">
                  <c:v>12.3788128</c:v>
                </c:pt>
                <c:pt idx="701">
                  <c:v>12.4196749</c:v>
                </c:pt>
                <c:pt idx="702">
                  <c:v>12.444137599999999</c:v>
                </c:pt>
                <c:pt idx="703">
                  <c:v>12.4830685</c:v>
                </c:pt>
                <c:pt idx="704">
                  <c:v>12.5126925</c:v>
                </c:pt>
                <c:pt idx="705">
                  <c:v>12.564416899999999</c:v>
                </c:pt>
                <c:pt idx="706">
                  <c:v>12.6013889</c:v>
                </c:pt>
                <c:pt idx="707">
                  <c:v>12.6644554</c:v>
                </c:pt>
                <c:pt idx="708">
                  <c:v>12.719803799999999</c:v>
                </c:pt>
                <c:pt idx="709">
                  <c:v>12.763299</c:v>
                </c:pt>
                <c:pt idx="710">
                  <c:v>12.8414278</c:v>
                </c:pt>
                <c:pt idx="711">
                  <c:v>12.9482746</c:v>
                </c:pt>
                <c:pt idx="712">
                  <c:v>12.988868699999999</c:v>
                </c:pt>
                <c:pt idx="713">
                  <c:v>13.1066246</c:v>
                </c:pt>
                <c:pt idx="714">
                  <c:v>13.225486800000001</c:v>
                </c:pt>
                <c:pt idx="715">
                  <c:v>13.292058900000001</c:v>
                </c:pt>
                <c:pt idx="716">
                  <c:v>13.4321985</c:v>
                </c:pt>
                <c:pt idx="717">
                  <c:v>13.606840099999999</c:v>
                </c:pt>
                <c:pt idx="718">
                  <c:v>13.7587805</c:v>
                </c:pt>
                <c:pt idx="719">
                  <c:v>14.0033703</c:v>
                </c:pt>
                <c:pt idx="720">
                  <c:v>14.233962999999999</c:v>
                </c:pt>
                <c:pt idx="721">
                  <c:v>14.5004168</c:v>
                </c:pt>
                <c:pt idx="722">
                  <c:v>14.741931900000001</c:v>
                </c:pt>
                <c:pt idx="723">
                  <c:v>15.0952415</c:v>
                </c:pt>
                <c:pt idx="724">
                  <c:v>15.4713326</c:v>
                </c:pt>
                <c:pt idx="725">
                  <c:v>15.9319639</c:v>
                </c:pt>
                <c:pt idx="726">
                  <c:v>16.3351021</c:v>
                </c:pt>
                <c:pt idx="727">
                  <c:v>16.878429400000002</c:v>
                </c:pt>
                <c:pt idx="728">
                  <c:v>17.433111199999999</c:v>
                </c:pt>
                <c:pt idx="729">
                  <c:v>18.038650499999999</c:v>
                </c:pt>
                <c:pt idx="730">
                  <c:v>18.781225200000002</c:v>
                </c:pt>
                <c:pt idx="731">
                  <c:v>19.4293041</c:v>
                </c:pt>
                <c:pt idx="732">
                  <c:v>20.165265999999999</c:v>
                </c:pt>
                <c:pt idx="733">
                  <c:v>21.1458111</c:v>
                </c:pt>
                <c:pt idx="734">
                  <c:v>22.049926800000001</c:v>
                </c:pt>
                <c:pt idx="735">
                  <c:v>22.817142499999999</c:v>
                </c:pt>
                <c:pt idx="736">
                  <c:v>24.136861799999998</c:v>
                </c:pt>
                <c:pt idx="737">
                  <c:v>25.278577800000001</c:v>
                </c:pt>
                <c:pt idx="738">
                  <c:v>26.473197899999999</c:v>
                </c:pt>
                <c:pt idx="739">
                  <c:v>27.994363799999999</c:v>
                </c:pt>
                <c:pt idx="740">
                  <c:v>29.5719566</c:v>
                </c:pt>
                <c:pt idx="741">
                  <c:v>31.023851400000002</c:v>
                </c:pt>
                <c:pt idx="742">
                  <c:v>33.232997900000001</c:v>
                </c:pt>
                <c:pt idx="743">
                  <c:v>34.882427200000002</c:v>
                </c:pt>
                <c:pt idx="744">
                  <c:v>37.659191100000001</c:v>
                </c:pt>
                <c:pt idx="745">
                  <c:v>39.996112799999999</c:v>
                </c:pt>
                <c:pt idx="746">
                  <c:v>42.633434299999998</c:v>
                </c:pt>
                <c:pt idx="747">
                  <c:v>46.154949199999997</c:v>
                </c:pt>
                <c:pt idx="748">
                  <c:v>49.274463699999998</c:v>
                </c:pt>
                <c:pt idx="749">
                  <c:v>52.9751282</c:v>
                </c:pt>
                <c:pt idx="750">
                  <c:v>56.892055499999998</c:v>
                </c:pt>
                <c:pt idx="751">
                  <c:v>63.1231461</c:v>
                </c:pt>
                <c:pt idx="752">
                  <c:v>68.818046600000002</c:v>
                </c:pt>
                <c:pt idx="753">
                  <c:v>74.930313100000006</c:v>
                </c:pt>
                <c:pt idx="754">
                  <c:v>84.739868200000004</c:v>
                </c:pt>
                <c:pt idx="755">
                  <c:v>94.363227800000004</c:v>
                </c:pt>
                <c:pt idx="756">
                  <c:v>104.91046900000001</c:v>
                </c:pt>
                <c:pt idx="757">
                  <c:v>118.912811</c:v>
                </c:pt>
                <c:pt idx="758">
                  <c:v>134.106506</c:v>
                </c:pt>
                <c:pt idx="759">
                  <c:v>155.98378</c:v>
                </c:pt>
                <c:pt idx="760">
                  <c:v>178.11584500000001</c:v>
                </c:pt>
                <c:pt idx="761">
                  <c:v>198.573914</c:v>
                </c:pt>
                <c:pt idx="762">
                  <c:v>215.70439099999999</c:v>
                </c:pt>
                <c:pt idx="763">
                  <c:v>230.99073799999999</c:v>
                </c:pt>
                <c:pt idx="764">
                  <c:v>234.168823</c:v>
                </c:pt>
                <c:pt idx="765">
                  <c:v>235.75894199999999</c:v>
                </c:pt>
                <c:pt idx="766">
                  <c:v>236.438751</c:v>
                </c:pt>
                <c:pt idx="767">
                  <c:v>237.41540499999999</c:v>
                </c:pt>
                <c:pt idx="768">
                  <c:v>238.35041799999999</c:v>
                </c:pt>
                <c:pt idx="769">
                  <c:v>239.16880800000001</c:v>
                </c:pt>
                <c:pt idx="770">
                  <c:v>240.221161</c:v>
                </c:pt>
                <c:pt idx="771">
                  <c:v>241.088211</c:v>
                </c:pt>
                <c:pt idx="772">
                  <c:v>242.09501599999999</c:v>
                </c:pt>
                <c:pt idx="773">
                  <c:v>243.24644499999999</c:v>
                </c:pt>
                <c:pt idx="774">
                  <c:v>244.141312</c:v>
                </c:pt>
                <c:pt idx="775">
                  <c:v>245.03939800000001</c:v>
                </c:pt>
                <c:pt idx="776">
                  <c:v>246.106934</c:v>
                </c:pt>
                <c:pt idx="777">
                  <c:v>246.95803799999999</c:v>
                </c:pt>
                <c:pt idx="778">
                  <c:v>248.016617</c:v>
                </c:pt>
                <c:pt idx="779">
                  <c:v>249.10549900000001</c:v>
                </c:pt>
                <c:pt idx="780">
                  <c:v>250.125809</c:v>
                </c:pt>
                <c:pt idx="781">
                  <c:v>250.98085</c:v>
                </c:pt>
                <c:pt idx="782">
                  <c:v>251.89329499999999</c:v>
                </c:pt>
                <c:pt idx="783">
                  <c:v>253.010818</c:v>
                </c:pt>
                <c:pt idx="784">
                  <c:v>254.00973500000001</c:v>
                </c:pt>
                <c:pt idx="785">
                  <c:v>255.01028400000001</c:v>
                </c:pt>
                <c:pt idx="786">
                  <c:v>256.02636699999999</c:v>
                </c:pt>
                <c:pt idx="787">
                  <c:v>256.96322600000002</c:v>
                </c:pt>
                <c:pt idx="788">
                  <c:v>258.13916</c:v>
                </c:pt>
                <c:pt idx="789">
                  <c:v>259.068512</c:v>
                </c:pt>
                <c:pt idx="790">
                  <c:v>260.18756100000002</c:v>
                </c:pt>
                <c:pt idx="791">
                  <c:v>261.193848</c:v>
                </c:pt>
                <c:pt idx="792">
                  <c:v>262.32455399999998</c:v>
                </c:pt>
                <c:pt idx="793">
                  <c:v>263.353363</c:v>
                </c:pt>
                <c:pt idx="794">
                  <c:v>264.46862800000002</c:v>
                </c:pt>
                <c:pt idx="795">
                  <c:v>265.37496900000002</c:v>
                </c:pt>
                <c:pt idx="796">
                  <c:v>266.74838299999999</c:v>
                </c:pt>
                <c:pt idx="797">
                  <c:v>267.88623000000001</c:v>
                </c:pt>
                <c:pt idx="798">
                  <c:v>268.81857300000001</c:v>
                </c:pt>
                <c:pt idx="799">
                  <c:v>270.427887</c:v>
                </c:pt>
                <c:pt idx="800">
                  <c:v>271.61535600000002</c:v>
                </c:pt>
                <c:pt idx="801">
                  <c:v>272.92108200000001</c:v>
                </c:pt>
                <c:pt idx="802">
                  <c:v>274.30779999999999</c:v>
                </c:pt>
                <c:pt idx="803">
                  <c:v>275.27383400000002</c:v>
                </c:pt>
                <c:pt idx="804">
                  <c:v>276.141144</c:v>
                </c:pt>
                <c:pt idx="805">
                  <c:v>277.10183699999999</c:v>
                </c:pt>
                <c:pt idx="806">
                  <c:v>278.24505599999998</c:v>
                </c:pt>
                <c:pt idx="807">
                  <c:v>279.397064</c:v>
                </c:pt>
                <c:pt idx="808">
                  <c:v>280.51351899999997</c:v>
                </c:pt>
                <c:pt idx="809">
                  <c:v>281.69281000000001</c:v>
                </c:pt>
                <c:pt idx="810">
                  <c:v>282.73751800000002</c:v>
                </c:pt>
                <c:pt idx="811">
                  <c:v>284.323486</c:v>
                </c:pt>
                <c:pt idx="812">
                  <c:v>285.40566999999999</c:v>
                </c:pt>
                <c:pt idx="813">
                  <c:v>286.70062300000001</c:v>
                </c:pt>
                <c:pt idx="814">
                  <c:v>288.04760700000003</c:v>
                </c:pt>
                <c:pt idx="815">
                  <c:v>289.240814</c:v>
                </c:pt>
                <c:pt idx="816">
                  <c:v>290.812408</c:v>
                </c:pt>
                <c:pt idx="817">
                  <c:v>292.26464800000002</c:v>
                </c:pt>
                <c:pt idx="818">
                  <c:v>293.721588</c:v>
                </c:pt>
                <c:pt idx="819">
                  <c:v>295.007294</c:v>
                </c:pt>
                <c:pt idx="820">
                  <c:v>296.33038299999998</c:v>
                </c:pt>
                <c:pt idx="821">
                  <c:v>297.76711999999998</c:v>
                </c:pt>
                <c:pt idx="822">
                  <c:v>299.245789</c:v>
                </c:pt>
                <c:pt idx="823">
                  <c:v>300.99462899999997</c:v>
                </c:pt>
                <c:pt idx="824">
                  <c:v>302.39367700000003</c:v>
                </c:pt>
                <c:pt idx="825">
                  <c:v>303.98138399999999</c:v>
                </c:pt>
                <c:pt idx="826">
                  <c:v>305.43206800000002</c:v>
                </c:pt>
                <c:pt idx="827">
                  <c:v>307.24801600000001</c:v>
                </c:pt>
                <c:pt idx="828">
                  <c:v>309.13601699999998</c:v>
                </c:pt>
                <c:pt idx="829">
                  <c:v>311.02001999999999</c:v>
                </c:pt>
                <c:pt idx="830">
                  <c:v>312.764771</c:v>
                </c:pt>
                <c:pt idx="831">
                  <c:v>314.68978900000002</c:v>
                </c:pt>
                <c:pt idx="832">
                  <c:v>316.919128</c:v>
                </c:pt>
                <c:pt idx="833">
                  <c:v>319.22442599999999</c:v>
                </c:pt>
                <c:pt idx="834">
                  <c:v>321.31457499999999</c:v>
                </c:pt>
                <c:pt idx="835">
                  <c:v>324.12387100000001</c:v>
                </c:pt>
                <c:pt idx="836">
                  <c:v>326.29693600000002</c:v>
                </c:pt>
                <c:pt idx="837">
                  <c:v>327.94906600000002</c:v>
                </c:pt>
                <c:pt idx="838">
                  <c:v>329.30441300000001</c:v>
                </c:pt>
                <c:pt idx="839">
                  <c:v>330.07382200000001</c:v>
                </c:pt>
                <c:pt idx="840">
                  <c:v>330.43493699999999</c:v>
                </c:pt>
                <c:pt idx="841">
                  <c:v>331.71997099999999</c:v>
                </c:pt>
                <c:pt idx="842">
                  <c:v>332.681152</c:v>
                </c:pt>
                <c:pt idx="843">
                  <c:v>334.15579200000002</c:v>
                </c:pt>
                <c:pt idx="844">
                  <c:v>333.37472500000001</c:v>
                </c:pt>
                <c:pt idx="845">
                  <c:v>331.89849900000002</c:v>
                </c:pt>
                <c:pt idx="846">
                  <c:v>330.35272200000003</c:v>
                </c:pt>
                <c:pt idx="847">
                  <c:v>329.52468900000002</c:v>
                </c:pt>
                <c:pt idx="848">
                  <c:v>326.38726800000001</c:v>
                </c:pt>
                <c:pt idx="849">
                  <c:v>327.37023900000003</c:v>
                </c:pt>
                <c:pt idx="850">
                  <c:v>324.06420900000001</c:v>
                </c:pt>
                <c:pt idx="851">
                  <c:v>324.53079200000002</c:v>
                </c:pt>
                <c:pt idx="852">
                  <c:v>324.34350599999999</c:v>
                </c:pt>
                <c:pt idx="853">
                  <c:v>322.00976600000001</c:v>
                </c:pt>
                <c:pt idx="854">
                  <c:v>319.53381300000001</c:v>
                </c:pt>
                <c:pt idx="855">
                  <c:v>320.05941799999999</c:v>
                </c:pt>
                <c:pt idx="856">
                  <c:v>316.684235</c:v>
                </c:pt>
                <c:pt idx="857">
                  <c:v>314.82507299999997</c:v>
                </c:pt>
                <c:pt idx="858">
                  <c:v>314.77603099999999</c:v>
                </c:pt>
                <c:pt idx="859">
                  <c:v>312.51309199999997</c:v>
                </c:pt>
                <c:pt idx="860">
                  <c:v>309.17514</c:v>
                </c:pt>
                <c:pt idx="861">
                  <c:v>306.36639400000001</c:v>
                </c:pt>
                <c:pt idx="862">
                  <c:v>308.42156999999997</c:v>
                </c:pt>
                <c:pt idx="863">
                  <c:v>307.336365</c:v>
                </c:pt>
                <c:pt idx="864">
                  <c:v>302.336975</c:v>
                </c:pt>
                <c:pt idx="865">
                  <c:v>302.33770800000002</c:v>
                </c:pt>
                <c:pt idx="866">
                  <c:v>301.37240600000001</c:v>
                </c:pt>
                <c:pt idx="867">
                  <c:v>299.13516199999998</c:v>
                </c:pt>
                <c:pt idx="868">
                  <c:v>297.88000499999998</c:v>
                </c:pt>
                <c:pt idx="869">
                  <c:v>294.45343000000003</c:v>
                </c:pt>
                <c:pt idx="870">
                  <c:v>295.33758499999999</c:v>
                </c:pt>
                <c:pt idx="871">
                  <c:v>291.91067500000003</c:v>
                </c:pt>
                <c:pt idx="872">
                  <c:v>291.58529700000003</c:v>
                </c:pt>
                <c:pt idx="873">
                  <c:v>288.73477200000002</c:v>
                </c:pt>
                <c:pt idx="874">
                  <c:v>287.07101399999999</c:v>
                </c:pt>
                <c:pt idx="875">
                  <c:v>281.22531099999998</c:v>
                </c:pt>
                <c:pt idx="876">
                  <c:v>279.67105099999998</c:v>
                </c:pt>
                <c:pt idx="877">
                  <c:v>279.54995700000001</c:v>
                </c:pt>
                <c:pt idx="878">
                  <c:v>273.94454999999999</c:v>
                </c:pt>
                <c:pt idx="879">
                  <c:v>274.37789900000001</c:v>
                </c:pt>
                <c:pt idx="880">
                  <c:v>271.02160600000002</c:v>
                </c:pt>
                <c:pt idx="881">
                  <c:v>270.75732399999998</c:v>
                </c:pt>
                <c:pt idx="882">
                  <c:v>269.21975700000002</c:v>
                </c:pt>
                <c:pt idx="883">
                  <c:v>266.70297199999999</c:v>
                </c:pt>
                <c:pt idx="884">
                  <c:v>263.02090500000003</c:v>
                </c:pt>
                <c:pt idx="885">
                  <c:v>261.45919800000001</c:v>
                </c:pt>
                <c:pt idx="886">
                  <c:v>258.48742700000003</c:v>
                </c:pt>
                <c:pt idx="887">
                  <c:v>256.59942599999999</c:v>
                </c:pt>
                <c:pt idx="888">
                  <c:v>253.24615499999999</c:v>
                </c:pt>
                <c:pt idx="889">
                  <c:v>252.374527</c:v>
                </c:pt>
                <c:pt idx="890">
                  <c:v>248.38900799999999</c:v>
                </c:pt>
                <c:pt idx="891">
                  <c:v>245.007294</c:v>
                </c:pt>
                <c:pt idx="892">
                  <c:v>242.75230400000001</c:v>
                </c:pt>
                <c:pt idx="893">
                  <c:v>240.85365300000001</c:v>
                </c:pt>
                <c:pt idx="894">
                  <c:v>237.63211100000001</c:v>
                </c:pt>
                <c:pt idx="895">
                  <c:v>235.425659</c:v>
                </c:pt>
                <c:pt idx="896">
                  <c:v>232.35934399999999</c:v>
                </c:pt>
                <c:pt idx="897">
                  <c:v>229.72728000000001</c:v>
                </c:pt>
                <c:pt idx="898">
                  <c:v>228.370148</c:v>
                </c:pt>
                <c:pt idx="899">
                  <c:v>223.334183</c:v>
                </c:pt>
                <c:pt idx="900">
                  <c:v>221.152039</c:v>
                </c:pt>
                <c:pt idx="901">
                  <c:v>217.77307099999999</c:v>
                </c:pt>
                <c:pt idx="902">
                  <c:v>216.50093100000001</c:v>
                </c:pt>
                <c:pt idx="903">
                  <c:v>212.61587499999999</c:v>
                </c:pt>
                <c:pt idx="904">
                  <c:v>211.40965299999999</c:v>
                </c:pt>
                <c:pt idx="905">
                  <c:v>208.968414</c:v>
                </c:pt>
                <c:pt idx="906">
                  <c:v>205.46470600000001</c:v>
                </c:pt>
                <c:pt idx="907">
                  <c:v>203.24584999999999</c:v>
                </c:pt>
                <c:pt idx="908">
                  <c:v>199.84292600000001</c:v>
                </c:pt>
                <c:pt idx="909">
                  <c:v>196.77789300000001</c:v>
                </c:pt>
                <c:pt idx="910">
                  <c:v>195.04754600000001</c:v>
                </c:pt>
                <c:pt idx="911">
                  <c:v>192.453003</c:v>
                </c:pt>
                <c:pt idx="912">
                  <c:v>190.539154</c:v>
                </c:pt>
                <c:pt idx="913">
                  <c:v>187.45192</c:v>
                </c:pt>
                <c:pt idx="914">
                  <c:v>185.586884</c:v>
                </c:pt>
                <c:pt idx="915">
                  <c:v>183.504288</c:v>
                </c:pt>
                <c:pt idx="916">
                  <c:v>180.98904400000001</c:v>
                </c:pt>
                <c:pt idx="917">
                  <c:v>178.71920800000001</c:v>
                </c:pt>
                <c:pt idx="918">
                  <c:v>176.24774199999999</c:v>
                </c:pt>
                <c:pt idx="919">
                  <c:v>173.80110199999999</c:v>
                </c:pt>
                <c:pt idx="920">
                  <c:v>172.01487700000001</c:v>
                </c:pt>
                <c:pt idx="921">
                  <c:v>169.90515099999999</c:v>
                </c:pt>
                <c:pt idx="922">
                  <c:v>167.794128</c:v>
                </c:pt>
                <c:pt idx="923">
                  <c:v>166.21705600000001</c:v>
                </c:pt>
                <c:pt idx="924">
                  <c:v>163.64300499999999</c:v>
                </c:pt>
                <c:pt idx="925">
                  <c:v>161.943039</c:v>
                </c:pt>
                <c:pt idx="926">
                  <c:v>159.36170999999999</c:v>
                </c:pt>
                <c:pt idx="927">
                  <c:v>157.80058299999999</c:v>
                </c:pt>
                <c:pt idx="928">
                  <c:v>155.529968</c:v>
                </c:pt>
                <c:pt idx="929">
                  <c:v>154.02404799999999</c:v>
                </c:pt>
                <c:pt idx="930">
                  <c:v>152.38121000000001</c:v>
                </c:pt>
                <c:pt idx="931">
                  <c:v>150.414322</c:v>
                </c:pt>
                <c:pt idx="932">
                  <c:v>148.43208300000001</c:v>
                </c:pt>
                <c:pt idx="933">
                  <c:v>146.666641</c:v>
                </c:pt>
                <c:pt idx="934">
                  <c:v>145.07221999999999</c:v>
                </c:pt>
                <c:pt idx="935">
                  <c:v>143.31997699999999</c:v>
                </c:pt>
                <c:pt idx="936">
                  <c:v>141.825211</c:v>
                </c:pt>
                <c:pt idx="937">
                  <c:v>139.99891700000001</c:v>
                </c:pt>
                <c:pt idx="938">
                  <c:v>138.519363</c:v>
                </c:pt>
                <c:pt idx="939">
                  <c:v>137.01345800000001</c:v>
                </c:pt>
                <c:pt idx="940">
                  <c:v>135.40991199999999</c:v>
                </c:pt>
                <c:pt idx="941">
                  <c:v>133.63720699999999</c:v>
                </c:pt>
                <c:pt idx="942">
                  <c:v>132.46508800000001</c:v>
                </c:pt>
                <c:pt idx="943">
                  <c:v>130.88716099999999</c:v>
                </c:pt>
                <c:pt idx="944">
                  <c:v>129.29527300000001</c:v>
                </c:pt>
                <c:pt idx="945">
                  <c:v>128.19537399999999</c:v>
                </c:pt>
                <c:pt idx="946">
                  <c:v>126.477203</c:v>
                </c:pt>
                <c:pt idx="947">
                  <c:v>124.88678</c:v>
                </c:pt>
                <c:pt idx="948">
                  <c:v>123.790436</c:v>
                </c:pt>
                <c:pt idx="949">
                  <c:v>122.42057</c:v>
                </c:pt>
                <c:pt idx="950">
                  <c:v>121.176804</c:v>
                </c:pt>
                <c:pt idx="951">
                  <c:v>119.986282</c:v>
                </c:pt>
                <c:pt idx="952">
                  <c:v>118.30276499999999</c:v>
                </c:pt>
                <c:pt idx="953">
                  <c:v>117.136475</c:v>
                </c:pt>
                <c:pt idx="954">
                  <c:v>115.98877</c:v>
                </c:pt>
                <c:pt idx="955">
                  <c:v>114.536331</c:v>
                </c:pt>
                <c:pt idx="956">
                  <c:v>113.347435</c:v>
                </c:pt>
                <c:pt idx="957">
                  <c:v>112.011368</c:v>
                </c:pt>
                <c:pt idx="958">
                  <c:v>110.635284</c:v>
                </c:pt>
                <c:pt idx="959">
                  <c:v>109.51767700000001</c:v>
                </c:pt>
                <c:pt idx="960">
                  <c:v>107.81307200000001</c:v>
                </c:pt>
                <c:pt idx="961">
                  <c:v>106.19805100000001</c:v>
                </c:pt>
                <c:pt idx="962">
                  <c:v>105.02243799999999</c:v>
                </c:pt>
                <c:pt idx="963">
                  <c:v>103.623833</c:v>
                </c:pt>
                <c:pt idx="964">
                  <c:v>101.635757</c:v>
                </c:pt>
                <c:pt idx="965">
                  <c:v>100.06459</c:v>
                </c:pt>
                <c:pt idx="966">
                  <c:v>98.048484799999997</c:v>
                </c:pt>
                <c:pt idx="967">
                  <c:v>96.229827900000004</c:v>
                </c:pt>
                <c:pt idx="968">
                  <c:v>93.907920799999999</c:v>
                </c:pt>
                <c:pt idx="969">
                  <c:v>91.6304169</c:v>
                </c:pt>
                <c:pt idx="970">
                  <c:v>89.515121500000006</c:v>
                </c:pt>
                <c:pt idx="971">
                  <c:v>86.665290799999994</c:v>
                </c:pt>
                <c:pt idx="972">
                  <c:v>83.633872999999994</c:v>
                </c:pt>
                <c:pt idx="973">
                  <c:v>80.249992399999996</c:v>
                </c:pt>
                <c:pt idx="974">
                  <c:v>76.912620500000003</c:v>
                </c:pt>
                <c:pt idx="975">
                  <c:v>72.481796299999999</c:v>
                </c:pt>
                <c:pt idx="976">
                  <c:v>68.883140600000004</c:v>
                </c:pt>
                <c:pt idx="977">
                  <c:v>63.245620700000003</c:v>
                </c:pt>
                <c:pt idx="978">
                  <c:v>57.1813164</c:v>
                </c:pt>
                <c:pt idx="979">
                  <c:v>50.9147453</c:v>
                </c:pt>
                <c:pt idx="980">
                  <c:v>44.197883599999997</c:v>
                </c:pt>
                <c:pt idx="981">
                  <c:v>35.124816899999999</c:v>
                </c:pt>
                <c:pt idx="982">
                  <c:v>25.711790100000002</c:v>
                </c:pt>
                <c:pt idx="983">
                  <c:v>16.061906799999999</c:v>
                </c:pt>
                <c:pt idx="984">
                  <c:v>6.8360710100000004</c:v>
                </c:pt>
              </c:numCache>
            </c:numRef>
          </c:yVal>
          <c:smooth val="0"/>
          <c:extLst>
            <c:ext xmlns:c16="http://schemas.microsoft.com/office/drawing/2014/chart" uri="{C3380CC4-5D6E-409C-BE32-E72D297353CC}">
              <c16:uniqueId val="{00000003-8D0C-4041-9918-D56EE446D778}"/>
            </c:ext>
          </c:extLst>
        </c:ser>
        <c:ser>
          <c:idx val="0"/>
          <c:order val="4"/>
          <c:tx>
            <c:v>Airflow(4mm)</c:v>
          </c:tx>
          <c:spPr>
            <a:ln w="25400" cap="rnd">
              <a:noFill/>
              <a:round/>
            </a:ln>
            <a:effectLst/>
          </c:spPr>
          <c:marker>
            <c:symbol val="circle"/>
            <c:size val="5"/>
            <c:spPr>
              <a:solidFill>
                <a:schemeClr val="accent1"/>
              </a:solidFill>
              <a:ln w="9525">
                <a:solidFill>
                  <a:schemeClr val="accent1"/>
                </a:solidFill>
              </a:ln>
              <a:effectLst/>
            </c:spPr>
          </c:marker>
          <c:xVal>
            <c:numRef>
              <c:f>distance100mm!$B$4:$B$988</c:f>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f>distance100mm!$D$4:$D$988</c:f>
              <c:numCache>
                <c:formatCode>General</c:formatCode>
                <c:ptCount val="985"/>
                <c:pt idx="0">
                  <c:v>-0.21847336000000001</c:v>
                </c:pt>
                <c:pt idx="1">
                  <c:v>-0.71136206400000002</c:v>
                </c:pt>
                <c:pt idx="2">
                  <c:v>-1.5231324399999999</c:v>
                </c:pt>
                <c:pt idx="3">
                  <c:v>-2.0365064099999999</c:v>
                </c:pt>
                <c:pt idx="4">
                  <c:v>-2.7396821999999998</c:v>
                </c:pt>
                <c:pt idx="5">
                  <c:v>-3.4930443800000002</c:v>
                </c:pt>
                <c:pt idx="6">
                  <c:v>-3.4915492499999998</c:v>
                </c:pt>
                <c:pt idx="7">
                  <c:v>-3.33702612</c:v>
                </c:pt>
                <c:pt idx="8">
                  <c:v>-2.6061172500000001</c:v>
                </c:pt>
                <c:pt idx="9">
                  <c:v>-2.3178830100000001</c:v>
                </c:pt>
                <c:pt idx="10">
                  <c:v>-1.7416744200000001</c:v>
                </c:pt>
                <c:pt idx="11">
                  <c:v>-0.960006833</c:v>
                </c:pt>
                <c:pt idx="12">
                  <c:v>0.16141118099999999</c:v>
                </c:pt>
                <c:pt idx="13">
                  <c:v>-0.18448242500000001</c:v>
                </c:pt>
                <c:pt idx="14">
                  <c:v>0.33149358600000001</c:v>
                </c:pt>
                <c:pt idx="15">
                  <c:v>1.53545916</c:v>
                </c:pt>
                <c:pt idx="16">
                  <c:v>2.6792318800000001</c:v>
                </c:pt>
                <c:pt idx="17">
                  <c:v>2.9777705700000001</c:v>
                </c:pt>
                <c:pt idx="18">
                  <c:v>4.13724661</c:v>
                </c:pt>
                <c:pt idx="19">
                  <c:v>5.1350121499999997</c:v>
                </c:pt>
                <c:pt idx="20">
                  <c:v>6.4424238200000001</c:v>
                </c:pt>
                <c:pt idx="21">
                  <c:v>8.4706039400000002</c:v>
                </c:pt>
                <c:pt idx="22">
                  <c:v>9.1968784299999999</c:v>
                </c:pt>
                <c:pt idx="23">
                  <c:v>11.2719364</c:v>
                </c:pt>
                <c:pt idx="24">
                  <c:v>12.1002703</c:v>
                </c:pt>
                <c:pt idx="25">
                  <c:v>12.823442500000001</c:v>
                </c:pt>
                <c:pt idx="26">
                  <c:v>12.876481999999999</c:v>
                </c:pt>
                <c:pt idx="27">
                  <c:v>13.603899999999999</c:v>
                </c:pt>
                <c:pt idx="28">
                  <c:v>12.020277</c:v>
                </c:pt>
                <c:pt idx="29">
                  <c:v>10.534008999999999</c:v>
                </c:pt>
                <c:pt idx="30">
                  <c:v>9.0752248800000004</c:v>
                </c:pt>
                <c:pt idx="31">
                  <c:v>6.5816464400000001</c:v>
                </c:pt>
                <c:pt idx="32">
                  <c:v>3.6906571399999999</c:v>
                </c:pt>
                <c:pt idx="33">
                  <c:v>2.4872865700000002</c:v>
                </c:pt>
                <c:pt idx="34">
                  <c:v>-0.81162774599999998</c:v>
                </c:pt>
                <c:pt idx="35">
                  <c:v>-4.4485216100000002</c:v>
                </c:pt>
                <c:pt idx="36">
                  <c:v>-7.8120307899999997</c:v>
                </c:pt>
                <c:pt idx="37">
                  <c:v>-9.7260379799999992</c:v>
                </c:pt>
                <c:pt idx="38">
                  <c:v>-11.8115931</c:v>
                </c:pt>
                <c:pt idx="39">
                  <c:v>-13.682683000000001</c:v>
                </c:pt>
                <c:pt idx="40">
                  <c:v>-14.685875899999999</c:v>
                </c:pt>
                <c:pt idx="41">
                  <c:v>-15.244630799999999</c:v>
                </c:pt>
                <c:pt idx="42">
                  <c:v>-15.977837600000001</c:v>
                </c:pt>
                <c:pt idx="43">
                  <c:v>-16.205440500000002</c:v>
                </c:pt>
                <c:pt idx="44">
                  <c:v>-16.4074326</c:v>
                </c:pt>
                <c:pt idx="45">
                  <c:v>-16.403762799999999</c:v>
                </c:pt>
                <c:pt idx="46">
                  <c:v>-16.2111397</c:v>
                </c:pt>
                <c:pt idx="47">
                  <c:v>-16.218044299999999</c:v>
                </c:pt>
                <c:pt idx="48">
                  <c:v>-16.097667699999999</c:v>
                </c:pt>
                <c:pt idx="49">
                  <c:v>-15.764545399999999</c:v>
                </c:pt>
                <c:pt idx="50">
                  <c:v>-15.377644500000001</c:v>
                </c:pt>
                <c:pt idx="51">
                  <c:v>-14.8825121</c:v>
                </c:pt>
                <c:pt idx="52">
                  <c:v>-14.413535100000001</c:v>
                </c:pt>
                <c:pt idx="53">
                  <c:v>-14.011417399999999</c:v>
                </c:pt>
                <c:pt idx="54">
                  <c:v>-13.3258686</c:v>
                </c:pt>
                <c:pt idx="55">
                  <c:v>-12.6280489</c:v>
                </c:pt>
                <c:pt idx="56">
                  <c:v>-12.027830099999999</c:v>
                </c:pt>
                <c:pt idx="57">
                  <c:v>-11.495074300000001</c:v>
                </c:pt>
                <c:pt idx="58">
                  <c:v>-10.802298499999999</c:v>
                </c:pt>
                <c:pt idx="59">
                  <c:v>-10.336050999999999</c:v>
                </c:pt>
                <c:pt idx="60">
                  <c:v>-9.9193649300000004</c:v>
                </c:pt>
                <c:pt idx="61">
                  <c:v>-9.6090593299999991</c:v>
                </c:pt>
                <c:pt idx="62">
                  <c:v>-9.45580292</c:v>
                </c:pt>
                <c:pt idx="63">
                  <c:v>-9.0382232699999996</c:v>
                </c:pt>
                <c:pt idx="64">
                  <c:v>-8.7254457500000004</c:v>
                </c:pt>
                <c:pt idx="65">
                  <c:v>-8.5273561499999992</c:v>
                </c:pt>
                <c:pt idx="66">
                  <c:v>-8.2393169400000001</c:v>
                </c:pt>
                <c:pt idx="67">
                  <c:v>-7.9748144099999996</c:v>
                </c:pt>
                <c:pt idx="68">
                  <c:v>-7.8594369899999998</c:v>
                </c:pt>
                <c:pt idx="69">
                  <c:v>-7.2079358100000004</c:v>
                </c:pt>
                <c:pt idx="70">
                  <c:v>-6.5375609399999997</c:v>
                </c:pt>
                <c:pt idx="71">
                  <c:v>-5.8097581900000002</c:v>
                </c:pt>
                <c:pt idx="72">
                  <c:v>-5.0684003799999999</c:v>
                </c:pt>
                <c:pt idx="73">
                  <c:v>-4.6211900699999999</c:v>
                </c:pt>
                <c:pt idx="74">
                  <c:v>-4.1523780800000001</c:v>
                </c:pt>
                <c:pt idx="75">
                  <c:v>-3.5224842999999999</c:v>
                </c:pt>
                <c:pt idx="76">
                  <c:v>-2.7637345799999999</c:v>
                </c:pt>
                <c:pt idx="77">
                  <c:v>-1.9790307300000001</c:v>
                </c:pt>
                <c:pt idx="78">
                  <c:v>-1.58264399</c:v>
                </c:pt>
                <c:pt idx="79">
                  <c:v>-0.811327994</c:v>
                </c:pt>
                <c:pt idx="80">
                  <c:v>0.454931855</c:v>
                </c:pt>
                <c:pt idx="81">
                  <c:v>0.32033425599999998</c:v>
                </c:pt>
                <c:pt idx="82">
                  <c:v>1.03941488</c:v>
                </c:pt>
                <c:pt idx="83">
                  <c:v>1.6484133000000001</c:v>
                </c:pt>
                <c:pt idx="84">
                  <c:v>2.4908795399999999</c:v>
                </c:pt>
                <c:pt idx="85">
                  <c:v>3.1264600800000002</c:v>
                </c:pt>
                <c:pt idx="86">
                  <c:v>3.5251195399999999</c:v>
                </c:pt>
                <c:pt idx="87">
                  <c:v>4.0145368599999998</c:v>
                </c:pt>
                <c:pt idx="88">
                  <c:v>3.9755222799999999</c:v>
                </c:pt>
                <c:pt idx="89">
                  <c:v>3.7183864099999999</c:v>
                </c:pt>
                <c:pt idx="90">
                  <c:v>3.5249218899999999</c:v>
                </c:pt>
                <c:pt idx="91">
                  <c:v>2.9383592599999999</c:v>
                </c:pt>
                <c:pt idx="92">
                  <c:v>2.9272556299999999</c:v>
                </c:pt>
                <c:pt idx="93">
                  <c:v>2.66255665</c:v>
                </c:pt>
                <c:pt idx="94">
                  <c:v>2.12566853</c:v>
                </c:pt>
                <c:pt idx="95">
                  <c:v>2.0476286400000001</c:v>
                </c:pt>
                <c:pt idx="96">
                  <c:v>1.9530862600000001</c:v>
                </c:pt>
                <c:pt idx="97">
                  <c:v>1.6532721500000001</c:v>
                </c:pt>
                <c:pt idx="98">
                  <c:v>1.65372169</c:v>
                </c:pt>
                <c:pt idx="99">
                  <c:v>2.1426320099999998</c:v>
                </c:pt>
                <c:pt idx="100">
                  <c:v>2.2612245099999999</c:v>
                </c:pt>
                <c:pt idx="101">
                  <c:v>2.05548668</c:v>
                </c:pt>
                <c:pt idx="102">
                  <c:v>2.25320053</c:v>
                </c:pt>
                <c:pt idx="103">
                  <c:v>2.2418274899999999</c:v>
                </c:pt>
                <c:pt idx="104">
                  <c:v>2.7466294800000002</c:v>
                </c:pt>
                <c:pt idx="105">
                  <c:v>2.8910038500000002</c:v>
                </c:pt>
                <c:pt idx="106">
                  <c:v>2.67093778</c:v>
                </c:pt>
                <c:pt idx="107">
                  <c:v>2.85900044</c:v>
                </c:pt>
                <c:pt idx="108">
                  <c:v>3.1905186200000002</c:v>
                </c:pt>
                <c:pt idx="109">
                  <c:v>3.3133616400000001</c:v>
                </c:pt>
                <c:pt idx="110">
                  <c:v>3.4022092800000001</c:v>
                </c:pt>
                <c:pt idx="111">
                  <c:v>4.0762448300000003</c:v>
                </c:pt>
                <c:pt idx="112">
                  <c:v>4.2636632900000002</c:v>
                </c:pt>
                <c:pt idx="113">
                  <c:v>4.5934767699999997</c:v>
                </c:pt>
                <c:pt idx="114">
                  <c:v>4.7819366499999996</c:v>
                </c:pt>
                <c:pt idx="115">
                  <c:v>5.4005007699999998</c:v>
                </c:pt>
                <c:pt idx="116">
                  <c:v>5.7488308000000004</c:v>
                </c:pt>
                <c:pt idx="117">
                  <c:v>5.6576538100000002</c:v>
                </c:pt>
                <c:pt idx="118">
                  <c:v>6.3021149599999999</c:v>
                </c:pt>
                <c:pt idx="119">
                  <c:v>6.5336632699999999</c:v>
                </c:pt>
                <c:pt idx="120">
                  <c:v>6.8578605699999997</c:v>
                </c:pt>
                <c:pt idx="121">
                  <c:v>7.4172143899999998</c:v>
                </c:pt>
                <c:pt idx="122">
                  <c:v>7.9410171500000004</c:v>
                </c:pt>
                <c:pt idx="123">
                  <c:v>8.4521331800000006</c:v>
                </c:pt>
                <c:pt idx="124">
                  <c:v>8.2776622799999995</c:v>
                </c:pt>
                <c:pt idx="125">
                  <c:v>8.5440339999999999</c:v>
                </c:pt>
                <c:pt idx="126">
                  <c:v>9.0196399700000001</c:v>
                </c:pt>
                <c:pt idx="127">
                  <c:v>9.1689024000000003</c:v>
                </c:pt>
                <c:pt idx="128">
                  <c:v>9.6218128200000006</c:v>
                </c:pt>
                <c:pt idx="129">
                  <c:v>9.7920865999999993</c:v>
                </c:pt>
                <c:pt idx="130">
                  <c:v>9.8708725000000008</c:v>
                </c:pt>
                <c:pt idx="131">
                  <c:v>10.355937000000001</c:v>
                </c:pt>
                <c:pt idx="132">
                  <c:v>10.1563892</c:v>
                </c:pt>
                <c:pt idx="133">
                  <c:v>10.751279800000001</c:v>
                </c:pt>
                <c:pt idx="134">
                  <c:v>11.0785961</c:v>
                </c:pt>
                <c:pt idx="135">
                  <c:v>11.1979256</c:v>
                </c:pt>
                <c:pt idx="136">
                  <c:v>11.371221500000001</c:v>
                </c:pt>
                <c:pt idx="137">
                  <c:v>11.414840699999999</c:v>
                </c:pt>
                <c:pt idx="138">
                  <c:v>11.6113701</c:v>
                </c:pt>
                <c:pt idx="139">
                  <c:v>12.2029228</c:v>
                </c:pt>
                <c:pt idx="140">
                  <c:v>12.477177599999999</c:v>
                </c:pt>
                <c:pt idx="141">
                  <c:v>12.519487399999999</c:v>
                </c:pt>
                <c:pt idx="142">
                  <c:v>12.664873099999999</c:v>
                </c:pt>
                <c:pt idx="143">
                  <c:v>12.7427607</c:v>
                </c:pt>
                <c:pt idx="144">
                  <c:v>12.7868681</c:v>
                </c:pt>
                <c:pt idx="145">
                  <c:v>12.763696700000001</c:v>
                </c:pt>
                <c:pt idx="146">
                  <c:v>12.470910999999999</c:v>
                </c:pt>
                <c:pt idx="147">
                  <c:v>12.314309099999999</c:v>
                </c:pt>
                <c:pt idx="148">
                  <c:v>12.105004299999999</c:v>
                </c:pt>
                <c:pt idx="149">
                  <c:v>11.869543999999999</c:v>
                </c:pt>
                <c:pt idx="150">
                  <c:v>11.5451078</c:v>
                </c:pt>
                <c:pt idx="151">
                  <c:v>11.2429972</c:v>
                </c:pt>
                <c:pt idx="152">
                  <c:v>10.8504667</c:v>
                </c:pt>
                <c:pt idx="153">
                  <c:v>10.578704800000001</c:v>
                </c:pt>
                <c:pt idx="154">
                  <c:v>10.2584648</c:v>
                </c:pt>
                <c:pt idx="155">
                  <c:v>10.086502100000001</c:v>
                </c:pt>
                <c:pt idx="156">
                  <c:v>9.8944988299999999</c:v>
                </c:pt>
                <c:pt idx="157">
                  <c:v>9.6602506600000009</c:v>
                </c:pt>
                <c:pt idx="158">
                  <c:v>9.5136985799999998</c:v>
                </c:pt>
                <c:pt idx="159">
                  <c:v>9.4522266399999992</c:v>
                </c:pt>
                <c:pt idx="160">
                  <c:v>9.3976478599999993</c:v>
                </c:pt>
                <c:pt idx="161">
                  <c:v>9.3014345200000008</c:v>
                </c:pt>
                <c:pt idx="162">
                  <c:v>9.3317079500000002</c:v>
                </c:pt>
                <c:pt idx="163">
                  <c:v>9.2267131800000008</c:v>
                </c:pt>
                <c:pt idx="164">
                  <c:v>9.2014904000000008</c:v>
                </c:pt>
                <c:pt idx="165">
                  <c:v>9.0373115500000001</c:v>
                </c:pt>
                <c:pt idx="166">
                  <c:v>8.9151830699999994</c:v>
                </c:pt>
                <c:pt idx="167">
                  <c:v>8.9161605799999997</c:v>
                </c:pt>
                <c:pt idx="168">
                  <c:v>8.7093439099999994</c:v>
                </c:pt>
                <c:pt idx="169">
                  <c:v>8.53911877</c:v>
                </c:pt>
                <c:pt idx="170">
                  <c:v>8.3296823500000006</c:v>
                </c:pt>
                <c:pt idx="171">
                  <c:v>8.1665048599999999</c:v>
                </c:pt>
                <c:pt idx="172">
                  <c:v>7.9902544000000004</c:v>
                </c:pt>
                <c:pt idx="173">
                  <c:v>7.81215715</c:v>
                </c:pt>
                <c:pt idx="174">
                  <c:v>7.7006926499999997</c:v>
                </c:pt>
                <c:pt idx="175">
                  <c:v>7.5480141600000001</c:v>
                </c:pt>
                <c:pt idx="176">
                  <c:v>7.4012680099999999</c:v>
                </c:pt>
                <c:pt idx="177">
                  <c:v>7.25745153</c:v>
                </c:pt>
                <c:pt idx="178">
                  <c:v>7.1471762700000001</c:v>
                </c:pt>
                <c:pt idx="179">
                  <c:v>7.0129032100000002</c:v>
                </c:pt>
                <c:pt idx="180">
                  <c:v>6.8675279600000003</c:v>
                </c:pt>
                <c:pt idx="181">
                  <c:v>6.71028614</c:v>
                </c:pt>
                <c:pt idx="182">
                  <c:v>6.6091537499999999</c:v>
                </c:pt>
                <c:pt idx="183">
                  <c:v>6.4478635799999999</c:v>
                </c:pt>
                <c:pt idx="184">
                  <c:v>6.3313355400000004</c:v>
                </c:pt>
                <c:pt idx="185">
                  <c:v>6.1921267499999999</c:v>
                </c:pt>
                <c:pt idx="186">
                  <c:v>6.0604209899999999</c:v>
                </c:pt>
                <c:pt idx="187">
                  <c:v>5.9505920400000001</c:v>
                </c:pt>
                <c:pt idx="188">
                  <c:v>5.83972216</c:v>
                </c:pt>
                <c:pt idx="189">
                  <c:v>5.7913455999999996</c:v>
                </c:pt>
                <c:pt idx="190">
                  <c:v>5.6948199300000004</c:v>
                </c:pt>
                <c:pt idx="191">
                  <c:v>5.5444340700000003</c:v>
                </c:pt>
                <c:pt idx="192">
                  <c:v>5.52418137</c:v>
                </c:pt>
                <c:pt idx="193">
                  <c:v>5.4521374700000003</c:v>
                </c:pt>
                <c:pt idx="194">
                  <c:v>5.3562679299999996</c:v>
                </c:pt>
                <c:pt idx="195">
                  <c:v>5.3145852099999997</c:v>
                </c:pt>
                <c:pt idx="196">
                  <c:v>5.2600388499999999</c:v>
                </c:pt>
                <c:pt idx="197">
                  <c:v>5.2676467899999997</c:v>
                </c:pt>
                <c:pt idx="198">
                  <c:v>5.2670707700000001</c:v>
                </c:pt>
                <c:pt idx="199">
                  <c:v>5.2310071000000002</c:v>
                </c:pt>
                <c:pt idx="200">
                  <c:v>5.2964301100000002</c:v>
                </c:pt>
                <c:pt idx="201">
                  <c:v>5.2589025500000002</c:v>
                </c:pt>
                <c:pt idx="202">
                  <c:v>5.2944226299999997</c:v>
                </c:pt>
                <c:pt idx="203">
                  <c:v>5.2939863200000001</c:v>
                </c:pt>
                <c:pt idx="204">
                  <c:v>5.3308067299999999</c:v>
                </c:pt>
                <c:pt idx="205">
                  <c:v>5.3678760499999996</c:v>
                </c:pt>
                <c:pt idx="206">
                  <c:v>5.3900580400000004</c:v>
                </c:pt>
                <c:pt idx="207">
                  <c:v>5.4085807800000003</c:v>
                </c:pt>
                <c:pt idx="208">
                  <c:v>5.4623699200000004</c:v>
                </c:pt>
                <c:pt idx="209">
                  <c:v>5.4754395499999999</c:v>
                </c:pt>
                <c:pt idx="210">
                  <c:v>5.5027999899999998</c:v>
                </c:pt>
                <c:pt idx="211">
                  <c:v>5.5100669900000003</c:v>
                </c:pt>
                <c:pt idx="212">
                  <c:v>5.52693367</c:v>
                </c:pt>
                <c:pt idx="213">
                  <c:v>5.5544500399999999</c:v>
                </c:pt>
                <c:pt idx="214">
                  <c:v>5.5956368400000001</c:v>
                </c:pt>
                <c:pt idx="215">
                  <c:v>5.6193294500000004</c:v>
                </c:pt>
                <c:pt idx="216">
                  <c:v>5.6450757999999999</c:v>
                </c:pt>
                <c:pt idx="217">
                  <c:v>5.6919188500000004</c:v>
                </c:pt>
                <c:pt idx="218">
                  <c:v>5.8011674900000001</c:v>
                </c:pt>
                <c:pt idx="219">
                  <c:v>5.8767991100000003</c:v>
                </c:pt>
                <c:pt idx="220">
                  <c:v>5.9682102199999996</c:v>
                </c:pt>
                <c:pt idx="221">
                  <c:v>6.0807671499999998</c:v>
                </c:pt>
                <c:pt idx="222">
                  <c:v>6.1527566900000004</c:v>
                </c:pt>
                <c:pt idx="223">
                  <c:v>6.2930655499999997</c:v>
                </c:pt>
                <c:pt idx="224">
                  <c:v>6.38534164</c:v>
                </c:pt>
                <c:pt idx="225">
                  <c:v>6.5024461699999998</c:v>
                </c:pt>
                <c:pt idx="226">
                  <c:v>6.5628724099999998</c:v>
                </c:pt>
                <c:pt idx="227">
                  <c:v>6.6141152400000003</c:v>
                </c:pt>
                <c:pt idx="228">
                  <c:v>6.6838069000000004</c:v>
                </c:pt>
                <c:pt idx="229">
                  <c:v>6.6884050400000001</c:v>
                </c:pt>
                <c:pt idx="230">
                  <c:v>6.7177905999999998</c:v>
                </c:pt>
                <c:pt idx="231">
                  <c:v>6.7263207400000002</c:v>
                </c:pt>
                <c:pt idx="232">
                  <c:v>6.7171215999999996</c:v>
                </c:pt>
                <c:pt idx="233">
                  <c:v>6.6787161800000003</c:v>
                </c:pt>
                <c:pt idx="234">
                  <c:v>6.6570735000000001</c:v>
                </c:pt>
                <c:pt idx="235">
                  <c:v>6.6176710099999996</c:v>
                </c:pt>
                <c:pt idx="236">
                  <c:v>6.5774321599999999</c:v>
                </c:pt>
                <c:pt idx="237">
                  <c:v>6.5522108100000001</c:v>
                </c:pt>
                <c:pt idx="238">
                  <c:v>6.5216326699999998</c:v>
                </c:pt>
                <c:pt idx="239">
                  <c:v>6.4943914400000002</c:v>
                </c:pt>
                <c:pt idx="240">
                  <c:v>6.4561290700000002</c:v>
                </c:pt>
                <c:pt idx="241">
                  <c:v>6.4454436299999998</c:v>
                </c:pt>
                <c:pt idx="242">
                  <c:v>6.4310269399999997</c:v>
                </c:pt>
                <c:pt idx="243">
                  <c:v>6.4033369999999996</c:v>
                </c:pt>
                <c:pt idx="244">
                  <c:v>6.3982968299999996</c:v>
                </c:pt>
                <c:pt idx="245">
                  <c:v>6.3918294900000001</c:v>
                </c:pt>
                <c:pt idx="246">
                  <c:v>6.38703442</c:v>
                </c:pt>
                <c:pt idx="247">
                  <c:v>6.3838315000000003</c:v>
                </c:pt>
                <c:pt idx="248">
                  <c:v>6.3878750799999997</c:v>
                </c:pt>
                <c:pt idx="249">
                  <c:v>6.3912396400000002</c:v>
                </c:pt>
                <c:pt idx="250">
                  <c:v>6.4038462599999999</c:v>
                </c:pt>
                <c:pt idx="251">
                  <c:v>6.4061589200000002</c:v>
                </c:pt>
                <c:pt idx="252">
                  <c:v>6.3905382199999998</c:v>
                </c:pt>
                <c:pt idx="253">
                  <c:v>6.3920416800000002</c:v>
                </c:pt>
                <c:pt idx="254">
                  <c:v>6.4054903999999997</c:v>
                </c:pt>
                <c:pt idx="255">
                  <c:v>6.4058027299999996</c:v>
                </c:pt>
                <c:pt idx="256">
                  <c:v>6.3975253099999998</c:v>
                </c:pt>
                <c:pt idx="257">
                  <c:v>6.4002099000000001</c:v>
                </c:pt>
                <c:pt idx="258">
                  <c:v>6.3912410700000004</c:v>
                </c:pt>
                <c:pt idx="259">
                  <c:v>6.3930134799999996</c:v>
                </c:pt>
                <c:pt idx="260">
                  <c:v>6.3847055399999997</c:v>
                </c:pt>
                <c:pt idx="261">
                  <c:v>6.3747029299999998</c:v>
                </c:pt>
                <c:pt idx="262">
                  <c:v>6.3722143200000003</c:v>
                </c:pt>
                <c:pt idx="263">
                  <c:v>6.36939192</c:v>
                </c:pt>
                <c:pt idx="264">
                  <c:v>6.3602395100000004</c:v>
                </c:pt>
                <c:pt idx="265">
                  <c:v>6.3529882400000002</c:v>
                </c:pt>
                <c:pt idx="266">
                  <c:v>6.3415632200000003</c:v>
                </c:pt>
                <c:pt idx="267">
                  <c:v>6.3370943100000003</c:v>
                </c:pt>
                <c:pt idx="268">
                  <c:v>6.3355240799999999</c:v>
                </c:pt>
                <c:pt idx="269">
                  <c:v>6.3238959299999999</c:v>
                </c:pt>
                <c:pt idx="270">
                  <c:v>6.3243346200000001</c:v>
                </c:pt>
                <c:pt idx="271">
                  <c:v>6.31042624</c:v>
                </c:pt>
                <c:pt idx="272">
                  <c:v>6.3053431499999997</c:v>
                </c:pt>
                <c:pt idx="273">
                  <c:v>6.3062982600000002</c:v>
                </c:pt>
                <c:pt idx="274">
                  <c:v>6.2819261600000003</c:v>
                </c:pt>
                <c:pt idx="275">
                  <c:v>6.2913770700000002</c:v>
                </c:pt>
                <c:pt idx="276">
                  <c:v>6.2921896000000004</c:v>
                </c:pt>
                <c:pt idx="277">
                  <c:v>6.2987308500000001</c:v>
                </c:pt>
                <c:pt idx="278">
                  <c:v>6.2922234499999998</c:v>
                </c:pt>
                <c:pt idx="279">
                  <c:v>6.2891616800000003</c:v>
                </c:pt>
                <c:pt idx="280">
                  <c:v>6.29810333</c:v>
                </c:pt>
                <c:pt idx="281">
                  <c:v>6.2963066100000002</c:v>
                </c:pt>
                <c:pt idx="282">
                  <c:v>6.3102521899999999</c:v>
                </c:pt>
                <c:pt idx="283">
                  <c:v>6.3108406099999996</c:v>
                </c:pt>
                <c:pt idx="284">
                  <c:v>6.3155074100000004</c:v>
                </c:pt>
                <c:pt idx="285">
                  <c:v>6.3468642199999996</c:v>
                </c:pt>
                <c:pt idx="286">
                  <c:v>6.3615088499999999</c:v>
                </c:pt>
                <c:pt idx="287">
                  <c:v>6.3713340799999996</c:v>
                </c:pt>
                <c:pt idx="288">
                  <c:v>6.3928914099999998</c:v>
                </c:pt>
                <c:pt idx="289">
                  <c:v>6.4075760800000001</c:v>
                </c:pt>
                <c:pt idx="290">
                  <c:v>6.4242262800000001</c:v>
                </c:pt>
                <c:pt idx="291">
                  <c:v>6.4353661500000001</c:v>
                </c:pt>
                <c:pt idx="292">
                  <c:v>6.4933228500000002</c:v>
                </c:pt>
                <c:pt idx="293">
                  <c:v>6.5153956400000004</c:v>
                </c:pt>
                <c:pt idx="294">
                  <c:v>6.5306382200000002</c:v>
                </c:pt>
                <c:pt idx="295">
                  <c:v>6.5623254800000002</c:v>
                </c:pt>
                <c:pt idx="296">
                  <c:v>6.6066799200000004</c:v>
                </c:pt>
                <c:pt idx="297">
                  <c:v>6.6187629699999997</c:v>
                </c:pt>
                <c:pt idx="298">
                  <c:v>6.6564598100000003</c:v>
                </c:pt>
                <c:pt idx="299">
                  <c:v>6.6869511599999996</c:v>
                </c:pt>
                <c:pt idx="300">
                  <c:v>6.7139830600000003</c:v>
                </c:pt>
                <c:pt idx="301">
                  <c:v>6.7420554199999998</c:v>
                </c:pt>
                <c:pt idx="302">
                  <c:v>6.7723913199999997</c:v>
                </c:pt>
                <c:pt idx="303">
                  <c:v>6.8221011200000001</c:v>
                </c:pt>
                <c:pt idx="304">
                  <c:v>6.8479781199999996</c:v>
                </c:pt>
                <c:pt idx="305">
                  <c:v>6.8881654699999997</c:v>
                </c:pt>
                <c:pt idx="306">
                  <c:v>6.9115238200000002</c:v>
                </c:pt>
                <c:pt idx="307">
                  <c:v>6.9493141200000004</c:v>
                </c:pt>
                <c:pt idx="308">
                  <c:v>6.9968004199999996</c:v>
                </c:pt>
                <c:pt idx="309">
                  <c:v>7.0216136000000002</c:v>
                </c:pt>
                <c:pt idx="310">
                  <c:v>7.0765638400000004</c:v>
                </c:pt>
                <c:pt idx="311">
                  <c:v>7.1198034300000002</c:v>
                </c:pt>
                <c:pt idx="312">
                  <c:v>7.1607871100000002</c:v>
                </c:pt>
                <c:pt idx="313">
                  <c:v>7.2043828999999997</c:v>
                </c:pt>
                <c:pt idx="314">
                  <c:v>7.2536730800000004</c:v>
                </c:pt>
                <c:pt idx="315">
                  <c:v>7.2843861600000004</c:v>
                </c:pt>
                <c:pt idx="316">
                  <c:v>7.3195099800000003</c:v>
                </c:pt>
                <c:pt idx="317">
                  <c:v>7.3649592400000001</c:v>
                </c:pt>
                <c:pt idx="318">
                  <c:v>7.4104566600000004</c:v>
                </c:pt>
                <c:pt idx="319">
                  <c:v>7.4331340800000003</c:v>
                </c:pt>
                <c:pt idx="320">
                  <c:v>7.4502015100000003</c:v>
                </c:pt>
                <c:pt idx="321">
                  <c:v>7.47088003</c:v>
                </c:pt>
                <c:pt idx="322">
                  <c:v>7.4991912799999998</c:v>
                </c:pt>
                <c:pt idx="323">
                  <c:v>7.5114521999999999</c:v>
                </c:pt>
                <c:pt idx="324">
                  <c:v>7.5169129400000001</c:v>
                </c:pt>
                <c:pt idx="325">
                  <c:v>7.5266103700000002</c:v>
                </c:pt>
                <c:pt idx="326">
                  <c:v>7.5103988599999996</c:v>
                </c:pt>
                <c:pt idx="327">
                  <c:v>7.5009827600000003</c:v>
                </c:pt>
                <c:pt idx="328">
                  <c:v>7.5227942499999996</c:v>
                </c:pt>
                <c:pt idx="329">
                  <c:v>7.5151004800000001</c:v>
                </c:pt>
                <c:pt idx="330">
                  <c:v>7.50307703</c:v>
                </c:pt>
                <c:pt idx="331">
                  <c:v>7.5062360799999999</c:v>
                </c:pt>
                <c:pt idx="332">
                  <c:v>7.4904127100000002</c:v>
                </c:pt>
                <c:pt idx="333">
                  <c:v>7.4732818600000002</c:v>
                </c:pt>
                <c:pt idx="334">
                  <c:v>7.4283499700000002</c:v>
                </c:pt>
                <c:pt idx="335">
                  <c:v>7.4228172299999997</c:v>
                </c:pt>
                <c:pt idx="336">
                  <c:v>7.36406136</c:v>
                </c:pt>
                <c:pt idx="337">
                  <c:v>7.3698244099999997</c:v>
                </c:pt>
                <c:pt idx="338">
                  <c:v>7.3862743399999999</c:v>
                </c:pt>
                <c:pt idx="339">
                  <c:v>7.3635072700000004</c:v>
                </c:pt>
                <c:pt idx="340">
                  <c:v>7.3491196600000004</c:v>
                </c:pt>
                <c:pt idx="341">
                  <c:v>7.3576021200000001</c:v>
                </c:pt>
                <c:pt idx="342">
                  <c:v>7.33602095</c:v>
                </c:pt>
                <c:pt idx="343">
                  <c:v>7.3094248799999999</c:v>
                </c:pt>
                <c:pt idx="344">
                  <c:v>7.3337254500000002</c:v>
                </c:pt>
                <c:pt idx="345">
                  <c:v>7.3300290099999996</c:v>
                </c:pt>
                <c:pt idx="346">
                  <c:v>7.3344149600000001</c:v>
                </c:pt>
                <c:pt idx="347">
                  <c:v>7.3285503399999996</c:v>
                </c:pt>
                <c:pt idx="348">
                  <c:v>7.3154497100000002</c:v>
                </c:pt>
                <c:pt idx="349">
                  <c:v>7.33083916</c:v>
                </c:pt>
                <c:pt idx="350">
                  <c:v>7.3468728099999998</c:v>
                </c:pt>
                <c:pt idx="351">
                  <c:v>7.3425107000000001</c:v>
                </c:pt>
                <c:pt idx="352">
                  <c:v>7.3558278100000001</c:v>
                </c:pt>
                <c:pt idx="353">
                  <c:v>7.3577046399999997</c:v>
                </c:pt>
                <c:pt idx="354">
                  <c:v>7.3492374399999996</c:v>
                </c:pt>
                <c:pt idx="355">
                  <c:v>7.3830838200000004</c:v>
                </c:pt>
                <c:pt idx="356">
                  <c:v>7.3947644199999996</c:v>
                </c:pt>
                <c:pt idx="357">
                  <c:v>7.3813238099999996</c:v>
                </c:pt>
                <c:pt idx="358">
                  <c:v>7.4077415499999999</c:v>
                </c:pt>
                <c:pt idx="359">
                  <c:v>7.4073348000000001</c:v>
                </c:pt>
                <c:pt idx="360">
                  <c:v>7.4252095200000001</c:v>
                </c:pt>
                <c:pt idx="361">
                  <c:v>7.4435300800000004</c:v>
                </c:pt>
                <c:pt idx="362">
                  <c:v>7.4847693399999997</c:v>
                </c:pt>
                <c:pt idx="363">
                  <c:v>7.4745822000000004</c:v>
                </c:pt>
                <c:pt idx="364">
                  <c:v>7.4829406699999996</c:v>
                </c:pt>
                <c:pt idx="365">
                  <c:v>7.5093297999999997</c:v>
                </c:pt>
                <c:pt idx="366">
                  <c:v>7.5439705799999999</c:v>
                </c:pt>
                <c:pt idx="367">
                  <c:v>7.5810780500000003</c:v>
                </c:pt>
                <c:pt idx="368">
                  <c:v>7.6046552700000003</c:v>
                </c:pt>
                <c:pt idx="369">
                  <c:v>7.6094880099999997</c:v>
                </c:pt>
                <c:pt idx="370">
                  <c:v>7.6413187999999996</c:v>
                </c:pt>
                <c:pt idx="371">
                  <c:v>7.6519103099999999</c:v>
                </c:pt>
                <c:pt idx="372">
                  <c:v>7.6695389699999996</c:v>
                </c:pt>
                <c:pt idx="373">
                  <c:v>7.7011742600000002</c:v>
                </c:pt>
                <c:pt idx="374">
                  <c:v>7.7192688</c:v>
                </c:pt>
                <c:pt idx="375">
                  <c:v>7.7368278500000001</c:v>
                </c:pt>
                <c:pt idx="376">
                  <c:v>7.7634182000000003</c:v>
                </c:pt>
                <c:pt idx="377">
                  <c:v>7.76683331</c:v>
                </c:pt>
                <c:pt idx="378">
                  <c:v>7.7588472399999997</c:v>
                </c:pt>
                <c:pt idx="379">
                  <c:v>7.7720460899999999</c:v>
                </c:pt>
                <c:pt idx="380">
                  <c:v>7.7929773300000003</c:v>
                </c:pt>
                <c:pt idx="381">
                  <c:v>7.7972640999999996</c:v>
                </c:pt>
                <c:pt idx="382">
                  <c:v>7.7933073000000004</c:v>
                </c:pt>
                <c:pt idx="383">
                  <c:v>7.7739448500000004</c:v>
                </c:pt>
                <c:pt idx="384">
                  <c:v>7.76258421</c:v>
                </c:pt>
                <c:pt idx="385">
                  <c:v>7.7451491399999997</c:v>
                </c:pt>
                <c:pt idx="386">
                  <c:v>7.7305936800000001</c:v>
                </c:pt>
                <c:pt idx="387">
                  <c:v>7.7196064</c:v>
                </c:pt>
                <c:pt idx="388">
                  <c:v>7.6893811200000002</c:v>
                </c:pt>
                <c:pt idx="389">
                  <c:v>7.6293869000000001</c:v>
                </c:pt>
                <c:pt idx="390">
                  <c:v>7.6267123200000002</c:v>
                </c:pt>
                <c:pt idx="391">
                  <c:v>7.5837225899999998</c:v>
                </c:pt>
                <c:pt idx="392">
                  <c:v>7.5548572500000004</c:v>
                </c:pt>
                <c:pt idx="393">
                  <c:v>7.5195703500000004</c:v>
                </c:pt>
                <c:pt idx="394">
                  <c:v>7.4415793399999997</c:v>
                </c:pt>
                <c:pt idx="395">
                  <c:v>7.3995566400000001</c:v>
                </c:pt>
                <c:pt idx="396">
                  <c:v>7.3703455900000003</c:v>
                </c:pt>
                <c:pt idx="397">
                  <c:v>7.3145856900000004</c:v>
                </c:pt>
                <c:pt idx="398">
                  <c:v>7.2461061500000001</c:v>
                </c:pt>
                <c:pt idx="399">
                  <c:v>7.20302343</c:v>
                </c:pt>
                <c:pt idx="400">
                  <c:v>7.1788387299999998</c:v>
                </c:pt>
                <c:pt idx="401">
                  <c:v>7.1159014699999998</c:v>
                </c:pt>
                <c:pt idx="402">
                  <c:v>7.1061797100000001</c:v>
                </c:pt>
                <c:pt idx="403">
                  <c:v>7.0538883200000004</c:v>
                </c:pt>
                <c:pt idx="404">
                  <c:v>7.0369668000000001</c:v>
                </c:pt>
                <c:pt idx="405">
                  <c:v>6.99683046</c:v>
                </c:pt>
                <c:pt idx="406">
                  <c:v>6.9591717700000002</c:v>
                </c:pt>
                <c:pt idx="407">
                  <c:v>6.9214348799999996</c:v>
                </c:pt>
                <c:pt idx="408">
                  <c:v>6.9065699599999997</c:v>
                </c:pt>
                <c:pt idx="409">
                  <c:v>6.9030065499999997</c:v>
                </c:pt>
                <c:pt idx="410">
                  <c:v>6.8653469100000004</c:v>
                </c:pt>
                <c:pt idx="411">
                  <c:v>6.8770942699999997</c:v>
                </c:pt>
                <c:pt idx="412">
                  <c:v>6.8777537300000002</c:v>
                </c:pt>
                <c:pt idx="413">
                  <c:v>6.8411393199999999</c:v>
                </c:pt>
                <c:pt idx="414">
                  <c:v>6.8615493799999996</c:v>
                </c:pt>
                <c:pt idx="415">
                  <c:v>6.8540387200000001</c:v>
                </c:pt>
                <c:pt idx="416">
                  <c:v>6.8719801900000004</c:v>
                </c:pt>
                <c:pt idx="417">
                  <c:v>6.8778796199999999</c:v>
                </c:pt>
                <c:pt idx="418">
                  <c:v>6.9059328999999998</c:v>
                </c:pt>
                <c:pt idx="419">
                  <c:v>6.9021754299999998</c:v>
                </c:pt>
                <c:pt idx="420">
                  <c:v>6.9107050900000004</c:v>
                </c:pt>
                <c:pt idx="421">
                  <c:v>6.9245181100000002</c:v>
                </c:pt>
                <c:pt idx="422">
                  <c:v>6.94210482</c:v>
                </c:pt>
                <c:pt idx="423">
                  <c:v>6.9458265299999997</c:v>
                </c:pt>
                <c:pt idx="424">
                  <c:v>6.9690637600000001</c:v>
                </c:pt>
                <c:pt idx="425">
                  <c:v>6.9863863000000004</c:v>
                </c:pt>
                <c:pt idx="426">
                  <c:v>7.0030083699999999</c:v>
                </c:pt>
                <c:pt idx="427">
                  <c:v>7.02876616</c:v>
                </c:pt>
                <c:pt idx="428">
                  <c:v>7.0562510500000002</c:v>
                </c:pt>
                <c:pt idx="429">
                  <c:v>7.06723547</c:v>
                </c:pt>
                <c:pt idx="430">
                  <c:v>7.0904240600000001</c:v>
                </c:pt>
                <c:pt idx="431">
                  <c:v>7.1218113900000004</c:v>
                </c:pt>
                <c:pt idx="432">
                  <c:v>7.1423230200000001</c:v>
                </c:pt>
                <c:pt idx="433">
                  <c:v>7.1584567999999997</c:v>
                </c:pt>
                <c:pt idx="434">
                  <c:v>7.17250443</c:v>
                </c:pt>
                <c:pt idx="435">
                  <c:v>7.1953635199999999</c:v>
                </c:pt>
                <c:pt idx="436">
                  <c:v>7.2312865300000002</c:v>
                </c:pt>
                <c:pt idx="437">
                  <c:v>7.2537341099999999</c:v>
                </c:pt>
                <c:pt idx="438">
                  <c:v>7.2713174800000004</c:v>
                </c:pt>
                <c:pt idx="439">
                  <c:v>7.3035211599999998</c:v>
                </c:pt>
                <c:pt idx="440">
                  <c:v>7.3311562500000003</c:v>
                </c:pt>
                <c:pt idx="441">
                  <c:v>7.3614292099999998</c:v>
                </c:pt>
                <c:pt idx="442">
                  <c:v>7.3888730999999996</c:v>
                </c:pt>
                <c:pt idx="443">
                  <c:v>7.4153928799999997</c:v>
                </c:pt>
                <c:pt idx="444">
                  <c:v>7.4229378700000002</c:v>
                </c:pt>
                <c:pt idx="445">
                  <c:v>7.45631456</c:v>
                </c:pt>
                <c:pt idx="446">
                  <c:v>7.4934277500000004</c:v>
                </c:pt>
                <c:pt idx="447">
                  <c:v>7.5168642999999999</c:v>
                </c:pt>
                <c:pt idx="448">
                  <c:v>7.5718789099999997</c:v>
                </c:pt>
                <c:pt idx="449">
                  <c:v>7.6037225700000004</c:v>
                </c:pt>
                <c:pt idx="450">
                  <c:v>7.6287221900000004</c:v>
                </c:pt>
                <c:pt idx="451">
                  <c:v>7.6551237099999998</c:v>
                </c:pt>
                <c:pt idx="452">
                  <c:v>7.7019014400000003</c:v>
                </c:pt>
                <c:pt idx="453">
                  <c:v>7.7507467300000004</c:v>
                </c:pt>
                <c:pt idx="454">
                  <c:v>7.7837662700000001</c:v>
                </c:pt>
                <c:pt idx="455">
                  <c:v>7.8083739300000001</c:v>
                </c:pt>
                <c:pt idx="456">
                  <c:v>7.8560304600000004</c:v>
                </c:pt>
                <c:pt idx="457">
                  <c:v>7.8809356700000004</c:v>
                </c:pt>
                <c:pt idx="458">
                  <c:v>7.9450573899999997</c:v>
                </c:pt>
                <c:pt idx="459">
                  <c:v>7.9658761</c:v>
                </c:pt>
                <c:pt idx="460">
                  <c:v>8.0343122499999993</c:v>
                </c:pt>
                <c:pt idx="461">
                  <c:v>8.0684776300000003</c:v>
                </c:pt>
                <c:pt idx="462">
                  <c:v>8.1033449199999996</c:v>
                </c:pt>
                <c:pt idx="463">
                  <c:v>8.1509427999999993</c:v>
                </c:pt>
                <c:pt idx="464">
                  <c:v>8.2147932099999998</c:v>
                </c:pt>
                <c:pt idx="465">
                  <c:v>8.2403678899999999</c:v>
                </c:pt>
                <c:pt idx="466">
                  <c:v>8.2863244999999992</c:v>
                </c:pt>
                <c:pt idx="467">
                  <c:v>8.3407859799999997</c:v>
                </c:pt>
                <c:pt idx="468">
                  <c:v>8.3700962099999998</c:v>
                </c:pt>
                <c:pt idx="469">
                  <c:v>8.4188652000000008</c:v>
                </c:pt>
                <c:pt idx="470">
                  <c:v>8.4504880900000003</c:v>
                </c:pt>
                <c:pt idx="471">
                  <c:v>8.4907493600000006</c:v>
                </c:pt>
                <c:pt idx="472">
                  <c:v>8.5539407700000005</c:v>
                </c:pt>
                <c:pt idx="473">
                  <c:v>8.5860252399999997</c:v>
                </c:pt>
                <c:pt idx="474">
                  <c:v>8.6004009200000002</c:v>
                </c:pt>
                <c:pt idx="475">
                  <c:v>8.6181850400000002</c:v>
                </c:pt>
                <c:pt idx="476">
                  <c:v>8.6521406200000008</c:v>
                </c:pt>
                <c:pt idx="477">
                  <c:v>8.6803445799999999</c:v>
                </c:pt>
                <c:pt idx="478">
                  <c:v>8.7073965100000006</c:v>
                </c:pt>
                <c:pt idx="479">
                  <c:v>8.7227458999999996</c:v>
                </c:pt>
                <c:pt idx="480">
                  <c:v>8.7334203699999993</c:v>
                </c:pt>
                <c:pt idx="481">
                  <c:v>8.75062943</c:v>
                </c:pt>
                <c:pt idx="482">
                  <c:v>8.7585496900000006</c:v>
                </c:pt>
                <c:pt idx="483">
                  <c:v>8.7661704999999994</c:v>
                </c:pt>
                <c:pt idx="484">
                  <c:v>8.7716484099999992</c:v>
                </c:pt>
                <c:pt idx="485">
                  <c:v>8.7704067200000004</c:v>
                </c:pt>
                <c:pt idx="486">
                  <c:v>8.77341938</c:v>
                </c:pt>
                <c:pt idx="487">
                  <c:v>8.7715702100000001</c:v>
                </c:pt>
                <c:pt idx="488">
                  <c:v>8.7677621800000001</c:v>
                </c:pt>
                <c:pt idx="489">
                  <c:v>8.7592096300000009</c:v>
                </c:pt>
                <c:pt idx="490">
                  <c:v>8.7521286000000007</c:v>
                </c:pt>
                <c:pt idx="491">
                  <c:v>8.7429866799999996</c:v>
                </c:pt>
                <c:pt idx="492">
                  <c:v>8.7291583999999993</c:v>
                </c:pt>
                <c:pt idx="493">
                  <c:v>8.7122869499999993</c:v>
                </c:pt>
                <c:pt idx="494">
                  <c:v>8.6973552699999992</c:v>
                </c:pt>
                <c:pt idx="495">
                  <c:v>8.6907320000000006</c:v>
                </c:pt>
                <c:pt idx="496">
                  <c:v>8.6682624799999992</c:v>
                </c:pt>
                <c:pt idx="497">
                  <c:v>8.6506700500000004</c:v>
                </c:pt>
                <c:pt idx="498">
                  <c:v>8.6377382300000001</c:v>
                </c:pt>
                <c:pt idx="499">
                  <c:v>8.6097955699999993</c:v>
                </c:pt>
                <c:pt idx="500">
                  <c:v>8.5886325800000005</c:v>
                </c:pt>
                <c:pt idx="501">
                  <c:v>8.5805006000000006</c:v>
                </c:pt>
                <c:pt idx="502">
                  <c:v>8.5642433199999992</c:v>
                </c:pt>
                <c:pt idx="503">
                  <c:v>8.5541114799999995</c:v>
                </c:pt>
                <c:pt idx="504">
                  <c:v>8.5404624899999995</c:v>
                </c:pt>
                <c:pt idx="505">
                  <c:v>8.5053892100000006</c:v>
                </c:pt>
                <c:pt idx="506">
                  <c:v>8.4890174900000002</c:v>
                </c:pt>
                <c:pt idx="507">
                  <c:v>8.4839763599999998</c:v>
                </c:pt>
                <c:pt idx="508">
                  <c:v>8.4670848799999998</c:v>
                </c:pt>
                <c:pt idx="509">
                  <c:v>8.4525032000000007</c:v>
                </c:pt>
                <c:pt idx="510">
                  <c:v>8.4427690500000008</c:v>
                </c:pt>
                <c:pt idx="511">
                  <c:v>8.4293489499999996</c:v>
                </c:pt>
                <c:pt idx="512">
                  <c:v>8.4209013000000006</c:v>
                </c:pt>
                <c:pt idx="513">
                  <c:v>8.4112672800000006</c:v>
                </c:pt>
                <c:pt idx="514">
                  <c:v>8.3942632699999997</c:v>
                </c:pt>
                <c:pt idx="515">
                  <c:v>8.39626026</c:v>
                </c:pt>
                <c:pt idx="516">
                  <c:v>8.3956747099999998</c:v>
                </c:pt>
                <c:pt idx="517">
                  <c:v>8.3881893200000004</c:v>
                </c:pt>
                <c:pt idx="518">
                  <c:v>8.3685216899999997</c:v>
                </c:pt>
                <c:pt idx="519">
                  <c:v>8.3627481499999998</c:v>
                </c:pt>
                <c:pt idx="520">
                  <c:v>8.3578414900000002</c:v>
                </c:pt>
                <c:pt idx="521">
                  <c:v>8.3625612300000007</c:v>
                </c:pt>
                <c:pt idx="522">
                  <c:v>8.3581790900000001</c:v>
                </c:pt>
                <c:pt idx="523">
                  <c:v>8.3576049799999996</c:v>
                </c:pt>
                <c:pt idx="524">
                  <c:v>8.3461093900000005</c:v>
                </c:pt>
                <c:pt idx="525">
                  <c:v>8.3439941399999995</c:v>
                </c:pt>
                <c:pt idx="526">
                  <c:v>8.3417262999999995</c:v>
                </c:pt>
                <c:pt idx="527">
                  <c:v>8.3370561599999995</c:v>
                </c:pt>
                <c:pt idx="528">
                  <c:v>8.3291559199999998</c:v>
                </c:pt>
                <c:pt idx="529">
                  <c:v>8.3219852400000001</c:v>
                </c:pt>
                <c:pt idx="530">
                  <c:v>8.3208904300000004</c:v>
                </c:pt>
                <c:pt idx="531">
                  <c:v>8.3173131900000001</c:v>
                </c:pt>
                <c:pt idx="532">
                  <c:v>8.3108549099999998</c:v>
                </c:pt>
                <c:pt idx="533">
                  <c:v>8.2974386199999994</c:v>
                </c:pt>
                <c:pt idx="534">
                  <c:v>8.2930803300000004</c:v>
                </c:pt>
                <c:pt idx="535">
                  <c:v>8.2826108900000008</c:v>
                </c:pt>
                <c:pt idx="536">
                  <c:v>8.2627735100000006</c:v>
                </c:pt>
                <c:pt idx="537">
                  <c:v>8.2524347299999992</c:v>
                </c:pt>
                <c:pt idx="538">
                  <c:v>8.2353916199999997</c:v>
                </c:pt>
                <c:pt idx="539">
                  <c:v>8.2290191700000008</c:v>
                </c:pt>
                <c:pt idx="540">
                  <c:v>8.2083539999999999</c:v>
                </c:pt>
                <c:pt idx="541">
                  <c:v>8.1844797099999997</c:v>
                </c:pt>
                <c:pt idx="542">
                  <c:v>8.1764116300000005</c:v>
                </c:pt>
                <c:pt idx="543">
                  <c:v>8.1445808399999997</c:v>
                </c:pt>
                <c:pt idx="544">
                  <c:v>8.1407795000000007</c:v>
                </c:pt>
                <c:pt idx="545">
                  <c:v>8.0992774999999995</c:v>
                </c:pt>
                <c:pt idx="546">
                  <c:v>8.0728807400000004</c:v>
                </c:pt>
                <c:pt idx="547">
                  <c:v>8.0416183500000002</c:v>
                </c:pt>
                <c:pt idx="548">
                  <c:v>7.9822525999999998</c:v>
                </c:pt>
                <c:pt idx="549">
                  <c:v>7.9655208599999998</c:v>
                </c:pt>
                <c:pt idx="550">
                  <c:v>7.9099674200000001</c:v>
                </c:pt>
                <c:pt idx="551">
                  <c:v>7.8460779199999999</c:v>
                </c:pt>
                <c:pt idx="552">
                  <c:v>7.8198528300000003</c:v>
                </c:pt>
                <c:pt idx="553">
                  <c:v>7.7343144400000003</c:v>
                </c:pt>
                <c:pt idx="554">
                  <c:v>7.7143774000000001</c:v>
                </c:pt>
                <c:pt idx="555">
                  <c:v>7.6851368000000004</c:v>
                </c:pt>
                <c:pt idx="556">
                  <c:v>7.6259441399999996</c:v>
                </c:pt>
                <c:pt idx="557">
                  <c:v>7.5634679800000004</c:v>
                </c:pt>
                <c:pt idx="558">
                  <c:v>7.51021099</c:v>
                </c:pt>
                <c:pt idx="559">
                  <c:v>7.4349608399999996</c:v>
                </c:pt>
                <c:pt idx="560">
                  <c:v>7.3841295200000001</c:v>
                </c:pt>
                <c:pt idx="561">
                  <c:v>7.3502850500000001</c:v>
                </c:pt>
                <c:pt idx="562">
                  <c:v>7.3059897400000002</c:v>
                </c:pt>
                <c:pt idx="563">
                  <c:v>7.2502851499999998</c:v>
                </c:pt>
                <c:pt idx="564">
                  <c:v>7.1744275100000001</c:v>
                </c:pt>
                <c:pt idx="565">
                  <c:v>7.1442546800000004</c:v>
                </c:pt>
                <c:pt idx="566">
                  <c:v>7.1335716199999997</c:v>
                </c:pt>
                <c:pt idx="567">
                  <c:v>7.0843529700000003</c:v>
                </c:pt>
                <c:pt idx="568">
                  <c:v>7.0365138099999998</c:v>
                </c:pt>
                <c:pt idx="569">
                  <c:v>7.0332746500000001</c:v>
                </c:pt>
                <c:pt idx="570">
                  <c:v>7.0021152500000001</c:v>
                </c:pt>
                <c:pt idx="571">
                  <c:v>7.0014362300000004</c:v>
                </c:pt>
                <c:pt idx="572">
                  <c:v>6.9920177499999996</c:v>
                </c:pt>
                <c:pt idx="573">
                  <c:v>6.9532341999999998</c:v>
                </c:pt>
                <c:pt idx="574">
                  <c:v>6.9414763500000003</c:v>
                </c:pt>
                <c:pt idx="575">
                  <c:v>6.9367771100000004</c:v>
                </c:pt>
                <c:pt idx="576">
                  <c:v>6.9580011400000004</c:v>
                </c:pt>
                <c:pt idx="577">
                  <c:v>6.9593687099999997</c:v>
                </c:pt>
                <c:pt idx="578">
                  <c:v>6.9531745899999997</c:v>
                </c:pt>
                <c:pt idx="579">
                  <c:v>6.9721054999999996</c:v>
                </c:pt>
                <c:pt idx="580">
                  <c:v>6.9839048400000001</c:v>
                </c:pt>
                <c:pt idx="581">
                  <c:v>6.9932928099999998</c:v>
                </c:pt>
                <c:pt idx="582">
                  <c:v>7.0114131000000004</c:v>
                </c:pt>
                <c:pt idx="583">
                  <c:v>7.01959467</c:v>
                </c:pt>
                <c:pt idx="584">
                  <c:v>7.0369267500000001</c:v>
                </c:pt>
                <c:pt idx="585">
                  <c:v>7.0525364899999996</c:v>
                </c:pt>
                <c:pt idx="586">
                  <c:v>7.0702014000000002</c:v>
                </c:pt>
                <c:pt idx="587">
                  <c:v>7.1010365499999999</c:v>
                </c:pt>
                <c:pt idx="588">
                  <c:v>7.1340236700000004</c:v>
                </c:pt>
                <c:pt idx="589">
                  <c:v>7.1516513799999997</c:v>
                </c:pt>
                <c:pt idx="590">
                  <c:v>7.1736288100000003</c:v>
                </c:pt>
                <c:pt idx="591">
                  <c:v>7.2048897700000003</c:v>
                </c:pt>
                <c:pt idx="592">
                  <c:v>7.2261958100000001</c:v>
                </c:pt>
                <c:pt idx="593">
                  <c:v>7.2591490700000003</c:v>
                </c:pt>
                <c:pt idx="594">
                  <c:v>7.2823729500000001</c:v>
                </c:pt>
                <c:pt idx="595">
                  <c:v>7.3044090300000004</c:v>
                </c:pt>
                <c:pt idx="596">
                  <c:v>7.3307008700000003</c:v>
                </c:pt>
                <c:pt idx="597">
                  <c:v>7.3566331900000002</c:v>
                </c:pt>
                <c:pt idx="598">
                  <c:v>7.3944039300000002</c:v>
                </c:pt>
                <c:pt idx="599">
                  <c:v>7.4177079199999998</c:v>
                </c:pt>
                <c:pt idx="600">
                  <c:v>7.4478926699999999</c:v>
                </c:pt>
                <c:pt idx="601">
                  <c:v>7.4727873799999998</c:v>
                </c:pt>
                <c:pt idx="602">
                  <c:v>7.5074620200000002</c:v>
                </c:pt>
                <c:pt idx="603">
                  <c:v>7.5311455699999996</c:v>
                </c:pt>
                <c:pt idx="604">
                  <c:v>7.5561652199999996</c:v>
                </c:pt>
                <c:pt idx="605">
                  <c:v>7.5799570100000002</c:v>
                </c:pt>
                <c:pt idx="606">
                  <c:v>7.6140880600000003</c:v>
                </c:pt>
                <c:pt idx="607">
                  <c:v>7.6407895100000003</c:v>
                </c:pt>
                <c:pt idx="608">
                  <c:v>7.6678066300000003</c:v>
                </c:pt>
                <c:pt idx="609">
                  <c:v>7.69452143</c:v>
                </c:pt>
                <c:pt idx="610">
                  <c:v>7.7166638399999998</c:v>
                </c:pt>
                <c:pt idx="611">
                  <c:v>7.7468709899999997</c:v>
                </c:pt>
                <c:pt idx="612">
                  <c:v>7.7729482699999997</c:v>
                </c:pt>
                <c:pt idx="613">
                  <c:v>7.7973227500000002</c:v>
                </c:pt>
                <c:pt idx="614">
                  <c:v>7.8197689099999996</c:v>
                </c:pt>
                <c:pt idx="615">
                  <c:v>7.8461041500000004</c:v>
                </c:pt>
                <c:pt idx="616">
                  <c:v>7.8677668599999997</c:v>
                </c:pt>
                <c:pt idx="617">
                  <c:v>7.89091158</c:v>
                </c:pt>
                <c:pt idx="618">
                  <c:v>7.9113759999999997</c:v>
                </c:pt>
                <c:pt idx="619">
                  <c:v>7.9357075699999999</c:v>
                </c:pt>
                <c:pt idx="620">
                  <c:v>7.9552340499999996</c:v>
                </c:pt>
                <c:pt idx="621">
                  <c:v>7.9797554000000002</c:v>
                </c:pt>
                <c:pt idx="622">
                  <c:v>8.0040397599999995</c:v>
                </c:pt>
                <c:pt idx="623">
                  <c:v>8.0253744099999995</c:v>
                </c:pt>
                <c:pt idx="624">
                  <c:v>8.0486822100000008</c:v>
                </c:pt>
                <c:pt idx="625">
                  <c:v>8.0682945299999993</c:v>
                </c:pt>
                <c:pt idx="626">
                  <c:v>8.0860748299999994</c:v>
                </c:pt>
                <c:pt idx="627">
                  <c:v>8.1064052600000007</c:v>
                </c:pt>
                <c:pt idx="628">
                  <c:v>8.1289491700000003</c:v>
                </c:pt>
                <c:pt idx="629">
                  <c:v>8.1451816600000004</c:v>
                </c:pt>
                <c:pt idx="630">
                  <c:v>8.1605272299999996</c:v>
                </c:pt>
                <c:pt idx="631">
                  <c:v>8.1923160599999996</c:v>
                </c:pt>
                <c:pt idx="632">
                  <c:v>8.1996011699999993</c:v>
                </c:pt>
                <c:pt idx="633">
                  <c:v>8.2123651500000001</c:v>
                </c:pt>
                <c:pt idx="634">
                  <c:v>8.2264184999999994</c:v>
                </c:pt>
                <c:pt idx="635">
                  <c:v>8.2538251900000006</c:v>
                </c:pt>
                <c:pt idx="636">
                  <c:v>8.2715358699999992</c:v>
                </c:pt>
                <c:pt idx="637">
                  <c:v>8.2845640199999995</c:v>
                </c:pt>
                <c:pt idx="638">
                  <c:v>8.3040056199999999</c:v>
                </c:pt>
                <c:pt idx="639">
                  <c:v>8.3168964400000007</c:v>
                </c:pt>
                <c:pt idx="640">
                  <c:v>8.33251381</c:v>
                </c:pt>
                <c:pt idx="641">
                  <c:v>8.3571367300000006</c:v>
                </c:pt>
                <c:pt idx="642">
                  <c:v>8.3648548100000006</c:v>
                </c:pt>
                <c:pt idx="643">
                  <c:v>8.3817548800000008</c:v>
                </c:pt>
                <c:pt idx="644">
                  <c:v>8.3995466200000006</c:v>
                </c:pt>
                <c:pt idx="645">
                  <c:v>8.4166603099999993</c:v>
                </c:pt>
                <c:pt idx="646">
                  <c:v>8.4288930900000008</c:v>
                </c:pt>
                <c:pt idx="647">
                  <c:v>8.4500265100000007</c:v>
                </c:pt>
                <c:pt idx="648">
                  <c:v>8.4620542499999996</c:v>
                </c:pt>
                <c:pt idx="649">
                  <c:v>8.4831600199999997</c:v>
                </c:pt>
                <c:pt idx="650">
                  <c:v>8.4973268500000003</c:v>
                </c:pt>
                <c:pt idx="651">
                  <c:v>8.5098628999999999</c:v>
                </c:pt>
                <c:pt idx="652">
                  <c:v>8.5267400700000007</c:v>
                </c:pt>
                <c:pt idx="653">
                  <c:v>8.5419397400000001</c:v>
                </c:pt>
                <c:pt idx="654">
                  <c:v>8.55946827</c:v>
                </c:pt>
                <c:pt idx="655">
                  <c:v>8.5720739399999992</c:v>
                </c:pt>
                <c:pt idx="656">
                  <c:v>8.5901632299999999</c:v>
                </c:pt>
                <c:pt idx="657">
                  <c:v>8.6088037499999999</c:v>
                </c:pt>
                <c:pt idx="658">
                  <c:v>8.62496185</c:v>
                </c:pt>
                <c:pt idx="659">
                  <c:v>8.6391925799999996</c:v>
                </c:pt>
                <c:pt idx="660">
                  <c:v>8.6534433400000008</c:v>
                </c:pt>
                <c:pt idx="661">
                  <c:v>8.6697187400000004</c:v>
                </c:pt>
                <c:pt idx="662">
                  <c:v>8.6843509700000006</c:v>
                </c:pt>
                <c:pt idx="663">
                  <c:v>8.6968364699999992</c:v>
                </c:pt>
                <c:pt idx="664">
                  <c:v>8.7095899600000006</c:v>
                </c:pt>
                <c:pt idx="665">
                  <c:v>8.7258195900000004</c:v>
                </c:pt>
                <c:pt idx="666">
                  <c:v>8.7363872499999999</c:v>
                </c:pt>
                <c:pt idx="667">
                  <c:v>8.7489719400000006</c:v>
                </c:pt>
                <c:pt idx="668">
                  <c:v>8.7631654700000006</c:v>
                </c:pt>
                <c:pt idx="669">
                  <c:v>8.7651338600000006</c:v>
                </c:pt>
                <c:pt idx="670">
                  <c:v>8.7821292900000003</c:v>
                </c:pt>
                <c:pt idx="671">
                  <c:v>8.7872676799999994</c:v>
                </c:pt>
                <c:pt idx="672">
                  <c:v>8.8097829799999996</c:v>
                </c:pt>
                <c:pt idx="673">
                  <c:v>8.8024425500000003</c:v>
                </c:pt>
                <c:pt idx="674">
                  <c:v>8.8109884300000001</c:v>
                </c:pt>
                <c:pt idx="675">
                  <c:v>8.8166274999999992</c:v>
                </c:pt>
                <c:pt idx="676">
                  <c:v>8.8227214800000002</c:v>
                </c:pt>
                <c:pt idx="677">
                  <c:v>8.8298807099999994</c:v>
                </c:pt>
                <c:pt idx="678">
                  <c:v>8.8310928299999993</c:v>
                </c:pt>
                <c:pt idx="679">
                  <c:v>8.8307142299999999</c:v>
                </c:pt>
                <c:pt idx="680">
                  <c:v>8.8289098700000004</c:v>
                </c:pt>
                <c:pt idx="681">
                  <c:v>8.8401117300000003</c:v>
                </c:pt>
                <c:pt idx="682">
                  <c:v>8.8277072899999993</c:v>
                </c:pt>
                <c:pt idx="683">
                  <c:v>8.8241195700000006</c:v>
                </c:pt>
                <c:pt idx="684">
                  <c:v>8.8217000999999993</c:v>
                </c:pt>
                <c:pt idx="685">
                  <c:v>8.8305244399999996</c:v>
                </c:pt>
                <c:pt idx="686">
                  <c:v>8.8153104800000008</c:v>
                </c:pt>
                <c:pt idx="687">
                  <c:v>8.8045797300000004</c:v>
                </c:pt>
                <c:pt idx="688">
                  <c:v>8.7977953000000007</c:v>
                </c:pt>
                <c:pt idx="689">
                  <c:v>8.7875318500000006</c:v>
                </c:pt>
                <c:pt idx="690">
                  <c:v>8.7869167299999997</c:v>
                </c:pt>
                <c:pt idx="691">
                  <c:v>8.7794532800000002</c:v>
                </c:pt>
                <c:pt idx="692">
                  <c:v>8.7792177200000001</c:v>
                </c:pt>
                <c:pt idx="693">
                  <c:v>8.7489204399999991</c:v>
                </c:pt>
                <c:pt idx="694">
                  <c:v>8.7285184900000008</c:v>
                </c:pt>
                <c:pt idx="695">
                  <c:v>8.7227506600000009</c:v>
                </c:pt>
                <c:pt idx="696">
                  <c:v>8.7090253799999999</c:v>
                </c:pt>
                <c:pt idx="697">
                  <c:v>8.6869316100000002</c:v>
                </c:pt>
                <c:pt idx="698">
                  <c:v>8.66713047</c:v>
                </c:pt>
                <c:pt idx="699">
                  <c:v>8.6431703599999992</c:v>
                </c:pt>
                <c:pt idx="700">
                  <c:v>8.6266374599999995</c:v>
                </c:pt>
                <c:pt idx="701">
                  <c:v>8.6031475099999994</c:v>
                </c:pt>
                <c:pt idx="702">
                  <c:v>8.5656089800000004</c:v>
                </c:pt>
                <c:pt idx="703">
                  <c:v>8.5611944199999996</c:v>
                </c:pt>
                <c:pt idx="704">
                  <c:v>8.5361614199999991</c:v>
                </c:pt>
                <c:pt idx="705">
                  <c:v>8.5130853700000007</c:v>
                </c:pt>
                <c:pt idx="706">
                  <c:v>8.4797191600000001</c:v>
                </c:pt>
                <c:pt idx="707">
                  <c:v>8.4617061600000003</c:v>
                </c:pt>
                <c:pt idx="708">
                  <c:v>8.4775009200000007</c:v>
                </c:pt>
                <c:pt idx="709">
                  <c:v>8.4613428099999997</c:v>
                </c:pt>
                <c:pt idx="710">
                  <c:v>8.4418439900000006</c:v>
                </c:pt>
                <c:pt idx="711">
                  <c:v>8.4530515699999995</c:v>
                </c:pt>
                <c:pt idx="712">
                  <c:v>8.4291839599999996</c:v>
                </c:pt>
                <c:pt idx="713">
                  <c:v>8.4463272099999998</c:v>
                </c:pt>
                <c:pt idx="714">
                  <c:v>8.4708127999999991</c:v>
                </c:pt>
                <c:pt idx="715">
                  <c:v>8.5080547299999996</c:v>
                </c:pt>
                <c:pt idx="716">
                  <c:v>8.5443925899999993</c:v>
                </c:pt>
                <c:pt idx="717">
                  <c:v>8.5829086300000004</c:v>
                </c:pt>
                <c:pt idx="718">
                  <c:v>8.6305837600000004</c:v>
                </c:pt>
                <c:pt idx="719">
                  <c:v>8.7499122600000003</c:v>
                </c:pt>
                <c:pt idx="720">
                  <c:v>8.8797330900000002</c:v>
                </c:pt>
                <c:pt idx="721">
                  <c:v>9.0147180599999999</c:v>
                </c:pt>
                <c:pt idx="722">
                  <c:v>9.1771240200000008</c:v>
                </c:pt>
                <c:pt idx="723">
                  <c:v>9.3836975099999993</c:v>
                </c:pt>
                <c:pt idx="724">
                  <c:v>9.5839366899999998</c:v>
                </c:pt>
                <c:pt idx="725">
                  <c:v>9.8480148300000003</c:v>
                </c:pt>
                <c:pt idx="726">
                  <c:v>10.132549300000001</c:v>
                </c:pt>
                <c:pt idx="727">
                  <c:v>10.4838562</c:v>
                </c:pt>
                <c:pt idx="728">
                  <c:v>10.841996200000001</c:v>
                </c:pt>
                <c:pt idx="729">
                  <c:v>11.247610099999999</c:v>
                </c:pt>
                <c:pt idx="730">
                  <c:v>11.7162647</c:v>
                </c:pt>
                <c:pt idx="731">
                  <c:v>12.160936400000001</c:v>
                </c:pt>
                <c:pt idx="732">
                  <c:v>12.7539148</c:v>
                </c:pt>
                <c:pt idx="733">
                  <c:v>13.4352331</c:v>
                </c:pt>
                <c:pt idx="734">
                  <c:v>14.1157255</c:v>
                </c:pt>
                <c:pt idx="735">
                  <c:v>14.7638292</c:v>
                </c:pt>
                <c:pt idx="736">
                  <c:v>15.529964400000001</c:v>
                </c:pt>
                <c:pt idx="737">
                  <c:v>16.3945522</c:v>
                </c:pt>
                <c:pt idx="738">
                  <c:v>17.435804399999999</c:v>
                </c:pt>
                <c:pt idx="739">
                  <c:v>18.581316000000001</c:v>
                </c:pt>
                <c:pt idx="740">
                  <c:v>19.637287100000002</c:v>
                </c:pt>
                <c:pt idx="741">
                  <c:v>21.1230698</c:v>
                </c:pt>
                <c:pt idx="742">
                  <c:v>22.513992300000002</c:v>
                </c:pt>
                <c:pt idx="743">
                  <c:v>23.821409200000002</c:v>
                </c:pt>
                <c:pt idx="744">
                  <c:v>25.662136100000001</c:v>
                </c:pt>
                <c:pt idx="745">
                  <c:v>27.848524099999999</c:v>
                </c:pt>
                <c:pt idx="746">
                  <c:v>30.092268000000001</c:v>
                </c:pt>
                <c:pt idx="747">
                  <c:v>32.910991699999997</c:v>
                </c:pt>
                <c:pt idx="748">
                  <c:v>35.305229199999999</c:v>
                </c:pt>
                <c:pt idx="749">
                  <c:v>38.785556800000002</c:v>
                </c:pt>
                <c:pt idx="750">
                  <c:v>42.459125499999999</c:v>
                </c:pt>
                <c:pt idx="751">
                  <c:v>47.247833300000003</c:v>
                </c:pt>
                <c:pt idx="752">
                  <c:v>51.955364199999998</c:v>
                </c:pt>
                <c:pt idx="753">
                  <c:v>58.884635899999999</c:v>
                </c:pt>
                <c:pt idx="754">
                  <c:v>64.882766700000005</c:v>
                </c:pt>
                <c:pt idx="755">
                  <c:v>73.683006300000002</c:v>
                </c:pt>
                <c:pt idx="756">
                  <c:v>85.931266800000003</c:v>
                </c:pt>
                <c:pt idx="757">
                  <c:v>98.367057799999998</c:v>
                </c:pt>
                <c:pt idx="758">
                  <c:v>114.831757</c:v>
                </c:pt>
                <c:pt idx="759">
                  <c:v>140.34316999999999</c:v>
                </c:pt>
                <c:pt idx="760">
                  <c:v>166.58519000000001</c:v>
                </c:pt>
                <c:pt idx="761">
                  <c:v>187.48085</c:v>
                </c:pt>
                <c:pt idx="762">
                  <c:v>210.72984299999999</c:v>
                </c:pt>
                <c:pt idx="763">
                  <c:v>222.87986799999999</c:v>
                </c:pt>
                <c:pt idx="764">
                  <c:v>225.807602</c:v>
                </c:pt>
                <c:pt idx="765">
                  <c:v>226.89726300000001</c:v>
                </c:pt>
                <c:pt idx="766">
                  <c:v>227.90891999999999</c:v>
                </c:pt>
                <c:pt idx="767">
                  <c:v>229.13896199999999</c:v>
                </c:pt>
                <c:pt idx="768">
                  <c:v>230.27293399999999</c:v>
                </c:pt>
                <c:pt idx="769">
                  <c:v>231.48294100000001</c:v>
                </c:pt>
                <c:pt idx="770">
                  <c:v>232.49681100000001</c:v>
                </c:pt>
                <c:pt idx="771">
                  <c:v>233.741333</c:v>
                </c:pt>
                <c:pt idx="772">
                  <c:v>234.66806</c:v>
                </c:pt>
                <c:pt idx="773">
                  <c:v>236.054688</c:v>
                </c:pt>
                <c:pt idx="774">
                  <c:v>236.975449</c:v>
                </c:pt>
                <c:pt idx="775">
                  <c:v>238.163422</c:v>
                </c:pt>
                <c:pt idx="776">
                  <c:v>239.33857699999999</c:v>
                </c:pt>
                <c:pt idx="777">
                  <c:v>240.39692700000001</c:v>
                </c:pt>
                <c:pt idx="778">
                  <c:v>241.52815200000001</c:v>
                </c:pt>
                <c:pt idx="779">
                  <c:v>242.73963900000001</c:v>
                </c:pt>
                <c:pt idx="780">
                  <c:v>243.76930200000001</c:v>
                </c:pt>
                <c:pt idx="781">
                  <c:v>244.969742</c:v>
                </c:pt>
                <c:pt idx="782">
                  <c:v>246.123932</c:v>
                </c:pt>
                <c:pt idx="783">
                  <c:v>247.18571499999999</c:v>
                </c:pt>
                <c:pt idx="784">
                  <c:v>248.35661300000001</c:v>
                </c:pt>
                <c:pt idx="785">
                  <c:v>249.512451</c:v>
                </c:pt>
                <c:pt idx="786">
                  <c:v>250.58578499999999</c:v>
                </c:pt>
                <c:pt idx="787">
                  <c:v>251.88372799999999</c:v>
                </c:pt>
                <c:pt idx="788">
                  <c:v>252.958923</c:v>
                </c:pt>
                <c:pt idx="789">
                  <c:v>254.15777600000001</c:v>
                </c:pt>
                <c:pt idx="790">
                  <c:v>255.47015400000001</c:v>
                </c:pt>
                <c:pt idx="791">
                  <c:v>256.63738999999998</c:v>
                </c:pt>
                <c:pt idx="792">
                  <c:v>257.72744799999998</c:v>
                </c:pt>
                <c:pt idx="793">
                  <c:v>258.79330399999998</c:v>
                </c:pt>
                <c:pt idx="794">
                  <c:v>260.12887599999999</c:v>
                </c:pt>
                <c:pt idx="795">
                  <c:v>261.363495</c:v>
                </c:pt>
                <c:pt idx="796">
                  <c:v>262.57369999999997</c:v>
                </c:pt>
                <c:pt idx="797">
                  <c:v>263.80075099999999</c:v>
                </c:pt>
                <c:pt idx="798">
                  <c:v>264.92224099999999</c:v>
                </c:pt>
                <c:pt idx="799">
                  <c:v>266.145172</c:v>
                </c:pt>
                <c:pt idx="800">
                  <c:v>267.63793900000002</c:v>
                </c:pt>
                <c:pt idx="801">
                  <c:v>269.202271</c:v>
                </c:pt>
                <c:pt idx="802">
                  <c:v>270.386414</c:v>
                </c:pt>
                <c:pt idx="803">
                  <c:v>271.53320300000001</c:v>
                </c:pt>
                <c:pt idx="804">
                  <c:v>272.59698500000002</c:v>
                </c:pt>
                <c:pt idx="805">
                  <c:v>273.68182400000001</c:v>
                </c:pt>
                <c:pt idx="806">
                  <c:v>275.141571</c:v>
                </c:pt>
                <c:pt idx="807">
                  <c:v>276.41821299999998</c:v>
                </c:pt>
                <c:pt idx="808">
                  <c:v>277.94418300000001</c:v>
                </c:pt>
                <c:pt idx="809">
                  <c:v>279.21081500000003</c:v>
                </c:pt>
                <c:pt idx="810">
                  <c:v>280.57830799999999</c:v>
                </c:pt>
                <c:pt idx="811">
                  <c:v>281.81497200000001</c:v>
                </c:pt>
                <c:pt idx="812">
                  <c:v>283.26535000000001</c:v>
                </c:pt>
                <c:pt idx="813">
                  <c:v>284.70584100000002</c:v>
                </c:pt>
                <c:pt idx="814">
                  <c:v>285.92895499999997</c:v>
                </c:pt>
                <c:pt idx="815">
                  <c:v>287.43057299999998</c:v>
                </c:pt>
                <c:pt idx="816">
                  <c:v>288.71167000000003</c:v>
                </c:pt>
                <c:pt idx="817">
                  <c:v>289.78277600000001</c:v>
                </c:pt>
                <c:pt idx="818">
                  <c:v>291.83819599999998</c:v>
                </c:pt>
                <c:pt idx="819">
                  <c:v>293.34698500000002</c:v>
                </c:pt>
                <c:pt idx="820">
                  <c:v>294.72302200000001</c:v>
                </c:pt>
                <c:pt idx="821">
                  <c:v>296.01248199999998</c:v>
                </c:pt>
                <c:pt idx="822">
                  <c:v>297.624146</c:v>
                </c:pt>
                <c:pt idx="823">
                  <c:v>299.37832600000002</c:v>
                </c:pt>
                <c:pt idx="824">
                  <c:v>301.07135</c:v>
                </c:pt>
                <c:pt idx="825">
                  <c:v>302.51641799999999</c:v>
                </c:pt>
                <c:pt idx="826">
                  <c:v>303.74444599999998</c:v>
                </c:pt>
                <c:pt idx="827">
                  <c:v>305.67907700000001</c:v>
                </c:pt>
                <c:pt idx="828">
                  <c:v>307.49371300000001</c:v>
                </c:pt>
                <c:pt idx="829">
                  <c:v>310.13809199999997</c:v>
                </c:pt>
                <c:pt idx="830">
                  <c:v>311.82519500000001</c:v>
                </c:pt>
                <c:pt idx="831">
                  <c:v>313.53018200000002</c:v>
                </c:pt>
                <c:pt idx="832">
                  <c:v>315.99191300000001</c:v>
                </c:pt>
                <c:pt idx="833">
                  <c:v>317.99154700000003</c:v>
                </c:pt>
                <c:pt idx="834">
                  <c:v>320.21630900000002</c:v>
                </c:pt>
                <c:pt idx="835">
                  <c:v>322.92730699999998</c:v>
                </c:pt>
                <c:pt idx="836">
                  <c:v>325.15637199999998</c:v>
                </c:pt>
                <c:pt idx="837">
                  <c:v>328.10253899999998</c:v>
                </c:pt>
                <c:pt idx="838">
                  <c:v>329.80868500000003</c:v>
                </c:pt>
                <c:pt idx="839">
                  <c:v>330.28533900000002</c:v>
                </c:pt>
                <c:pt idx="840">
                  <c:v>329.84030200000001</c:v>
                </c:pt>
                <c:pt idx="841">
                  <c:v>330.27713</c:v>
                </c:pt>
                <c:pt idx="842">
                  <c:v>330.277557</c:v>
                </c:pt>
                <c:pt idx="843">
                  <c:v>326.92987099999999</c:v>
                </c:pt>
                <c:pt idx="844">
                  <c:v>325.60931399999998</c:v>
                </c:pt>
                <c:pt idx="845">
                  <c:v>321.63079800000003</c:v>
                </c:pt>
                <c:pt idx="846">
                  <c:v>319.17852800000003</c:v>
                </c:pt>
                <c:pt idx="847">
                  <c:v>319.98086499999999</c:v>
                </c:pt>
                <c:pt idx="848">
                  <c:v>312.112122</c:v>
                </c:pt>
                <c:pt idx="849">
                  <c:v>310.735748</c:v>
                </c:pt>
                <c:pt idx="850">
                  <c:v>313.28472900000003</c:v>
                </c:pt>
                <c:pt idx="851">
                  <c:v>310.55902099999997</c:v>
                </c:pt>
                <c:pt idx="852">
                  <c:v>303.35882600000002</c:v>
                </c:pt>
                <c:pt idx="853">
                  <c:v>303.76208500000001</c:v>
                </c:pt>
                <c:pt idx="854">
                  <c:v>299.44970699999999</c:v>
                </c:pt>
                <c:pt idx="855">
                  <c:v>291.01754799999998</c:v>
                </c:pt>
                <c:pt idx="856">
                  <c:v>294.06308000000001</c:v>
                </c:pt>
                <c:pt idx="857">
                  <c:v>291.071594</c:v>
                </c:pt>
                <c:pt idx="858">
                  <c:v>286.70959499999998</c:v>
                </c:pt>
                <c:pt idx="859">
                  <c:v>286.365723</c:v>
                </c:pt>
                <c:pt idx="860">
                  <c:v>285.56015000000002</c:v>
                </c:pt>
                <c:pt idx="861">
                  <c:v>278.42712399999999</c:v>
                </c:pt>
                <c:pt idx="862">
                  <c:v>276.10873400000003</c:v>
                </c:pt>
                <c:pt idx="863">
                  <c:v>278.37966899999998</c:v>
                </c:pt>
                <c:pt idx="864">
                  <c:v>274.84728999999999</c:v>
                </c:pt>
                <c:pt idx="865">
                  <c:v>271.17147799999998</c:v>
                </c:pt>
                <c:pt idx="866">
                  <c:v>265.07699600000001</c:v>
                </c:pt>
                <c:pt idx="867">
                  <c:v>265.75289900000001</c:v>
                </c:pt>
                <c:pt idx="868">
                  <c:v>262.507385</c:v>
                </c:pt>
                <c:pt idx="869">
                  <c:v>260.14721700000001</c:v>
                </c:pt>
                <c:pt idx="870">
                  <c:v>256.44784499999997</c:v>
                </c:pt>
                <c:pt idx="871">
                  <c:v>252.855728</c:v>
                </c:pt>
                <c:pt idx="872">
                  <c:v>252.75820899999999</c:v>
                </c:pt>
                <c:pt idx="873">
                  <c:v>250.81759600000001</c:v>
                </c:pt>
                <c:pt idx="874">
                  <c:v>245.15812700000001</c:v>
                </c:pt>
                <c:pt idx="875">
                  <c:v>242.486557</c:v>
                </c:pt>
                <c:pt idx="876">
                  <c:v>239.478027</c:v>
                </c:pt>
                <c:pt idx="877">
                  <c:v>236.159256</c:v>
                </c:pt>
                <c:pt idx="878">
                  <c:v>235.00938400000001</c:v>
                </c:pt>
                <c:pt idx="879">
                  <c:v>231.21542400000001</c:v>
                </c:pt>
                <c:pt idx="880">
                  <c:v>228.91673299999999</c:v>
                </c:pt>
                <c:pt idx="881">
                  <c:v>226.02955600000001</c:v>
                </c:pt>
                <c:pt idx="882">
                  <c:v>225.06781000000001</c:v>
                </c:pt>
                <c:pt idx="883">
                  <c:v>221.54544100000001</c:v>
                </c:pt>
                <c:pt idx="884">
                  <c:v>218.125137</c:v>
                </c:pt>
                <c:pt idx="885">
                  <c:v>214.991623</c:v>
                </c:pt>
                <c:pt idx="886">
                  <c:v>212.16326900000001</c:v>
                </c:pt>
                <c:pt idx="887">
                  <c:v>209.006866</c:v>
                </c:pt>
                <c:pt idx="888">
                  <c:v>207.10420199999999</c:v>
                </c:pt>
                <c:pt idx="889">
                  <c:v>202.81440699999999</c:v>
                </c:pt>
                <c:pt idx="890">
                  <c:v>200.38696300000001</c:v>
                </c:pt>
                <c:pt idx="891">
                  <c:v>197.930893</c:v>
                </c:pt>
                <c:pt idx="892">
                  <c:v>195.61225899999999</c:v>
                </c:pt>
                <c:pt idx="893">
                  <c:v>191.668488</c:v>
                </c:pt>
                <c:pt idx="894">
                  <c:v>189.82948300000001</c:v>
                </c:pt>
                <c:pt idx="895">
                  <c:v>186.65656999999999</c:v>
                </c:pt>
                <c:pt idx="896">
                  <c:v>184.68838500000001</c:v>
                </c:pt>
                <c:pt idx="897">
                  <c:v>182.509109</c:v>
                </c:pt>
                <c:pt idx="898">
                  <c:v>180.767349</c:v>
                </c:pt>
                <c:pt idx="899">
                  <c:v>177.01812699999999</c:v>
                </c:pt>
                <c:pt idx="900">
                  <c:v>174.17845199999999</c:v>
                </c:pt>
                <c:pt idx="901">
                  <c:v>172.46713299999999</c:v>
                </c:pt>
                <c:pt idx="902">
                  <c:v>168.92218</c:v>
                </c:pt>
                <c:pt idx="903">
                  <c:v>167.710983</c:v>
                </c:pt>
                <c:pt idx="904">
                  <c:v>164.457626</c:v>
                </c:pt>
                <c:pt idx="905">
                  <c:v>162.55474899999999</c:v>
                </c:pt>
                <c:pt idx="906">
                  <c:v>160.38536099999999</c:v>
                </c:pt>
                <c:pt idx="907">
                  <c:v>158.48211699999999</c:v>
                </c:pt>
                <c:pt idx="908">
                  <c:v>155.73066700000001</c:v>
                </c:pt>
                <c:pt idx="909">
                  <c:v>153.83221399999999</c:v>
                </c:pt>
                <c:pt idx="910">
                  <c:v>151.18289200000001</c:v>
                </c:pt>
                <c:pt idx="911">
                  <c:v>149.79435699999999</c:v>
                </c:pt>
                <c:pt idx="912">
                  <c:v>146.59303299999999</c:v>
                </c:pt>
                <c:pt idx="913">
                  <c:v>144.82836900000001</c:v>
                </c:pt>
                <c:pt idx="914">
                  <c:v>143.13244599999999</c:v>
                </c:pt>
                <c:pt idx="915">
                  <c:v>140.90568500000001</c:v>
                </c:pt>
                <c:pt idx="916">
                  <c:v>139.50582900000001</c:v>
                </c:pt>
                <c:pt idx="917">
                  <c:v>137.429169</c:v>
                </c:pt>
                <c:pt idx="918">
                  <c:v>135.70004299999999</c:v>
                </c:pt>
                <c:pt idx="919">
                  <c:v>133.958145</c:v>
                </c:pt>
                <c:pt idx="920">
                  <c:v>132.28005999999999</c:v>
                </c:pt>
                <c:pt idx="921">
                  <c:v>131.15051299999999</c:v>
                </c:pt>
                <c:pt idx="922">
                  <c:v>128.52384900000001</c:v>
                </c:pt>
                <c:pt idx="923">
                  <c:v>126.69560199999999</c:v>
                </c:pt>
                <c:pt idx="924">
                  <c:v>125.205353</c:v>
                </c:pt>
                <c:pt idx="925">
                  <c:v>123.540581</c:v>
                </c:pt>
                <c:pt idx="926">
                  <c:v>121.80426799999999</c:v>
                </c:pt>
                <c:pt idx="927">
                  <c:v>120.51713599999999</c:v>
                </c:pt>
                <c:pt idx="928">
                  <c:v>119.119606</c:v>
                </c:pt>
                <c:pt idx="929">
                  <c:v>117.66892199999999</c:v>
                </c:pt>
                <c:pt idx="930">
                  <c:v>116.164108</c:v>
                </c:pt>
                <c:pt idx="931">
                  <c:v>114.624886</c:v>
                </c:pt>
                <c:pt idx="932">
                  <c:v>113.479637</c:v>
                </c:pt>
                <c:pt idx="933">
                  <c:v>112.286179</c:v>
                </c:pt>
                <c:pt idx="934">
                  <c:v>110.14630099999999</c:v>
                </c:pt>
                <c:pt idx="935">
                  <c:v>109.08414500000001</c:v>
                </c:pt>
                <c:pt idx="936">
                  <c:v>107.86093099999999</c:v>
                </c:pt>
                <c:pt idx="937">
                  <c:v>106.694992</c:v>
                </c:pt>
                <c:pt idx="938">
                  <c:v>105.880196</c:v>
                </c:pt>
                <c:pt idx="939">
                  <c:v>104.299995</c:v>
                </c:pt>
                <c:pt idx="940">
                  <c:v>103.24163799999999</c:v>
                </c:pt>
                <c:pt idx="941">
                  <c:v>102.03967299999999</c:v>
                </c:pt>
                <c:pt idx="942">
                  <c:v>100.959839</c:v>
                </c:pt>
                <c:pt idx="943">
                  <c:v>99.605049100000002</c:v>
                </c:pt>
                <c:pt idx="944">
                  <c:v>98.535903899999994</c:v>
                </c:pt>
                <c:pt idx="945">
                  <c:v>97.582321199999996</c:v>
                </c:pt>
                <c:pt idx="946">
                  <c:v>96.474876399999999</c:v>
                </c:pt>
                <c:pt idx="947">
                  <c:v>95.3400879</c:v>
                </c:pt>
                <c:pt idx="948">
                  <c:v>94.348335300000002</c:v>
                </c:pt>
                <c:pt idx="949">
                  <c:v>93.246566799999997</c:v>
                </c:pt>
                <c:pt idx="950">
                  <c:v>92.256950399999994</c:v>
                </c:pt>
                <c:pt idx="951">
                  <c:v>91.252151499999997</c:v>
                </c:pt>
                <c:pt idx="952">
                  <c:v>90.267272899999995</c:v>
                </c:pt>
                <c:pt idx="953">
                  <c:v>89.253540000000001</c:v>
                </c:pt>
                <c:pt idx="954">
                  <c:v>88.385017399999995</c:v>
                </c:pt>
                <c:pt idx="955">
                  <c:v>87.319809000000006</c:v>
                </c:pt>
                <c:pt idx="956">
                  <c:v>86.289237999999997</c:v>
                </c:pt>
                <c:pt idx="957">
                  <c:v>85.352447499999997</c:v>
                </c:pt>
                <c:pt idx="958">
                  <c:v>84.240562400000002</c:v>
                </c:pt>
                <c:pt idx="959">
                  <c:v>83.382919299999998</c:v>
                </c:pt>
                <c:pt idx="960">
                  <c:v>82.189331100000004</c:v>
                </c:pt>
                <c:pt idx="961">
                  <c:v>80.998184199999997</c:v>
                </c:pt>
                <c:pt idx="962">
                  <c:v>79.940948500000005</c:v>
                </c:pt>
                <c:pt idx="963">
                  <c:v>78.514495800000006</c:v>
                </c:pt>
                <c:pt idx="964">
                  <c:v>77.312850999999995</c:v>
                </c:pt>
                <c:pt idx="965">
                  <c:v>75.924514799999997</c:v>
                </c:pt>
                <c:pt idx="966">
                  <c:v>74.514541600000001</c:v>
                </c:pt>
                <c:pt idx="967">
                  <c:v>72.9150925</c:v>
                </c:pt>
                <c:pt idx="968">
                  <c:v>71.371543900000006</c:v>
                </c:pt>
                <c:pt idx="969">
                  <c:v>69.472221399999995</c:v>
                </c:pt>
                <c:pt idx="970">
                  <c:v>67.810112000000004</c:v>
                </c:pt>
                <c:pt idx="971">
                  <c:v>65.775856000000005</c:v>
                </c:pt>
                <c:pt idx="972">
                  <c:v>63.2291679</c:v>
                </c:pt>
                <c:pt idx="973">
                  <c:v>60.982044199999997</c:v>
                </c:pt>
                <c:pt idx="974">
                  <c:v>57.911579099999997</c:v>
                </c:pt>
                <c:pt idx="975">
                  <c:v>54.906272899999998</c:v>
                </c:pt>
                <c:pt idx="976">
                  <c:v>51.367298099999999</c:v>
                </c:pt>
                <c:pt idx="977">
                  <c:v>47.457801799999999</c:v>
                </c:pt>
                <c:pt idx="978">
                  <c:v>43.341209399999997</c:v>
                </c:pt>
                <c:pt idx="979">
                  <c:v>38.481929800000003</c:v>
                </c:pt>
                <c:pt idx="980">
                  <c:v>32.274818400000001</c:v>
                </c:pt>
                <c:pt idx="981">
                  <c:v>27.258848199999999</c:v>
                </c:pt>
                <c:pt idx="982">
                  <c:v>19.523454699999998</c:v>
                </c:pt>
                <c:pt idx="983">
                  <c:v>12.097997700000001</c:v>
                </c:pt>
                <c:pt idx="984">
                  <c:v>4.9144148799999998</c:v>
                </c:pt>
              </c:numCache>
            </c:numRef>
          </c:yVal>
          <c:smooth val="0"/>
          <c:extLst>
            <c:ext xmlns:c16="http://schemas.microsoft.com/office/drawing/2014/chart" uri="{C3380CC4-5D6E-409C-BE32-E72D297353CC}">
              <c16:uniqueId val="{00000006-8D0C-4041-9918-D56EE446D778}"/>
            </c:ext>
          </c:extLst>
        </c:ser>
        <c:ser>
          <c:idx val="6"/>
          <c:order val="5"/>
          <c:tx>
            <c:v>Shot(6mm)</c:v>
          </c:tx>
          <c:spPr>
            <a:ln w="25400" cap="rnd">
              <a:noFill/>
              <a:round/>
            </a:ln>
            <a:effectLst/>
          </c:spPr>
          <c:marker>
            <c:symbol val="square"/>
            <c:size val="5"/>
            <c:spPr>
              <a:noFill/>
              <a:ln w="9525">
                <a:solidFill>
                  <a:schemeClr val="accent3"/>
                </a:solidFill>
              </a:ln>
              <a:effectLst/>
            </c:spPr>
          </c:marker>
          <c:dPt>
            <c:idx val="64"/>
            <c:marker>
              <c:symbol val="square"/>
              <c:size val="5"/>
              <c:spPr>
                <a:solidFill>
                  <a:srgbClr val="FF0000"/>
                </a:solidFill>
                <a:ln w="9525">
                  <a:solidFill>
                    <a:schemeClr val="accent3"/>
                  </a:solidFill>
                </a:ln>
                <a:effectLst/>
              </c:spPr>
            </c:marker>
            <c:bubble3D val="0"/>
            <c:extLst>
              <c:ext xmlns:c16="http://schemas.microsoft.com/office/drawing/2014/chart" uri="{C3380CC4-5D6E-409C-BE32-E72D297353CC}">
                <c16:uniqueId val="{00000001-8D0C-4041-9918-D56EE446D778}"/>
              </c:ext>
            </c:extLst>
          </c:dPt>
          <c:xVal>
            <c:numRef>
              <c:f>distance100mm!$R$4:$R$68</c:f>
              <c:numCache>
                <c:formatCode>General</c:formatCode>
                <c:ptCount val="65"/>
                <c:pt idx="0">
                  <c:v>-105.02800000000001</c:v>
                </c:pt>
                <c:pt idx="1">
                  <c:v>-103.62439999999999</c:v>
                </c:pt>
                <c:pt idx="2">
                  <c:v>-102.221</c:v>
                </c:pt>
                <c:pt idx="3">
                  <c:v>-100.8177</c:v>
                </c:pt>
                <c:pt idx="4">
                  <c:v>-99.414400000000001</c:v>
                </c:pt>
                <c:pt idx="5">
                  <c:v>-98.011200000000002</c:v>
                </c:pt>
                <c:pt idx="6">
                  <c:v>-96.608099999999993</c:v>
                </c:pt>
                <c:pt idx="7">
                  <c:v>-95.204999999999998</c:v>
                </c:pt>
                <c:pt idx="8">
                  <c:v>-93.801900000000003</c:v>
                </c:pt>
                <c:pt idx="9">
                  <c:v>-92.398899999999998</c:v>
                </c:pt>
                <c:pt idx="10">
                  <c:v>-90.995900000000006</c:v>
                </c:pt>
                <c:pt idx="11">
                  <c:v>-89.593000000000004</c:v>
                </c:pt>
                <c:pt idx="12">
                  <c:v>-88.190100000000001</c:v>
                </c:pt>
                <c:pt idx="13">
                  <c:v>-86.787199999999999</c:v>
                </c:pt>
                <c:pt idx="14">
                  <c:v>-85.384399999999999</c:v>
                </c:pt>
                <c:pt idx="15">
                  <c:v>-83.9816</c:v>
                </c:pt>
                <c:pt idx="16">
                  <c:v>-82.578900000000004</c:v>
                </c:pt>
                <c:pt idx="17">
                  <c:v>-81.204099999999997</c:v>
                </c:pt>
                <c:pt idx="18">
                  <c:v>-79.907700000000006</c:v>
                </c:pt>
                <c:pt idx="19">
                  <c:v>-78.611199999999997</c:v>
                </c:pt>
                <c:pt idx="20">
                  <c:v>-77.314599999999999</c:v>
                </c:pt>
                <c:pt idx="21">
                  <c:v>-76.017899999999997</c:v>
                </c:pt>
                <c:pt idx="22">
                  <c:v>-74.720799999999997</c:v>
                </c:pt>
                <c:pt idx="23">
                  <c:v>-73.423299999999998</c:v>
                </c:pt>
                <c:pt idx="24">
                  <c:v>-72.124899999999997</c:v>
                </c:pt>
                <c:pt idx="25">
                  <c:v>-70.825000000000003</c:v>
                </c:pt>
                <c:pt idx="26">
                  <c:v>-69.522800000000004</c:v>
                </c:pt>
                <c:pt idx="27">
                  <c:v>-68.217299999999994</c:v>
                </c:pt>
                <c:pt idx="28">
                  <c:v>-66.906700000000001</c:v>
                </c:pt>
                <c:pt idx="29">
                  <c:v>-65.589100000000002</c:v>
                </c:pt>
                <c:pt idx="30">
                  <c:v>-64.261600000000001</c:v>
                </c:pt>
                <c:pt idx="31">
                  <c:v>-62.919800000000002</c:v>
                </c:pt>
                <c:pt idx="32">
                  <c:v>-61.557499999999997</c:v>
                </c:pt>
                <c:pt idx="33">
                  <c:v>-60.165399999999998</c:v>
                </c:pt>
                <c:pt idx="34">
                  <c:v>-58.728900000000003</c:v>
                </c:pt>
                <c:pt idx="35">
                  <c:v>-57.221499999999999</c:v>
                </c:pt>
                <c:pt idx="36">
                  <c:v>-55.589100000000002</c:v>
                </c:pt>
                <c:pt idx="37">
                  <c:v>-53.734900000000003</c:v>
                </c:pt>
                <c:pt idx="38">
                  <c:v>-51.575499999999998</c:v>
                </c:pt>
                <c:pt idx="39">
                  <c:v>-49.092100000000002</c:v>
                </c:pt>
                <c:pt idx="40">
                  <c:v>-46.284300000000002</c:v>
                </c:pt>
                <c:pt idx="41">
                  <c:v>-43.1511</c:v>
                </c:pt>
                <c:pt idx="42">
                  <c:v>-39.690899999999999</c:v>
                </c:pt>
                <c:pt idx="43">
                  <c:v>-35.908100000000005</c:v>
                </c:pt>
                <c:pt idx="44">
                  <c:v>-31.835100000000001</c:v>
                </c:pt>
                <c:pt idx="45">
                  <c:v>-27.540299999999998</c:v>
                </c:pt>
                <c:pt idx="46">
                  <c:v>-23.096499999999999</c:v>
                </c:pt>
                <c:pt idx="47">
                  <c:v>-18.497700000000002</c:v>
                </c:pt>
                <c:pt idx="48">
                  <c:v>-13.71416</c:v>
                </c:pt>
                <c:pt idx="49">
                  <c:v>-8.7159800000000001</c:v>
                </c:pt>
                <c:pt idx="50">
                  <c:v>-3.46387</c:v>
                </c:pt>
                <c:pt idx="51">
                  <c:v>2.0764100000000001</c:v>
                </c:pt>
                <c:pt idx="52">
                  <c:v>7.8977000000000004</c:v>
                </c:pt>
                <c:pt idx="53">
                  <c:v>14.002199999999998</c:v>
                </c:pt>
                <c:pt idx="54">
                  <c:v>20.382100000000001</c:v>
                </c:pt>
                <c:pt idx="55">
                  <c:v>27.020400000000002</c:v>
                </c:pt>
                <c:pt idx="56">
                  <c:v>33.889499999999998</c:v>
                </c:pt>
                <c:pt idx="57">
                  <c:v>40.957700000000003</c:v>
                </c:pt>
                <c:pt idx="58">
                  <c:v>48.189100000000003</c:v>
                </c:pt>
                <c:pt idx="59">
                  <c:v>55.545299999999997</c:v>
                </c:pt>
                <c:pt idx="60">
                  <c:v>62.993200000000002</c:v>
                </c:pt>
                <c:pt idx="61">
                  <c:v>70.5047</c:v>
                </c:pt>
                <c:pt idx="62">
                  <c:v>78.059200000000004</c:v>
                </c:pt>
                <c:pt idx="63">
                  <c:v>85.641199999999998</c:v>
                </c:pt>
                <c:pt idx="64">
                  <c:v>93.2376</c:v>
                </c:pt>
              </c:numCache>
            </c:numRef>
          </c:xVal>
          <c:yVal>
            <c:numRef>
              <c:f>distance100mm!$S$4:$S$68</c:f>
              <c:numCache>
                <c:formatCode>General</c:formatCode>
                <c:ptCount val="65"/>
                <c:pt idx="0">
                  <c:v>14.034599999999999</c:v>
                </c:pt>
                <c:pt idx="1">
                  <c:v>14.034000000000001</c:v>
                </c:pt>
                <c:pt idx="2">
                  <c:v>14.0335</c:v>
                </c:pt>
                <c:pt idx="3">
                  <c:v>14.0329</c:v>
                </c:pt>
                <c:pt idx="4">
                  <c:v>14.032299999999999</c:v>
                </c:pt>
                <c:pt idx="5">
                  <c:v>14.031700000000001</c:v>
                </c:pt>
                <c:pt idx="6">
                  <c:v>14.0312</c:v>
                </c:pt>
                <c:pt idx="7">
                  <c:v>14.030799999999999</c:v>
                </c:pt>
                <c:pt idx="8">
                  <c:v>14.0304</c:v>
                </c:pt>
                <c:pt idx="9">
                  <c:v>14.03</c:v>
                </c:pt>
                <c:pt idx="10">
                  <c:v>14.0296</c:v>
                </c:pt>
                <c:pt idx="11">
                  <c:v>14.029299999999999</c:v>
                </c:pt>
                <c:pt idx="12">
                  <c:v>14.0289</c:v>
                </c:pt>
                <c:pt idx="13">
                  <c:v>14.028600000000001</c:v>
                </c:pt>
                <c:pt idx="14">
                  <c:v>14.0281</c:v>
                </c:pt>
                <c:pt idx="15">
                  <c:v>14.0275</c:v>
                </c:pt>
                <c:pt idx="16">
                  <c:v>14.0266</c:v>
                </c:pt>
                <c:pt idx="17">
                  <c:v>12.9642</c:v>
                </c:pt>
                <c:pt idx="18">
                  <c:v>12.964399999999999</c:v>
                </c:pt>
                <c:pt idx="19">
                  <c:v>12.965299999999999</c:v>
                </c:pt>
                <c:pt idx="20">
                  <c:v>12.9665</c:v>
                </c:pt>
                <c:pt idx="21">
                  <c:v>12.9686</c:v>
                </c:pt>
                <c:pt idx="22">
                  <c:v>12.972300000000001</c:v>
                </c:pt>
                <c:pt idx="23">
                  <c:v>12.979100000000001</c:v>
                </c:pt>
                <c:pt idx="24">
                  <c:v>12.990399999999999</c:v>
                </c:pt>
                <c:pt idx="25">
                  <c:v>13.008800000000001</c:v>
                </c:pt>
                <c:pt idx="26">
                  <c:v>13.036300000000001</c:v>
                </c:pt>
                <c:pt idx="27">
                  <c:v>13.0771</c:v>
                </c:pt>
                <c:pt idx="28">
                  <c:v>13.1366</c:v>
                </c:pt>
                <c:pt idx="29">
                  <c:v>13.2201</c:v>
                </c:pt>
                <c:pt idx="30">
                  <c:v>13.338200000000001</c:v>
                </c:pt>
                <c:pt idx="31">
                  <c:v>13.507899999999999</c:v>
                </c:pt>
                <c:pt idx="32">
                  <c:v>13.753500000000001</c:v>
                </c:pt>
                <c:pt idx="33">
                  <c:v>14.1121</c:v>
                </c:pt>
                <c:pt idx="34">
                  <c:v>14.6591</c:v>
                </c:pt>
                <c:pt idx="35">
                  <c:v>15.571400000000001</c:v>
                </c:pt>
                <c:pt idx="36">
                  <c:v>17.246099999999998</c:v>
                </c:pt>
                <c:pt idx="37">
                  <c:v>19.9908</c:v>
                </c:pt>
                <c:pt idx="38">
                  <c:v>23.212700000000002</c:v>
                </c:pt>
                <c:pt idx="39">
                  <c:v>26.454899999999999</c:v>
                </c:pt>
                <c:pt idx="40">
                  <c:v>29.703199999999999</c:v>
                </c:pt>
                <c:pt idx="41">
                  <c:v>32.964799999999997</c:v>
                </c:pt>
                <c:pt idx="42">
                  <c:v>36.236400000000003</c:v>
                </c:pt>
                <c:pt idx="43">
                  <c:v>39.365900000000003</c:v>
                </c:pt>
                <c:pt idx="44">
                  <c:v>41.975299999999997</c:v>
                </c:pt>
                <c:pt idx="45">
                  <c:v>43.762999999999998</c:v>
                </c:pt>
                <c:pt idx="46">
                  <c:v>45.160400000000003</c:v>
                </c:pt>
                <c:pt idx="47">
                  <c:v>46.863300000000002</c:v>
                </c:pt>
                <c:pt idx="48">
                  <c:v>48.857700000000001</c:v>
                </c:pt>
                <c:pt idx="49">
                  <c:v>51.183700000000002</c:v>
                </c:pt>
                <c:pt idx="50">
                  <c:v>53.940800000000003</c:v>
                </c:pt>
                <c:pt idx="51">
                  <c:v>56.776600000000002</c:v>
                </c:pt>
                <c:pt idx="52">
                  <c:v>59.631500000000003</c:v>
                </c:pt>
                <c:pt idx="53">
                  <c:v>62.437399999999997</c:v>
                </c:pt>
                <c:pt idx="54">
                  <c:v>65.129900000000006</c:v>
                </c:pt>
                <c:pt idx="55">
                  <c:v>67.586100000000002</c:v>
                </c:pt>
                <c:pt idx="56">
                  <c:v>69.752799999999993</c:v>
                </c:pt>
                <c:pt idx="57">
                  <c:v>71.562299999999993</c:v>
                </c:pt>
                <c:pt idx="58">
                  <c:v>72.996799999999993</c:v>
                </c:pt>
                <c:pt idx="59">
                  <c:v>74.075100000000006</c:v>
                </c:pt>
                <c:pt idx="60">
                  <c:v>74.836100000000002</c:v>
                </c:pt>
                <c:pt idx="61">
                  <c:v>75.36</c:v>
                </c:pt>
                <c:pt idx="62">
                  <c:v>75.704800000000006</c:v>
                </c:pt>
                <c:pt idx="63">
                  <c:v>75.913600000000002</c:v>
                </c:pt>
                <c:pt idx="64">
                  <c:v>75.992400000000004</c:v>
                </c:pt>
              </c:numCache>
            </c:numRef>
          </c:yVal>
          <c:smooth val="0"/>
          <c:extLst>
            <c:ext xmlns:c16="http://schemas.microsoft.com/office/drawing/2014/chart" uri="{C3380CC4-5D6E-409C-BE32-E72D297353CC}">
              <c16:uniqueId val="{00000002-8D0C-4041-9918-D56EE446D778}"/>
            </c:ext>
          </c:extLst>
        </c:ser>
        <c:ser>
          <c:idx val="3"/>
          <c:order val="6"/>
          <c:tx>
            <c:v>Shot(5mm)</c:v>
          </c:tx>
          <c:spPr>
            <a:ln w="25400" cap="rnd">
              <a:noFill/>
              <a:round/>
            </a:ln>
            <a:effectLst/>
          </c:spPr>
          <c:marker>
            <c:symbol val="triangle"/>
            <c:size val="5"/>
            <c:spPr>
              <a:noFill/>
              <a:ln w="9525">
                <a:solidFill>
                  <a:schemeClr val="accent2"/>
                </a:solidFill>
              </a:ln>
              <a:effectLst/>
            </c:spPr>
          </c:marker>
          <c:dPt>
            <c:idx val="131"/>
            <c:marker>
              <c:symbol val="triangle"/>
              <c:size val="5"/>
              <c:spPr>
                <a:solidFill>
                  <a:srgbClr val="FF0000"/>
                </a:solidFill>
                <a:ln w="9525">
                  <a:solidFill>
                    <a:schemeClr val="accent2"/>
                  </a:solidFill>
                </a:ln>
                <a:effectLst/>
              </c:spPr>
            </c:marker>
            <c:bubble3D val="0"/>
            <c:extLst>
              <c:ext xmlns:c16="http://schemas.microsoft.com/office/drawing/2014/chart" uri="{C3380CC4-5D6E-409C-BE32-E72D297353CC}">
                <c16:uniqueId val="{00000004-8D0C-4041-9918-D56EE446D778}"/>
              </c:ext>
            </c:extLst>
          </c:dPt>
          <c:xVal>
            <c:numRef>
              <c:f>distance100mm!$O$4:$O$136</c:f>
              <c:numCache>
                <c:formatCode>General</c:formatCode>
                <c:ptCount val="133"/>
                <c:pt idx="0">
                  <c:v>-104.92959999999999</c:v>
                </c:pt>
                <c:pt idx="1">
                  <c:v>-104.5043</c:v>
                </c:pt>
                <c:pt idx="2">
                  <c:v>-104.0789</c:v>
                </c:pt>
                <c:pt idx="3">
                  <c:v>-103.6534</c:v>
                </c:pt>
                <c:pt idx="4">
                  <c:v>-103.2278</c:v>
                </c:pt>
                <c:pt idx="5">
                  <c:v>-102.8021</c:v>
                </c:pt>
                <c:pt idx="6">
                  <c:v>-102.3763</c:v>
                </c:pt>
                <c:pt idx="7">
                  <c:v>-101.9503</c:v>
                </c:pt>
                <c:pt idx="8">
                  <c:v>-101.5243</c:v>
                </c:pt>
                <c:pt idx="9">
                  <c:v>-101.0981</c:v>
                </c:pt>
                <c:pt idx="10">
                  <c:v>-100.67189999999999</c:v>
                </c:pt>
                <c:pt idx="11">
                  <c:v>-100.24550000000001</c:v>
                </c:pt>
                <c:pt idx="12">
                  <c:v>-99.819000000000003</c:v>
                </c:pt>
                <c:pt idx="13">
                  <c:v>-99.392300000000006</c:v>
                </c:pt>
                <c:pt idx="14">
                  <c:v>-98.965599999999995</c:v>
                </c:pt>
                <c:pt idx="15">
                  <c:v>-98.538799999999995</c:v>
                </c:pt>
                <c:pt idx="16">
                  <c:v>-98.111800000000002</c:v>
                </c:pt>
                <c:pt idx="17">
                  <c:v>-97.684700000000007</c:v>
                </c:pt>
                <c:pt idx="18">
                  <c:v>-97.257599999999996</c:v>
                </c:pt>
                <c:pt idx="19">
                  <c:v>-96.830299999999994</c:v>
                </c:pt>
                <c:pt idx="20">
                  <c:v>-96.402799999999999</c:v>
                </c:pt>
                <c:pt idx="21">
                  <c:v>-95.975300000000004</c:v>
                </c:pt>
                <c:pt idx="22">
                  <c:v>-95.547700000000006</c:v>
                </c:pt>
                <c:pt idx="23">
                  <c:v>-95.119900000000001</c:v>
                </c:pt>
                <c:pt idx="24">
                  <c:v>-94.692099999999996</c:v>
                </c:pt>
                <c:pt idx="25">
                  <c:v>-94.264099999999999</c:v>
                </c:pt>
                <c:pt idx="26">
                  <c:v>-93.835999999999999</c:v>
                </c:pt>
                <c:pt idx="27">
                  <c:v>-93.407899999999998</c:v>
                </c:pt>
                <c:pt idx="28">
                  <c:v>-92.979600000000005</c:v>
                </c:pt>
                <c:pt idx="29">
                  <c:v>-92.551100000000005</c:v>
                </c:pt>
                <c:pt idx="30">
                  <c:v>-92.122600000000006</c:v>
                </c:pt>
                <c:pt idx="31">
                  <c:v>-91.694000000000003</c:v>
                </c:pt>
                <c:pt idx="32">
                  <c:v>-91.265299999999996</c:v>
                </c:pt>
                <c:pt idx="33">
                  <c:v>-90.836399999999998</c:v>
                </c:pt>
                <c:pt idx="34">
                  <c:v>-90.407499999999999</c:v>
                </c:pt>
                <c:pt idx="35">
                  <c:v>-89.978399999999993</c:v>
                </c:pt>
                <c:pt idx="36">
                  <c:v>-89.549199999999999</c:v>
                </c:pt>
                <c:pt idx="37">
                  <c:v>-89.12</c:v>
                </c:pt>
                <c:pt idx="38">
                  <c:v>-88.690600000000003</c:v>
                </c:pt>
                <c:pt idx="39">
                  <c:v>-88.261099999999999</c:v>
                </c:pt>
                <c:pt idx="40">
                  <c:v>-87.831500000000005</c:v>
                </c:pt>
                <c:pt idx="41">
                  <c:v>-87.401799999999994</c:v>
                </c:pt>
                <c:pt idx="42">
                  <c:v>-86.971999999999994</c:v>
                </c:pt>
                <c:pt idx="43">
                  <c:v>-86.542100000000005</c:v>
                </c:pt>
                <c:pt idx="44">
                  <c:v>-86.111999999999995</c:v>
                </c:pt>
                <c:pt idx="45">
                  <c:v>-85.681899999999999</c:v>
                </c:pt>
                <c:pt idx="46">
                  <c:v>-85.2517</c:v>
                </c:pt>
                <c:pt idx="47">
                  <c:v>-84.821299999999994</c:v>
                </c:pt>
                <c:pt idx="48">
                  <c:v>-84.390900000000002</c:v>
                </c:pt>
                <c:pt idx="49">
                  <c:v>-83.960400000000007</c:v>
                </c:pt>
                <c:pt idx="50">
                  <c:v>-83.529700000000005</c:v>
                </c:pt>
                <c:pt idx="51">
                  <c:v>-83.099000000000004</c:v>
                </c:pt>
                <c:pt idx="52">
                  <c:v>-82.686999999999998</c:v>
                </c:pt>
                <c:pt idx="53">
                  <c:v>-82.2928</c:v>
                </c:pt>
                <c:pt idx="54">
                  <c:v>-81.898499999999999</c:v>
                </c:pt>
                <c:pt idx="55">
                  <c:v>-81.504099999999994</c:v>
                </c:pt>
                <c:pt idx="56">
                  <c:v>-81.1096</c:v>
                </c:pt>
                <c:pt idx="57">
                  <c:v>-80.7149</c:v>
                </c:pt>
                <c:pt idx="58">
                  <c:v>-80.319999999999993</c:v>
                </c:pt>
                <c:pt idx="59">
                  <c:v>-79.924899999999994</c:v>
                </c:pt>
                <c:pt idx="60">
                  <c:v>-79.529600000000002</c:v>
                </c:pt>
                <c:pt idx="61">
                  <c:v>-79.134</c:v>
                </c:pt>
                <c:pt idx="62">
                  <c:v>-78.738100000000003</c:v>
                </c:pt>
                <c:pt idx="63">
                  <c:v>-78.341800000000006</c:v>
                </c:pt>
                <c:pt idx="64">
                  <c:v>-77.9452</c:v>
                </c:pt>
                <c:pt idx="65">
                  <c:v>-77.548100000000005</c:v>
                </c:pt>
                <c:pt idx="66">
                  <c:v>-77.150499999999994</c:v>
                </c:pt>
                <c:pt idx="67">
                  <c:v>-76.752300000000005</c:v>
                </c:pt>
                <c:pt idx="68">
                  <c:v>-76.353499999999997</c:v>
                </c:pt>
                <c:pt idx="69">
                  <c:v>-75.953999999999994</c:v>
                </c:pt>
                <c:pt idx="70">
                  <c:v>-75.553700000000006</c:v>
                </c:pt>
                <c:pt idx="71">
                  <c:v>-75.152600000000007</c:v>
                </c:pt>
                <c:pt idx="72">
                  <c:v>-74.750500000000002</c:v>
                </c:pt>
                <c:pt idx="73">
                  <c:v>-74.347399999999993</c:v>
                </c:pt>
                <c:pt idx="74">
                  <c:v>-73.943100000000001</c:v>
                </c:pt>
                <c:pt idx="75">
                  <c:v>-73.537599999999998</c:v>
                </c:pt>
                <c:pt idx="76">
                  <c:v>-73.130700000000004</c:v>
                </c:pt>
                <c:pt idx="77">
                  <c:v>-72.722300000000004</c:v>
                </c:pt>
                <c:pt idx="78">
                  <c:v>-72.312200000000004</c:v>
                </c:pt>
                <c:pt idx="79">
                  <c:v>-71.900300000000001</c:v>
                </c:pt>
                <c:pt idx="80">
                  <c:v>-71.486400000000003</c:v>
                </c:pt>
                <c:pt idx="81">
                  <c:v>-71.070300000000003</c:v>
                </c:pt>
                <c:pt idx="82">
                  <c:v>-70.651899999999998</c:v>
                </c:pt>
                <c:pt idx="83">
                  <c:v>-70.230699999999999</c:v>
                </c:pt>
                <c:pt idx="84">
                  <c:v>-69.559299999999993</c:v>
                </c:pt>
                <c:pt idx="85">
                  <c:v>-68.83850000000001</c:v>
                </c:pt>
                <c:pt idx="86">
                  <c:v>-68.114900000000006</c:v>
                </c:pt>
                <c:pt idx="87">
                  <c:v>-67.388100000000009</c:v>
                </c:pt>
                <c:pt idx="88">
                  <c:v>-66.657800000000009</c:v>
                </c:pt>
                <c:pt idx="89">
                  <c:v>-65.923400000000001</c:v>
                </c:pt>
                <c:pt idx="90">
                  <c:v>-65.184300000000007</c:v>
                </c:pt>
                <c:pt idx="91">
                  <c:v>-64.439799999999991</c:v>
                </c:pt>
                <c:pt idx="92">
                  <c:v>-63.689</c:v>
                </c:pt>
                <c:pt idx="93">
                  <c:v>-62.930999999999997</c:v>
                </c:pt>
                <c:pt idx="94">
                  <c:v>-62.1646</c:v>
                </c:pt>
                <c:pt idx="95">
                  <c:v>-61.388399999999997</c:v>
                </c:pt>
                <c:pt idx="96">
                  <c:v>-60.600700000000003</c:v>
                </c:pt>
                <c:pt idx="97">
                  <c:v>-59.810499999999998</c:v>
                </c:pt>
                <c:pt idx="98">
                  <c:v>-59.014699999999998</c:v>
                </c:pt>
                <c:pt idx="99">
                  <c:v>-58.195799999999998</c:v>
                </c:pt>
                <c:pt idx="100">
                  <c:v>-57.344299999999997</c:v>
                </c:pt>
                <c:pt idx="101">
                  <c:v>-56.444299999999998</c:v>
                </c:pt>
                <c:pt idx="102">
                  <c:v>-55.466500000000003</c:v>
                </c:pt>
                <c:pt idx="103">
                  <c:v>-54.352400000000003</c:v>
                </c:pt>
                <c:pt idx="104">
                  <c:v>-53.025399999999998</c:v>
                </c:pt>
                <c:pt idx="105">
                  <c:v>-51.433900000000001</c:v>
                </c:pt>
                <c:pt idx="106">
                  <c:v>-49.543100000000003</c:v>
                </c:pt>
                <c:pt idx="107">
                  <c:v>-47.332099999999997</c:v>
                </c:pt>
                <c:pt idx="108">
                  <c:v>-44.793300000000002</c:v>
                </c:pt>
                <c:pt idx="109">
                  <c:v>-41.924300000000002</c:v>
                </c:pt>
                <c:pt idx="110">
                  <c:v>-38.722099999999998</c:v>
                </c:pt>
                <c:pt idx="111">
                  <c:v>-35.182500000000005</c:v>
                </c:pt>
                <c:pt idx="112">
                  <c:v>-31.3003</c:v>
                </c:pt>
                <c:pt idx="113">
                  <c:v>-27.0684</c:v>
                </c:pt>
                <c:pt idx="114">
                  <c:v>-22.478200000000001</c:v>
                </c:pt>
                <c:pt idx="115">
                  <c:v>-17.525300000000001</c:v>
                </c:pt>
                <c:pt idx="116">
                  <c:v>-12.2104</c:v>
                </c:pt>
                <c:pt idx="117">
                  <c:v>-6.5431400000000002</c:v>
                </c:pt>
                <c:pt idx="118">
                  <c:v>-0.54117000000000015</c:v>
                </c:pt>
                <c:pt idx="119">
                  <c:v>5.7186000000000003</c:v>
                </c:pt>
                <c:pt idx="120">
                  <c:v>12.1572</c:v>
                </c:pt>
                <c:pt idx="121">
                  <c:v>18.730499999999999</c:v>
                </c:pt>
                <c:pt idx="122">
                  <c:v>25.404299999999999</c:v>
                </c:pt>
                <c:pt idx="123">
                  <c:v>32.150500000000001</c:v>
                </c:pt>
                <c:pt idx="124">
                  <c:v>38.950200000000002</c:v>
                </c:pt>
                <c:pt idx="125">
                  <c:v>45.790100000000002</c:v>
                </c:pt>
                <c:pt idx="126">
                  <c:v>52.659599999999998</c:v>
                </c:pt>
                <c:pt idx="127">
                  <c:v>59.549899999999994</c:v>
                </c:pt>
                <c:pt idx="128">
                  <c:v>66.453999999999994</c:v>
                </c:pt>
                <c:pt idx="129">
                  <c:v>73.367099999999994</c:v>
                </c:pt>
                <c:pt idx="130">
                  <c:v>80.285600000000002</c:v>
                </c:pt>
                <c:pt idx="131">
                  <c:v>87.206900000000005</c:v>
                </c:pt>
                <c:pt idx="132">
                  <c:v>94.129099999999994</c:v>
                </c:pt>
              </c:numCache>
            </c:numRef>
          </c:xVal>
          <c:yVal>
            <c:numRef>
              <c:f>distance100mm!$P$4:$P$136</c:f>
              <c:numCache>
                <c:formatCode>General</c:formatCode>
                <c:ptCount val="133"/>
                <c:pt idx="0">
                  <c:v>4.2520499999999997</c:v>
                </c:pt>
                <c:pt idx="1">
                  <c:v>4.2531800000000004</c:v>
                </c:pt>
                <c:pt idx="2">
                  <c:v>4.2543100000000003</c:v>
                </c:pt>
                <c:pt idx="3">
                  <c:v>4.2554400000000001</c:v>
                </c:pt>
                <c:pt idx="4">
                  <c:v>4.2565799999999996</c:v>
                </c:pt>
                <c:pt idx="5">
                  <c:v>4.2577100000000003</c:v>
                </c:pt>
                <c:pt idx="6">
                  <c:v>4.2588400000000002</c:v>
                </c:pt>
                <c:pt idx="7">
                  <c:v>4.2599600000000004</c:v>
                </c:pt>
                <c:pt idx="8">
                  <c:v>4.2610599999999996</c:v>
                </c:pt>
                <c:pt idx="9">
                  <c:v>4.2621700000000002</c:v>
                </c:pt>
                <c:pt idx="10">
                  <c:v>4.2633099999999997</c:v>
                </c:pt>
                <c:pt idx="11">
                  <c:v>4.2644500000000001</c:v>
                </c:pt>
                <c:pt idx="12">
                  <c:v>4.2656000000000001</c:v>
                </c:pt>
                <c:pt idx="13">
                  <c:v>4.2667400000000004</c:v>
                </c:pt>
                <c:pt idx="14">
                  <c:v>4.2678799999999999</c:v>
                </c:pt>
                <c:pt idx="15">
                  <c:v>4.2690200000000003</c:v>
                </c:pt>
                <c:pt idx="16">
                  <c:v>4.2701599999999997</c:v>
                </c:pt>
                <c:pt idx="17">
                  <c:v>4.2713000000000001</c:v>
                </c:pt>
                <c:pt idx="18">
                  <c:v>4.2724299999999999</c:v>
                </c:pt>
                <c:pt idx="19">
                  <c:v>4.2735500000000002</c:v>
                </c:pt>
                <c:pt idx="20">
                  <c:v>4.2746700000000004</c:v>
                </c:pt>
                <c:pt idx="21">
                  <c:v>4.2757899999999998</c:v>
                </c:pt>
                <c:pt idx="22">
                  <c:v>4.27691</c:v>
                </c:pt>
                <c:pt idx="23">
                  <c:v>4.2780100000000001</c:v>
                </c:pt>
                <c:pt idx="24">
                  <c:v>4.2791100000000002</c:v>
                </c:pt>
                <c:pt idx="25">
                  <c:v>4.2802100000000003</c:v>
                </c:pt>
                <c:pt idx="26">
                  <c:v>4.28132</c:v>
                </c:pt>
                <c:pt idx="27">
                  <c:v>4.2824200000000001</c:v>
                </c:pt>
                <c:pt idx="28">
                  <c:v>4.2835299999999998</c:v>
                </c:pt>
                <c:pt idx="29">
                  <c:v>4.2846299999999999</c:v>
                </c:pt>
                <c:pt idx="30">
                  <c:v>4.2857200000000004</c:v>
                </c:pt>
                <c:pt idx="31">
                  <c:v>4.28681</c:v>
                </c:pt>
                <c:pt idx="32">
                  <c:v>4.2878999999999996</c:v>
                </c:pt>
                <c:pt idx="33">
                  <c:v>4.2889699999999999</c:v>
                </c:pt>
                <c:pt idx="34">
                  <c:v>4.2900499999999999</c:v>
                </c:pt>
                <c:pt idx="35">
                  <c:v>4.2911200000000003</c:v>
                </c:pt>
                <c:pt idx="36">
                  <c:v>4.2922099999999999</c:v>
                </c:pt>
                <c:pt idx="37">
                  <c:v>4.2932899999999998</c:v>
                </c:pt>
                <c:pt idx="38">
                  <c:v>4.2943800000000003</c:v>
                </c:pt>
                <c:pt idx="39">
                  <c:v>4.2954600000000003</c:v>
                </c:pt>
                <c:pt idx="40">
                  <c:v>4.2965400000000002</c:v>
                </c:pt>
                <c:pt idx="41">
                  <c:v>4.2976099999999997</c:v>
                </c:pt>
                <c:pt idx="42">
                  <c:v>4.2986700000000004</c:v>
                </c:pt>
                <c:pt idx="43">
                  <c:v>4.2997300000000003</c:v>
                </c:pt>
                <c:pt idx="44">
                  <c:v>4.3007799999999996</c:v>
                </c:pt>
                <c:pt idx="45">
                  <c:v>4.3018200000000002</c:v>
                </c:pt>
                <c:pt idx="46">
                  <c:v>4.3028500000000003</c:v>
                </c:pt>
                <c:pt idx="47">
                  <c:v>4.3038699999999999</c:v>
                </c:pt>
                <c:pt idx="48">
                  <c:v>4.3048799999999998</c:v>
                </c:pt>
                <c:pt idx="49">
                  <c:v>4.3058699999999996</c:v>
                </c:pt>
                <c:pt idx="50">
                  <c:v>4.3068600000000004</c:v>
                </c:pt>
                <c:pt idx="51">
                  <c:v>4.3078399999999997</c:v>
                </c:pt>
                <c:pt idx="52">
                  <c:v>3.9412199999999999</c:v>
                </c:pt>
                <c:pt idx="53">
                  <c:v>3.9422700000000002</c:v>
                </c:pt>
                <c:pt idx="54">
                  <c:v>3.9434100000000001</c:v>
                </c:pt>
                <c:pt idx="55">
                  <c:v>3.94469</c:v>
                </c:pt>
                <c:pt idx="56">
                  <c:v>3.9461599999999999</c:v>
                </c:pt>
                <c:pt idx="57">
                  <c:v>3.9478499999999999</c:v>
                </c:pt>
                <c:pt idx="58">
                  <c:v>3.9498000000000002</c:v>
                </c:pt>
                <c:pt idx="59">
                  <c:v>3.9520300000000002</c:v>
                </c:pt>
                <c:pt idx="60">
                  <c:v>3.95458</c:v>
                </c:pt>
                <c:pt idx="61">
                  <c:v>3.9574600000000002</c:v>
                </c:pt>
                <c:pt idx="62">
                  <c:v>3.96075</c:v>
                </c:pt>
                <c:pt idx="63">
                  <c:v>3.9644699999999999</c:v>
                </c:pt>
                <c:pt idx="64">
                  <c:v>3.9687000000000001</c:v>
                </c:pt>
                <c:pt idx="65">
                  <c:v>3.97349</c:v>
                </c:pt>
                <c:pt idx="66">
                  <c:v>3.97885</c:v>
                </c:pt>
                <c:pt idx="67">
                  <c:v>3.9848400000000002</c:v>
                </c:pt>
                <c:pt idx="68">
                  <c:v>3.9914900000000002</c:v>
                </c:pt>
                <c:pt idx="69">
                  <c:v>3.9987900000000001</c:v>
                </c:pt>
                <c:pt idx="70">
                  <c:v>4.0068400000000004</c:v>
                </c:pt>
                <c:pt idx="71">
                  <c:v>4.0157699999999998</c:v>
                </c:pt>
                <c:pt idx="72">
                  <c:v>4.0257300000000003</c:v>
                </c:pt>
                <c:pt idx="73">
                  <c:v>4.0367199999999999</c:v>
                </c:pt>
                <c:pt idx="74">
                  <c:v>4.0487599999999997</c:v>
                </c:pt>
                <c:pt idx="75">
                  <c:v>4.06196</c:v>
                </c:pt>
                <c:pt idx="76">
                  <c:v>4.0764100000000001</c:v>
                </c:pt>
                <c:pt idx="77">
                  <c:v>4.0922700000000001</c:v>
                </c:pt>
                <c:pt idx="78">
                  <c:v>4.1095899999999999</c:v>
                </c:pt>
                <c:pt idx="79">
                  <c:v>4.1285699999999999</c:v>
                </c:pt>
                <c:pt idx="80">
                  <c:v>4.1494400000000002</c:v>
                </c:pt>
                <c:pt idx="81">
                  <c:v>4.17239</c:v>
                </c:pt>
                <c:pt idx="82">
                  <c:v>4.1977000000000002</c:v>
                </c:pt>
                <c:pt idx="83">
                  <c:v>4.2254699999999996</c:v>
                </c:pt>
                <c:pt idx="84">
                  <c:v>7.1955600000000004</c:v>
                </c:pt>
                <c:pt idx="85">
                  <c:v>7.2214700000000001</c:v>
                </c:pt>
                <c:pt idx="86">
                  <c:v>7.2511999999999999</c:v>
                </c:pt>
                <c:pt idx="87">
                  <c:v>7.2849700000000004</c:v>
                </c:pt>
                <c:pt idx="88">
                  <c:v>7.3228400000000002</c:v>
                </c:pt>
                <c:pt idx="89">
                  <c:v>7.3660399999999999</c:v>
                </c:pt>
                <c:pt idx="90">
                  <c:v>7.41662</c:v>
                </c:pt>
                <c:pt idx="91">
                  <c:v>7.4749999999999996</c:v>
                </c:pt>
                <c:pt idx="92">
                  <c:v>7.5423200000000001</c:v>
                </c:pt>
                <c:pt idx="93">
                  <c:v>7.62</c:v>
                </c:pt>
                <c:pt idx="94">
                  <c:v>7.7101899999999999</c:v>
                </c:pt>
                <c:pt idx="95">
                  <c:v>7.8164499999999997</c:v>
                </c:pt>
                <c:pt idx="96">
                  <c:v>7.9411500000000004</c:v>
                </c:pt>
                <c:pt idx="97">
                  <c:v>7.8635299999999999</c:v>
                </c:pt>
                <c:pt idx="98">
                  <c:v>8.0621799999999997</c:v>
                </c:pt>
                <c:pt idx="99">
                  <c:v>8.3314199999999996</c:v>
                </c:pt>
                <c:pt idx="100">
                  <c:v>8.7249800000000004</c:v>
                </c:pt>
                <c:pt idx="101">
                  <c:v>9.3201999999999998</c:v>
                </c:pt>
                <c:pt idx="102">
                  <c:v>10.3329</c:v>
                </c:pt>
                <c:pt idx="103">
                  <c:v>12.089499999999999</c:v>
                </c:pt>
                <c:pt idx="104">
                  <c:v>14.525499999999999</c:v>
                </c:pt>
                <c:pt idx="105">
                  <c:v>17.364899999999999</c:v>
                </c:pt>
                <c:pt idx="106">
                  <c:v>20.4864</c:v>
                </c:pt>
                <c:pt idx="107">
                  <c:v>23.7437</c:v>
                </c:pt>
                <c:pt idx="108">
                  <c:v>27.034700000000001</c:v>
                </c:pt>
                <c:pt idx="109">
                  <c:v>30.3505</c:v>
                </c:pt>
                <c:pt idx="110">
                  <c:v>33.7012</c:v>
                </c:pt>
                <c:pt idx="111">
                  <c:v>37.098500000000001</c:v>
                </c:pt>
                <c:pt idx="112">
                  <c:v>40.558399999999999</c:v>
                </c:pt>
                <c:pt idx="113">
                  <c:v>44.097000000000001</c:v>
                </c:pt>
                <c:pt idx="114">
                  <c:v>47.710599999999999</c:v>
                </c:pt>
                <c:pt idx="115">
                  <c:v>51.3474</c:v>
                </c:pt>
                <c:pt idx="116">
                  <c:v>54.934600000000003</c:v>
                </c:pt>
                <c:pt idx="117">
                  <c:v>58.383800000000001</c:v>
                </c:pt>
                <c:pt idx="118">
                  <c:v>61.551600000000001</c:v>
                </c:pt>
                <c:pt idx="119">
                  <c:v>63.610199999999999</c:v>
                </c:pt>
                <c:pt idx="120">
                  <c:v>65.112099999999998</c:v>
                </c:pt>
                <c:pt idx="121">
                  <c:v>66.292199999999994</c:v>
                </c:pt>
                <c:pt idx="122">
                  <c:v>67.143299999999996</c:v>
                </c:pt>
                <c:pt idx="123">
                  <c:v>67.752700000000004</c:v>
                </c:pt>
                <c:pt idx="124">
                  <c:v>68.218299999999999</c:v>
                </c:pt>
                <c:pt idx="125">
                  <c:v>68.563800000000001</c:v>
                </c:pt>
                <c:pt idx="126">
                  <c:v>68.811199999999999</c:v>
                </c:pt>
                <c:pt idx="127">
                  <c:v>68.9816</c:v>
                </c:pt>
                <c:pt idx="128">
                  <c:v>69.0929</c:v>
                </c:pt>
                <c:pt idx="129">
                  <c:v>69.162800000000004</c:v>
                </c:pt>
                <c:pt idx="130">
                  <c:v>69.202699999999993</c:v>
                </c:pt>
                <c:pt idx="131">
                  <c:v>69.220299999999995</c:v>
                </c:pt>
                <c:pt idx="132">
                  <c:v>69.219899999999996</c:v>
                </c:pt>
              </c:numCache>
            </c:numRef>
          </c:yVal>
          <c:smooth val="0"/>
          <c:extLst>
            <c:ext xmlns:c16="http://schemas.microsoft.com/office/drawing/2014/chart" uri="{C3380CC4-5D6E-409C-BE32-E72D297353CC}">
              <c16:uniqueId val="{00000005-8D0C-4041-9918-D56EE446D778}"/>
            </c:ext>
          </c:extLst>
        </c:ser>
        <c:ser>
          <c:idx val="1"/>
          <c:order val="7"/>
          <c:tx>
            <c:v>Shot(4mm)</c:v>
          </c:tx>
          <c:spPr>
            <a:ln w="25400" cap="rnd">
              <a:noFill/>
              <a:round/>
            </a:ln>
            <a:effectLst/>
          </c:spPr>
          <c:marker>
            <c:symbol val="circle"/>
            <c:size val="5"/>
            <c:spPr>
              <a:noFill/>
              <a:ln w="9525">
                <a:solidFill>
                  <a:schemeClr val="accent1"/>
                </a:solidFill>
              </a:ln>
              <a:effectLst/>
            </c:spPr>
          </c:marker>
          <c:dPt>
            <c:idx val="118"/>
            <c:marker>
              <c:symbol val="circle"/>
              <c:size val="5"/>
              <c:spPr>
                <a:solidFill>
                  <a:srgbClr val="FF0000"/>
                </a:solidFill>
                <a:ln w="9525">
                  <a:solidFill>
                    <a:schemeClr val="accent1"/>
                  </a:solidFill>
                </a:ln>
                <a:effectLst/>
              </c:spPr>
            </c:marker>
            <c:bubble3D val="0"/>
            <c:extLst>
              <c:ext xmlns:c16="http://schemas.microsoft.com/office/drawing/2014/chart" uri="{C3380CC4-5D6E-409C-BE32-E72D297353CC}">
                <c16:uniqueId val="{00000007-8D0C-4041-9918-D56EE446D778}"/>
              </c:ext>
            </c:extLst>
          </c:dPt>
          <c:xVal>
            <c:numRef>
              <c:f>distance100mm!$L$4:$L$123</c:f>
              <c:numCache>
                <c:formatCode>General</c:formatCode>
                <c:ptCount val="120"/>
                <c:pt idx="0">
                  <c:v>-104.7247</c:v>
                </c:pt>
                <c:pt idx="1">
                  <c:v>-104.13979999999999</c:v>
                </c:pt>
                <c:pt idx="2">
                  <c:v>-103.55500000000001</c:v>
                </c:pt>
                <c:pt idx="3">
                  <c:v>-102.9701</c:v>
                </c:pt>
                <c:pt idx="4">
                  <c:v>-102.3853</c:v>
                </c:pt>
                <c:pt idx="5">
                  <c:v>-101.8004</c:v>
                </c:pt>
                <c:pt idx="6">
                  <c:v>-101.21550000000001</c:v>
                </c:pt>
                <c:pt idx="7">
                  <c:v>-100.6307</c:v>
                </c:pt>
                <c:pt idx="8">
                  <c:v>-100.0458</c:v>
                </c:pt>
                <c:pt idx="9">
                  <c:v>-99.460899999999995</c:v>
                </c:pt>
                <c:pt idx="10">
                  <c:v>-98.876000000000005</c:v>
                </c:pt>
                <c:pt idx="11">
                  <c:v>-98.290999999999997</c:v>
                </c:pt>
                <c:pt idx="12">
                  <c:v>-97.706100000000006</c:v>
                </c:pt>
                <c:pt idx="13">
                  <c:v>-97.121200000000002</c:v>
                </c:pt>
                <c:pt idx="14">
                  <c:v>-96.536199999999994</c:v>
                </c:pt>
                <c:pt idx="15">
                  <c:v>-95.951300000000003</c:v>
                </c:pt>
                <c:pt idx="16">
                  <c:v>-95.366299999999995</c:v>
                </c:pt>
                <c:pt idx="17">
                  <c:v>-94.781300000000002</c:v>
                </c:pt>
                <c:pt idx="18">
                  <c:v>-94.196299999999994</c:v>
                </c:pt>
                <c:pt idx="19">
                  <c:v>-93.6113</c:v>
                </c:pt>
                <c:pt idx="20">
                  <c:v>-93.026300000000006</c:v>
                </c:pt>
                <c:pt idx="21">
                  <c:v>-92.441299999999998</c:v>
                </c:pt>
                <c:pt idx="22">
                  <c:v>-91.856200000000001</c:v>
                </c:pt>
                <c:pt idx="23">
                  <c:v>-91.271199999999993</c:v>
                </c:pt>
                <c:pt idx="24">
                  <c:v>-90.686099999999996</c:v>
                </c:pt>
                <c:pt idx="25">
                  <c:v>-90.100999999999999</c:v>
                </c:pt>
                <c:pt idx="26">
                  <c:v>-89.515900000000002</c:v>
                </c:pt>
                <c:pt idx="27">
                  <c:v>-88.930800000000005</c:v>
                </c:pt>
                <c:pt idx="28">
                  <c:v>-88.345699999999994</c:v>
                </c:pt>
                <c:pt idx="29">
                  <c:v>-87.760499999999993</c:v>
                </c:pt>
                <c:pt idx="30">
                  <c:v>-87.175399999999996</c:v>
                </c:pt>
                <c:pt idx="31">
                  <c:v>-86.590199999999996</c:v>
                </c:pt>
                <c:pt idx="32">
                  <c:v>-86.004999999999995</c:v>
                </c:pt>
                <c:pt idx="33">
                  <c:v>-85.419799999999995</c:v>
                </c:pt>
                <c:pt idx="34">
                  <c:v>-84.834599999999995</c:v>
                </c:pt>
                <c:pt idx="35">
                  <c:v>-84.249399999999994</c:v>
                </c:pt>
                <c:pt idx="36">
                  <c:v>-83.664100000000005</c:v>
                </c:pt>
                <c:pt idx="37">
                  <c:v>-83.078900000000004</c:v>
                </c:pt>
                <c:pt idx="38">
                  <c:v>-82.524000000000001</c:v>
                </c:pt>
                <c:pt idx="39">
                  <c:v>-81.995599999999996</c:v>
                </c:pt>
                <c:pt idx="40">
                  <c:v>-81.467100000000002</c:v>
                </c:pt>
                <c:pt idx="41">
                  <c:v>-80.938599999999994</c:v>
                </c:pt>
                <c:pt idx="42">
                  <c:v>-80.41</c:v>
                </c:pt>
                <c:pt idx="43">
                  <c:v>-79.881299999999996</c:v>
                </c:pt>
                <c:pt idx="44">
                  <c:v>-79.352599999999995</c:v>
                </c:pt>
                <c:pt idx="45">
                  <c:v>-78.823700000000002</c:v>
                </c:pt>
                <c:pt idx="46">
                  <c:v>-78.294799999999995</c:v>
                </c:pt>
                <c:pt idx="47">
                  <c:v>-77.765699999999995</c:v>
                </c:pt>
                <c:pt idx="48">
                  <c:v>-77.236599999999996</c:v>
                </c:pt>
                <c:pt idx="49">
                  <c:v>-76.707300000000004</c:v>
                </c:pt>
                <c:pt idx="50">
                  <c:v>-76.177899999999994</c:v>
                </c:pt>
                <c:pt idx="51">
                  <c:v>-75.648399999999995</c:v>
                </c:pt>
                <c:pt idx="52">
                  <c:v>-75.118600000000001</c:v>
                </c:pt>
                <c:pt idx="53">
                  <c:v>-74.588700000000003</c:v>
                </c:pt>
                <c:pt idx="54">
                  <c:v>-74.058599999999998</c:v>
                </c:pt>
                <c:pt idx="55">
                  <c:v>-73.528099999999995</c:v>
                </c:pt>
                <c:pt idx="56">
                  <c:v>-72.997399999999999</c:v>
                </c:pt>
                <c:pt idx="57">
                  <c:v>-72.466200000000001</c:v>
                </c:pt>
                <c:pt idx="58">
                  <c:v>-71.934600000000003</c:v>
                </c:pt>
                <c:pt idx="59">
                  <c:v>-71.402500000000003</c:v>
                </c:pt>
                <c:pt idx="60">
                  <c:v>-70.869699999999995</c:v>
                </c:pt>
                <c:pt idx="61">
                  <c:v>-70.336200000000005</c:v>
                </c:pt>
                <c:pt idx="62">
                  <c:v>-69.801699999999997</c:v>
                </c:pt>
                <c:pt idx="63">
                  <c:v>-69.266300000000001</c:v>
                </c:pt>
                <c:pt idx="64">
                  <c:v>-68.729600000000005</c:v>
                </c:pt>
                <c:pt idx="65">
                  <c:v>-68.191499999999991</c:v>
                </c:pt>
                <c:pt idx="66">
                  <c:v>-67.651800000000009</c:v>
                </c:pt>
                <c:pt idx="67">
                  <c:v>-67.110199999999992</c:v>
                </c:pt>
                <c:pt idx="68">
                  <c:v>-66.566299999999998</c:v>
                </c:pt>
                <c:pt idx="69">
                  <c:v>-66.0197</c:v>
                </c:pt>
                <c:pt idx="70">
                  <c:v>-65.470100000000002</c:v>
                </c:pt>
                <c:pt idx="71">
                  <c:v>-64.916899999999998</c:v>
                </c:pt>
                <c:pt idx="72">
                  <c:v>-64.359399999999994</c:v>
                </c:pt>
                <c:pt idx="73">
                  <c:v>-63.796799999999998</c:v>
                </c:pt>
                <c:pt idx="74">
                  <c:v>-63.228200000000001</c:v>
                </c:pt>
                <c:pt idx="75">
                  <c:v>-62.652299999999997</c:v>
                </c:pt>
                <c:pt idx="76">
                  <c:v>-62.067599999999999</c:v>
                </c:pt>
                <c:pt idx="77">
                  <c:v>-61.472499999999997</c:v>
                </c:pt>
                <c:pt idx="78">
                  <c:v>-60.8643</c:v>
                </c:pt>
                <c:pt idx="79">
                  <c:v>-60.239899999999999</c:v>
                </c:pt>
                <c:pt idx="80">
                  <c:v>-59.595300000000002</c:v>
                </c:pt>
                <c:pt idx="81">
                  <c:v>-58.924799999999998</c:v>
                </c:pt>
                <c:pt idx="82">
                  <c:v>-58.220100000000002</c:v>
                </c:pt>
                <c:pt idx="83">
                  <c:v>-57.4681</c:v>
                </c:pt>
                <c:pt idx="84">
                  <c:v>-56.6479</c:v>
                </c:pt>
                <c:pt idx="85">
                  <c:v>-55.720199999999998</c:v>
                </c:pt>
                <c:pt idx="86">
                  <c:v>-54.616599999999998</c:v>
                </c:pt>
                <c:pt idx="87">
                  <c:v>-53.256100000000004</c:v>
                </c:pt>
                <c:pt idx="88">
                  <c:v>-51.605200000000004</c:v>
                </c:pt>
                <c:pt idx="89">
                  <c:v>-49.665300000000002</c:v>
                </c:pt>
                <c:pt idx="90">
                  <c:v>-47.4422</c:v>
                </c:pt>
                <c:pt idx="91">
                  <c:v>-44.946599999999997</c:v>
                </c:pt>
                <c:pt idx="92">
                  <c:v>-42.194200000000002</c:v>
                </c:pt>
                <c:pt idx="93">
                  <c:v>-39.206400000000002</c:v>
                </c:pt>
                <c:pt idx="94">
                  <c:v>-36.011800000000001</c:v>
                </c:pt>
                <c:pt idx="95">
                  <c:v>-32.642200000000003</c:v>
                </c:pt>
                <c:pt idx="96">
                  <c:v>-29.1157</c:v>
                </c:pt>
                <c:pt idx="97">
                  <c:v>-25.424499999999998</c:v>
                </c:pt>
                <c:pt idx="98">
                  <c:v>-21.555499999999999</c:v>
                </c:pt>
                <c:pt idx="99">
                  <c:v>-17.500500000000002</c:v>
                </c:pt>
                <c:pt idx="100">
                  <c:v>-13.24516</c:v>
                </c:pt>
                <c:pt idx="101">
                  <c:v>-8.7772800000000011</c:v>
                </c:pt>
                <c:pt idx="102">
                  <c:v>-4.0808219999999995</c:v>
                </c:pt>
                <c:pt idx="103">
                  <c:v>0.86387999999999998</c:v>
                </c:pt>
                <c:pt idx="104">
                  <c:v>6.0084999999999997</c:v>
                </c:pt>
                <c:pt idx="105">
                  <c:v>11.340499999999999</c:v>
                </c:pt>
                <c:pt idx="106">
                  <c:v>16.850100000000001</c:v>
                </c:pt>
                <c:pt idx="107">
                  <c:v>22.517900000000001</c:v>
                </c:pt>
                <c:pt idx="108">
                  <c:v>28.320599999999999</c:v>
                </c:pt>
                <c:pt idx="109">
                  <c:v>34.233499999999999</c:v>
                </c:pt>
                <c:pt idx="110">
                  <c:v>40.231099999999998</c:v>
                </c:pt>
                <c:pt idx="111">
                  <c:v>46.290100000000002</c:v>
                </c:pt>
                <c:pt idx="112">
                  <c:v>52.392000000000003</c:v>
                </c:pt>
                <c:pt idx="113">
                  <c:v>58.523200000000003</c:v>
                </c:pt>
                <c:pt idx="114">
                  <c:v>64.673699999999997</c:v>
                </c:pt>
                <c:pt idx="115">
                  <c:v>70.836500000000001</c:v>
                </c:pt>
                <c:pt idx="116">
                  <c:v>77.006799999999998</c:v>
                </c:pt>
                <c:pt idx="117">
                  <c:v>83.179900000000004</c:v>
                </c:pt>
                <c:pt idx="118">
                  <c:v>89.352800000000002</c:v>
                </c:pt>
                <c:pt idx="119">
                  <c:v>95.525999999999996</c:v>
                </c:pt>
              </c:numCache>
            </c:numRef>
          </c:xVal>
          <c:yVal>
            <c:numRef>
              <c:f>distance100mm!$M$4:$M$123</c:f>
              <c:numCache>
                <c:formatCode>General</c:formatCode>
                <c:ptCount val="120"/>
                <c:pt idx="0">
                  <c:v>5.8483299999999998</c:v>
                </c:pt>
                <c:pt idx="1">
                  <c:v>5.8483999999999998</c:v>
                </c:pt>
                <c:pt idx="2">
                  <c:v>5.8484699999999998</c:v>
                </c:pt>
                <c:pt idx="3">
                  <c:v>5.8485500000000004</c:v>
                </c:pt>
                <c:pt idx="4">
                  <c:v>5.84863</c:v>
                </c:pt>
                <c:pt idx="5">
                  <c:v>5.8487</c:v>
                </c:pt>
                <c:pt idx="6">
                  <c:v>5.84877</c:v>
                </c:pt>
                <c:pt idx="7">
                  <c:v>5.84884</c:v>
                </c:pt>
                <c:pt idx="8">
                  <c:v>5.8489300000000002</c:v>
                </c:pt>
                <c:pt idx="9">
                  <c:v>5.84903</c:v>
                </c:pt>
                <c:pt idx="10">
                  <c:v>5.8491299999999997</c:v>
                </c:pt>
                <c:pt idx="11">
                  <c:v>5.8492300000000004</c:v>
                </c:pt>
                <c:pt idx="12">
                  <c:v>5.8493399999999998</c:v>
                </c:pt>
                <c:pt idx="13">
                  <c:v>5.8494400000000004</c:v>
                </c:pt>
                <c:pt idx="14">
                  <c:v>5.8495400000000002</c:v>
                </c:pt>
                <c:pt idx="15">
                  <c:v>5.8496300000000003</c:v>
                </c:pt>
                <c:pt idx="16">
                  <c:v>5.8497300000000001</c:v>
                </c:pt>
                <c:pt idx="17">
                  <c:v>5.84985</c:v>
                </c:pt>
                <c:pt idx="18">
                  <c:v>5.8499800000000004</c:v>
                </c:pt>
                <c:pt idx="19">
                  <c:v>5.8501099999999999</c:v>
                </c:pt>
                <c:pt idx="20">
                  <c:v>5.8502299999999998</c:v>
                </c:pt>
                <c:pt idx="21">
                  <c:v>5.8503499999999997</c:v>
                </c:pt>
                <c:pt idx="22">
                  <c:v>5.8504699999999996</c:v>
                </c:pt>
                <c:pt idx="23">
                  <c:v>5.8506200000000002</c:v>
                </c:pt>
                <c:pt idx="24">
                  <c:v>5.8507800000000003</c:v>
                </c:pt>
                <c:pt idx="25">
                  <c:v>5.8509500000000001</c:v>
                </c:pt>
                <c:pt idx="26">
                  <c:v>5.8511199999999999</c:v>
                </c:pt>
                <c:pt idx="27">
                  <c:v>5.8512700000000004</c:v>
                </c:pt>
                <c:pt idx="28">
                  <c:v>5.8514099999999996</c:v>
                </c:pt>
                <c:pt idx="29">
                  <c:v>5.8515499999999996</c:v>
                </c:pt>
                <c:pt idx="30">
                  <c:v>5.8517000000000001</c:v>
                </c:pt>
                <c:pt idx="31">
                  <c:v>5.8518400000000002</c:v>
                </c:pt>
                <c:pt idx="32">
                  <c:v>5.8519600000000001</c:v>
                </c:pt>
                <c:pt idx="33">
                  <c:v>5.8520500000000002</c:v>
                </c:pt>
                <c:pt idx="34">
                  <c:v>5.8521400000000003</c:v>
                </c:pt>
                <c:pt idx="35">
                  <c:v>5.8522100000000004</c:v>
                </c:pt>
                <c:pt idx="36">
                  <c:v>5.8522499999999997</c:v>
                </c:pt>
                <c:pt idx="37">
                  <c:v>5.8522499999999997</c:v>
                </c:pt>
                <c:pt idx="38">
                  <c:v>5.2839400000000003</c:v>
                </c:pt>
                <c:pt idx="39">
                  <c:v>5.2842799999999999</c:v>
                </c:pt>
                <c:pt idx="40">
                  <c:v>5.2847999999999997</c:v>
                </c:pt>
                <c:pt idx="41">
                  <c:v>5.2854599999999996</c:v>
                </c:pt>
                <c:pt idx="42">
                  <c:v>5.2862299999999998</c:v>
                </c:pt>
                <c:pt idx="43">
                  <c:v>5.2870900000000001</c:v>
                </c:pt>
                <c:pt idx="44">
                  <c:v>5.2880099999999999</c:v>
                </c:pt>
                <c:pt idx="45">
                  <c:v>5.2889699999999999</c:v>
                </c:pt>
                <c:pt idx="46">
                  <c:v>5.2899700000000003</c:v>
                </c:pt>
                <c:pt idx="47">
                  <c:v>5.2910199999999996</c:v>
                </c:pt>
                <c:pt idx="48">
                  <c:v>5.2921500000000004</c:v>
                </c:pt>
                <c:pt idx="49">
                  <c:v>5.29338</c:v>
                </c:pt>
                <c:pt idx="50">
                  <c:v>5.29474</c:v>
                </c:pt>
                <c:pt idx="51">
                  <c:v>5.2962999999999996</c:v>
                </c:pt>
                <c:pt idx="52">
                  <c:v>5.2981199999999999</c:v>
                </c:pt>
                <c:pt idx="53">
                  <c:v>5.3002900000000004</c:v>
                </c:pt>
                <c:pt idx="54">
                  <c:v>5.3028599999999999</c:v>
                </c:pt>
                <c:pt idx="55">
                  <c:v>5.3059000000000003</c:v>
                </c:pt>
                <c:pt idx="56">
                  <c:v>5.3094900000000003</c:v>
                </c:pt>
                <c:pt idx="57">
                  <c:v>5.3137299999999996</c:v>
                </c:pt>
                <c:pt idx="58">
                  <c:v>5.3186400000000003</c:v>
                </c:pt>
                <c:pt idx="59">
                  <c:v>5.3244400000000001</c:v>
                </c:pt>
                <c:pt idx="60">
                  <c:v>5.3313199999999998</c:v>
                </c:pt>
                <c:pt idx="61">
                  <c:v>5.3394599999999999</c:v>
                </c:pt>
                <c:pt idx="62">
                  <c:v>5.3490700000000002</c:v>
                </c:pt>
                <c:pt idx="63">
                  <c:v>5.36036</c:v>
                </c:pt>
                <c:pt idx="64">
                  <c:v>5.3734000000000002</c:v>
                </c:pt>
                <c:pt idx="65">
                  <c:v>5.3884699999999999</c:v>
                </c:pt>
                <c:pt idx="66">
                  <c:v>5.4063100000000004</c:v>
                </c:pt>
                <c:pt idx="67">
                  <c:v>5.4273100000000003</c:v>
                </c:pt>
                <c:pt idx="68">
                  <c:v>5.4515700000000002</c:v>
                </c:pt>
                <c:pt idx="69">
                  <c:v>5.47987</c:v>
                </c:pt>
                <c:pt idx="70">
                  <c:v>5.5131199999999998</c:v>
                </c:pt>
                <c:pt idx="71">
                  <c:v>5.5524699999999996</c:v>
                </c:pt>
                <c:pt idx="72">
                  <c:v>5.5990900000000003</c:v>
                </c:pt>
                <c:pt idx="73">
                  <c:v>5.6542300000000001</c:v>
                </c:pt>
                <c:pt idx="74">
                  <c:v>5.7202599999999997</c:v>
                </c:pt>
                <c:pt idx="75">
                  <c:v>5.7998900000000004</c:v>
                </c:pt>
                <c:pt idx="76">
                  <c:v>5.8958700000000004</c:v>
                </c:pt>
                <c:pt idx="77">
                  <c:v>6.0119499999999997</c:v>
                </c:pt>
                <c:pt idx="78">
                  <c:v>6.1564899999999998</c:v>
                </c:pt>
                <c:pt idx="79">
                  <c:v>6.3373200000000001</c:v>
                </c:pt>
                <c:pt idx="80">
                  <c:v>6.5648200000000001</c:v>
                </c:pt>
                <c:pt idx="81">
                  <c:v>6.8593999999999999</c:v>
                </c:pt>
                <c:pt idx="82">
                  <c:v>7.2557499999999999</c:v>
                </c:pt>
                <c:pt idx="83">
                  <c:v>7.8174000000000001</c:v>
                </c:pt>
                <c:pt idx="84">
                  <c:v>8.6499600000000001</c:v>
                </c:pt>
                <c:pt idx="85">
                  <c:v>10.019</c:v>
                </c:pt>
                <c:pt idx="86">
                  <c:v>12.2044</c:v>
                </c:pt>
                <c:pt idx="87">
                  <c:v>15.052899999999999</c:v>
                </c:pt>
                <c:pt idx="88">
                  <c:v>17.959900000000001</c:v>
                </c:pt>
                <c:pt idx="89">
                  <c:v>20.828499999999998</c:v>
                </c:pt>
                <c:pt idx="90">
                  <c:v>23.615100000000002</c:v>
                </c:pt>
                <c:pt idx="91">
                  <c:v>26.271699999999999</c:v>
                </c:pt>
                <c:pt idx="92">
                  <c:v>28.742000000000001</c:v>
                </c:pt>
                <c:pt idx="93">
                  <c:v>30.962800000000001</c:v>
                </c:pt>
                <c:pt idx="94">
                  <c:v>32.875500000000002</c:v>
                </c:pt>
                <c:pt idx="95">
                  <c:v>34.478900000000003</c:v>
                </c:pt>
                <c:pt idx="96">
                  <c:v>36.069000000000003</c:v>
                </c:pt>
                <c:pt idx="97">
                  <c:v>37.777299999999997</c:v>
                </c:pt>
                <c:pt idx="98">
                  <c:v>39.611699999999999</c:v>
                </c:pt>
                <c:pt idx="99">
                  <c:v>41.518300000000004</c:v>
                </c:pt>
                <c:pt idx="100">
                  <c:v>43.601100000000002</c:v>
                </c:pt>
                <c:pt idx="101">
                  <c:v>45.778599999999997</c:v>
                </c:pt>
                <c:pt idx="102">
                  <c:v>48.193300000000001</c:v>
                </c:pt>
                <c:pt idx="103">
                  <c:v>50.503799999999998</c:v>
                </c:pt>
                <c:pt idx="104">
                  <c:v>52.4148</c:v>
                </c:pt>
                <c:pt idx="105">
                  <c:v>54.225700000000003</c:v>
                </c:pt>
                <c:pt idx="106">
                  <c:v>55.9255</c:v>
                </c:pt>
                <c:pt idx="107">
                  <c:v>57.393799999999999</c:v>
                </c:pt>
                <c:pt idx="108">
                  <c:v>58.622599999999998</c:v>
                </c:pt>
                <c:pt idx="109">
                  <c:v>59.5946</c:v>
                </c:pt>
                <c:pt idx="110">
                  <c:v>60.317700000000002</c:v>
                </c:pt>
                <c:pt idx="111">
                  <c:v>60.830599999999997</c:v>
                </c:pt>
                <c:pt idx="112">
                  <c:v>61.184399999999997</c:v>
                </c:pt>
                <c:pt idx="113">
                  <c:v>61.422800000000002</c:v>
                </c:pt>
                <c:pt idx="114">
                  <c:v>61.5762</c:v>
                </c:pt>
                <c:pt idx="115">
                  <c:v>61.671900000000001</c:v>
                </c:pt>
                <c:pt idx="116">
                  <c:v>61.7288</c:v>
                </c:pt>
                <c:pt idx="117">
                  <c:v>61.722999999999999</c:v>
                </c:pt>
                <c:pt idx="118">
                  <c:v>61.732999999999997</c:v>
                </c:pt>
                <c:pt idx="119">
                  <c:v>61.727400000000003</c:v>
                </c:pt>
              </c:numCache>
            </c:numRef>
          </c:yVal>
          <c:smooth val="0"/>
          <c:extLst>
            <c:ext xmlns:c16="http://schemas.microsoft.com/office/drawing/2014/chart" uri="{C3380CC4-5D6E-409C-BE32-E72D297353CC}">
              <c16:uniqueId val="{00000008-8D0C-4041-9918-D56EE446D778}"/>
            </c:ext>
          </c:extLst>
        </c:ser>
        <c:dLbls>
          <c:showLegendKey val="0"/>
          <c:showVal val="0"/>
          <c:showCatName val="0"/>
          <c:showSerName val="0"/>
          <c:showPercent val="0"/>
          <c:showBubbleSize val="0"/>
        </c:dLbls>
        <c:axId val="1159923071"/>
        <c:axId val="1159921823"/>
        <c:extLst>
          <c:ext xmlns:c15="http://schemas.microsoft.com/office/drawing/2012/chart" uri="{02D57815-91ED-43cb-92C2-25804820EDAC}">
            <c15:filteredScatterSeries>
              <c15:ser>
                <c:idx val="9"/>
                <c:order val="0"/>
                <c:tx>
                  <c:v>気流(7mm)</c:v>
                </c:tx>
                <c:spPr>
                  <a:ln w="25400" cap="rnd">
                    <a:noFill/>
                    <a:round/>
                  </a:ln>
                  <a:effectLst/>
                </c:spPr>
                <c:marker>
                  <c:symbol val="circle"/>
                  <c:size val="5"/>
                  <c:spPr>
                    <a:solidFill>
                      <a:schemeClr val="accent4">
                        <a:lumMod val="60000"/>
                      </a:schemeClr>
                    </a:solidFill>
                    <a:ln w="9525">
                      <a:solidFill>
                        <a:schemeClr val="accent4">
                          <a:lumMod val="60000"/>
                        </a:schemeClr>
                      </a:solidFill>
                    </a:ln>
                    <a:effectLst/>
                  </c:spPr>
                </c:marker>
                <c:xVal>
                  <c:numRef>
                    <c:extLst>
                      <c:ext uri="{02D57815-91ED-43cb-92C2-25804820EDAC}">
                        <c15:formulaRef>
                          <c15:sqref>distance100mm!$B$4:$B$988</c15:sqref>
                        </c15:formulaRef>
                      </c:ext>
                    </c:extLst>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extLst>
                      <c:ext uri="{02D57815-91ED-43cb-92C2-25804820EDAC}">
                        <c15:formulaRef>
                          <c15:sqref>distance100mm!$G$4:$G$988</c15:sqref>
                        </c15:formulaRef>
                      </c:ext>
                    </c:extLst>
                    <c:numCache>
                      <c:formatCode>General</c:formatCode>
                      <c:ptCount val="985"/>
                      <c:pt idx="0">
                        <c:v>8.2136011100000008</c:v>
                      </c:pt>
                      <c:pt idx="1">
                        <c:v>8.1585855499999997</c:v>
                      </c:pt>
                      <c:pt idx="2">
                        <c:v>8.0108890499999994</c:v>
                      </c:pt>
                      <c:pt idx="3">
                        <c:v>7.76397753</c:v>
                      </c:pt>
                      <c:pt idx="4">
                        <c:v>7.4947881699999996</c:v>
                      </c:pt>
                      <c:pt idx="5">
                        <c:v>7.2020340000000003</c:v>
                      </c:pt>
                      <c:pt idx="6">
                        <c:v>6.7960286099999996</c:v>
                      </c:pt>
                      <c:pt idx="7">
                        <c:v>6.4032621399999998</c:v>
                      </c:pt>
                      <c:pt idx="8">
                        <c:v>5.9954519299999998</c:v>
                      </c:pt>
                      <c:pt idx="9">
                        <c:v>5.6092581700000004</c:v>
                      </c:pt>
                      <c:pt idx="10">
                        <c:v>5.2178044300000002</c:v>
                      </c:pt>
                      <c:pt idx="11">
                        <c:v>4.8177566499999998</c:v>
                      </c:pt>
                      <c:pt idx="12">
                        <c:v>4.3564715400000003</c:v>
                      </c:pt>
                      <c:pt idx="13">
                        <c:v>3.96024442</c:v>
                      </c:pt>
                      <c:pt idx="14">
                        <c:v>3.41673326</c:v>
                      </c:pt>
                      <c:pt idx="15">
                        <c:v>2.9150025799999999</c:v>
                      </c:pt>
                      <c:pt idx="16">
                        <c:v>2.5025141199999998</c:v>
                      </c:pt>
                      <c:pt idx="17">
                        <c:v>1.89447236</c:v>
                      </c:pt>
                      <c:pt idx="18">
                        <c:v>1.5302937000000001</c:v>
                      </c:pt>
                      <c:pt idx="19">
                        <c:v>0.85407501500000005</c:v>
                      </c:pt>
                      <c:pt idx="20">
                        <c:v>0.33528024000000001</c:v>
                      </c:pt>
                      <c:pt idx="21">
                        <c:v>-0.175682113</c:v>
                      </c:pt>
                      <c:pt idx="22">
                        <c:v>-0.660656154</c:v>
                      </c:pt>
                      <c:pt idx="23">
                        <c:v>-1.14479983</c:v>
                      </c:pt>
                      <c:pt idx="24">
                        <c:v>-1.4203616400000001</c:v>
                      </c:pt>
                      <c:pt idx="25">
                        <c:v>-1.8547024700000001</c:v>
                      </c:pt>
                      <c:pt idx="26">
                        <c:v>-2.3384926300000002</c:v>
                      </c:pt>
                      <c:pt idx="27">
                        <c:v>-2.7036371199999998</c:v>
                      </c:pt>
                      <c:pt idx="28">
                        <c:v>-3.16782188</c:v>
                      </c:pt>
                      <c:pt idx="29">
                        <c:v>-3.52642655</c:v>
                      </c:pt>
                      <c:pt idx="30">
                        <c:v>-3.8176751100000001</c:v>
                      </c:pt>
                      <c:pt idx="31">
                        <c:v>-4.3633069999999998</c:v>
                      </c:pt>
                      <c:pt idx="32">
                        <c:v>-4.3728847499999999</c:v>
                      </c:pt>
                      <c:pt idx="33">
                        <c:v>-4.91308832</c:v>
                      </c:pt>
                      <c:pt idx="34">
                        <c:v>-5.5293126099999999</c:v>
                      </c:pt>
                      <c:pt idx="35">
                        <c:v>-5.7794656800000004</c:v>
                      </c:pt>
                      <c:pt idx="36">
                        <c:v>-5.9680843399999999</c:v>
                      </c:pt>
                      <c:pt idx="37">
                        <c:v>-6.5895614599999996</c:v>
                      </c:pt>
                      <c:pt idx="38">
                        <c:v>-6.6472864200000004</c:v>
                      </c:pt>
                      <c:pt idx="39">
                        <c:v>-7.3194608700000003</c:v>
                      </c:pt>
                      <c:pt idx="40">
                        <c:v>-7.2768621400000004</c:v>
                      </c:pt>
                      <c:pt idx="41">
                        <c:v>-7.4266924899999998</c:v>
                      </c:pt>
                      <c:pt idx="42">
                        <c:v>-7.6302022899999997</c:v>
                      </c:pt>
                      <c:pt idx="43">
                        <c:v>-7.7165489200000001</c:v>
                      </c:pt>
                      <c:pt idx="44">
                        <c:v>-8.08283138</c:v>
                      </c:pt>
                      <c:pt idx="45">
                        <c:v>-8.0234136599999992</c:v>
                      </c:pt>
                      <c:pt idx="46">
                        <c:v>-8.0262947100000002</c:v>
                      </c:pt>
                      <c:pt idx="47">
                        <c:v>-7.7397904400000002</c:v>
                      </c:pt>
                      <c:pt idx="48">
                        <c:v>-8.0963020300000004</c:v>
                      </c:pt>
                      <c:pt idx="49">
                        <c:v>-7.9370703699999998</c:v>
                      </c:pt>
                      <c:pt idx="50">
                        <c:v>-7.8540792499999998</c:v>
                      </c:pt>
                      <c:pt idx="51">
                        <c:v>-7.71577454</c:v>
                      </c:pt>
                      <c:pt idx="52">
                        <c:v>-7.4065046299999997</c:v>
                      </c:pt>
                      <c:pt idx="53">
                        <c:v>-7.2874875100000001</c:v>
                      </c:pt>
                      <c:pt idx="54">
                        <c:v>-6.9641509099999999</c:v>
                      </c:pt>
                      <c:pt idx="55">
                        <c:v>-6.6054239299999997</c:v>
                      </c:pt>
                      <c:pt idx="56">
                        <c:v>-6.07559586</c:v>
                      </c:pt>
                      <c:pt idx="57">
                        <c:v>-5.7066979399999997</c:v>
                      </c:pt>
                      <c:pt idx="58">
                        <c:v>-5.2722415900000001</c:v>
                      </c:pt>
                      <c:pt idx="59">
                        <c:v>-4.3925447499999999</c:v>
                      </c:pt>
                      <c:pt idx="60">
                        <c:v>-3.1146545400000001</c:v>
                      </c:pt>
                      <c:pt idx="61">
                        <c:v>-2.7217407200000001</c:v>
                      </c:pt>
                      <c:pt idx="62">
                        <c:v>-1.9321405899999999</c:v>
                      </c:pt>
                      <c:pt idx="63">
                        <c:v>-0.64968424999999996</c:v>
                      </c:pt>
                      <c:pt idx="64">
                        <c:v>-0.12417940099999999</c:v>
                      </c:pt>
                      <c:pt idx="65">
                        <c:v>0.34196552600000002</c:v>
                      </c:pt>
                      <c:pt idx="66">
                        <c:v>0.94982129299999996</c:v>
                      </c:pt>
                      <c:pt idx="67">
                        <c:v>1.0236177399999999</c:v>
                      </c:pt>
                      <c:pt idx="68">
                        <c:v>0.84974038600000001</c:v>
                      </c:pt>
                      <c:pt idx="69">
                        <c:v>0.65073591500000005</c:v>
                      </c:pt>
                      <c:pt idx="70">
                        <c:v>0.49502652899999999</c:v>
                      </c:pt>
                      <c:pt idx="71">
                        <c:v>0.233629793</c:v>
                      </c:pt>
                      <c:pt idx="72">
                        <c:v>0.13567826199999999</c:v>
                      </c:pt>
                      <c:pt idx="73">
                        <c:v>-0.13388951099999999</c:v>
                      </c:pt>
                      <c:pt idx="74">
                        <c:v>-0.44628161199999999</c:v>
                      </c:pt>
                      <c:pt idx="75">
                        <c:v>-0.70752417999999995</c:v>
                      </c:pt>
                      <c:pt idx="76">
                        <c:v>-1.0241204500000001</c:v>
                      </c:pt>
                      <c:pt idx="77">
                        <c:v>-1.2714090300000001</c:v>
                      </c:pt>
                      <c:pt idx="78">
                        <c:v>-1.2860196800000001</c:v>
                      </c:pt>
                      <c:pt idx="79">
                        <c:v>-1.2188563299999999</c:v>
                      </c:pt>
                      <c:pt idx="80">
                        <c:v>-1.4531609999999999</c:v>
                      </c:pt>
                      <c:pt idx="81">
                        <c:v>-1.5004779100000001</c:v>
                      </c:pt>
                      <c:pt idx="82">
                        <c:v>-1.59737635</c:v>
                      </c:pt>
                      <c:pt idx="83">
                        <c:v>-1.50974977</c:v>
                      </c:pt>
                      <c:pt idx="84">
                        <c:v>-1.3825519100000001</c:v>
                      </c:pt>
                      <c:pt idx="85">
                        <c:v>-1.2801795</c:v>
                      </c:pt>
                      <c:pt idx="86">
                        <c:v>-1.20822501</c:v>
                      </c:pt>
                      <c:pt idx="87">
                        <c:v>-1.1521061699999999</c:v>
                      </c:pt>
                      <c:pt idx="88">
                        <c:v>-0.874742091</c:v>
                      </c:pt>
                      <c:pt idx="89">
                        <c:v>-0.72488534500000001</c:v>
                      </c:pt>
                      <c:pt idx="90">
                        <c:v>-0.57466256599999999</c:v>
                      </c:pt>
                      <c:pt idx="91">
                        <c:v>-0.48521214699999998</c:v>
                      </c:pt>
                      <c:pt idx="92">
                        <c:v>-0.165580228</c:v>
                      </c:pt>
                      <c:pt idx="93">
                        <c:v>-0.122500181</c:v>
                      </c:pt>
                      <c:pt idx="94">
                        <c:v>0.15173457600000001</c:v>
                      </c:pt>
                      <c:pt idx="95">
                        <c:v>0.32271629600000001</c:v>
                      </c:pt>
                      <c:pt idx="96">
                        <c:v>0.52872014000000001</c:v>
                      </c:pt>
                      <c:pt idx="97">
                        <c:v>0.74163740899999997</c:v>
                      </c:pt>
                      <c:pt idx="98">
                        <c:v>1.0447248200000001</c:v>
                      </c:pt>
                      <c:pt idx="99">
                        <c:v>1.2748814799999999</c:v>
                      </c:pt>
                      <c:pt idx="100">
                        <c:v>1.4445014</c:v>
                      </c:pt>
                      <c:pt idx="101">
                        <c:v>1.6808669599999999</c:v>
                      </c:pt>
                      <c:pt idx="102">
                        <c:v>1.8048089700000001</c:v>
                      </c:pt>
                      <c:pt idx="103">
                        <c:v>2.0939257100000002</c:v>
                      </c:pt>
                      <c:pt idx="104">
                        <c:v>2.3379433199999999</c:v>
                      </c:pt>
                      <c:pt idx="105">
                        <c:v>2.6119606499999999</c:v>
                      </c:pt>
                      <c:pt idx="106">
                        <c:v>2.7903568700000001</c:v>
                      </c:pt>
                      <c:pt idx="107">
                        <c:v>3.0600423800000001</c:v>
                      </c:pt>
                      <c:pt idx="108">
                        <c:v>3.12772155</c:v>
                      </c:pt>
                      <c:pt idx="109">
                        <c:v>3.3161211000000002</c:v>
                      </c:pt>
                      <c:pt idx="110">
                        <c:v>3.5670542699999999</c:v>
                      </c:pt>
                      <c:pt idx="111">
                        <c:v>4.0044665300000002</c:v>
                      </c:pt>
                      <c:pt idx="112">
                        <c:v>4.0134520499999997</c:v>
                      </c:pt>
                      <c:pt idx="113">
                        <c:v>4.1873092700000001</c:v>
                      </c:pt>
                      <c:pt idx="114">
                        <c:v>4.4312663099999998</c:v>
                      </c:pt>
                      <c:pt idx="115">
                        <c:v>4.6643824599999997</c:v>
                      </c:pt>
                      <c:pt idx="116">
                        <c:v>4.9284191100000001</c:v>
                      </c:pt>
                      <c:pt idx="117">
                        <c:v>5.05350447</c:v>
                      </c:pt>
                      <c:pt idx="118">
                        <c:v>5.2248749700000001</c:v>
                      </c:pt>
                      <c:pt idx="119">
                        <c:v>5.4232578299999998</c:v>
                      </c:pt>
                      <c:pt idx="120">
                        <c:v>5.6745567299999999</c:v>
                      </c:pt>
                      <c:pt idx="121">
                        <c:v>5.8961544000000004</c:v>
                      </c:pt>
                      <c:pt idx="122">
                        <c:v>6.1583471300000001</c:v>
                      </c:pt>
                      <c:pt idx="123">
                        <c:v>6.2806577700000004</c:v>
                      </c:pt>
                      <c:pt idx="124">
                        <c:v>6.4976844800000002</c:v>
                      </c:pt>
                      <c:pt idx="125">
                        <c:v>6.6764821999999997</c:v>
                      </c:pt>
                      <c:pt idx="126">
                        <c:v>6.9130902299999999</c:v>
                      </c:pt>
                      <c:pt idx="127">
                        <c:v>7.09560776</c:v>
                      </c:pt>
                      <c:pt idx="128">
                        <c:v>7.2965984300000004</c:v>
                      </c:pt>
                      <c:pt idx="129">
                        <c:v>7.2342295600000002</c:v>
                      </c:pt>
                      <c:pt idx="130">
                        <c:v>7.5919909499999996</c:v>
                      </c:pt>
                      <c:pt idx="131">
                        <c:v>7.7687687900000002</c:v>
                      </c:pt>
                      <c:pt idx="132">
                        <c:v>7.9633016599999999</c:v>
                      </c:pt>
                      <c:pt idx="133">
                        <c:v>8.0597257599999992</c:v>
                      </c:pt>
                      <c:pt idx="134">
                        <c:v>8.2964086500000001</c:v>
                      </c:pt>
                      <c:pt idx="135">
                        <c:v>8.5380849800000007</c:v>
                      </c:pt>
                      <c:pt idx="136">
                        <c:v>8.7417602500000005</c:v>
                      </c:pt>
                      <c:pt idx="137">
                        <c:v>8.8890981700000005</c:v>
                      </c:pt>
                      <c:pt idx="138">
                        <c:v>9.0681791300000008</c:v>
                      </c:pt>
                      <c:pt idx="139">
                        <c:v>9.1766338300000001</c:v>
                      </c:pt>
                      <c:pt idx="140">
                        <c:v>9.3848667100000007</c:v>
                      </c:pt>
                      <c:pt idx="141">
                        <c:v>9.5487947500000008</c:v>
                      </c:pt>
                      <c:pt idx="142">
                        <c:v>9.63755512</c:v>
                      </c:pt>
                      <c:pt idx="143">
                        <c:v>9.7790498699999997</c:v>
                      </c:pt>
                      <c:pt idx="144">
                        <c:v>10.0364437</c:v>
                      </c:pt>
                      <c:pt idx="145">
                        <c:v>10.250042000000001</c:v>
                      </c:pt>
                      <c:pt idx="146">
                        <c:v>10.366158499999999</c:v>
                      </c:pt>
                      <c:pt idx="147">
                        <c:v>10.6051588</c:v>
                      </c:pt>
                      <c:pt idx="148">
                        <c:v>10.683879900000001</c:v>
                      </c:pt>
                      <c:pt idx="149">
                        <c:v>10.8225412</c:v>
                      </c:pt>
                      <c:pt idx="150">
                        <c:v>10.918901399999999</c:v>
                      </c:pt>
                      <c:pt idx="151">
                        <c:v>11.167718900000001</c:v>
                      </c:pt>
                      <c:pt idx="152">
                        <c:v>11.336896899999999</c:v>
                      </c:pt>
                      <c:pt idx="153">
                        <c:v>11.483798999999999</c:v>
                      </c:pt>
                      <c:pt idx="154">
                        <c:v>11.510849</c:v>
                      </c:pt>
                      <c:pt idx="155">
                        <c:v>11.782347700000001</c:v>
                      </c:pt>
                      <c:pt idx="156">
                        <c:v>11.811830499999999</c:v>
                      </c:pt>
                      <c:pt idx="157">
                        <c:v>11.9688845</c:v>
                      </c:pt>
                      <c:pt idx="158">
                        <c:v>12.168575300000001</c:v>
                      </c:pt>
                      <c:pt idx="159">
                        <c:v>12.2388554</c:v>
                      </c:pt>
                      <c:pt idx="160">
                        <c:v>12.4003239</c:v>
                      </c:pt>
                      <c:pt idx="161">
                        <c:v>12.6011639</c:v>
                      </c:pt>
                      <c:pt idx="162">
                        <c:v>12.687279699999999</c:v>
                      </c:pt>
                      <c:pt idx="163">
                        <c:v>12.7438269</c:v>
                      </c:pt>
                      <c:pt idx="164">
                        <c:v>12.905200000000001</c:v>
                      </c:pt>
                      <c:pt idx="165">
                        <c:v>13.0118408</c:v>
                      </c:pt>
                      <c:pt idx="166">
                        <c:v>13.218570700000001</c:v>
                      </c:pt>
                      <c:pt idx="167">
                        <c:v>13.299152400000001</c:v>
                      </c:pt>
                      <c:pt idx="168">
                        <c:v>13.477151900000001</c:v>
                      </c:pt>
                      <c:pt idx="169">
                        <c:v>13.554239300000001</c:v>
                      </c:pt>
                      <c:pt idx="170">
                        <c:v>13.6570988</c:v>
                      </c:pt>
                      <c:pt idx="171">
                        <c:v>13.830204</c:v>
                      </c:pt>
                      <c:pt idx="172">
                        <c:v>13.9440136</c:v>
                      </c:pt>
                      <c:pt idx="173">
                        <c:v>14.122885699999999</c:v>
                      </c:pt>
                      <c:pt idx="174">
                        <c:v>14.218730000000001</c:v>
                      </c:pt>
                      <c:pt idx="175">
                        <c:v>14.263311399999999</c:v>
                      </c:pt>
                      <c:pt idx="176">
                        <c:v>14.450355500000001</c:v>
                      </c:pt>
                      <c:pt idx="177">
                        <c:v>14.6107502</c:v>
                      </c:pt>
                      <c:pt idx="178">
                        <c:v>14.723622300000001</c:v>
                      </c:pt>
                      <c:pt idx="179">
                        <c:v>14.8062992</c:v>
                      </c:pt>
                      <c:pt idx="180">
                        <c:v>14.8831606</c:v>
                      </c:pt>
                      <c:pt idx="181">
                        <c:v>15.054145800000001</c:v>
                      </c:pt>
                      <c:pt idx="182">
                        <c:v>15.0723982</c:v>
                      </c:pt>
                      <c:pt idx="183">
                        <c:v>15.238607399999999</c:v>
                      </c:pt>
                      <c:pt idx="184">
                        <c:v>15.315948499999999</c:v>
                      </c:pt>
                      <c:pt idx="185">
                        <c:v>15.450839</c:v>
                      </c:pt>
                      <c:pt idx="186">
                        <c:v>15.550727800000001</c:v>
                      </c:pt>
                      <c:pt idx="187">
                        <c:v>15.7111988</c:v>
                      </c:pt>
                      <c:pt idx="188">
                        <c:v>15.8222103</c:v>
                      </c:pt>
                      <c:pt idx="189">
                        <c:v>15.9062948</c:v>
                      </c:pt>
                      <c:pt idx="190">
                        <c:v>16.0138474</c:v>
                      </c:pt>
                      <c:pt idx="191">
                        <c:v>16.054737100000001</c:v>
                      </c:pt>
                      <c:pt idx="192">
                        <c:v>16.117372499999998</c:v>
                      </c:pt>
                      <c:pt idx="193">
                        <c:v>16.205371899999999</c:v>
                      </c:pt>
                      <c:pt idx="194">
                        <c:v>16.334865600000001</c:v>
                      </c:pt>
                      <c:pt idx="195">
                        <c:v>16.466709099999999</c:v>
                      </c:pt>
                      <c:pt idx="196">
                        <c:v>16.653369900000001</c:v>
                      </c:pt>
                      <c:pt idx="197">
                        <c:v>16.536531400000001</c:v>
                      </c:pt>
                      <c:pt idx="198">
                        <c:v>16.708795500000001</c:v>
                      </c:pt>
                      <c:pt idx="199">
                        <c:v>16.802795400000001</c:v>
                      </c:pt>
                      <c:pt idx="200">
                        <c:v>16.882480600000001</c:v>
                      </c:pt>
                      <c:pt idx="201">
                        <c:v>17.026968</c:v>
                      </c:pt>
                      <c:pt idx="202">
                        <c:v>16.9927788</c:v>
                      </c:pt>
                      <c:pt idx="203">
                        <c:v>17.119850199999998</c:v>
                      </c:pt>
                      <c:pt idx="204">
                        <c:v>17.265083300000001</c:v>
                      </c:pt>
                      <c:pt idx="205">
                        <c:v>17.284818600000001</c:v>
                      </c:pt>
                      <c:pt idx="206">
                        <c:v>17.390790899999999</c:v>
                      </c:pt>
                      <c:pt idx="207">
                        <c:v>17.536048900000001</c:v>
                      </c:pt>
                      <c:pt idx="208">
                        <c:v>17.577528000000001</c:v>
                      </c:pt>
                      <c:pt idx="209">
                        <c:v>17.600015599999999</c:v>
                      </c:pt>
                      <c:pt idx="210">
                        <c:v>17.5868073</c:v>
                      </c:pt>
                      <c:pt idx="211">
                        <c:v>17.742963799999998</c:v>
                      </c:pt>
                      <c:pt idx="212">
                        <c:v>17.833497999999999</c:v>
                      </c:pt>
                      <c:pt idx="213">
                        <c:v>18.006584199999999</c:v>
                      </c:pt>
                      <c:pt idx="214">
                        <c:v>18.055664100000001</c:v>
                      </c:pt>
                      <c:pt idx="215">
                        <c:v>18.2142467</c:v>
                      </c:pt>
                      <c:pt idx="216">
                        <c:v>18.199646000000001</c:v>
                      </c:pt>
                      <c:pt idx="217">
                        <c:v>18.188610099999998</c:v>
                      </c:pt>
                      <c:pt idx="218">
                        <c:v>18.343055700000001</c:v>
                      </c:pt>
                      <c:pt idx="219">
                        <c:v>18.456802400000001</c:v>
                      </c:pt>
                      <c:pt idx="220">
                        <c:v>18.495254500000001</c:v>
                      </c:pt>
                      <c:pt idx="221">
                        <c:v>18.548553500000001</c:v>
                      </c:pt>
                      <c:pt idx="222">
                        <c:v>18.496877699999999</c:v>
                      </c:pt>
                      <c:pt idx="223">
                        <c:v>18.520273199999998</c:v>
                      </c:pt>
                      <c:pt idx="224">
                        <c:v>18.6609154</c:v>
                      </c:pt>
                      <c:pt idx="225">
                        <c:v>18.743833500000001</c:v>
                      </c:pt>
                      <c:pt idx="226">
                        <c:v>18.594322200000001</c:v>
                      </c:pt>
                      <c:pt idx="227">
                        <c:v>18.754312500000001</c:v>
                      </c:pt>
                      <c:pt idx="228">
                        <c:v>18.886987699999999</c:v>
                      </c:pt>
                      <c:pt idx="229">
                        <c:v>19.0220585</c:v>
                      </c:pt>
                      <c:pt idx="230">
                        <c:v>19.081632599999999</c:v>
                      </c:pt>
                      <c:pt idx="231">
                        <c:v>19.076211900000001</c:v>
                      </c:pt>
                      <c:pt idx="232">
                        <c:v>19.2197514</c:v>
                      </c:pt>
                      <c:pt idx="233">
                        <c:v>19.268404</c:v>
                      </c:pt>
                      <c:pt idx="234">
                        <c:v>19.2197323</c:v>
                      </c:pt>
                      <c:pt idx="235">
                        <c:v>19.341600400000001</c:v>
                      </c:pt>
                      <c:pt idx="236">
                        <c:v>19.209527999999999</c:v>
                      </c:pt>
                      <c:pt idx="237">
                        <c:v>19.427187</c:v>
                      </c:pt>
                      <c:pt idx="238">
                        <c:v>19.546024299999999</c:v>
                      </c:pt>
                      <c:pt idx="239">
                        <c:v>19.612972299999999</c:v>
                      </c:pt>
                      <c:pt idx="240">
                        <c:v>19.641059899999998</c:v>
                      </c:pt>
                      <c:pt idx="241">
                        <c:v>19.630020099999999</c:v>
                      </c:pt>
                      <c:pt idx="242">
                        <c:v>19.648935300000002</c:v>
                      </c:pt>
                      <c:pt idx="243">
                        <c:v>19.717119199999999</c:v>
                      </c:pt>
                      <c:pt idx="244">
                        <c:v>19.737081499999999</c:v>
                      </c:pt>
                      <c:pt idx="245">
                        <c:v>19.753709799999999</c:v>
                      </c:pt>
                      <c:pt idx="246">
                        <c:v>19.831569699999999</c:v>
                      </c:pt>
                      <c:pt idx="247">
                        <c:v>19.918189999999999</c:v>
                      </c:pt>
                      <c:pt idx="248">
                        <c:v>19.939500800000001</c:v>
                      </c:pt>
                      <c:pt idx="249">
                        <c:v>19.925621</c:v>
                      </c:pt>
                      <c:pt idx="250">
                        <c:v>20.010946300000001</c:v>
                      </c:pt>
                      <c:pt idx="251">
                        <c:v>20.0390263</c:v>
                      </c:pt>
                      <c:pt idx="252">
                        <c:v>20.1963367</c:v>
                      </c:pt>
                      <c:pt idx="253">
                        <c:v>20.182893799999999</c:v>
                      </c:pt>
                      <c:pt idx="254">
                        <c:v>20.238161099999999</c:v>
                      </c:pt>
                      <c:pt idx="255">
                        <c:v>20.335922199999999</c:v>
                      </c:pt>
                      <c:pt idx="256">
                        <c:v>20.291883500000001</c:v>
                      </c:pt>
                      <c:pt idx="257">
                        <c:v>20.3391056</c:v>
                      </c:pt>
                      <c:pt idx="258">
                        <c:v>20.436790500000001</c:v>
                      </c:pt>
                      <c:pt idx="259">
                        <c:v>20.3973713</c:v>
                      </c:pt>
                      <c:pt idx="260">
                        <c:v>20.500444399999999</c:v>
                      </c:pt>
                      <c:pt idx="261">
                        <c:v>20.473646200000001</c:v>
                      </c:pt>
                      <c:pt idx="262">
                        <c:v>20.5447636</c:v>
                      </c:pt>
                      <c:pt idx="263">
                        <c:v>20.4885044</c:v>
                      </c:pt>
                      <c:pt idx="264">
                        <c:v>20.512468299999998</c:v>
                      </c:pt>
                      <c:pt idx="265">
                        <c:v>20.623052600000001</c:v>
                      </c:pt>
                      <c:pt idx="266">
                        <c:v>20.614461899999998</c:v>
                      </c:pt>
                      <c:pt idx="267">
                        <c:v>20.625276599999999</c:v>
                      </c:pt>
                      <c:pt idx="268">
                        <c:v>20.7398281</c:v>
                      </c:pt>
                      <c:pt idx="269">
                        <c:v>20.7787933</c:v>
                      </c:pt>
                      <c:pt idx="270">
                        <c:v>20.844568299999999</c:v>
                      </c:pt>
                      <c:pt idx="271">
                        <c:v>20.780322999999999</c:v>
                      </c:pt>
                      <c:pt idx="272">
                        <c:v>20.858613999999999</c:v>
                      </c:pt>
                      <c:pt idx="273">
                        <c:v>20.9529839</c:v>
                      </c:pt>
                      <c:pt idx="274">
                        <c:v>20.864652599999999</c:v>
                      </c:pt>
                      <c:pt idx="275">
                        <c:v>20.867733000000001</c:v>
                      </c:pt>
                      <c:pt idx="276">
                        <c:v>20.8465557</c:v>
                      </c:pt>
                      <c:pt idx="277">
                        <c:v>20.9480705</c:v>
                      </c:pt>
                      <c:pt idx="278">
                        <c:v>21.047205000000002</c:v>
                      </c:pt>
                      <c:pt idx="279">
                        <c:v>21.091821700000001</c:v>
                      </c:pt>
                      <c:pt idx="280">
                        <c:v>21.1458893</c:v>
                      </c:pt>
                      <c:pt idx="281">
                        <c:v>21.1783295</c:v>
                      </c:pt>
                      <c:pt idx="282">
                        <c:v>21.114713699999999</c:v>
                      </c:pt>
                      <c:pt idx="283">
                        <c:v>21.149339699999999</c:v>
                      </c:pt>
                      <c:pt idx="284">
                        <c:v>21.139782</c:v>
                      </c:pt>
                      <c:pt idx="285">
                        <c:v>21.324241600000001</c:v>
                      </c:pt>
                      <c:pt idx="286">
                        <c:v>21.366725899999999</c:v>
                      </c:pt>
                      <c:pt idx="287">
                        <c:v>21.346616699999998</c:v>
                      </c:pt>
                      <c:pt idx="288">
                        <c:v>21.427059199999999</c:v>
                      </c:pt>
                      <c:pt idx="289">
                        <c:v>21.320697800000001</c:v>
                      </c:pt>
                      <c:pt idx="290">
                        <c:v>21.424533799999999</c:v>
                      </c:pt>
                      <c:pt idx="291">
                        <c:v>21.482011799999999</c:v>
                      </c:pt>
                      <c:pt idx="292">
                        <c:v>21.4170227</c:v>
                      </c:pt>
                      <c:pt idx="293">
                        <c:v>21.3840103</c:v>
                      </c:pt>
                      <c:pt idx="294">
                        <c:v>21.543300599999998</c:v>
                      </c:pt>
                      <c:pt idx="295">
                        <c:v>21.617225600000001</c:v>
                      </c:pt>
                      <c:pt idx="296">
                        <c:v>21.613626499999999</c:v>
                      </c:pt>
                      <c:pt idx="297">
                        <c:v>21.644540800000001</c:v>
                      </c:pt>
                      <c:pt idx="298">
                        <c:v>21.684896500000001</c:v>
                      </c:pt>
                      <c:pt idx="299">
                        <c:v>21.670780199999999</c:v>
                      </c:pt>
                      <c:pt idx="300">
                        <c:v>21.7558899</c:v>
                      </c:pt>
                      <c:pt idx="301">
                        <c:v>21.706810000000001</c:v>
                      </c:pt>
                      <c:pt idx="302">
                        <c:v>21.737127300000001</c:v>
                      </c:pt>
                      <c:pt idx="303">
                        <c:v>21.694479000000001</c:v>
                      </c:pt>
                      <c:pt idx="304">
                        <c:v>21.7354488</c:v>
                      </c:pt>
                      <c:pt idx="305">
                        <c:v>21.763051999999998</c:v>
                      </c:pt>
                      <c:pt idx="306">
                        <c:v>21.945146600000001</c:v>
                      </c:pt>
                      <c:pt idx="307">
                        <c:v>21.899372100000001</c:v>
                      </c:pt>
                      <c:pt idx="308">
                        <c:v>21.918807999999999</c:v>
                      </c:pt>
                      <c:pt idx="309">
                        <c:v>21.9984264</c:v>
                      </c:pt>
                      <c:pt idx="310">
                        <c:v>21.9124336</c:v>
                      </c:pt>
                      <c:pt idx="311">
                        <c:v>22.066387200000001</c:v>
                      </c:pt>
                      <c:pt idx="312">
                        <c:v>21.999607099999999</c:v>
                      </c:pt>
                      <c:pt idx="313">
                        <c:v>22.084610000000001</c:v>
                      </c:pt>
                      <c:pt idx="314">
                        <c:v>22.115585299999999</c:v>
                      </c:pt>
                      <c:pt idx="315">
                        <c:v>22.2035084</c:v>
                      </c:pt>
                      <c:pt idx="316">
                        <c:v>22.199966400000001</c:v>
                      </c:pt>
                      <c:pt idx="317">
                        <c:v>22.1452007</c:v>
                      </c:pt>
                      <c:pt idx="318">
                        <c:v>22.154520000000002</c:v>
                      </c:pt>
                      <c:pt idx="319">
                        <c:v>22.298698399999999</c:v>
                      </c:pt>
                      <c:pt idx="320">
                        <c:v>22.2748566</c:v>
                      </c:pt>
                      <c:pt idx="321">
                        <c:v>22.255127000000002</c:v>
                      </c:pt>
                      <c:pt idx="322">
                        <c:v>22.304664599999999</c:v>
                      </c:pt>
                      <c:pt idx="323">
                        <c:v>22.409223600000001</c:v>
                      </c:pt>
                      <c:pt idx="324">
                        <c:v>22.324918700000001</c:v>
                      </c:pt>
                      <c:pt idx="325">
                        <c:v>22.269716299999999</c:v>
                      </c:pt>
                      <c:pt idx="326">
                        <c:v>22.377050400000002</c:v>
                      </c:pt>
                      <c:pt idx="327">
                        <c:v>22.327734</c:v>
                      </c:pt>
                      <c:pt idx="328">
                        <c:v>22.3981113</c:v>
                      </c:pt>
                      <c:pt idx="329">
                        <c:v>22.430030800000001</c:v>
                      </c:pt>
                      <c:pt idx="330">
                        <c:v>22.4448738</c:v>
                      </c:pt>
                      <c:pt idx="331">
                        <c:v>22.462640799999999</c:v>
                      </c:pt>
                      <c:pt idx="332">
                        <c:v>22.5657101</c:v>
                      </c:pt>
                      <c:pt idx="333">
                        <c:v>22.4959831</c:v>
                      </c:pt>
                      <c:pt idx="334">
                        <c:v>22.585695300000001</c:v>
                      </c:pt>
                      <c:pt idx="335">
                        <c:v>22.612747200000001</c:v>
                      </c:pt>
                      <c:pt idx="336">
                        <c:v>22.702913299999999</c:v>
                      </c:pt>
                      <c:pt idx="337">
                        <c:v>22.635566699999998</c:v>
                      </c:pt>
                      <c:pt idx="338">
                        <c:v>22.540008499999999</c:v>
                      </c:pt>
                      <c:pt idx="339">
                        <c:v>22.602569599999999</c:v>
                      </c:pt>
                      <c:pt idx="340">
                        <c:v>22.7281075</c:v>
                      </c:pt>
                      <c:pt idx="341">
                        <c:v>22.693960199999999</c:v>
                      </c:pt>
                      <c:pt idx="342">
                        <c:v>22.5996609</c:v>
                      </c:pt>
                      <c:pt idx="343">
                        <c:v>22.743207900000002</c:v>
                      </c:pt>
                      <c:pt idx="344">
                        <c:v>22.831096599999999</c:v>
                      </c:pt>
                      <c:pt idx="345">
                        <c:v>22.7450981</c:v>
                      </c:pt>
                      <c:pt idx="346">
                        <c:v>22.777404799999999</c:v>
                      </c:pt>
                      <c:pt idx="347">
                        <c:v>22.841621400000001</c:v>
                      </c:pt>
                      <c:pt idx="348">
                        <c:v>22.8333549</c:v>
                      </c:pt>
                      <c:pt idx="349">
                        <c:v>22.804620700000001</c:v>
                      </c:pt>
                      <c:pt idx="350">
                        <c:v>22.921560299999999</c:v>
                      </c:pt>
                      <c:pt idx="351">
                        <c:v>22.895336199999999</c:v>
                      </c:pt>
                      <c:pt idx="352">
                        <c:v>22.960391999999999</c:v>
                      </c:pt>
                      <c:pt idx="353">
                        <c:v>23.023080799999999</c:v>
                      </c:pt>
                      <c:pt idx="354">
                        <c:v>22.921148299999999</c:v>
                      </c:pt>
                      <c:pt idx="355">
                        <c:v>23.019590399999998</c:v>
                      </c:pt>
                      <c:pt idx="356">
                        <c:v>23.052358600000002</c:v>
                      </c:pt>
                      <c:pt idx="357">
                        <c:v>23.020292300000001</c:v>
                      </c:pt>
                      <c:pt idx="358">
                        <c:v>23.0149689</c:v>
                      </c:pt>
                      <c:pt idx="359">
                        <c:v>22.988931699999998</c:v>
                      </c:pt>
                      <c:pt idx="360">
                        <c:v>23.0313473</c:v>
                      </c:pt>
                      <c:pt idx="361">
                        <c:v>23.1414051</c:v>
                      </c:pt>
                      <c:pt idx="362">
                        <c:v>23.1830444</c:v>
                      </c:pt>
                      <c:pt idx="363">
                        <c:v>23.136033999999999</c:v>
                      </c:pt>
                      <c:pt idx="364">
                        <c:v>23.0481987</c:v>
                      </c:pt>
                      <c:pt idx="365">
                        <c:v>23.1972542</c:v>
                      </c:pt>
                      <c:pt idx="366">
                        <c:v>23.1368294</c:v>
                      </c:pt>
                      <c:pt idx="367">
                        <c:v>23.176851299999999</c:v>
                      </c:pt>
                      <c:pt idx="368">
                        <c:v>23.230022399999999</c:v>
                      </c:pt>
                      <c:pt idx="369">
                        <c:v>23.2469845</c:v>
                      </c:pt>
                      <c:pt idx="370">
                        <c:v>23.286438</c:v>
                      </c:pt>
                      <c:pt idx="371">
                        <c:v>23.2015572</c:v>
                      </c:pt>
                      <c:pt idx="372">
                        <c:v>23.344821899999999</c:v>
                      </c:pt>
                      <c:pt idx="373">
                        <c:v>23.3062744</c:v>
                      </c:pt>
                      <c:pt idx="374">
                        <c:v>23.208490399999999</c:v>
                      </c:pt>
                      <c:pt idx="375">
                        <c:v>23.2580299</c:v>
                      </c:pt>
                      <c:pt idx="376">
                        <c:v>23.299564400000001</c:v>
                      </c:pt>
                      <c:pt idx="377">
                        <c:v>23.322490699999999</c:v>
                      </c:pt>
                      <c:pt idx="378">
                        <c:v>23.3583927</c:v>
                      </c:pt>
                      <c:pt idx="379">
                        <c:v>23.294809300000001</c:v>
                      </c:pt>
                      <c:pt idx="380">
                        <c:v>23.34515</c:v>
                      </c:pt>
                      <c:pt idx="381">
                        <c:v>23.458021200000001</c:v>
                      </c:pt>
                      <c:pt idx="382">
                        <c:v>23.435051000000001</c:v>
                      </c:pt>
                      <c:pt idx="383">
                        <c:v>23.4309692</c:v>
                      </c:pt>
                      <c:pt idx="384">
                        <c:v>23.382905999999998</c:v>
                      </c:pt>
                      <c:pt idx="385">
                        <c:v>23.419536600000001</c:v>
                      </c:pt>
                      <c:pt idx="386">
                        <c:v>23.414825400000002</c:v>
                      </c:pt>
                      <c:pt idx="387">
                        <c:v>23.403100999999999</c:v>
                      </c:pt>
                      <c:pt idx="388">
                        <c:v>23.494775799999999</c:v>
                      </c:pt>
                      <c:pt idx="389">
                        <c:v>23.5118027</c:v>
                      </c:pt>
                      <c:pt idx="390">
                        <c:v>23.522386600000001</c:v>
                      </c:pt>
                      <c:pt idx="391">
                        <c:v>23.556747399999999</c:v>
                      </c:pt>
                      <c:pt idx="392">
                        <c:v>23.5089893</c:v>
                      </c:pt>
                      <c:pt idx="393">
                        <c:v>23.546968499999998</c:v>
                      </c:pt>
                      <c:pt idx="394">
                        <c:v>23.516542399999999</c:v>
                      </c:pt>
                      <c:pt idx="395">
                        <c:v>23.603736900000001</c:v>
                      </c:pt>
                      <c:pt idx="396">
                        <c:v>23.509109500000001</c:v>
                      </c:pt>
                      <c:pt idx="397">
                        <c:v>23.582050299999999</c:v>
                      </c:pt>
                      <c:pt idx="398">
                        <c:v>23.647014599999999</c:v>
                      </c:pt>
                      <c:pt idx="399">
                        <c:v>23.630304299999999</c:v>
                      </c:pt>
                      <c:pt idx="400">
                        <c:v>23.7329407</c:v>
                      </c:pt>
                      <c:pt idx="401">
                        <c:v>23.666513399999999</c:v>
                      </c:pt>
                      <c:pt idx="402">
                        <c:v>23.738172500000001</c:v>
                      </c:pt>
                      <c:pt idx="403">
                        <c:v>23.640905400000001</c:v>
                      </c:pt>
                      <c:pt idx="404">
                        <c:v>23.77215</c:v>
                      </c:pt>
                      <c:pt idx="405">
                        <c:v>23.7657375</c:v>
                      </c:pt>
                      <c:pt idx="406">
                        <c:v>23.884729400000001</c:v>
                      </c:pt>
                      <c:pt idx="407">
                        <c:v>23.764741900000001</c:v>
                      </c:pt>
                      <c:pt idx="408">
                        <c:v>23.798038500000001</c:v>
                      </c:pt>
                      <c:pt idx="409">
                        <c:v>23.7926483</c:v>
                      </c:pt>
                      <c:pt idx="410">
                        <c:v>23.7273788</c:v>
                      </c:pt>
                      <c:pt idx="411">
                        <c:v>23.8222752</c:v>
                      </c:pt>
                      <c:pt idx="412">
                        <c:v>23.867683400000001</c:v>
                      </c:pt>
                      <c:pt idx="413">
                        <c:v>23.948656100000001</c:v>
                      </c:pt>
                      <c:pt idx="414">
                        <c:v>23.892068900000002</c:v>
                      </c:pt>
                      <c:pt idx="415">
                        <c:v>23.941842999999999</c:v>
                      </c:pt>
                      <c:pt idx="416">
                        <c:v>23.9249744</c:v>
                      </c:pt>
                      <c:pt idx="417">
                        <c:v>23.906301500000001</c:v>
                      </c:pt>
                      <c:pt idx="418">
                        <c:v>23.872943899999999</c:v>
                      </c:pt>
                      <c:pt idx="419">
                        <c:v>23.868038200000001</c:v>
                      </c:pt>
                      <c:pt idx="420">
                        <c:v>23.983102800000001</c:v>
                      </c:pt>
                      <c:pt idx="421">
                        <c:v>23.9181347</c:v>
                      </c:pt>
                      <c:pt idx="422">
                        <c:v>23.940931299999999</c:v>
                      </c:pt>
                      <c:pt idx="423">
                        <c:v>23.993209799999999</c:v>
                      </c:pt>
                      <c:pt idx="424">
                        <c:v>24.0651951</c:v>
                      </c:pt>
                      <c:pt idx="425">
                        <c:v>24.057372999999998</c:v>
                      </c:pt>
                      <c:pt idx="426">
                        <c:v>24.128187199999999</c:v>
                      </c:pt>
                      <c:pt idx="427">
                        <c:v>24.0146637</c:v>
                      </c:pt>
                      <c:pt idx="428">
                        <c:v>24.079839700000001</c:v>
                      </c:pt>
                      <c:pt idx="429">
                        <c:v>24.1245537</c:v>
                      </c:pt>
                      <c:pt idx="430">
                        <c:v>24.217680000000001</c:v>
                      </c:pt>
                      <c:pt idx="431">
                        <c:v>24.160060900000001</c:v>
                      </c:pt>
                      <c:pt idx="432">
                        <c:v>24.175060299999998</c:v>
                      </c:pt>
                      <c:pt idx="433">
                        <c:v>24.1185188</c:v>
                      </c:pt>
                      <c:pt idx="434">
                        <c:v>24.134645500000001</c:v>
                      </c:pt>
                      <c:pt idx="435">
                        <c:v>24.118509299999999</c:v>
                      </c:pt>
                      <c:pt idx="436">
                        <c:v>24.123289100000001</c:v>
                      </c:pt>
                      <c:pt idx="437">
                        <c:v>24.189245199999998</c:v>
                      </c:pt>
                      <c:pt idx="438">
                        <c:v>24.2692242</c:v>
                      </c:pt>
                      <c:pt idx="439">
                        <c:v>24.199684099999999</c:v>
                      </c:pt>
                      <c:pt idx="440">
                        <c:v>24.2518368</c:v>
                      </c:pt>
                      <c:pt idx="441">
                        <c:v>24.231096300000001</c:v>
                      </c:pt>
                      <c:pt idx="442">
                        <c:v>24.301578500000002</c:v>
                      </c:pt>
                      <c:pt idx="443">
                        <c:v>24.295253800000001</c:v>
                      </c:pt>
                      <c:pt idx="444">
                        <c:v>24.3857918</c:v>
                      </c:pt>
                      <c:pt idx="445">
                        <c:v>24.401817300000001</c:v>
                      </c:pt>
                      <c:pt idx="446">
                        <c:v>24.287677800000001</c:v>
                      </c:pt>
                      <c:pt idx="447">
                        <c:v>24.347330100000001</c:v>
                      </c:pt>
                      <c:pt idx="448">
                        <c:v>24.286911</c:v>
                      </c:pt>
                      <c:pt idx="449">
                        <c:v>24.189197499999999</c:v>
                      </c:pt>
                      <c:pt idx="450">
                        <c:v>24.379585299999999</c:v>
                      </c:pt>
                      <c:pt idx="451">
                        <c:v>24.323051499999998</c:v>
                      </c:pt>
                      <c:pt idx="452">
                        <c:v>24.410039900000001</c:v>
                      </c:pt>
                      <c:pt idx="453">
                        <c:v>24.317607899999999</c:v>
                      </c:pt>
                      <c:pt idx="454">
                        <c:v>24.451204300000001</c:v>
                      </c:pt>
                      <c:pt idx="455">
                        <c:v>24.4973907</c:v>
                      </c:pt>
                      <c:pt idx="456">
                        <c:v>24.440088299999999</c:v>
                      </c:pt>
                      <c:pt idx="457">
                        <c:v>24.467542600000002</c:v>
                      </c:pt>
                      <c:pt idx="458">
                        <c:v>24.394060100000001</c:v>
                      </c:pt>
                      <c:pt idx="459">
                        <c:v>24.400713</c:v>
                      </c:pt>
                      <c:pt idx="460">
                        <c:v>24.5074139</c:v>
                      </c:pt>
                      <c:pt idx="461">
                        <c:v>24.487541199999999</c:v>
                      </c:pt>
                      <c:pt idx="462">
                        <c:v>24.464525200000001</c:v>
                      </c:pt>
                      <c:pt idx="463">
                        <c:v>24.535829499999998</c:v>
                      </c:pt>
                      <c:pt idx="464">
                        <c:v>24.447271300000001</c:v>
                      </c:pt>
                      <c:pt idx="465">
                        <c:v>24.456199600000001</c:v>
                      </c:pt>
                      <c:pt idx="466">
                        <c:v>24.519386300000001</c:v>
                      </c:pt>
                      <c:pt idx="467">
                        <c:v>24.6171246</c:v>
                      </c:pt>
                      <c:pt idx="468">
                        <c:v>24.5498066</c:v>
                      </c:pt>
                      <c:pt idx="469">
                        <c:v>24.601491899999999</c:v>
                      </c:pt>
                      <c:pt idx="470">
                        <c:v>24.5361118</c:v>
                      </c:pt>
                      <c:pt idx="471">
                        <c:v>24.668865199999999</c:v>
                      </c:pt>
                      <c:pt idx="472">
                        <c:v>24.552734399999999</c:v>
                      </c:pt>
                      <c:pt idx="473">
                        <c:v>24.4913177</c:v>
                      </c:pt>
                      <c:pt idx="474">
                        <c:v>24.548118599999999</c:v>
                      </c:pt>
                      <c:pt idx="475">
                        <c:v>24.561950700000001</c:v>
                      </c:pt>
                      <c:pt idx="476">
                        <c:v>24.6924171</c:v>
                      </c:pt>
                      <c:pt idx="477">
                        <c:v>24.6823254</c:v>
                      </c:pt>
                      <c:pt idx="478">
                        <c:v>24.702245699999999</c:v>
                      </c:pt>
                      <c:pt idx="479">
                        <c:v>24.7136955</c:v>
                      </c:pt>
                      <c:pt idx="480">
                        <c:v>24.7564125</c:v>
                      </c:pt>
                      <c:pt idx="481">
                        <c:v>24.767761199999999</c:v>
                      </c:pt>
                      <c:pt idx="482">
                        <c:v>24.5982418</c:v>
                      </c:pt>
                      <c:pt idx="483">
                        <c:v>24.7771492</c:v>
                      </c:pt>
                      <c:pt idx="484">
                        <c:v>24.681402200000001</c:v>
                      </c:pt>
                      <c:pt idx="485">
                        <c:v>24.7138405</c:v>
                      </c:pt>
                      <c:pt idx="486">
                        <c:v>24.685380899999998</c:v>
                      </c:pt>
                      <c:pt idx="487">
                        <c:v>24.803626999999999</c:v>
                      </c:pt>
                      <c:pt idx="488">
                        <c:v>24.752250700000001</c:v>
                      </c:pt>
                      <c:pt idx="489">
                        <c:v>24.849168800000001</c:v>
                      </c:pt>
                      <c:pt idx="490">
                        <c:v>24.860616700000001</c:v>
                      </c:pt>
                      <c:pt idx="491">
                        <c:v>24.906517000000001</c:v>
                      </c:pt>
                      <c:pt idx="492">
                        <c:v>24.848590900000001</c:v>
                      </c:pt>
                      <c:pt idx="493">
                        <c:v>24.864128099999999</c:v>
                      </c:pt>
                      <c:pt idx="494">
                        <c:v>24.8941345</c:v>
                      </c:pt>
                      <c:pt idx="495">
                        <c:v>24.866819400000001</c:v>
                      </c:pt>
                      <c:pt idx="496">
                        <c:v>24.7917633</c:v>
                      </c:pt>
                      <c:pt idx="497">
                        <c:v>24.915687599999998</c:v>
                      </c:pt>
                      <c:pt idx="498">
                        <c:v>24.947376299999998</c:v>
                      </c:pt>
                      <c:pt idx="499">
                        <c:v>24.939558000000002</c:v>
                      </c:pt>
                      <c:pt idx="500">
                        <c:v>24.953262299999999</c:v>
                      </c:pt>
                      <c:pt idx="501">
                        <c:v>24.854902299999999</c:v>
                      </c:pt>
                      <c:pt idx="502">
                        <c:v>24.8740463</c:v>
                      </c:pt>
                      <c:pt idx="503">
                        <c:v>24.935344700000002</c:v>
                      </c:pt>
                      <c:pt idx="504">
                        <c:v>24.9035683</c:v>
                      </c:pt>
                      <c:pt idx="505">
                        <c:v>24.967821099999998</c:v>
                      </c:pt>
                      <c:pt idx="506">
                        <c:v>24.9478817</c:v>
                      </c:pt>
                      <c:pt idx="507">
                        <c:v>24.9437599</c:v>
                      </c:pt>
                      <c:pt idx="508">
                        <c:v>25.005252800000001</c:v>
                      </c:pt>
                      <c:pt idx="509">
                        <c:v>24.9842567</c:v>
                      </c:pt>
                      <c:pt idx="510">
                        <c:v>25.059614199999999</c:v>
                      </c:pt>
                      <c:pt idx="511">
                        <c:v>25.084190400000001</c:v>
                      </c:pt>
                      <c:pt idx="512">
                        <c:v>24.994245500000002</c:v>
                      </c:pt>
                      <c:pt idx="513">
                        <c:v>25.048946399999998</c:v>
                      </c:pt>
                      <c:pt idx="514">
                        <c:v>25.075288799999999</c:v>
                      </c:pt>
                      <c:pt idx="515">
                        <c:v>25.025924700000001</c:v>
                      </c:pt>
                      <c:pt idx="516">
                        <c:v>25.084258999999999</c:v>
                      </c:pt>
                      <c:pt idx="517">
                        <c:v>25.093181600000001</c:v>
                      </c:pt>
                      <c:pt idx="518">
                        <c:v>25.070028300000001</c:v>
                      </c:pt>
                      <c:pt idx="519">
                        <c:v>25.114481000000001</c:v>
                      </c:pt>
                      <c:pt idx="520">
                        <c:v>25.091344800000002</c:v>
                      </c:pt>
                      <c:pt idx="521">
                        <c:v>25.214750299999999</c:v>
                      </c:pt>
                      <c:pt idx="522">
                        <c:v>25.248262400000002</c:v>
                      </c:pt>
                      <c:pt idx="523">
                        <c:v>25.2049789</c:v>
                      </c:pt>
                      <c:pt idx="524">
                        <c:v>25.285541500000001</c:v>
                      </c:pt>
                      <c:pt idx="525">
                        <c:v>25.2109585</c:v>
                      </c:pt>
                      <c:pt idx="526">
                        <c:v>25.0512409</c:v>
                      </c:pt>
                      <c:pt idx="527">
                        <c:v>25.158969899999999</c:v>
                      </c:pt>
                      <c:pt idx="528">
                        <c:v>25.171649899999998</c:v>
                      </c:pt>
                      <c:pt idx="529">
                        <c:v>25.1873665</c:v>
                      </c:pt>
                      <c:pt idx="530">
                        <c:v>25.216978099999999</c:v>
                      </c:pt>
                      <c:pt idx="531">
                        <c:v>25.1800766</c:v>
                      </c:pt>
                      <c:pt idx="532">
                        <c:v>25.223468799999999</c:v>
                      </c:pt>
                      <c:pt idx="533">
                        <c:v>25.246515299999999</c:v>
                      </c:pt>
                      <c:pt idx="534">
                        <c:v>25.241069799999998</c:v>
                      </c:pt>
                      <c:pt idx="535">
                        <c:v>25.426311500000001</c:v>
                      </c:pt>
                      <c:pt idx="536">
                        <c:v>25.325517699999999</c:v>
                      </c:pt>
                      <c:pt idx="537">
                        <c:v>25.252431900000001</c:v>
                      </c:pt>
                      <c:pt idx="538">
                        <c:v>25.196317700000002</c:v>
                      </c:pt>
                      <c:pt idx="539">
                        <c:v>25.2445412</c:v>
                      </c:pt>
                      <c:pt idx="540">
                        <c:v>25.3767128</c:v>
                      </c:pt>
                      <c:pt idx="541">
                        <c:v>25.222743999999999</c:v>
                      </c:pt>
                      <c:pt idx="542">
                        <c:v>25.388696700000001</c:v>
                      </c:pt>
                      <c:pt idx="543">
                        <c:v>25.345840500000001</c:v>
                      </c:pt>
                      <c:pt idx="544">
                        <c:v>25.3597717</c:v>
                      </c:pt>
                      <c:pt idx="545">
                        <c:v>25.389982199999999</c:v>
                      </c:pt>
                      <c:pt idx="546">
                        <c:v>25.4283772</c:v>
                      </c:pt>
                      <c:pt idx="547">
                        <c:v>25.303985600000001</c:v>
                      </c:pt>
                      <c:pt idx="548">
                        <c:v>25.343574499999999</c:v>
                      </c:pt>
                      <c:pt idx="549">
                        <c:v>25.427352899999999</c:v>
                      </c:pt>
                      <c:pt idx="550">
                        <c:v>25.443943000000001</c:v>
                      </c:pt>
                      <c:pt idx="551">
                        <c:v>25.422584499999999</c:v>
                      </c:pt>
                      <c:pt idx="552">
                        <c:v>25.452152300000002</c:v>
                      </c:pt>
                      <c:pt idx="553">
                        <c:v>25.373195599999999</c:v>
                      </c:pt>
                      <c:pt idx="554">
                        <c:v>25.578075399999999</c:v>
                      </c:pt>
                      <c:pt idx="555">
                        <c:v>25.441749600000001</c:v>
                      </c:pt>
                      <c:pt idx="556">
                        <c:v>25.471233399999999</c:v>
                      </c:pt>
                      <c:pt idx="557">
                        <c:v>25.511236199999999</c:v>
                      </c:pt>
                      <c:pt idx="558">
                        <c:v>25.519825000000001</c:v>
                      </c:pt>
                      <c:pt idx="559">
                        <c:v>25.561285000000002</c:v>
                      </c:pt>
                      <c:pt idx="560">
                        <c:v>25.568939199999999</c:v>
                      </c:pt>
                      <c:pt idx="561">
                        <c:v>25.560037600000001</c:v>
                      </c:pt>
                      <c:pt idx="562">
                        <c:v>25.5590534</c:v>
                      </c:pt>
                      <c:pt idx="563">
                        <c:v>25.5271358</c:v>
                      </c:pt>
                      <c:pt idx="564">
                        <c:v>25.582166699999998</c:v>
                      </c:pt>
                      <c:pt idx="565">
                        <c:v>25.519241300000001</c:v>
                      </c:pt>
                      <c:pt idx="566">
                        <c:v>25.5513859</c:v>
                      </c:pt>
                      <c:pt idx="567">
                        <c:v>25.5421391</c:v>
                      </c:pt>
                      <c:pt idx="568">
                        <c:v>25.5597572</c:v>
                      </c:pt>
                      <c:pt idx="569">
                        <c:v>25.598564100000001</c:v>
                      </c:pt>
                      <c:pt idx="570">
                        <c:v>25.598026300000001</c:v>
                      </c:pt>
                      <c:pt idx="571">
                        <c:v>25.585306200000002</c:v>
                      </c:pt>
                      <c:pt idx="572">
                        <c:v>25.562784199999999</c:v>
                      </c:pt>
                      <c:pt idx="573">
                        <c:v>25.643169400000001</c:v>
                      </c:pt>
                      <c:pt idx="574">
                        <c:v>25.757988000000001</c:v>
                      </c:pt>
                      <c:pt idx="575">
                        <c:v>25.609086999999999</c:v>
                      </c:pt>
                      <c:pt idx="576">
                        <c:v>25.674850500000002</c:v>
                      </c:pt>
                      <c:pt idx="577">
                        <c:v>25.7033901</c:v>
                      </c:pt>
                      <c:pt idx="578">
                        <c:v>25.651729599999999</c:v>
                      </c:pt>
                      <c:pt idx="579">
                        <c:v>25.7743073</c:v>
                      </c:pt>
                      <c:pt idx="580">
                        <c:v>25.730424899999999</c:v>
                      </c:pt>
                      <c:pt idx="581">
                        <c:v>25.7389297</c:v>
                      </c:pt>
                      <c:pt idx="582">
                        <c:v>25.714408899999999</c:v>
                      </c:pt>
                      <c:pt idx="583">
                        <c:v>25.6807461</c:v>
                      </c:pt>
                      <c:pt idx="584">
                        <c:v>25.791883500000001</c:v>
                      </c:pt>
                      <c:pt idx="585">
                        <c:v>25.7869034</c:v>
                      </c:pt>
                      <c:pt idx="586">
                        <c:v>25.771947900000001</c:v>
                      </c:pt>
                      <c:pt idx="587">
                        <c:v>25.7486763</c:v>
                      </c:pt>
                      <c:pt idx="588">
                        <c:v>25.789184599999999</c:v>
                      </c:pt>
                      <c:pt idx="589">
                        <c:v>25.800325399999998</c:v>
                      </c:pt>
                      <c:pt idx="590">
                        <c:v>25.8243103</c:v>
                      </c:pt>
                      <c:pt idx="591">
                        <c:v>25.776176499999998</c:v>
                      </c:pt>
                      <c:pt idx="592">
                        <c:v>25.828472099999999</c:v>
                      </c:pt>
                      <c:pt idx="593">
                        <c:v>25.775116000000001</c:v>
                      </c:pt>
                      <c:pt idx="594">
                        <c:v>25.828329100000001</c:v>
                      </c:pt>
                      <c:pt idx="595">
                        <c:v>25.754375499999998</c:v>
                      </c:pt>
                      <c:pt idx="596">
                        <c:v>25.951431299999999</c:v>
                      </c:pt>
                      <c:pt idx="597">
                        <c:v>25.912214299999999</c:v>
                      </c:pt>
                      <c:pt idx="598">
                        <c:v>25.827758800000002</c:v>
                      </c:pt>
                      <c:pt idx="599">
                        <c:v>25.694974899999998</c:v>
                      </c:pt>
                      <c:pt idx="600">
                        <c:v>25.876388500000001</c:v>
                      </c:pt>
                      <c:pt idx="601">
                        <c:v>25.857122400000002</c:v>
                      </c:pt>
                      <c:pt idx="602">
                        <c:v>25.9076366</c:v>
                      </c:pt>
                      <c:pt idx="603">
                        <c:v>25.904394100000001</c:v>
                      </c:pt>
                      <c:pt idx="604">
                        <c:v>25.942596399999999</c:v>
                      </c:pt>
                      <c:pt idx="605">
                        <c:v>25.933383899999999</c:v>
                      </c:pt>
                      <c:pt idx="606">
                        <c:v>25.979129799999999</c:v>
                      </c:pt>
                      <c:pt idx="607">
                        <c:v>25.892053600000001</c:v>
                      </c:pt>
                      <c:pt idx="608">
                        <c:v>25.9203358</c:v>
                      </c:pt>
                      <c:pt idx="609">
                        <c:v>25.934333800000001</c:v>
                      </c:pt>
                      <c:pt idx="610">
                        <c:v>25.9982662</c:v>
                      </c:pt>
                      <c:pt idx="611">
                        <c:v>26.011869399999998</c:v>
                      </c:pt>
                      <c:pt idx="612">
                        <c:v>25.993089699999999</c:v>
                      </c:pt>
                      <c:pt idx="613">
                        <c:v>25.997366</c:v>
                      </c:pt>
                      <c:pt idx="614">
                        <c:v>25.9758587</c:v>
                      </c:pt>
                      <c:pt idx="615">
                        <c:v>25.9114647</c:v>
                      </c:pt>
                      <c:pt idx="616">
                        <c:v>26.0428772</c:v>
                      </c:pt>
                      <c:pt idx="617">
                        <c:v>26.042291599999999</c:v>
                      </c:pt>
                      <c:pt idx="618">
                        <c:v>26.049757</c:v>
                      </c:pt>
                      <c:pt idx="619">
                        <c:v>26.1287479</c:v>
                      </c:pt>
                      <c:pt idx="620">
                        <c:v>26.048646900000001</c:v>
                      </c:pt>
                      <c:pt idx="621">
                        <c:v>26.013498299999998</c:v>
                      </c:pt>
                      <c:pt idx="622">
                        <c:v>26.028678899999999</c:v>
                      </c:pt>
                      <c:pt idx="623">
                        <c:v>25.9995136</c:v>
                      </c:pt>
                      <c:pt idx="624">
                        <c:v>26.152570699999998</c:v>
                      </c:pt>
                      <c:pt idx="625">
                        <c:v>26.1746616</c:v>
                      </c:pt>
                      <c:pt idx="626">
                        <c:v>26.143295299999998</c:v>
                      </c:pt>
                      <c:pt idx="627">
                        <c:v>26.07724</c:v>
                      </c:pt>
                      <c:pt idx="628">
                        <c:v>26.0542278</c:v>
                      </c:pt>
                      <c:pt idx="629">
                        <c:v>26.117435499999999</c:v>
                      </c:pt>
                      <c:pt idx="630">
                        <c:v>26.092699100000001</c:v>
                      </c:pt>
                      <c:pt idx="631">
                        <c:v>26.117824599999999</c:v>
                      </c:pt>
                      <c:pt idx="632">
                        <c:v>26.185510600000001</c:v>
                      </c:pt>
                      <c:pt idx="633">
                        <c:v>26.154501</c:v>
                      </c:pt>
                      <c:pt idx="634">
                        <c:v>26.219736099999999</c:v>
                      </c:pt>
                      <c:pt idx="635">
                        <c:v>26.226074199999999</c:v>
                      </c:pt>
                      <c:pt idx="636">
                        <c:v>26.270698500000002</c:v>
                      </c:pt>
                      <c:pt idx="637">
                        <c:v>26.1449699</c:v>
                      </c:pt>
                      <c:pt idx="638">
                        <c:v>26.168129</c:v>
                      </c:pt>
                      <c:pt idx="639">
                        <c:v>26.220659300000001</c:v>
                      </c:pt>
                      <c:pt idx="640">
                        <c:v>26.234907199999999</c:v>
                      </c:pt>
                      <c:pt idx="641">
                        <c:v>26.2134514</c:v>
                      </c:pt>
                      <c:pt idx="642">
                        <c:v>26.203432100000001</c:v>
                      </c:pt>
                      <c:pt idx="643">
                        <c:v>26.2739811</c:v>
                      </c:pt>
                      <c:pt idx="644">
                        <c:v>26.282396299999998</c:v>
                      </c:pt>
                      <c:pt idx="645">
                        <c:v>26.217594099999999</c:v>
                      </c:pt>
                      <c:pt idx="646">
                        <c:v>26.290716199999999</c:v>
                      </c:pt>
                      <c:pt idx="647">
                        <c:v>26.3772907</c:v>
                      </c:pt>
                      <c:pt idx="648">
                        <c:v>26.2956486</c:v>
                      </c:pt>
                      <c:pt idx="649">
                        <c:v>26.333002100000002</c:v>
                      </c:pt>
                      <c:pt idx="650">
                        <c:v>26.363660800000002</c:v>
                      </c:pt>
                      <c:pt idx="651">
                        <c:v>26.307607699999998</c:v>
                      </c:pt>
                      <c:pt idx="652">
                        <c:v>26.267974899999999</c:v>
                      </c:pt>
                      <c:pt idx="653">
                        <c:v>26.2794247</c:v>
                      </c:pt>
                      <c:pt idx="654">
                        <c:v>26.439617200000001</c:v>
                      </c:pt>
                      <c:pt idx="655">
                        <c:v>26.425167099999999</c:v>
                      </c:pt>
                      <c:pt idx="656">
                        <c:v>26.4240265</c:v>
                      </c:pt>
                      <c:pt idx="657">
                        <c:v>26.358219099999999</c:v>
                      </c:pt>
                      <c:pt idx="658">
                        <c:v>26.3690243</c:v>
                      </c:pt>
                      <c:pt idx="659">
                        <c:v>26.4850101</c:v>
                      </c:pt>
                      <c:pt idx="660">
                        <c:v>26.422147800000001</c:v>
                      </c:pt>
                      <c:pt idx="661">
                        <c:v>26.510808900000001</c:v>
                      </c:pt>
                      <c:pt idx="662">
                        <c:v>26.464290600000002</c:v>
                      </c:pt>
                      <c:pt idx="663">
                        <c:v>26.4631653</c:v>
                      </c:pt>
                      <c:pt idx="664">
                        <c:v>26.556146600000002</c:v>
                      </c:pt>
                      <c:pt idx="665">
                        <c:v>26.503353100000002</c:v>
                      </c:pt>
                      <c:pt idx="666">
                        <c:v>26.4459324</c:v>
                      </c:pt>
                      <c:pt idx="667">
                        <c:v>26.479261399999999</c:v>
                      </c:pt>
                      <c:pt idx="668">
                        <c:v>26.413171800000001</c:v>
                      </c:pt>
                      <c:pt idx="669">
                        <c:v>26.4760876</c:v>
                      </c:pt>
                      <c:pt idx="670">
                        <c:v>26.470733599999999</c:v>
                      </c:pt>
                      <c:pt idx="671">
                        <c:v>26.4584236</c:v>
                      </c:pt>
                      <c:pt idx="672">
                        <c:v>26.516485200000002</c:v>
                      </c:pt>
                      <c:pt idx="673">
                        <c:v>26.436746599999999</c:v>
                      </c:pt>
                      <c:pt idx="674">
                        <c:v>26.5560741</c:v>
                      </c:pt>
                      <c:pt idx="675">
                        <c:v>26.4742584</c:v>
                      </c:pt>
                      <c:pt idx="676">
                        <c:v>26.545545600000001</c:v>
                      </c:pt>
                      <c:pt idx="677">
                        <c:v>26.535696000000002</c:v>
                      </c:pt>
                      <c:pt idx="678">
                        <c:v>26.589782700000001</c:v>
                      </c:pt>
                      <c:pt idx="679">
                        <c:v>26.620632199999999</c:v>
                      </c:pt>
                      <c:pt idx="680">
                        <c:v>26.600646999999999</c:v>
                      </c:pt>
                      <c:pt idx="681">
                        <c:v>26.5457325</c:v>
                      </c:pt>
                      <c:pt idx="682">
                        <c:v>26.617937099999999</c:v>
                      </c:pt>
                      <c:pt idx="683">
                        <c:v>26.651706699999998</c:v>
                      </c:pt>
                      <c:pt idx="684">
                        <c:v>26.742095899999999</c:v>
                      </c:pt>
                      <c:pt idx="685">
                        <c:v>26.6611385</c:v>
                      </c:pt>
                      <c:pt idx="686">
                        <c:v>26.661327400000001</c:v>
                      </c:pt>
                      <c:pt idx="687">
                        <c:v>26.5418816</c:v>
                      </c:pt>
                      <c:pt idx="688">
                        <c:v>26.560354199999999</c:v>
                      </c:pt>
                      <c:pt idx="689">
                        <c:v>26.652011900000002</c:v>
                      </c:pt>
                      <c:pt idx="690">
                        <c:v>26.717416799999999</c:v>
                      </c:pt>
                      <c:pt idx="691">
                        <c:v>26.744964599999999</c:v>
                      </c:pt>
                      <c:pt idx="692">
                        <c:v>26.664228399999999</c:v>
                      </c:pt>
                      <c:pt idx="693">
                        <c:v>26.682657200000001</c:v>
                      </c:pt>
                      <c:pt idx="694">
                        <c:v>26.734971999999999</c:v>
                      </c:pt>
                      <c:pt idx="695">
                        <c:v>26.716129299999999</c:v>
                      </c:pt>
                      <c:pt idx="696">
                        <c:v>26.744449599999999</c:v>
                      </c:pt>
                      <c:pt idx="697">
                        <c:v>26.7124767</c:v>
                      </c:pt>
                      <c:pt idx="698">
                        <c:v>26.705863999999998</c:v>
                      </c:pt>
                      <c:pt idx="699">
                        <c:v>26.720602</c:v>
                      </c:pt>
                      <c:pt idx="700">
                        <c:v>26.785924900000001</c:v>
                      </c:pt>
                      <c:pt idx="701">
                        <c:v>26.883344699999999</c:v>
                      </c:pt>
                      <c:pt idx="702">
                        <c:v>26.862741499999998</c:v>
                      </c:pt>
                      <c:pt idx="703">
                        <c:v>26.842269900000002</c:v>
                      </c:pt>
                      <c:pt idx="704">
                        <c:v>26.8613605</c:v>
                      </c:pt>
                      <c:pt idx="705">
                        <c:v>26.935728099999999</c:v>
                      </c:pt>
                      <c:pt idx="706">
                        <c:v>27.035429000000001</c:v>
                      </c:pt>
                      <c:pt idx="707">
                        <c:v>26.947588</c:v>
                      </c:pt>
                      <c:pt idx="708">
                        <c:v>26.9025879</c:v>
                      </c:pt>
                      <c:pt idx="709">
                        <c:v>27.038349199999999</c:v>
                      </c:pt>
                      <c:pt idx="710">
                        <c:v>27.0400028</c:v>
                      </c:pt>
                      <c:pt idx="711">
                        <c:v>27.097648599999999</c:v>
                      </c:pt>
                      <c:pt idx="712">
                        <c:v>27.219999300000001</c:v>
                      </c:pt>
                      <c:pt idx="713">
                        <c:v>27.277982699999999</c:v>
                      </c:pt>
                      <c:pt idx="714">
                        <c:v>27.448011399999999</c:v>
                      </c:pt>
                      <c:pt idx="715">
                        <c:v>27.5819473</c:v>
                      </c:pt>
                      <c:pt idx="716">
                        <c:v>27.738128700000001</c:v>
                      </c:pt>
                      <c:pt idx="717">
                        <c:v>27.893001600000002</c:v>
                      </c:pt>
                      <c:pt idx="718">
                        <c:v>28.184106799999999</c:v>
                      </c:pt>
                      <c:pt idx="719">
                        <c:v>28.517341600000002</c:v>
                      </c:pt>
                      <c:pt idx="720">
                        <c:v>28.770105399999998</c:v>
                      </c:pt>
                      <c:pt idx="721">
                        <c:v>29.275667200000001</c:v>
                      </c:pt>
                      <c:pt idx="722">
                        <c:v>29.660263100000002</c:v>
                      </c:pt>
                      <c:pt idx="723">
                        <c:v>30.260078400000001</c:v>
                      </c:pt>
                      <c:pt idx="724">
                        <c:v>30.729497899999998</c:v>
                      </c:pt>
                      <c:pt idx="725">
                        <c:v>31.457775099999999</c:v>
                      </c:pt>
                      <c:pt idx="726">
                        <c:v>32.139980299999998</c:v>
                      </c:pt>
                      <c:pt idx="727">
                        <c:v>32.954360999999999</c:v>
                      </c:pt>
                      <c:pt idx="728">
                        <c:v>33.658695199999997</c:v>
                      </c:pt>
                      <c:pt idx="729">
                        <c:v>34.811675999999999</c:v>
                      </c:pt>
                      <c:pt idx="730">
                        <c:v>35.787925700000002</c:v>
                      </c:pt>
                      <c:pt idx="731">
                        <c:v>36.907249499999999</c:v>
                      </c:pt>
                      <c:pt idx="732">
                        <c:v>38.1151123</c:v>
                      </c:pt>
                      <c:pt idx="733">
                        <c:v>39.577781700000003</c:v>
                      </c:pt>
                      <c:pt idx="734">
                        <c:v>40.964225800000001</c:v>
                      </c:pt>
                      <c:pt idx="735">
                        <c:v>42.332691199999999</c:v>
                      </c:pt>
                      <c:pt idx="736">
                        <c:v>44.070556600000003</c:v>
                      </c:pt>
                      <c:pt idx="737">
                        <c:v>45.820594800000002</c:v>
                      </c:pt>
                      <c:pt idx="738">
                        <c:v>47.544555699999997</c:v>
                      </c:pt>
                      <c:pt idx="739">
                        <c:v>49.840061200000001</c:v>
                      </c:pt>
                      <c:pt idx="740">
                        <c:v>51.903949699999998</c:v>
                      </c:pt>
                      <c:pt idx="741">
                        <c:v>54.561943100000001</c:v>
                      </c:pt>
                      <c:pt idx="742">
                        <c:v>57.160293600000003</c:v>
                      </c:pt>
                      <c:pt idx="743">
                        <c:v>59.744701399999997</c:v>
                      </c:pt>
                      <c:pt idx="744">
                        <c:v>62.7476196</c:v>
                      </c:pt>
                      <c:pt idx="745">
                        <c:v>66.163925199999994</c:v>
                      </c:pt>
                      <c:pt idx="746">
                        <c:v>69.937591600000005</c:v>
                      </c:pt>
                      <c:pt idx="747">
                        <c:v>73.7102814</c:v>
                      </c:pt>
                      <c:pt idx="748">
                        <c:v>78.246063199999995</c:v>
                      </c:pt>
                      <c:pt idx="749">
                        <c:v>83.436019900000005</c:v>
                      </c:pt>
                      <c:pt idx="750">
                        <c:v>88.271919299999993</c:v>
                      </c:pt>
                      <c:pt idx="751">
                        <c:v>94.318832400000005</c:v>
                      </c:pt>
                      <c:pt idx="752">
                        <c:v>100.82988</c:v>
                      </c:pt>
                      <c:pt idx="753">
                        <c:v>108.894424</c:v>
                      </c:pt>
                      <c:pt idx="754">
                        <c:v>116.841713</c:v>
                      </c:pt>
                      <c:pt idx="755">
                        <c:v>126.872505</c:v>
                      </c:pt>
                      <c:pt idx="756">
                        <c:v>138.47117600000001</c:v>
                      </c:pt>
                      <c:pt idx="757">
                        <c:v>150.98876999999999</c:v>
                      </c:pt>
                      <c:pt idx="758">
                        <c:v>166.44700599999999</c:v>
                      </c:pt>
                      <c:pt idx="759">
                        <c:v>182.01606799999999</c:v>
                      </c:pt>
                      <c:pt idx="760">
                        <c:v>197.55706799999999</c:v>
                      </c:pt>
                      <c:pt idx="761">
                        <c:v>215.75663800000001</c:v>
                      </c:pt>
                      <c:pt idx="762">
                        <c:v>227.66871599999999</c:v>
                      </c:pt>
                      <c:pt idx="763">
                        <c:v>238.22674599999999</c:v>
                      </c:pt>
                      <c:pt idx="764">
                        <c:v>243.895309</c:v>
                      </c:pt>
                      <c:pt idx="765">
                        <c:v>246.34513899999999</c:v>
                      </c:pt>
                      <c:pt idx="766">
                        <c:v>247.88438400000001</c:v>
                      </c:pt>
                      <c:pt idx="767">
                        <c:v>248.796661</c:v>
                      </c:pt>
                      <c:pt idx="768">
                        <c:v>249.87445099999999</c:v>
                      </c:pt>
                      <c:pt idx="769">
                        <c:v>250.793182</c:v>
                      </c:pt>
                      <c:pt idx="770">
                        <c:v>251.71788000000001</c:v>
                      </c:pt>
                      <c:pt idx="771">
                        <c:v>252.664063</c:v>
                      </c:pt>
                      <c:pt idx="772">
                        <c:v>253.289413</c:v>
                      </c:pt>
                      <c:pt idx="773">
                        <c:v>254.260818</c:v>
                      </c:pt>
                      <c:pt idx="774">
                        <c:v>255.174072</c:v>
                      </c:pt>
                      <c:pt idx="775">
                        <c:v>255.97103899999999</c:v>
                      </c:pt>
                      <c:pt idx="776">
                        <c:v>256.72375499999998</c:v>
                      </c:pt>
                      <c:pt idx="777">
                        <c:v>257.49902300000002</c:v>
                      </c:pt>
                      <c:pt idx="778">
                        <c:v>258.37252799999999</c:v>
                      </c:pt>
                      <c:pt idx="779">
                        <c:v>259.31530800000002</c:v>
                      </c:pt>
                      <c:pt idx="780">
                        <c:v>260.06909200000001</c:v>
                      </c:pt>
                      <c:pt idx="781">
                        <c:v>260.83270299999998</c:v>
                      </c:pt>
                      <c:pt idx="782">
                        <c:v>261.57055700000001</c:v>
                      </c:pt>
                      <c:pt idx="783">
                        <c:v>262.46667500000001</c:v>
                      </c:pt>
                      <c:pt idx="784">
                        <c:v>263.36257899999998</c:v>
                      </c:pt>
                      <c:pt idx="785">
                        <c:v>264.09964000000002</c:v>
                      </c:pt>
                      <c:pt idx="786">
                        <c:v>264.82470699999999</c:v>
                      </c:pt>
                      <c:pt idx="787">
                        <c:v>265.94610599999999</c:v>
                      </c:pt>
                      <c:pt idx="788">
                        <c:v>266.65527300000002</c:v>
                      </c:pt>
                      <c:pt idx="789">
                        <c:v>267.476135</c:v>
                      </c:pt>
                      <c:pt idx="790">
                        <c:v>268.35821499999997</c:v>
                      </c:pt>
                      <c:pt idx="791">
                        <c:v>269.27737400000001</c:v>
                      </c:pt>
                      <c:pt idx="792">
                        <c:v>270.100189</c:v>
                      </c:pt>
                      <c:pt idx="793">
                        <c:v>271.00503500000002</c:v>
                      </c:pt>
                      <c:pt idx="794">
                        <c:v>271.85745200000002</c:v>
                      </c:pt>
                      <c:pt idx="795">
                        <c:v>272.77304099999998</c:v>
                      </c:pt>
                      <c:pt idx="796">
                        <c:v>273.85311899999999</c:v>
                      </c:pt>
                      <c:pt idx="797">
                        <c:v>274.77096599999999</c:v>
                      </c:pt>
                      <c:pt idx="798">
                        <c:v>275.73855600000002</c:v>
                      </c:pt>
                      <c:pt idx="799">
                        <c:v>276.76971400000002</c:v>
                      </c:pt>
                      <c:pt idx="800">
                        <c:v>277.86746199999999</c:v>
                      </c:pt>
                      <c:pt idx="801">
                        <c:v>278.765625</c:v>
                      </c:pt>
                      <c:pt idx="802">
                        <c:v>279.78311200000002</c:v>
                      </c:pt>
                      <c:pt idx="803">
                        <c:v>280.69006300000001</c:v>
                      </c:pt>
                      <c:pt idx="804">
                        <c:v>281.62020899999999</c:v>
                      </c:pt>
                      <c:pt idx="805">
                        <c:v>282.45706200000001</c:v>
                      </c:pt>
                      <c:pt idx="806">
                        <c:v>283.39056399999998</c:v>
                      </c:pt>
                      <c:pt idx="807">
                        <c:v>284.49551400000001</c:v>
                      </c:pt>
                      <c:pt idx="808">
                        <c:v>285.418701</c:v>
                      </c:pt>
                      <c:pt idx="809">
                        <c:v>286.48391700000002</c:v>
                      </c:pt>
                      <c:pt idx="810">
                        <c:v>287.62634300000002</c:v>
                      </c:pt>
                      <c:pt idx="811">
                        <c:v>288.69244400000002</c:v>
                      </c:pt>
                      <c:pt idx="812">
                        <c:v>289.68786599999999</c:v>
                      </c:pt>
                      <c:pt idx="813">
                        <c:v>290.81390399999998</c:v>
                      </c:pt>
                      <c:pt idx="814">
                        <c:v>292.02105699999998</c:v>
                      </c:pt>
                      <c:pt idx="815">
                        <c:v>293.04742399999998</c:v>
                      </c:pt>
                      <c:pt idx="816">
                        <c:v>294.347961</c:v>
                      </c:pt>
                      <c:pt idx="817">
                        <c:v>295.53591899999998</c:v>
                      </c:pt>
                      <c:pt idx="818">
                        <c:v>296.86627199999998</c:v>
                      </c:pt>
                      <c:pt idx="819">
                        <c:v>297.93463100000002</c:v>
                      </c:pt>
                      <c:pt idx="820">
                        <c:v>299.14984099999998</c:v>
                      </c:pt>
                      <c:pt idx="821">
                        <c:v>300.591431</c:v>
                      </c:pt>
                      <c:pt idx="822">
                        <c:v>301.977509</c:v>
                      </c:pt>
                      <c:pt idx="823">
                        <c:v>303.23831200000001</c:v>
                      </c:pt>
                      <c:pt idx="824">
                        <c:v>304.579071</c:v>
                      </c:pt>
                      <c:pt idx="825">
                        <c:v>306.14178500000003</c:v>
                      </c:pt>
                      <c:pt idx="826">
                        <c:v>307.77511600000003</c:v>
                      </c:pt>
                      <c:pt idx="827">
                        <c:v>309.38159200000001</c:v>
                      </c:pt>
                      <c:pt idx="828">
                        <c:v>310.84271200000001</c:v>
                      </c:pt>
                      <c:pt idx="829">
                        <c:v>312.484375</c:v>
                      </c:pt>
                      <c:pt idx="830">
                        <c:v>314.15896600000002</c:v>
                      </c:pt>
                      <c:pt idx="831">
                        <c:v>316.18398999999999</c:v>
                      </c:pt>
                      <c:pt idx="832">
                        <c:v>318.09130900000002</c:v>
                      </c:pt>
                      <c:pt idx="833">
                        <c:v>320.13159200000001</c:v>
                      </c:pt>
                      <c:pt idx="834">
                        <c:v>322.407532</c:v>
                      </c:pt>
                      <c:pt idx="835">
                        <c:v>324.60025000000002</c:v>
                      </c:pt>
                      <c:pt idx="836">
                        <c:v>327.01236</c:v>
                      </c:pt>
                      <c:pt idx="837">
                        <c:v>329.05246</c:v>
                      </c:pt>
                      <c:pt idx="838">
                        <c:v>330.68338</c:v>
                      </c:pt>
                      <c:pt idx="839">
                        <c:v>331.63299599999999</c:v>
                      </c:pt>
                      <c:pt idx="840">
                        <c:v>332.488068</c:v>
                      </c:pt>
                      <c:pt idx="841">
                        <c:v>333.05358899999999</c:v>
                      </c:pt>
                      <c:pt idx="842">
                        <c:v>333.90103099999999</c:v>
                      </c:pt>
                      <c:pt idx="843">
                        <c:v>334.65048200000001</c:v>
                      </c:pt>
                      <c:pt idx="844">
                        <c:v>335.42733800000002</c:v>
                      </c:pt>
                      <c:pt idx="845">
                        <c:v>335.702789</c:v>
                      </c:pt>
                      <c:pt idx="846">
                        <c:v>335.50985700000001</c:v>
                      </c:pt>
                      <c:pt idx="847">
                        <c:v>334.913635</c:v>
                      </c:pt>
                      <c:pt idx="848">
                        <c:v>334.73620599999998</c:v>
                      </c:pt>
                      <c:pt idx="849">
                        <c:v>334.34234600000002</c:v>
                      </c:pt>
                      <c:pt idx="850">
                        <c:v>333.95135499999998</c:v>
                      </c:pt>
                      <c:pt idx="851">
                        <c:v>333.83596799999998</c:v>
                      </c:pt>
                      <c:pt idx="852">
                        <c:v>333.94415300000003</c:v>
                      </c:pt>
                      <c:pt idx="853">
                        <c:v>333.64868200000001</c:v>
                      </c:pt>
                      <c:pt idx="854">
                        <c:v>333.48535199999998</c:v>
                      </c:pt>
                      <c:pt idx="855">
                        <c:v>332.92138699999998</c:v>
                      </c:pt>
                      <c:pt idx="856">
                        <c:v>332.77761800000002</c:v>
                      </c:pt>
                      <c:pt idx="857">
                        <c:v>332.75308200000001</c:v>
                      </c:pt>
                      <c:pt idx="858">
                        <c:v>332.58966099999998</c:v>
                      </c:pt>
                      <c:pt idx="859">
                        <c:v>332.32617199999999</c:v>
                      </c:pt>
                      <c:pt idx="860">
                        <c:v>332.10754400000002</c:v>
                      </c:pt>
                      <c:pt idx="861">
                        <c:v>331.65609699999999</c:v>
                      </c:pt>
                      <c:pt idx="862">
                        <c:v>331.22228999999999</c:v>
                      </c:pt>
                      <c:pt idx="863">
                        <c:v>330.91394000000003</c:v>
                      </c:pt>
                      <c:pt idx="864">
                        <c:v>330.14831500000003</c:v>
                      </c:pt>
                      <c:pt idx="865">
                        <c:v>329.80819700000001</c:v>
                      </c:pt>
                      <c:pt idx="866">
                        <c:v>329.65716600000002</c:v>
                      </c:pt>
                      <c:pt idx="867">
                        <c:v>329.25268599999998</c:v>
                      </c:pt>
                      <c:pt idx="868">
                        <c:v>328.10897799999998</c:v>
                      </c:pt>
                      <c:pt idx="869">
                        <c:v>328.13028000000003</c:v>
                      </c:pt>
                      <c:pt idx="870">
                        <c:v>327.16207900000001</c:v>
                      </c:pt>
                      <c:pt idx="871">
                        <c:v>326.54302999999999</c:v>
                      </c:pt>
                      <c:pt idx="872">
                        <c:v>326.76702899999998</c:v>
                      </c:pt>
                      <c:pt idx="873">
                        <c:v>325.85806300000002</c:v>
                      </c:pt>
                      <c:pt idx="874">
                        <c:v>324.81732199999999</c:v>
                      </c:pt>
                      <c:pt idx="875">
                        <c:v>323.97421300000002</c:v>
                      </c:pt>
                      <c:pt idx="876">
                        <c:v>323.27697799999999</c:v>
                      </c:pt>
                      <c:pt idx="877">
                        <c:v>322.21133400000002</c:v>
                      </c:pt>
                      <c:pt idx="878">
                        <c:v>321.59036300000002</c:v>
                      </c:pt>
                      <c:pt idx="879">
                        <c:v>320.76861600000001</c:v>
                      </c:pt>
                      <c:pt idx="880">
                        <c:v>319.80877700000002</c:v>
                      </c:pt>
                      <c:pt idx="881">
                        <c:v>319.74505599999998</c:v>
                      </c:pt>
                      <c:pt idx="882">
                        <c:v>318.641479</c:v>
                      </c:pt>
                      <c:pt idx="883">
                        <c:v>316.60199</c:v>
                      </c:pt>
                      <c:pt idx="884">
                        <c:v>316.62429800000001</c:v>
                      </c:pt>
                      <c:pt idx="885">
                        <c:v>315.65820300000001</c:v>
                      </c:pt>
                      <c:pt idx="886">
                        <c:v>313.49362200000002</c:v>
                      </c:pt>
                      <c:pt idx="887">
                        <c:v>312.63558999999998</c:v>
                      </c:pt>
                      <c:pt idx="888">
                        <c:v>311.13937399999998</c:v>
                      </c:pt>
                      <c:pt idx="889">
                        <c:v>310.44030800000002</c:v>
                      </c:pt>
                      <c:pt idx="890">
                        <c:v>308.49838299999999</c:v>
                      </c:pt>
                      <c:pt idx="891">
                        <c:v>306.53457600000002</c:v>
                      </c:pt>
                      <c:pt idx="892">
                        <c:v>304.12564099999997</c:v>
                      </c:pt>
                      <c:pt idx="893">
                        <c:v>303.77966300000003</c:v>
                      </c:pt>
                      <c:pt idx="894">
                        <c:v>301.80963100000002</c:v>
                      </c:pt>
                      <c:pt idx="895">
                        <c:v>300.22927900000002</c:v>
                      </c:pt>
                      <c:pt idx="896">
                        <c:v>298.43035900000001</c:v>
                      </c:pt>
                      <c:pt idx="897">
                        <c:v>296.61962899999997</c:v>
                      </c:pt>
                      <c:pt idx="898">
                        <c:v>295.02795400000002</c:v>
                      </c:pt>
                      <c:pt idx="899">
                        <c:v>292.57180799999998</c:v>
                      </c:pt>
                      <c:pt idx="900">
                        <c:v>291.41332999999997</c:v>
                      </c:pt>
                      <c:pt idx="901">
                        <c:v>287.30593900000002</c:v>
                      </c:pt>
                      <c:pt idx="902">
                        <c:v>287.56167599999998</c:v>
                      </c:pt>
                      <c:pt idx="903">
                        <c:v>285.33712800000001</c:v>
                      </c:pt>
                      <c:pt idx="904">
                        <c:v>282.39965799999999</c:v>
                      </c:pt>
                      <c:pt idx="905">
                        <c:v>280.10589599999997</c:v>
                      </c:pt>
                      <c:pt idx="906">
                        <c:v>278.07733200000001</c:v>
                      </c:pt>
                      <c:pt idx="907">
                        <c:v>276.494507</c:v>
                      </c:pt>
                      <c:pt idx="908">
                        <c:v>273.32488999999998</c:v>
                      </c:pt>
                      <c:pt idx="909">
                        <c:v>271.52700800000002</c:v>
                      </c:pt>
                      <c:pt idx="910">
                        <c:v>269.32437099999999</c:v>
                      </c:pt>
                      <c:pt idx="911">
                        <c:v>266.82232699999997</c:v>
                      </c:pt>
                      <c:pt idx="912">
                        <c:v>265.169128</c:v>
                      </c:pt>
                      <c:pt idx="913">
                        <c:v>262.54995700000001</c:v>
                      </c:pt>
                      <c:pt idx="914">
                        <c:v>260.80285600000002</c:v>
                      </c:pt>
                      <c:pt idx="915">
                        <c:v>257.89587399999999</c:v>
                      </c:pt>
                      <c:pt idx="916">
                        <c:v>254.87029999999999</c:v>
                      </c:pt>
                      <c:pt idx="917">
                        <c:v>252.387283</c:v>
                      </c:pt>
                      <c:pt idx="918">
                        <c:v>250.74327099999999</c:v>
                      </c:pt>
                      <c:pt idx="919">
                        <c:v>248.402176</c:v>
                      </c:pt>
                      <c:pt idx="920">
                        <c:v>246.31601000000001</c:v>
                      </c:pt>
                      <c:pt idx="921">
                        <c:v>243.20240799999999</c:v>
                      </c:pt>
                      <c:pt idx="922">
                        <c:v>241.11093099999999</c:v>
                      </c:pt>
                      <c:pt idx="923">
                        <c:v>238.05891399999999</c:v>
                      </c:pt>
                      <c:pt idx="924">
                        <c:v>235.03501900000001</c:v>
                      </c:pt>
                      <c:pt idx="925">
                        <c:v>233.27101099999999</c:v>
                      </c:pt>
                      <c:pt idx="926">
                        <c:v>231.31437700000001</c:v>
                      </c:pt>
                      <c:pt idx="927">
                        <c:v>228.82409699999999</c:v>
                      </c:pt>
                      <c:pt idx="928">
                        <c:v>226.47070299999999</c:v>
                      </c:pt>
                      <c:pt idx="929">
                        <c:v>224.20993000000001</c:v>
                      </c:pt>
                      <c:pt idx="930">
                        <c:v>221.47607400000001</c:v>
                      </c:pt>
                      <c:pt idx="931">
                        <c:v>219.681961</c:v>
                      </c:pt>
                      <c:pt idx="932">
                        <c:v>217.747803</c:v>
                      </c:pt>
                      <c:pt idx="933">
                        <c:v>215.34161399999999</c:v>
                      </c:pt>
                      <c:pt idx="934">
                        <c:v>212.50775100000001</c:v>
                      </c:pt>
                      <c:pt idx="935">
                        <c:v>210.97607400000001</c:v>
                      </c:pt>
                      <c:pt idx="936">
                        <c:v>208.85299699999999</c:v>
                      </c:pt>
                      <c:pt idx="937">
                        <c:v>206.60823099999999</c:v>
                      </c:pt>
                      <c:pt idx="938">
                        <c:v>205.04418899999999</c:v>
                      </c:pt>
                      <c:pt idx="939">
                        <c:v>202.90069600000001</c:v>
                      </c:pt>
                      <c:pt idx="940">
                        <c:v>199.87837200000001</c:v>
                      </c:pt>
                      <c:pt idx="941">
                        <c:v>198.05505400000001</c:v>
                      </c:pt>
                      <c:pt idx="942">
                        <c:v>195.72898900000001</c:v>
                      </c:pt>
                      <c:pt idx="943">
                        <c:v>193.88879399999999</c:v>
                      </c:pt>
                      <c:pt idx="944">
                        <c:v>191.663116</c:v>
                      </c:pt>
                      <c:pt idx="945">
                        <c:v>190.06204199999999</c:v>
                      </c:pt>
                      <c:pt idx="946">
                        <c:v>188.45202599999999</c:v>
                      </c:pt>
                      <c:pt idx="947">
                        <c:v>187.173599</c:v>
                      </c:pt>
                      <c:pt idx="948">
                        <c:v>184.593231</c:v>
                      </c:pt>
                      <c:pt idx="949">
                        <c:v>183.03956600000001</c:v>
                      </c:pt>
                      <c:pt idx="950">
                        <c:v>180.131134</c:v>
                      </c:pt>
                      <c:pt idx="951">
                        <c:v>178.97276299999999</c:v>
                      </c:pt>
                      <c:pt idx="952">
                        <c:v>176.99130199999999</c:v>
                      </c:pt>
                      <c:pt idx="953">
                        <c:v>175.48902899999999</c:v>
                      </c:pt>
                      <c:pt idx="954">
                        <c:v>173.76809700000001</c:v>
                      </c:pt>
                      <c:pt idx="955">
                        <c:v>171.24279799999999</c:v>
                      </c:pt>
                      <c:pt idx="956">
                        <c:v>169.87527499999999</c:v>
                      </c:pt>
                      <c:pt idx="957">
                        <c:v>167.94035299999999</c:v>
                      </c:pt>
                      <c:pt idx="958">
                        <c:v>165.76289399999999</c:v>
                      </c:pt>
                      <c:pt idx="959">
                        <c:v>163.92802399999999</c:v>
                      </c:pt>
                      <c:pt idx="960">
                        <c:v>162.28370699999999</c:v>
                      </c:pt>
                      <c:pt idx="961">
                        <c:v>160.19430500000001</c:v>
                      </c:pt>
                      <c:pt idx="962">
                        <c:v>158.07351700000001</c:v>
                      </c:pt>
                      <c:pt idx="963">
                        <c:v>155.886887</c:v>
                      </c:pt>
                      <c:pt idx="964">
                        <c:v>153.299057</c:v>
                      </c:pt>
                      <c:pt idx="965">
                        <c:v>150.95579499999999</c:v>
                      </c:pt>
                      <c:pt idx="966">
                        <c:v>148.16645800000001</c:v>
                      </c:pt>
                      <c:pt idx="967">
                        <c:v>145.61106899999999</c:v>
                      </c:pt>
                      <c:pt idx="968">
                        <c:v>142.602463</c:v>
                      </c:pt>
                      <c:pt idx="969">
                        <c:v>139.42218</c:v>
                      </c:pt>
                      <c:pt idx="970">
                        <c:v>135.92486600000001</c:v>
                      </c:pt>
                      <c:pt idx="971">
                        <c:v>132.069534</c:v>
                      </c:pt>
                      <c:pt idx="972">
                        <c:v>127.483391</c:v>
                      </c:pt>
                      <c:pt idx="973">
                        <c:v>122.367035</c:v>
                      </c:pt>
                      <c:pt idx="974">
                        <c:v>118.27272000000001</c:v>
                      </c:pt>
                      <c:pt idx="975">
                        <c:v>111.871742</c:v>
                      </c:pt>
                      <c:pt idx="976">
                        <c:v>105.512383</c:v>
                      </c:pt>
                      <c:pt idx="977">
                        <c:v>97.241889999999998</c:v>
                      </c:pt>
                      <c:pt idx="978">
                        <c:v>88.312881500000003</c:v>
                      </c:pt>
                      <c:pt idx="979">
                        <c:v>78.633941699999994</c:v>
                      </c:pt>
                      <c:pt idx="980">
                        <c:v>67.419036899999995</c:v>
                      </c:pt>
                      <c:pt idx="981">
                        <c:v>55.701560999999998</c:v>
                      </c:pt>
                      <c:pt idx="982">
                        <c:v>39.655536699999999</c:v>
                      </c:pt>
                      <c:pt idx="983">
                        <c:v>25.395015699999998</c:v>
                      </c:pt>
                      <c:pt idx="984">
                        <c:v>10.655078899999999</c:v>
                      </c:pt>
                    </c:numCache>
                  </c:numRef>
                </c:yVal>
                <c:smooth val="0"/>
                <c:extLst>
                  <c:ext xmlns:c16="http://schemas.microsoft.com/office/drawing/2014/chart" uri="{C3380CC4-5D6E-409C-BE32-E72D297353CC}">
                    <c16:uniqueId val="{00000009-8D0C-4041-9918-D56EE446D778}"/>
                  </c:ext>
                </c:extLst>
              </c15:ser>
            </c15:filteredScatterSeries>
            <c15:filteredScatterSeries>
              <c15:ser>
                <c:idx val="8"/>
                <c:order val="1"/>
                <c:tx>
                  <c:v>粒子(7mm)</c:v>
                </c:tx>
                <c:spPr>
                  <a:ln w="25400" cap="rnd">
                    <a:noFill/>
                    <a:round/>
                  </a:ln>
                  <a:effectLst/>
                </c:spPr>
                <c:marker>
                  <c:symbol val="circle"/>
                  <c:size val="5"/>
                  <c:spPr>
                    <a:solidFill>
                      <a:schemeClr val="accent3">
                        <a:lumMod val="60000"/>
                      </a:schemeClr>
                    </a:solidFill>
                    <a:ln w="9525">
                      <a:solidFill>
                        <a:schemeClr val="accent3">
                          <a:lumMod val="60000"/>
                        </a:schemeClr>
                      </a:solidFill>
                    </a:ln>
                    <a:effectLst/>
                  </c:spPr>
                </c:marker>
                <c:xVal>
                  <c:numRef>
                    <c:extLst xmlns:c15="http://schemas.microsoft.com/office/drawing/2012/chart">
                      <c:ext xmlns:c15="http://schemas.microsoft.com/office/drawing/2012/chart" uri="{02D57815-91ED-43cb-92C2-25804820EDAC}">
                        <c15:formulaRef>
                          <c15:sqref>distance100mm!$U$4:$U$60</c15:sqref>
                        </c15:formulaRef>
                      </c:ext>
                    </c:extLst>
                    <c:numCache>
                      <c:formatCode>General</c:formatCode>
                      <c:ptCount val="57"/>
                      <c:pt idx="0">
                        <c:v>-104.97790000000001</c:v>
                      </c:pt>
                      <c:pt idx="1">
                        <c:v>-103.268</c:v>
                      </c:pt>
                      <c:pt idx="2">
                        <c:v>-101.5581</c:v>
                      </c:pt>
                      <c:pt idx="3">
                        <c:v>-99.848200000000006</c:v>
                      </c:pt>
                      <c:pt idx="4">
                        <c:v>-98.138199999999998</c:v>
                      </c:pt>
                      <c:pt idx="5">
                        <c:v>-96.428200000000004</c:v>
                      </c:pt>
                      <c:pt idx="6">
                        <c:v>-94.718199999999996</c:v>
                      </c:pt>
                      <c:pt idx="7">
                        <c:v>-93.008099999999999</c:v>
                      </c:pt>
                      <c:pt idx="8">
                        <c:v>-91.298000000000002</c:v>
                      </c:pt>
                      <c:pt idx="9">
                        <c:v>-89.587800000000001</c:v>
                      </c:pt>
                      <c:pt idx="10">
                        <c:v>-87.877700000000004</c:v>
                      </c:pt>
                      <c:pt idx="11">
                        <c:v>-86.167400000000001</c:v>
                      </c:pt>
                      <c:pt idx="12">
                        <c:v>-84.4572</c:v>
                      </c:pt>
                      <c:pt idx="13">
                        <c:v>-82.747</c:v>
                      </c:pt>
                      <c:pt idx="14">
                        <c:v>-81.078999999999994</c:v>
                      </c:pt>
                      <c:pt idx="15">
                        <c:v>-79.480699999999999</c:v>
                      </c:pt>
                      <c:pt idx="16">
                        <c:v>-77.882400000000004</c:v>
                      </c:pt>
                      <c:pt idx="17">
                        <c:v>-76.283799999999999</c:v>
                      </c:pt>
                      <c:pt idx="18">
                        <c:v>-74.684700000000007</c:v>
                      </c:pt>
                      <c:pt idx="19">
                        <c:v>-73.084400000000002</c:v>
                      </c:pt>
                      <c:pt idx="20">
                        <c:v>-71.482200000000006</c:v>
                      </c:pt>
                      <c:pt idx="21">
                        <c:v>-69.876599999999996</c:v>
                      </c:pt>
                      <c:pt idx="22">
                        <c:v>-68.26570000000001</c:v>
                      </c:pt>
                      <c:pt idx="23">
                        <c:v>-66.64670000000001</c:v>
                      </c:pt>
                      <c:pt idx="24">
                        <c:v>-65.015500000000003</c:v>
                      </c:pt>
                      <c:pt idx="25">
                        <c:v>-63.366500000000002</c:v>
                      </c:pt>
                      <c:pt idx="26">
                        <c:v>-61.690899999999999</c:v>
                      </c:pt>
                      <c:pt idx="27">
                        <c:v>-59.9754</c:v>
                      </c:pt>
                      <c:pt idx="28">
                        <c:v>-58.197699999999998</c:v>
                      </c:pt>
                      <c:pt idx="29">
                        <c:v>-56.315899999999999</c:v>
                      </c:pt>
                      <c:pt idx="30">
                        <c:v>-54.241500000000002</c:v>
                      </c:pt>
                      <c:pt idx="31">
                        <c:v>-51.868400000000001</c:v>
                      </c:pt>
                      <c:pt idx="32">
                        <c:v>-49.164700000000003</c:v>
                      </c:pt>
                      <c:pt idx="33">
                        <c:v>-46.1282</c:v>
                      </c:pt>
                      <c:pt idx="34">
                        <c:v>-42.757899999999999</c:v>
                      </c:pt>
                      <c:pt idx="35">
                        <c:v>-39.052100000000003</c:v>
                      </c:pt>
                      <c:pt idx="36">
                        <c:v>-35.008299999999998</c:v>
                      </c:pt>
                      <c:pt idx="37">
                        <c:v>-30.624099999999999</c:v>
                      </c:pt>
                      <c:pt idx="38">
                        <c:v>-25.9055</c:v>
                      </c:pt>
                      <c:pt idx="39">
                        <c:v>-20.899799999999999</c:v>
                      </c:pt>
                      <c:pt idx="40">
                        <c:v>-15.6966</c:v>
                      </c:pt>
                      <c:pt idx="41">
                        <c:v>-10.35707</c:v>
                      </c:pt>
                      <c:pt idx="42">
                        <c:v>-4.8532989999999998</c:v>
                      </c:pt>
                      <c:pt idx="43">
                        <c:v>0.86188999999999982</c:v>
                      </c:pt>
                      <c:pt idx="44">
                        <c:v>6.8024000000000004</c:v>
                      </c:pt>
                      <c:pt idx="45">
                        <c:v>12.9833</c:v>
                      </c:pt>
                      <c:pt idx="46">
                        <c:v>19.410499999999999</c:v>
                      </c:pt>
                      <c:pt idx="47">
                        <c:v>26.086200000000002</c:v>
                      </c:pt>
                      <c:pt idx="48">
                        <c:v>32.999499999999998</c:v>
                      </c:pt>
                      <c:pt idx="49">
                        <c:v>40.131</c:v>
                      </c:pt>
                      <c:pt idx="50">
                        <c:v>47.4557</c:v>
                      </c:pt>
                      <c:pt idx="51">
                        <c:v>54.945999999999998</c:v>
                      </c:pt>
                      <c:pt idx="52">
                        <c:v>62.569500000000005</c:v>
                      </c:pt>
                      <c:pt idx="53">
                        <c:v>70.294799999999995</c:v>
                      </c:pt>
                      <c:pt idx="54">
                        <c:v>78.094399999999993</c:v>
                      </c:pt>
                      <c:pt idx="55">
                        <c:v>85.945800000000006</c:v>
                      </c:pt>
                      <c:pt idx="56">
                        <c:v>93.827500000000001</c:v>
                      </c:pt>
                    </c:numCache>
                  </c:numRef>
                </c:xVal>
                <c:yVal>
                  <c:numRef>
                    <c:extLst xmlns:c15="http://schemas.microsoft.com/office/drawing/2012/chart">
                      <c:ext xmlns:c15="http://schemas.microsoft.com/office/drawing/2012/chart" uri="{02D57815-91ED-43cb-92C2-25804820EDAC}">
                        <c15:formulaRef>
                          <c15:sqref>distance100mm!$V$4:$V$60</c15:sqref>
                        </c15:formulaRef>
                      </c:ext>
                    </c:extLst>
                    <c:numCache>
                      <c:formatCode>General</c:formatCode>
                      <c:ptCount val="57"/>
                      <c:pt idx="0">
                        <c:v>17.098299999999998</c:v>
                      </c:pt>
                      <c:pt idx="1">
                        <c:v>17.098700000000001</c:v>
                      </c:pt>
                      <c:pt idx="2">
                        <c:v>17.0991</c:v>
                      </c:pt>
                      <c:pt idx="3">
                        <c:v>17.099499999999999</c:v>
                      </c:pt>
                      <c:pt idx="4">
                        <c:v>17.099900000000002</c:v>
                      </c:pt>
                      <c:pt idx="5">
                        <c:v>17.100200000000001</c:v>
                      </c:pt>
                      <c:pt idx="6">
                        <c:v>17.1006</c:v>
                      </c:pt>
                      <c:pt idx="7">
                        <c:v>17.100899999999999</c:v>
                      </c:pt>
                      <c:pt idx="8">
                        <c:v>17.101299999999998</c:v>
                      </c:pt>
                      <c:pt idx="9">
                        <c:v>17.101700000000001</c:v>
                      </c:pt>
                      <c:pt idx="10">
                        <c:v>17.102</c:v>
                      </c:pt>
                      <c:pt idx="11">
                        <c:v>17.1022</c:v>
                      </c:pt>
                      <c:pt idx="12">
                        <c:v>17.1022</c:v>
                      </c:pt>
                      <c:pt idx="13">
                        <c:v>17.101600000000001</c:v>
                      </c:pt>
                      <c:pt idx="14">
                        <c:v>15.982200000000001</c:v>
                      </c:pt>
                      <c:pt idx="15">
                        <c:v>15.982900000000001</c:v>
                      </c:pt>
                      <c:pt idx="16">
                        <c:v>15.984299999999999</c:v>
                      </c:pt>
                      <c:pt idx="17">
                        <c:v>15.9879</c:v>
                      </c:pt>
                      <c:pt idx="18">
                        <c:v>15.995699999999999</c:v>
                      </c:pt>
                      <c:pt idx="19">
                        <c:v>16.0106</c:v>
                      </c:pt>
                      <c:pt idx="20">
                        <c:v>16.0365</c:v>
                      </c:pt>
                      <c:pt idx="21">
                        <c:v>16.078700000000001</c:v>
                      </c:pt>
                      <c:pt idx="22">
                        <c:v>16.143899999999999</c:v>
                      </c:pt>
                      <c:pt idx="23">
                        <c:v>16.242599999999999</c:v>
                      </c:pt>
                      <c:pt idx="24">
                        <c:v>16.389800000000001</c:v>
                      </c:pt>
                      <c:pt idx="25">
                        <c:v>16.605799999999999</c:v>
                      </c:pt>
                      <c:pt idx="26">
                        <c:v>16.927900000000001</c:v>
                      </c:pt>
                      <c:pt idx="27">
                        <c:v>17.417300000000001</c:v>
                      </c:pt>
                      <c:pt idx="28">
                        <c:v>18.203299999999999</c:v>
                      </c:pt>
                      <c:pt idx="29">
                        <c:v>19.575900000000001</c:v>
                      </c:pt>
                      <c:pt idx="30">
                        <c:v>22.118500000000001</c:v>
                      </c:pt>
                      <c:pt idx="31">
                        <c:v>25.377500000000001</c:v>
                      </c:pt>
                      <c:pt idx="32">
                        <c:v>28.699000000000002</c:v>
                      </c:pt>
                      <c:pt idx="33">
                        <c:v>32.0319</c:v>
                      </c:pt>
                      <c:pt idx="34">
                        <c:v>35.377200000000002</c:v>
                      </c:pt>
                      <c:pt idx="35">
                        <c:v>38.743200000000002</c:v>
                      </c:pt>
                      <c:pt idx="36">
                        <c:v>42.137</c:v>
                      </c:pt>
                      <c:pt idx="37">
                        <c:v>45.5441</c:v>
                      </c:pt>
                      <c:pt idx="38">
                        <c:v>48.7515</c:v>
                      </c:pt>
                      <c:pt idx="39">
                        <c:v>51.208300000000001</c:v>
                      </c:pt>
                      <c:pt idx="40">
                        <c:v>52.709000000000003</c:v>
                      </c:pt>
                      <c:pt idx="41">
                        <c:v>54.144599999999997</c:v>
                      </c:pt>
                      <c:pt idx="42">
                        <c:v>56.016100000000002</c:v>
                      </c:pt>
                      <c:pt idx="43">
                        <c:v>58.241599999999998</c:v>
                      </c:pt>
                      <c:pt idx="44">
                        <c:v>60.598100000000002</c:v>
                      </c:pt>
                      <c:pt idx="45">
                        <c:v>63.024500000000003</c:v>
                      </c:pt>
                      <c:pt idx="46">
                        <c:v>65.522499999999994</c:v>
                      </c:pt>
                      <c:pt idx="47">
                        <c:v>67.963099999999997</c:v>
                      </c:pt>
                      <c:pt idx="48">
                        <c:v>70.260499999999993</c:v>
                      </c:pt>
                      <c:pt idx="49">
                        <c:v>72.319100000000006</c:v>
                      </c:pt>
                      <c:pt idx="50">
                        <c:v>74.129199999999997</c:v>
                      </c:pt>
                      <c:pt idx="51">
                        <c:v>75.620400000000004</c:v>
                      </c:pt>
                      <c:pt idx="52">
                        <c:v>76.793899999999994</c:v>
                      </c:pt>
                      <c:pt idx="53">
                        <c:v>77.664199999999994</c:v>
                      </c:pt>
                      <c:pt idx="54">
                        <c:v>78.2898</c:v>
                      </c:pt>
                      <c:pt idx="55">
                        <c:v>78.704700000000003</c:v>
                      </c:pt>
                      <c:pt idx="56">
                        <c:v>78.885099999999994</c:v>
                      </c:pt>
                    </c:numCache>
                  </c:numRef>
                </c:yVal>
                <c:smooth val="0"/>
                <c:extLst xmlns:c15="http://schemas.microsoft.com/office/drawing/2012/chart">
                  <c:ext xmlns:c16="http://schemas.microsoft.com/office/drawing/2014/chart" uri="{C3380CC4-5D6E-409C-BE32-E72D297353CC}">
                    <c16:uniqueId val="{0000000A-8D0C-4041-9918-D56EE446D778}"/>
                  </c:ext>
                </c:extLst>
              </c15:ser>
            </c15:filteredScatterSeries>
            <c15:filteredScatterSeries>
              <c15:ser>
                <c:idx val="4"/>
                <c:order val="8"/>
                <c:tx>
                  <c:v>気流(3mm)</c:v>
                </c:tx>
                <c:spPr>
                  <a:ln w="25400" cap="rnd">
                    <a:noFill/>
                    <a:round/>
                  </a:ln>
                  <a:effectLst/>
                </c:spPr>
                <c:marker>
                  <c:symbol val="square"/>
                  <c:size val="5"/>
                  <c:spPr>
                    <a:solidFill>
                      <a:srgbClr val="00B050"/>
                    </a:solidFill>
                    <a:ln w="9525">
                      <a:solidFill>
                        <a:srgbClr val="00B050"/>
                      </a:solidFill>
                    </a:ln>
                    <a:effectLst/>
                  </c:spPr>
                </c:marker>
                <c:xVal>
                  <c:numRef>
                    <c:extLst xmlns:c15="http://schemas.microsoft.com/office/drawing/2012/chart">
                      <c:ext xmlns:c15="http://schemas.microsoft.com/office/drawing/2012/chart" uri="{02D57815-91ED-43cb-92C2-25804820EDAC}">
                        <c15:formulaRef>
                          <c15:sqref>distance100mm!$B$4:$B$988</c15:sqref>
                        </c15:formulaRef>
                      </c:ext>
                    </c:extLst>
                    <c:numCache>
                      <c:formatCode>General</c:formatCode>
                      <c:ptCount val="985"/>
                      <c:pt idx="0">
                        <c:v>-583.00000900000009</c:v>
                      </c:pt>
                      <c:pt idx="1">
                        <c:v>-582.30633</c:v>
                      </c:pt>
                      <c:pt idx="2">
                        <c:v>-581.61265100000003</c:v>
                      </c:pt>
                      <c:pt idx="3">
                        <c:v>-580.91897199999994</c:v>
                      </c:pt>
                      <c:pt idx="4">
                        <c:v>-580.22529399999996</c:v>
                      </c:pt>
                      <c:pt idx="5">
                        <c:v>-579.5316150000001</c:v>
                      </c:pt>
                      <c:pt idx="6">
                        <c:v>-578.83793600000001</c:v>
                      </c:pt>
                      <c:pt idx="7">
                        <c:v>-578.14425700000004</c:v>
                      </c:pt>
                      <c:pt idx="8">
                        <c:v>-577.45057799999995</c:v>
                      </c:pt>
                      <c:pt idx="9">
                        <c:v>-576.75689900000009</c:v>
                      </c:pt>
                      <c:pt idx="10">
                        <c:v>-576.063221</c:v>
                      </c:pt>
                      <c:pt idx="11">
                        <c:v>-575.36954200000002</c:v>
                      </c:pt>
                      <c:pt idx="12">
                        <c:v>-574.67586299999994</c:v>
                      </c:pt>
                      <c:pt idx="13">
                        <c:v>-573.98218399999996</c:v>
                      </c:pt>
                      <c:pt idx="14">
                        <c:v>-573.2885050000001</c:v>
                      </c:pt>
                      <c:pt idx="15">
                        <c:v>-572.59482600000001</c:v>
                      </c:pt>
                      <c:pt idx="16">
                        <c:v>-571.90114700000004</c:v>
                      </c:pt>
                      <c:pt idx="17">
                        <c:v>-571.20746899999995</c:v>
                      </c:pt>
                      <c:pt idx="18">
                        <c:v>-570.51378999999997</c:v>
                      </c:pt>
                      <c:pt idx="19">
                        <c:v>-569.820111</c:v>
                      </c:pt>
                      <c:pt idx="20">
                        <c:v>-569.12643200000002</c:v>
                      </c:pt>
                      <c:pt idx="21">
                        <c:v>-568.43275299999993</c:v>
                      </c:pt>
                      <c:pt idx="22">
                        <c:v>-567.73907399999996</c:v>
                      </c:pt>
                      <c:pt idx="23">
                        <c:v>-567.04539499999998</c:v>
                      </c:pt>
                      <c:pt idx="24">
                        <c:v>-566.35171700000001</c:v>
                      </c:pt>
                      <c:pt idx="25">
                        <c:v>-565.65803800000003</c:v>
                      </c:pt>
                      <c:pt idx="26">
                        <c:v>-564.96435899999994</c:v>
                      </c:pt>
                      <c:pt idx="27">
                        <c:v>-564.27067999999997</c:v>
                      </c:pt>
                      <c:pt idx="28">
                        <c:v>-563.577001</c:v>
                      </c:pt>
                      <c:pt idx="29">
                        <c:v>-562.88332200000002</c:v>
                      </c:pt>
                      <c:pt idx="30">
                        <c:v>-562.18964299999993</c:v>
                      </c:pt>
                      <c:pt idx="31">
                        <c:v>-561.49596499999996</c:v>
                      </c:pt>
                      <c:pt idx="32">
                        <c:v>-560.80228599999998</c:v>
                      </c:pt>
                      <c:pt idx="33">
                        <c:v>-560.10860700000001</c:v>
                      </c:pt>
                      <c:pt idx="34">
                        <c:v>-559.41492800000003</c:v>
                      </c:pt>
                      <c:pt idx="35">
                        <c:v>-558.72124899999994</c:v>
                      </c:pt>
                      <c:pt idx="36">
                        <c:v>-558.02756999999997</c:v>
                      </c:pt>
                      <c:pt idx="37">
                        <c:v>-557.33389099999999</c:v>
                      </c:pt>
                      <c:pt idx="38">
                        <c:v>-556.64021300000002</c:v>
                      </c:pt>
                      <c:pt idx="39">
                        <c:v>-555.94653400000004</c:v>
                      </c:pt>
                      <c:pt idx="40">
                        <c:v>-555.25285499999995</c:v>
                      </c:pt>
                      <c:pt idx="41">
                        <c:v>-554.55917600000009</c:v>
                      </c:pt>
                      <c:pt idx="42">
                        <c:v>-553.865497</c:v>
                      </c:pt>
                      <c:pt idx="43">
                        <c:v>-553.17181800000003</c:v>
                      </c:pt>
                      <c:pt idx="44">
                        <c:v>-552.47813899999994</c:v>
                      </c:pt>
                      <c:pt idx="45">
                        <c:v>-551.78446099999996</c:v>
                      </c:pt>
                      <c:pt idx="46">
                        <c:v>-551.0907820000001</c:v>
                      </c:pt>
                      <c:pt idx="47">
                        <c:v>-550.39710300000002</c:v>
                      </c:pt>
                      <c:pt idx="48">
                        <c:v>-549.70342400000004</c:v>
                      </c:pt>
                      <c:pt idx="49">
                        <c:v>-549.00974499999995</c:v>
                      </c:pt>
                      <c:pt idx="50">
                        <c:v>-548.31606600000009</c:v>
                      </c:pt>
                      <c:pt idx="51">
                        <c:v>-547.622387</c:v>
                      </c:pt>
                      <c:pt idx="52">
                        <c:v>-546.92870900000003</c:v>
                      </c:pt>
                      <c:pt idx="53">
                        <c:v>-546.23502999999994</c:v>
                      </c:pt>
                      <c:pt idx="54">
                        <c:v>-545.54135099999996</c:v>
                      </c:pt>
                      <c:pt idx="55">
                        <c:v>-544.84767199999999</c:v>
                      </c:pt>
                      <c:pt idx="56">
                        <c:v>-544.15399300000001</c:v>
                      </c:pt>
                      <c:pt idx="57">
                        <c:v>-543.46031400000004</c:v>
                      </c:pt>
                      <c:pt idx="58">
                        <c:v>-542.76663499999995</c:v>
                      </c:pt>
                      <c:pt idx="59">
                        <c:v>-542.07295699999997</c:v>
                      </c:pt>
                      <c:pt idx="60">
                        <c:v>-541.379278</c:v>
                      </c:pt>
                      <c:pt idx="61">
                        <c:v>-540.68559900000002</c:v>
                      </c:pt>
                      <c:pt idx="62">
                        <c:v>-539.99191999999994</c:v>
                      </c:pt>
                      <c:pt idx="63">
                        <c:v>-539.29824099999996</c:v>
                      </c:pt>
                      <c:pt idx="64">
                        <c:v>-538.60456199999999</c:v>
                      </c:pt>
                      <c:pt idx="65">
                        <c:v>-537.91088300000001</c:v>
                      </c:pt>
                      <c:pt idx="66">
                        <c:v>-537.21720500000004</c:v>
                      </c:pt>
                      <c:pt idx="67">
                        <c:v>-536.52352599999995</c:v>
                      </c:pt>
                      <c:pt idx="68">
                        <c:v>-535.82984699999997</c:v>
                      </c:pt>
                      <c:pt idx="69">
                        <c:v>-535.136168</c:v>
                      </c:pt>
                      <c:pt idx="70">
                        <c:v>-534.44248900000002</c:v>
                      </c:pt>
                      <c:pt idx="71">
                        <c:v>-533.74880999999993</c:v>
                      </c:pt>
                      <c:pt idx="72">
                        <c:v>-533.05513099999996</c:v>
                      </c:pt>
                      <c:pt idx="73">
                        <c:v>-532.36145299999998</c:v>
                      </c:pt>
                      <c:pt idx="74">
                        <c:v>-531.66777400000001</c:v>
                      </c:pt>
                      <c:pt idx="75">
                        <c:v>-530.97409500000003</c:v>
                      </c:pt>
                      <c:pt idx="76">
                        <c:v>-530.28041599999995</c:v>
                      </c:pt>
                      <c:pt idx="77">
                        <c:v>-529.58673699999997</c:v>
                      </c:pt>
                      <c:pt idx="78">
                        <c:v>-528.893058</c:v>
                      </c:pt>
                      <c:pt idx="79">
                        <c:v>-528.19937900000002</c:v>
                      </c:pt>
                      <c:pt idx="80">
                        <c:v>-527.50570100000004</c:v>
                      </c:pt>
                      <c:pt idx="81">
                        <c:v>-526.81202199999996</c:v>
                      </c:pt>
                      <c:pt idx="82">
                        <c:v>-526.1183430000001</c:v>
                      </c:pt>
                      <c:pt idx="83">
                        <c:v>-525.42466400000001</c:v>
                      </c:pt>
                      <c:pt idx="84">
                        <c:v>-524.73098500000003</c:v>
                      </c:pt>
                      <c:pt idx="85">
                        <c:v>-524.03730599999994</c:v>
                      </c:pt>
                      <c:pt idx="86">
                        <c:v>-523.34362700000008</c:v>
                      </c:pt>
                      <c:pt idx="87">
                        <c:v>-522.64994900000011</c:v>
                      </c:pt>
                      <c:pt idx="88">
                        <c:v>-521.95627000000002</c:v>
                      </c:pt>
                      <c:pt idx="89">
                        <c:v>-521.26259100000004</c:v>
                      </c:pt>
                      <c:pt idx="90">
                        <c:v>-520.56891199999995</c:v>
                      </c:pt>
                      <c:pt idx="91">
                        <c:v>-519.87523300000009</c:v>
                      </c:pt>
                      <c:pt idx="92">
                        <c:v>-519.18155400000001</c:v>
                      </c:pt>
                      <c:pt idx="93">
                        <c:v>-518.48787500000003</c:v>
                      </c:pt>
                      <c:pt idx="94">
                        <c:v>-517.79419699999994</c:v>
                      </c:pt>
                      <c:pt idx="95">
                        <c:v>-517.10051799999997</c:v>
                      </c:pt>
                      <c:pt idx="96">
                        <c:v>-516.40683899999999</c:v>
                      </c:pt>
                      <c:pt idx="97">
                        <c:v>-515.71316000000002</c:v>
                      </c:pt>
                      <c:pt idx="98">
                        <c:v>-515.01948100000004</c:v>
                      </c:pt>
                      <c:pt idx="99">
                        <c:v>-514.32580200000007</c:v>
                      </c:pt>
                      <c:pt idx="100">
                        <c:v>-513.63212300000009</c:v>
                      </c:pt>
                      <c:pt idx="101">
                        <c:v>-512.938445</c:v>
                      </c:pt>
                      <c:pt idx="102">
                        <c:v>-512.24476600000003</c:v>
                      </c:pt>
                      <c:pt idx="103">
                        <c:v>-511.55108699999994</c:v>
                      </c:pt>
                      <c:pt idx="104">
                        <c:v>-510.85740800000002</c:v>
                      </c:pt>
                      <c:pt idx="105">
                        <c:v>-510.16372899999993</c:v>
                      </c:pt>
                      <c:pt idx="106">
                        <c:v>-509.47005000000001</c:v>
                      </c:pt>
                      <c:pt idx="107">
                        <c:v>-508.77637099999993</c:v>
                      </c:pt>
                      <c:pt idx="108">
                        <c:v>-508.08269299999995</c:v>
                      </c:pt>
                      <c:pt idx="109">
                        <c:v>-507.38901400000003</c:v>
                      </c:pt>
                      <c:pt idx="110">
                        <c:v>-506.69533499999994</c:v>
                      </c:pt>
                      <c:pt idx="111">
                        <c:v>-506.00165600000003</c:v>
                      </c:pt>
                      <c:pt idx="112">
                        <c:v>-505.30797699999994</c:v>
                      </c:pt>
                      <c:pt idx="113">
                        <c:v>-504.61429800000002</c:v>
                      </c:pt>
                      <c:pt idx="114">
                        <c:v>-503.92061899999999</c:v>
                      </c:pt>
                      <c:pt idx="115">
                        <c:v>-503.22694099999995</c:v>
                      </c:pt>
                      <c:pt idx="116">
                        <c:v>-502.53326199999998</c:v>
                      </c:pt>
                      <c:pt idx="117">
                        <c:v>-501.83958299999995</c:v>
                      </c:pt>
                      <c:pt idx="118">
                        <c:v>-501.14590400000003</c:v>
                      </c:pt>
                      <c:pt idx="119">
                        <c:v>-500.452225</c:v>
                      </c:pt>
                      <c:pt idx="120">
                        <c:v>-499.75854600000002</c:v>
                      </c:pt>
                      <c:pt idx="121">
                        <c:v>-499.06486699999999</c:v>
                      </c:pt>
                      <c:pt idx="122">
                        <c:v>-498.37118900000002</c:v>
                      </c:pt>
                      <c:pt idx="123">
                        <c:v>-497.67750999999998</c:v>
                      </c:pt>
                      <c:pt idx="124">
                        <c:v>-496.98383100000001</c:v>
                      </c:pt>
                      <c:pt idx="125">
                        <c:v>-496.29015199999998</c:v>
                      </c:pt>
                      <c:pt idx="126">
                        <c:v>-495.596473</c:v>
                      </c:pt>
                      <c:pt idx="127">
                        <c:v>-494.90279399999997</c:v>
                      </c:pt>
                      <c:pt idx="128">
                        <c:v>-494.20911599999999</c:v>
                      </c:pt>
                      <c:pt idx="129">
                        <c:v>-493.51543700000002</c:v>
                      </c:pt>
                      <c:pt idx="130">
                        <c:v>-492.82175799999999</c:v>
                      </c:pt>
                      <c:pt idx="131">
                        <c:v>-492.12807900000001</c:v>
                      </c:pt>
                      <c:pt idx="132">
                        <c:v>-491.43439999999998</c:v>
                      </c:pt>
                      <c:pt idx="133">
                        <c:v>-490.74072100000001</c:v>
                      </c:pt>
                      <c:pt idx="134">
                        <c:v>-490.04704199999998</c:v>
                      </c:pt>
                      <c:pt idx="135">
                        <c:v>-489.353364</c:v>
                      </c:pt>
                      <c:pt idx="136">
                        <c:v>-488.65968500000002</c:v>
                      </c:pt>
                      <c:pt idx="137">
                        <c:v>-487.96600599999999</c:v>
                      </c:pt>
                      <c:pt idx="138">
                        <c:v>-487.27232700000002</c:v>
                      </c:pt>
                      <c:pt idx="139">
                        <c:v>-486.57864799999999</c:v>
                      </c:pt>
                      <c:pt idx="140">
                        <c:v>-485.88496900000001</c:v>
                      </c:pt>
                      <c:pt idx="141">
                        <c:v>-485.19128999999998</c:v>
                      </c:pt>
                      <c:pt idx="142">
                        <c:v>-484.497612</c:v>
                      </c:pt>
                      <c:pt idx="143">
                        <c:v>-483.80393300000003</c:v>
                      </c:pt>
                      <c:pt idx="144">
                        <c:v>-483.110254</c:v>
                      </c:pt>
                      <c:pt idx="145">
                        <c:v>-482.41657500000002</c:v>
                      </c:pt>
                      <c:pt idx="146">
                        <c:v>-481.72289599999999</c:v>
                      </c:pt>
                      <c:pt idx="147">
                        <c:v>-481.02921700000002</c:v>
                      </c:pt>
                      <c:pt idx="148">
                        <c:v>-480.33553799999999</c:v>
                      </c:pt>
                      <c:pt idx="149">
                        <c:v>-479.64186000000001</c:v>
                      </c:pt>
                      <c:pt idx="150">
                        <c:v>-478.94818100000003</c:v>
                      </c:pt>
                      <c:pt idx="151">
                        <c:v>-478.254502</c:v>
                      </c:pt>
                      <c:pt idx="152">
                        <c:v>-477.56082300000003</c:v>
                      </c:pt>
                      <c:pt idx="153">
                        <c:v>-476.867144</c:v>
                      </c:pt>
                      <c:pt idx="154">
                        <c:v>-476.17346500000002</c:v>
                      </c:pt>
                      <c:pt idx="155">
                        <c:v>-475.47978599999999</c:v>
                      </c:pt>
                      <c:pt idx="156">
                        <c:v>-474.78610799999996</c:v>
                      </c:pt>
                      <c:pt idx="157">
                        <c:v>-474.09242899999998</c:v>
                      </c:pt>
                      <c:pt idx="158">
                        <c:v>-473.39874999999995</c:v>
                      </c:pt>
                      <c:pt idx="159">
                        <c:v>-472.70507100000003</c:v>
                      </c:pt>
                      <c:pt idx="160">
                        <c:v>-472.011392</c:v>
                      </c:pt>
                      <c:pt idx="161">
                        <c:v>-471.31771300000003</c:v>
                      </c:pt>
                      <c:pt idx="162">
                        <c:v>-470.62403399999999</c:v>
                      </c:pt>
                      <c:pt idx="163">
                        <c:v>-469.93035599999996</c:v>
                      </c:pt>
                      <c:pt idx="164">
                        <c:v>-469.23667699999999</c:v>
                      </c:pt>
                      <c:pt idx="165">
                        <c:v>-468.54299800000001</c:v>
                      </c:pt>
                      <c:pt idx="166">
                        <c:v>-467.84931899999998</c:v>
                      </c:pt>
                      <c:pt idx="167">
                        <c:v>-467.15564000000001</c:v>
                      </c:pt>
                      <c:pt idx="168">
                        <c:v>-466.46196099999997</c:v>
                      </c:pt>
                      <c:pt idx="169">
                        <c:v>-465.768282</c:v>
                      </c:pt>
                      <c:pt idx="170">
                        <c:v>-465.07460400000002</c:v>
                      </c:pt>
                      <c:pt idx="171">
                        <c:v>-464.38092499999999</c:v>
                      </c:pt>
                      <c:pt idx="172">
                        <c:v>-463.68724600000002</c:v>
                      </c:pt>
                      <c:pt idx="173">
                        <c:v>-462.99356699999998</c:v>
                      </c:pt>
                      <c:pt idx="174">
                        <c:v>-462.29988800000001</c:v>
                      </c:pt>
                      <c:pt idx="175">
                        <c:v>-461.60620899999998</c:v>
                      </c:pt>
                      <c:pt idx="176">
                        <c:v>-460.91253</c:v>
                      </c:pt>
                      <c:pt idx="177">
                        <c:v>-460.21885200000003</c:v>
                      </c:pt>
                      <c:pt idx="178">
                        <c:v>-459.525173</c:v>
                      </c:pt>
                      <c:pt idx="179">
                        <c:v>-458.83149400000002</c:v>
                      </c:pt>
                      <c:pt idx="180">
                        <c:v>-458.13781499999999</c:v>
                      </c:pt>
                      <c:pt idx="181">
                        <c:v>-457.44413600000001</c:v>
                      </c:pt>
                      <c:pt idx="182">
                        <c:v>-456.75045699999998</c:v>
                      </c:pt>
                      <c:pt idx="183">
                        <c:v>-456.05677800000001</c:v>
                      </c:pt>
                      <c:pt idx="184">
                        <c:v>-455.36310000000003</c:v>
                      </c:pt>
                      <c:pt idx="185">
                        <c:v>-454.669421</c:v>
                      </c:pt>
                      <c:pt idx="186">
                        <c:v>-453.97574200000003</c:v>
                      </c:pt>
                      <c:pt idx="187">
                        <c:v>-453.28206299999999</c:v>
                      </c:pt>
                      <c:pt idx="188">
                        <c:v>-452.58838400000002</c:v>
                      </c:pt>
                      <c:pt idx="189">
                        <c:v>-451.89470499999999</c:v>
                      </c:pt>
                      <c:pt idx="190">
                        <c:v>-451.20102600000001</c:v>
                      </c:pt>
                      <c:pt idx="191">
                        <c:v>-450.50734800000004</c:v>
                      </c:pt>
                      <c:pt idx="192">
                        <c:v>-449.813669</c:v>
                      </c:pt>
                      <c:pt idx="193">
                        <c:v>-449.11999000000003</c:v>
                      </c:pt>
                      <c:pt idx="194">
                        <c:v>-448.426311</c:v>
                      </c:pt>
                      <c:pt idx="195">
                        <c:v>-447.73263200000002</c:v>
                      </c:pt>
                      <c:pt idx="196">
                        <c:v>-447.03895299999999</c:v>
                      </c:pt>
                      <c:pt idx="197">
                        <c:v>-446.34527400000002</c:v>
                      </c:pt>
                      <c:pt idx="198">
                        <c:v>-445.65159599999998</c:v>
                      </c:pt>
                      <c:pt idx="199">
                        <c:v>-444.95791699999995</c:v>
                      </c:pt>
                      <c:pt idx="200">
                        <c:v>-444.26423799999998</c:v>
                      </c:pt>
                      <c:pt idx="201">
                        <c:v>-443.570559</c:v>
                      </c:pt>
                      <c:pt idx="202">
                        <c:v>-442.87688000000003</c:v>
                      </c:pt>
                      <c:pt idx="203">
                        <c:v>-442.183201</c:v>
                      </c:pt>
                      <c:pt idx="204">
                        <c:v>-441.48952200000002</c:v>
                      </c:pt>
                      <c:pt idx="205">
                        <c:v>-440.79584399999999</c:v>
                      </c:pt>
                      <c:pt idx="206">
                        <c:v>-440.10216500000001</c:v>
                      </c:pt>
                      <c:pt idx="207">
                        <c:v>-439.40848599999998</c:v>
                      </c:pt>
                      <c:pt idx="208">
                        <c:v>-438.71480700000001</c:v>
                      </c:pt>
                      <c:pt idx="209">
                        <c:v>-438.02112799999998</c:v>
                      </c:pt>
                      <c:pt idx="210">
                        <c:v>-437.327449</c:v>
                      </c:pt>
                      <c:pt idx="211">
                        <c:v>-436.63377000000003</c:v>
                      </c:pt>
                      <c:pt idx="212">
                        <c:v>-435.94009199999999</c:v>
                      </c:pt>
                      <c:pt idx="213">
                        <c:v>-435.24641300000002</c:v>
                      </c:pt>
                      <c:pt idx="214">
                        <c:v>-434.55273399999999</c:v>
                      </c:pt>
                      <c:pt idx="215">
                        <c:v>-433.85905500000001</c:v>
                      </c:pt>
                      <c:pt idx="216">
                        <c:v>-433.16537599999998</c:v>
                      </c:pt>
                      <c:pt idx="217">
                        <c:v>-432.47169700000001</c:v>
                      </c:pt>
                      <c:pt idx="218">
                        <c:v>-431.77801799999997</c:v>
                      </c:pt>
                      <c:pt idx="219">
                        <c:v>-431.08434</c:v>
                      </c:pt>
                      <c:pt idx="220">
                        <c:v>-430.39066100000002</c:v>
                      </c:pt>
                      <c:pt idx="221">
                        <c:v>-429.69698199999999</c:v>
                      </c:pt>
                      <c:pt idx="222">
                        <c:v>-429.00330300000002</c:v>
                      </c:pt>
                      <c:pt idx="223">
                        <c:v>-428.30962399999999</c:v>
                      </c:pt>
                      <c:pt idx="224">
                        <c:v>-427.61594500000001</c:v>
                      </c:pt>
                      <c:pt idx="225">
                        <c:v>-426.92226599999998</c:v>
                      </c:pt>
                      <c:pt idx="226">
                        <c:v>-426.228588</c:v>
                      </c:pt>
                      <c:pt idx="227">
                        <c:v>-425.53490900000003</c:v>
                      </c:pt>
                      <c:pt idx="228">
                        <c:v>-424.84123</c:v>
                      </c:pt>
                      <c:pt idx="229">
                        <c:v>-424.14755100000002</c:v>
                      </c:pt>
                      <c:pt idx="230">
                        <c:v>-423.45387199999999</c:v>
                      </c:pt>
                      <c:pt idx="231">
                        <c:v>-422.76019300000002</c:v>
                      </c:pt>
                      <c:pt idx="232">
                        <c:v>-422.06651399999998</c:v>
                      </c:pt>
                      <c:pt idx="233">
                        <c:v>-421.37283600000001</c:v>
                      </c:pt>
                      <c:pt idx="234">
                        <c:v>-420.67915700000003</c:v>
                      </c:pt>
                      <c:pt idx="235">
                        <c:v>-419.985478</c:v>
                      </c:pt>
                      <c:pt idx="236">
                        <c:v>-419.29179900000003</c:v>
                      </c:pt>
                      <c:pt idx="237">
                        <c:v>-418.59811999999999</c:v>
                      </c:pt>
                      <c:pt idx="238">
                        <c:v>-417.90444100000002</c:v>
                      </c:pt>
                      <c:pt idx="239">
                        <c:v>-417.21076299999999</c:v>
                      </c:pt>
                      <c:pt idx="240">
                        <c:v>-416.51708399999995</c:v>
                      </c:pt>
                      <c:pt idx="241">
                        <c:v>-415.82340499999998</c:v>
                      </c:pt>
                      <c:pt idx="242">
                        <c:v>-415.12972599999995</c:v>
                      </c:pt>
                      <c:pt idx="243">
                        <c:v>-414.43604700000003</c:v>
                      </c:pt>
                      <c:pt idx="244">
                        <c:v>-413.742368</c:v>
                      </c:pt>
                      <c:pt idx="245">
                        <c:v>-413.04868900000002</c:v>
                      </c:pt>
                      <c:pt idx="246">
                        <c:v>-412.35501099999999</c:v>
                      </c:pt>
                      <c:pt idx="247">
                        <c:v>-411.66133199999996</c:v>
                      </c:pt>
                      <c:pt idx="248">
                        <c:v>-410.96765299999998</c:v>
                      </c:pt>
                      <c:pt idx="249">
                        <c:v>-410.27397399999995</c:v>
                      </c:pt>
                      <c:pt idx="250">
                        <c:v>-409.58029499999998</c:v>
                      </c:pt>
                      <c:pt idx="251">
                        <c:v>-408.886616</c:v>
                      </c:pt>
                      <c:pt idx="252">
                        <c:v>-408.19293699999997</c:v>
                      </c:pt>
                      <c:pt idx="253">
                        <c:v>-407.499259</c:v>
                      </c:pt>
                      <c:pt idx="254">
                        <c:v>-406.80558000000002</c:v>
                      </c:pt>
                      <c:pt idx="255">
                        <c:v>-406.11190099999999</c:v>
                      </c:pt>
                      <c:pt idx="256">
                        <c:v>-405.41822200000001</c:v>
                      </c:pt>
                      <c:pt idx="257">
                        <c:v>-404.72454299999998</c:v>
                      </c:pt>
                      <c:pt idx="258">
                        <c:v>-404.03086400000001</c:v>
                      </c:pt>
                      <c:pt idx="259">
                        <c:v>-403.33718499999998</c:v>
                      </c:pt>
                      <c:pt idx="260">
                        <c:v>-402.643507</c:v>
                      </c:pt>
                      <c:pt idx="261">
                        <c:v>-401.94982800000002</c:v>
                      </c:pt>
                      <c:pt idx="262">
                        <c:v>-401.25614899999999</c:v>
                      </c:pt>
                      <c:pt idx="263">
                        <c:v>-400.56247000000002</c:v>
                      </c:pt>
                      <c:pt idx="264">
                        <c:v>-399.86879099999999</c:v>
                      </c:pt>
                      <c:pt idx="265">
                        <c:v>-399.17511200000001</c:v>
                      </c:pt>
                      <c:pt idx="266">
                        <c:v>-398.48143299999998</c:v>
                      </c:pt>
                      <c:pt idx="267">
                        <c:v>-397.787755</c:v>
                      </c:pt>
                      <c:pt idx="268">
                        <c:v>-397.09407600000003</c:v>
                      </c:pt>
                      <c:pt idx="269">
                        <c:v>-396.400397</c:v>
                      </c:pt>
                      <c:pt idx="270">
                        <c:v>-395.70671800000002</c:v>
                      </c:pt>
                      <c:pt idx="271">
                        <c:v>-395.01303899999999</c:v>
                      </c:pt>
                      <c:pt idx="272">
                        <c:v>-394.31936000000002</c:v>
                      </c:pt>
                      <c:pt idx="273">
                        <c:v>-393.62568099999999</c:v>
                      </c:pt>
                      <c:pt idx="274">
                        <c:v>-392.93200300000001</c:v>
                      </c:pt>
                      <c:pt idx="275">
                        <c:v>-392.23832400000003</c:v>
                      </c:pt>
                      <c:pt idx="276">
                        <c:v>-391.544645</c:v>
                      </c:pt>
                      <c:pt idx="277">
                        <c:v>-390.85096600000003</c:v>
                      </c:pt>
                      <c:pt idx="278">
                        <c:v>-390.157287</c:v>
                      </c:pt>
                      <c:pt idx="279">
                        <c:v>-389.46360800000002</c:v>
                      </c:pt>
                      <c:pt idx="280">
                        <c:v>-388.76992899999999</c:v>
                      </c:pt>
                      <c:pt idx="281">
                        <c:v>-388.07625099999996</c:v>
                      </c:pt>
                      <c:pt idx="282">
                        <c:v>-387.38257199999998</c:v>
                      </c:pt>
                      <c:pt idx="283">
                        <c:v>-386.68889299999995</c:v>
                      </c:pt>
                      <c:pt idx="284">
                        <c:v>-385.99521400000003</c:v>
                      </c:pt>
                      <c:pt idx="285">
                        <c:v>-385.301535</c:v>
                      </c:pt>
                      <c:pt idx="286">
                        <c:v>-384.60785600000003</c:v>
                      </c:pt>
                      <c:pt idx="287">
                        <c:v>-383.914177</c:v>
                      </c:pt>
                      <c:pt idx="288">
                        <c:v>-383.22049899999996</c:v>
                      </c:pt>
                      <c:pt idx="289">
                        <c:v>-382.52681999999999</c:v>
                      </c:pt>
                      <c:pt idx="290">
                        <c:v>-381.83314099999996</c:v>
                      </c:pt>
                      <c:pt idx="291">
                        <c:v>-381.13946199999998</c:v>
                      </c:pt>
                      <c:pt idx="292">
                        <c:v>-380.44578300000001</c:v>
                      </c:pt>
                      <c:pt idx="293">
                        <c:v>-379.75210399999997</c:v>
                      </c:pt>
                      <c:pt idx="294">
                        <c:v>-379.058425</c:v>
                      </c:pt>
                      <c:pt idx="295">
                        <c:v>-378.36474700000002</c:v>
                      </c:pt>
                      <c:pt idx="296">
                        <c:v>-377.67106799999999</c:v>
                      </c:pt>
                      <c:pt idx="297">
                        <c:v>-376.97738900000002</c:v>
                      </c:pt>
                      <c:pt idx="298">
                        <c:v>-376.28370999999999</c:v>
                      </c:pt>
                      <c:pt idx="299">
                        <c:v>-375.59003100000001</c:v>
                      </c:pt>
                      <c:pt idx="300">
                        <c:v>-374.89635199999998</c:v>
                      </c:pt>
                      <c:pt idx="301">
                        <c:v>-374.202673</c:v>
                      </c:pt>
                      <c:pt idx="302">
                        <c:v>-373.50899500000003</c:v>
                      </c:pt>
                      <c:pt idx="303">
                        <c:v>-372.815316</c:v>
                      </c:pt>
                      <c:pt idx="304">
                        <c:v>-372.12163700000002</c:v>
                      </c:pt>
                      <c:pt idx="305">
                        <c:v>-371.42795799999999</c:v>
                      </c:pt>
                      <c:pt idx="306">
                        <c:v>-370.73427900000002</c:v>
                      </c:pt>
                      <c:pt idx="307">
                        <c:v>-370.04059999999998</c:v>
                      </c:pt>
                      <c:pt idx="308">
                        <c:v>-369.34692100000001</c:v>
                      </c:pt>
                      <c:pt idx="309">
                        <c:v>-368.65324300000003</c:v>
                      </c:pt>
                      <c:pt idx="310">
                        <c:v>-367.959564</c:v>
                      </c:pt>
                      <c:pt idx="311">
                        <c:v>-367.26588500000003</c:v>
                      </c:pt>
                      <c:pt idx="312">
                        <c:v>-366.57220599999999</c:v>
                      </c:pt>
                      <c:pt idx="313">
                        <c:v>-365.87852700000002</c:v>
                      </c:pt>
                      <c:pt idx="314">
                        <c:v>-365.18484799999999</c:v>
                      </c:pt>
                      <c:pt idx="315">
                        <c:v>-364.49116900000001</c:v>
                      </c:pt>
                      <c:pt idx="316">
                        <c:v>-363.79749100000004</c:v>
                      </c:pt>
                      <c:pt idx="317">
                        <c:v>-363.103812</c:v>
                      </c:pt>
                      <c:pt idx="318">
                        <c:v>-362.41013300000003</c:v>
                      </c:pt>
                      <c:pt idx="319">
                        <c:v>-361.716454</c:v>
                      </c:pt>
                      <c:pt idx="320">
                        <c:v>-361.02277500000002</c:v>
                      </c:pt>
                      <c:pt idx="321">
                        <c:v>-360.32909599999999</c:v>
                      </c:pt>
                      <c:pt idx="322">
                        <c:v>-359.63541700000002</c:v>
                      </c:pt>
                      <c:pt idx="323">
                        <c:v>-358.94173899999998</c:v>
                      </c:pt>
                      <c:pt idx="324">
                        <c:v>-358.24805999999995</c:v>
                      </c:pt>
                      <c:pt idx="325">
                        <c:v>-357.55438099999998</c:v>
                      </c:pt>
                      <c:pt idx="326">
                        <c:v>-356.860702</c:v>
                      </c:pt>
                      <c:pt idx="327">
                        <c:v>-356.16702300000003</c:v>
                      </c:pt>
                      <c:pt idx="328">
                        <c:v>-355.473344</c:v>
                      </c:pt>
                      <c:pt idx="329">
                        <c:v>-354.77966500000002</c:v>
                      </c:pt>
                      <c:pt idx="330">
                        <c:v>-354.08598699999999</c:v>
                      </c:pt>
                      <c:pt idx="331">
                        <c:v>-353.39230799999996</c:v>
                      </c:pt>
                      <c:pt idx="332">
                        <c:v>-352.69862899999998</c:v>
                      </c:pt>
                      <c:pt idx="333">
                        <c:v>-352.00494999999995</c:v>
                      </c:pt>
                      <c:pt idx="334">
                        <c:v>-351.31127099999998</c:v>
                      </c:pt>
                      <c:pt idx="335">
                        <c:v>-350.61759199999995</c:v>
                      </c:pt>
                      <c:pt idx="336">
                        <c:v>-349.92391300000003</c:v>
                      </c:pt>
                      <c:pt idx="337">
                        <c:v>-349.23023499999999</c:v>
                      </c:pt>
                      <c:pt idx="338">
                        <c:v>-348.53655600000002</c:v>
                      </c:pt>
                      <c:pt idx="339">
                        <c:v>-347.84287699999999</c:v>
                      </c:pt>
                      <c:pt idx="340">
                        <c:v>-347.14919800000001</c:v>
                      </c:pt>
                      <c:pt idx="341">
                        <c:v>-346.45551899999998</c:v>
                      </c:pt>
                      <c:pt idx="342">
                        <c:v>-345.76184000000001</c:v>
                      </c:pt>
                      <c:pt idx="343">
                        <c:v>-345.06816099999998</c:v>
                      </c:pt>
                      <c:pt idx="344">
                        <c:v>-344.374483</c:v>
                      </c:pt>
                      <c:pt idx="345">
                        <c:v>-343.68080400000002</c:v>
                      </c:pt>
                      <c:pt idx="346">
                        <c:v>-342.98712499999999</c:v>
                      </c:pt>
                      <c:pt idx="347">
                        <c:v>-342.29344600000002</c:v>
                      </c:pt>
                      <c:pt idx="348">
                        <c:v>-341.59976699999999</c:v>
                      </c:pt>
                      <c:pt idx="349">
                        <c:v>-340.90608800000001</c:v>
                      </c:pt>
                      <c:pt idx="350">
                        <c:v>-340.21240899999998</c:v>
                      </c:pt>
                      <c:pt idx="351">
                        <c:v>-339.518731</c:v>
                      </c:pt>
                      <c:pt idx="352">
                        <c:v>-338.82505200000003</c:v>
                      </c:pt>
                      <c:pt idx="353">
                        <c:v>-338.131373</c:v>
                      </c:pt>
                      <c:pt idx="354">
                        <c:v>-337.43769400000002</c:v>
                      </c:pt>
                      <c:pt idx="355">
                        <c:v>-336.74401499999999</c:v>
                      </c:pt>
                      <c:pt idx="356">
                        <c:v>-336.05033600000002</c:v>
                      </c:pt>
                      <c:pt idx="357">
                        <c:v>-335.35665800000004</c:v>
                      </c:pt>
                      <c:pt idx="358">
                        <c:v>-334.66297900000001</c:v>
                      </c:pt>
                      <c:pt idx="359">
                        <c:v>-333.96930000000003</c:v>
                      </c:pt>
                      <c:pt idx="360">
                        <c:v>-333.275621</c:v>
                      </c:pt>
                      <c:pt idx="361">
                        <c:v>-332.58194200000003</c:v>
                      </c:pt>
                      <c:pt idx="362">
                        <c:v>-331.88826299999999</c:v>
                      </c:pt>
                      <c:pt idx="363">
                        <c:v>-331.19458400000002</c:v>
                      </c:pt>
                      <c:pt idx="364">
                        <c:v>-330.50090599999999</c:v>
                      </c:pt>
                      <c:pt idx="365">
                        <c:v>-329.80722699999995</c:v>
                      </c:pt>
                      <c:pt idx="366">
                        <c:v>-329.11354799999998</c:v>
                      </c:pt>
                      <c:pt idx="367">
                        <c:v>-328.41986900000001</c:v>
                      </c:pt>
                      <c:pt idx="368">
                        <c:v>-327.72619000000003</c:v>
                      </c:pt>
                      <c:pt idx="369">
                        <c:v>-327.032511</c:v>
                      </c:pt>
                      <c:pt idx="370">
                        <c:v>-326.33883200000002</c:v>
                      </c:pt>
                      <c:pt idx="371">
                        <c:v>-325.64515399999999</c:v>
                      </c:pt>
                      <c:pt idx="372">
                        <c:v>-324.95147499999996</c:v>
                      </c:pt>
                      <c:pt idx="373">
                        <c:v>-324.25779599999998</c:v>
                      </c:pt>
                      <c:pt idx="374">
                        <c:v>-323.56411699999995</c:v>
                      </c:pt>
                      <c:pt idx="375">
                        <c:v>-322.87043799999998</c:v>
                      </c:pt>
                      <c:pt idx="376">
                        <c:v>-322.17675899999995</c:v>
                      </c:pt>
                      <c:pt idx="377">
                        <c:v>-321.48308000000003</c:v>
                      </c:pt>
                      <c:pt idx="378">
                        <c:v>-320.789402</c:v>
                      </c:pt>
                      <c:pt idx="379">
                        <c:v>-320.09572300000002</c:v>
                      </c:pt>
                      <c:pt idx="380">
                        <c:v>-319.40204399999999</c:v>
                      </c:pt>
                      <c:pt idx="381">
                        <c:v>-318.70836500000001</c:v>
                      </c:pt>
                      <c:pt idx="382">
                        <c:v>-318.01468599999998</c:v>
                      </c:pt>
                      <c:pt idx="383">
                        <c:v>-317.32100700000001</c:v>
                      </c:pt>
                      <c:pt idx="384">
                        <c:v>-316.62732799999998</c:v>
                      </c:pt>
                      <c:pt idx="385">
                        <c:v>-315.93365</c:v>
                      </c:pt>
                      <c:pt idx="386">
                        <c:v>-315.23997100000003</c:v>
                      </c:pt>
                      <c:pt idx="387">
                        <c:v>-314.54629199999999</c:v>
                      </c:pt>
                      <c:pt idx="388">
                        <c:v>-313.85261300000002</c:v>
                      </c:pt>
                      <c:pt idx="389">
                        <c:v>-313.15893399999999</c:v>
                      </c:pt>
                      <c:pt idx="390">
                        <c:v>-312.46525500000001</c:v>
                      </c:pt>
                      <c:pt idx="391">
                        <c:v>-311.77157599999998</c:v>
                      </c:pt>
                      <c:pt idx="392">
                        <c:v>-311.077898</c:v>
                      </c:pt>
                      <c:pt idx="393">
                        <c:v>-310.38421900000003</c:v>
                      </c:pt>
                      <c:pt idx="394">
                        <c:v>-309.69054</c:v>
                      </c:pt>
                      <c:pt idx="395">
                        <c:v>-308.99686100000002</c:v>
                      </c:pt>
                      <c:pt idx="396">
                        <c:v>-308.30318199999999</c:v>
                      </c:pt>
                      <c:pt idx="397">
                        <c:v>-307.60950300000002</c:v>
                      </c:pt>
                      <c:pt idx="398">
                        <c:v>-306.91582399999999</c:v>
                      </c:pt>
                      <c:pt idx="399">
                        <c:v>-306.22214600000001</c:v>
                      </c:pt>
                      <c:pt idx="400">
                        <c:v>-305.52846700000003</c:v>
                      </c:pt>
                      <c:pt idx="401">
                        <c:v>-304.834788</c:v>
                      </c:pt>
                      <c:pt idx="402">
                        <c:v>-304.14110900000003</c:v>
                      </c:pt>
                      <c:pt idx="403">
                        <c:v>-303.44743</c:v>
                      </c:pt>
                      <c:pt idx="404">
                        <c:v>-302.75375100000002</c:v>
                      </c:pt>
                      <c:pt idx="405">
                        <c:v>-302.06007199999999</c:v>
                      </c:pt>
                      <c:pt idx="406">
                        <c:v>-301.36639399999996</c:v>
                      </c:pt>
                      <c:pt idx="407">
                        <c:v>-300.67271499999998</c:v>
                      </c:pt>
                      <c:pt idx="408">
                        <c:v>-299.97903599999995</c:v>
                      </c:pt>
                      <c:pt idx="409">
                        <c:v>-299.28535700000003</c:v>
                      </c:pt>
                      <c:pt idx="410">
                        <c:v>-298.591678</c:v>
                      </c:pt>
                      <c:pt idx="411">
                        <c:v>-297.89799900000003</c:v>
                      </c:pt>
                      <c:pt idx="412">
                        <c:v>-297.20432</c:v>
                      </c:pt>
                      <c:pt idx="413">
                        <c:v>-296.51064199999996</c:v>
                      </c:pt>
                      <c:pt idx="414">
                        <c:v>-295.81696299999999</c:v>
                      </c:pt>
                      <c:pt idx="415">
                        <c:v>-295.12328399999996</c:v>
                      </c:pt>
                      <c:pt idx="416">
                        <c:v>-294.42960499999998</c:v>
                      </c:pt>
                      <c:pt idx="417">
                        <c:v>-293.73592599999995</c:v>
                      </c:pt>
                      <c:pt idx="418">
                        <c:v>-293.04224699999997</c:v>
                      </c:pt>
                      <c:pt idx="419">
                        <c:v>-292.348568</c:v>
                      </c:pt>
                      <c:pt idx="420">
                        <c:v>-291.65489000000002</c:v>
                      </c:pt>
                      <c:pt idx="421">
                        <c:v>-290.96121099999999</c:v>
                      </c:pt>
                      <c:pt idx="422">
                        <c:v>-290.26753200000002</c:v>
                      </c:pt>
                      <c:pt idx="423">
                        <c:v>-289.57385299999999</c:v>
                      </c:pt>
                      <c:pt idx="424">
                        <c:v>-288.88017400000001</c:v>
                      </c:pt>
                      <c:pt idx="425">
                        <c:v>-288.18649499999998</c:v>
                      </c:pt>
                      <c:pt idx="426">
                        <c:v>-287.492816</c:v>
                      </c:pt>
                      <c:pt idx="427">
                        <c:v>-286.79913800000003</c:v>
                      </c:pt>
                      <c:pt idx="428">
                        <c:v>-286.105459</c:v>
                      </c:pt>
                      <c:pt idx="429">
                        <c:v>-285.41178000000002</c:v>
                      </c:pt>
                      <c:pt idx="430">
                        <c:v>-284.71810099999999</c:v>
                      </c:pt>
                      <c:pt idx="431">
                        <c:v>-284.02442200000002</c:v>
                      </c:pt>
                      <c:pt idx="432">
                        <c:v>-283.33074299999998</c:v>
                      </c:pt>
                      <c:pt idx="433">
                        <c:v>-282.63706400000001</c:v>
                      </c:pt>
                      <c:pt idx="434">
                        <c:v>-281.94338600000003</c:v>
                      </c:pt>
                      <c:pt idx="435">
                        <c:v>-281.249707</c:v>
                      </c:pt>
                      <c:pt idx="436">
                        <c:v>-280.55602800000003</c:v>
                      </c:pt>
                      <c:pt idx="437">
                        <c:v>-279.86234899999999</c:v>
                      </c:pt>
                      <c:pt idx="438">
                        <c:v>-279.16867000000002</c:v>
                      </c:pt>
                      <c:pt idx="439">
                        <c:v>-278.47499099999999</c:v>
                      </c:pt>
                      <c:pt idx="440">
                        <c:v>-277.78131200000001</c:v>
                      </c:pt>
                      <c:pt idx="441">
                        <c:v>-277.08763400000004</c:v>
                      </c:pt>
                      <c:pt idx="442">
                        <c:v>-276.39395500000001</c:v>
                      </c:pt>
                      <c:pt idx="443">
                        <c:v>-275.70027600000003</c:v>
                      </c:pt>
                      <c:pt idx="444">
                        <c:v>-275.006597</c:v>
                      </c:pt>
                      <c:pt idx="445">
                        <c:v>-274.31291800000002</c:v>
                      </c:pt>
                      <c:pt idx="446">
                        <c:v>-273.61923899999999</c:v>
                      </c:pt>
                      <c:pt idx="447">
                        <c:v>-272.92556000000002</c:v>
                      </c:pt>
                      <c:pt idx="448">
                        <c:v>-272.23188199999998</c:v>
                      </c:pt>
                      <c:pt idx="449">
                        <c:v>-271.53820299999995</c:v>
                      </c:pt>
                      <c:pt idx="450">
                        <c:v>-270.84452400000004</c:v>
                      </c:pt>
                      <c:pt idx="451">
                        <c:v>-270.150845</c:v>
                      </c:pt>
                      <c:pt idx="452">
                        <c:v>-269.45716600000003</c:v>
                      </c:pt>
                      <c:pt idx="453">
                        <c:v>-268.763487</c:v>
                      </c:pt>
                      <c:pt idx="454">
                        <c:v>-268.06980800000002</c:v>
                      </c:pt>
                      <c:pt idx="455">
                        <c:v>-267.37612999999999</c:v>
                      </c:pt>
                      <c:pt idx="456">
                        <c:v>-266.68245099999996</c:v>
                      </c:pt>
                      <c:pt idx="457">
                        <c:v>-265.98877199999998</c:v>
                      </c:pt>
                      <c:pt idx="458">
                        <c:v>-265.29509299999995</c:v>
                      </c:pt>
                      <c:pt idx="459">
                        <c:v>-264.60141399999998</c:v>
                      </c:pt>
                      <c:pt idx="460">
                        <c:v>-263.907735</c:v>
                      </c:pt>
                      <c:pt idx="461">
                        <c:v>-263.21405600000003</c:v>
                      </c:pt>
                      <c:pt idx="462">
                        <c:v>-262.52037799999999</c:v>
                      </c:pt>
                      <c:pt idx="463">
                        <c:v>-261.82669900000002</c:v>
                      </c:pt>
                      <c:pt idx="464">
                        <c:v>-261.13301999999999</c:v>
                      </c:pt>
                      <c:pt idx="465">
                        <c:v>-260.43934100000001</c:v>
                      </c:pt>
                      <c:pt idx="466">
                        <c:v>-259.74566199999998</c:v>
                      </c:pt>
                      <c:pt idx="467">
                        <c:v>-259.05198299999995</c:v>
                      </c:pt>
                      <c:pt idx="468">
                        <c:v>-258.35830499999997</c:v>
                      </c:pt>
                      <c:pt idx="469">
                        <c:v>-257.664626</c:v>
                      </c:pt>
                      <c:pt idx="470">
                        <c:v>-256.97094700000002</c:v>
                      </c:pt>
                      <c:pt idx="471">
                        <c:v>-256.27726799999999</c:v>
                      </c:pt>
                      <c:pt idx="472">
                        <c:v>-255.58358899999999</c:v>
                      </c:pt>
                      <c:pt idx="473">
                        <c:v>-254.889895</c:v>
                      </c:pt>
                      <c:pt idx="474">
                        <c:v>-254.196202</c:v>
                      </c:pt>
                      <c:pt idx="475">
                        <c:v>-253.50250800000001</c:v>
                      </c:pt>
                      <c:pt idx="476">
                        <c:v>-252.80881399999998</c:v>
                      </c:pt>
                      <c:pt idx="477">
                        <c:v>-252.11511999999999</c:v>
                      </c:pt>
                      <c:pt idx="478">
                        <c:v>-251.42142699999999</c:v>
                      </c:pt>
                      <c:pt idx="479">
                        <c:v>-250.727733</c:v>
                      </c:pt>
                      <c:pt idx="480">
                        <c:v>-250.03403900000001</c:v>
                      </c:pt>
                      <c:pt idx="481">
                        <c:v>-249.34034499999999</c:v>
                      </c:pt>
                      <c:pt idx="482">
                        <c:v>-248.64665199999999</c:v>
                      </c:pt>
                      <c:pt idx="483">
                        <c:v>-247.952958</c:v>
                      </c:pt>
                      <c:pt idx="484">
                        <c:v>-247.259264</c:v>
                      </c:pt>
                      <c:pt idx="485">
                        <c:v>-246.56557000000001</c:v>
                      </c:pt>
                      <c:pt idx="486">
                        <c:v>-245.87187600000001</c:v>
                      </c:pt>
                      <c:pt idx="487">
                        <c:v>-245.17818299999999</c:v>
                      </c:pt>
                      <c:pt idx="488">
                        <c:v>-244.484489</c:v>
                      </c:pt>
                      <c:pt idx="489">
                        <c:v>-243.790795</c:v>
                      </c:pt>
                      <c:pt idx="490">
                        <c:v>-243.09710100000001</c:v>
                      </c:pt>
                      <c:pt idx="491">
                        <c:v>-242.40340800000001</c:v>
                      </c:pt>
                      <c:pt idx="492">
                        <c:v>-241.70971399999999</c:v>
                      </c:pt>
                      <c:pt idx="493">
                        <c:v>-241.01602</c:v>
                      </c:pt>
                      <c:pt idx="494">
                        <c:v>-240.322326</c:v>
                      </c:pt>
                      <c:pt idx="495">
                        <c:v>-239.62863300000001</c:v>
                      </c:pt>
                      <c:pt idx="496">
                        <c:v>-238.93493900000001</c:v>
                      </c:pt>
                      <c:pt idx="497">
                        <c:v>-238.24124500000002</c:v>
                      </c:pt>
                      <c:pt idx="498">
                        <c:v>-237.547551</c:v>
                      </c:pt>
                      <c:pt idx="499">
                        <c:v>-236.853858</c:v>
                      </c:pt>
                      <c:pt idx="500">
                        <c:v>-236.16016400000001</c:v>
                      </c:pt>
                      <c:pt idx="501">
                        <c:v>-235.46647000000002</c:v>
                      </c:pt>
                      <c:pt idx="502">
                        <c:v>-234.77277600000002</c:v>
                      </c:pt>
                      <c:pt idx="503">
                        <c:v>-234.079083</c:v>
                      </c:pt>
                      <c:pt idx="504">
                        <c:v>-233.385389</c:v>
                      </c:pt>
                      <c:pt idx="505">
                        <c:v>-232.69169500000001</c:v>
                      </c:pt>
                      <c:pt idx="506">
                        <c:v>-231.99800100000002</c:v>
                      </c:pt>
                      <c:pt idx="507">
                        <c:v>-231.30430800000002</c:v>
                      </c:pt>
                      <c:pt idx="508">
                        <c:v>-230.610614</c:v>
                      </c:pt>
                      <c:pt idx="509">
                        <c:v>-229.91692</c:v>
                      </c:pt>
                      <c:pt idx="510">
                        <c:v>-229.22322600000001</c:v>
                      </c:pt>
                      <c:pt idx="511">
                        <c:v>-228.52953300000001</c:v>
                      </c:pt>
                      <c:pt idx="512">
                        <c:v>-227.83583900000002</c:v>
                      </c:pt>
                      <c:pt idx="513">
                        <c:v>-227.142145</c:v>
                      </c:pt>
                      <c:pt idx="514">
                        <c:v>-226.44845099999998</c:v>
                      </c:pt>
                      <c:pt idx="515">
                        <c:v>-225.75475799999998</c:v>
                      </c:pt>
                      <c:pt idx="516">
                        <c:v>-225.06106399999999</c:v>
                      </c:pt>
                      <c:pt idx="517">
                        <c:v>-224.36736999999999</c:v>
                      </c:pt>
                      <c:pt idx="518">
                        <c:v>-223.673676</c:v>
                      </c:pt>
                      <c:pt idx="519">
                        <c:v>-222.97998199999998</c:v>
                      </c:pt>
                      <c:pt idx="520">
                        <c:v>-222.28628899999998</c:v>
                      </c:pt>
                      <c:pt idx="521">
                        <c:v>-221.59259499999999</c:v>
                      </c:pt>
                      <c:pt idx="522">
                        <c:v>-220.898901</c:v>
                      </c:pt>
                      <c:pt idx="523">
                        <c:v>-220.205207</c:v>
                      </c:pt>
                      <c:pt idx="524">
                        <c:v>-219.51151399999998</c:v>
                      </c:pt>
                      <c:pt idx="525">
                        <c:v>-218.81781999999998</c:v>
                      </c:pt>
                      <c:pt idx="526">
                        <c:v>-218.12412599999999</c:v>
                      </c:pt>
                      <c:pt idx="527">
                        <c:v>-217.430432</c:v>
                      </c:pt>
                      <c:pt idx="528">
                        <c:v>-216.736739</c:v>
                      </c:pt>
                      <c:pt idx="529">
                        <c:v>-216.04304500000001</c:v>
                      </c:pt>
                      <c:pt idx="530">
                        <c:v>-215.34935099999998</c:v>
                      </c:pt>
                      <c:pt idx="531">
                        <c:v>-214.65565699999999</c:v>
                      </c:pt>
                      <c:pt idx="532">
                        <c:v>-213.96196399999999</c:v>
                      </c:pt>
                      <c:pt idx="533">
                        <c:v>-213.26827</c:v>
                      </c:pt>
                      <c:pt idx="534">
                        <c:v>-212.57457600000001</c:v>
                      </c:pt>
                      <c:pt idx="535">
                        <c:v>-211.88088199999999</c:v>
                      </c:pt>
                      <c:pt idx="536">
                        <c:v>-211.18718899999999</c:v>
                      </c:pt>
                      <c:pt idx="537">
                        <c:v>-210.493495</c:v>
                      </c:pt>
                      <c:pt idx="538">
                        <c:v>-209.799801</c:v>
                      </c:pt>
                      <c:pt idx="539">
                        <c:v>-209.10610700000001</c:v>
                      </c:pt>
                      <c:pt idx="540">
                        <c:v>-208.41241400000001</c:v>
                      </c:pt>
                      <c:pt idx="541">
                        <c:v>-207.71871999999999</c:v>
                      </c:pt>
                      <c:pt idx="542">
                        <c:v>-207.025026</c:v>
                      </c:pt>
                      <c:pt idx="543">
                        <c:v>-206.331332</c:v>
                      </c:pt>
                      <c:pt idx="544">
                        <c:v>-205.63763900000001</c:v>
                      </c:pt>
                      <c:pt idx="545">
                        <c:v>-204.94394500000001</c:v>
                      </c:pt>
                      <c:pt idx="546">
                        <c:v>-204.25025099999999</c:v>
                      </c:pt>
                      <c:pt idx="547">
                        <c:v>-203.556557</c:v>
                      </c:pt>
                      <c:pt idx="548">
                        <c:v>-202.862864</c:v>
                      </c:pt>
                      <c:pt idx="549">
                        <c:v>-202.16917000000001</c:v>
                      </c:pt>
                      <c:pt idx="550">
                        <c:v>-201.47547600000001</c:v>
                      </c:pt>
                      <c:pt idx="551">
                        <c:v>-200.78178199999999</c:v>
                      </c:pt>
                      <c:pt idx="552">
                        <c:v>-200.088089</c:v>
                      </c:pt>
                      <c:pt idx="553">
                        <c:v>-199.394395</c:v>
                      </c:pt>
                      <c:pt idx="554">
                        <c:v>-198.70070100000001</c:v>
                      </c:pt>
                      <c:pt idx="555">
                        <c:v>-198.00700700000002</c:v>
                      </c:pt>
                      <c:pt idx="556">
                        <c:v>-197.31331300000002</c:v>
                      </c:pt>
                      <c:pt idx="557">
                        <c:v>-196.61962</c:v>
                      </c:pt>
                      <c:pt idx="558">
                        <c:v>-195.925926</c:v>
                      </c:pt>
                      <c:pt idx="559">
                        <c:v>-195.23223200000001</c:v>
                      </c:pt>
                      <c:pt idx="560">
                        <c:v>-194.53853800000002</c:v>
                      </c:pt>
                      <c:pt idx="561">
                        <c:v>-193.84484500000002</c:v>
                      </c:pt>
                      <c:pt idx="562">
                        <c:v>-193.151151</c:v>
                      </c:pt>
                      <c:pt idx="563">
                        <c:v>-192.45745700000001</c:v>
                      </c:pt>
                      <c:pt idx="564">
                        <c:v>-191.76376300000001</c:v>
                      </c:pt>
                      <c:pt idx="565">
                        <c:v>-191.07007000000002</c:v>
                      </c:pt>
                      <c:pt idx="566">
                        <c:v>-190.37637600000002</c:v>
                      </c:pt>
                      <c:pt idx="567">
                        <c:v>-189.682682</c:v>
                      </c:pt>
                      <c:pt idx="568">
                        <c:v>-188.98898800000001</c:v>
                      </c:pt>
                      <c:pt idx="569">
                        <c:v>-188.29529500000001</c:v>
                      </c:pt>
                      <c:pt idx="570">
                        <c:v>-187.60160100000002</c:v>
                      </c:pt>
                      <c:pt idx="571">
                        <c:v>-186.90790699999999</c:v>
                      </c:pt>
                      <c:pt idx="572">
                        <c:v>-186.214213</c:v>
                      </c:pt>
                      <c:pt idx="573">
                        <c:v>-185.52051999999998</c:v>
                      </c:pt>
                      <c:pt idx="574">
                        <c:v>-184.82682599999998</c:v>
                      </c:pt>
                      <c:pt idx="575">
                        <c:v>-184.13313199999999</c:v>
                      </c:pt>
                      <c:pt idx="576">
                        <c:v>-183.439438</c:v>
                      </c:pt>
                      <c:pt idx="577">
                        <c:v>-182.745745</c:v>
                      </c:pt>
                      <c:pt idx="578">
                        <c:v>-182.05205099999998</c:v>
                      </c:pt>
                      <c:pt idx="579">
                        <c:v>-181.35835699999998</c:v>
                      </c:pt>
                      <c:pt idx="580">
                        <c:v>-180.66466299999999</c:v>
                      </c:pt>
                      <c:pt idx="581">
                        <c:v>-179.97096999999999</c:v>
                      </c:pt>
                      <c:pt idx="582">
                        <c:v>-179.277276</c:v>
                      </c:pt>
                      <c:pt idx="583">
                        <c:v>-178.58358199999998</c:v>
                      </c:pt>
                      <c:pt idx="584">
                        <c:v>-177.88988799999998</c:v>
                      </c:pt>
                      <c:pt idx="585">
                        <c:v>-177.19619499999999</c:v>
                      </c:pt>
                      <c:pt idx="586">
                        <c:v>-176.502501</c:v>
                      </c:pt>
                      <c:pt idx="587">
                        <c:v>-175.808807</c:v>
                      </c:pt>
                      <c:pt idx="588">
                        <c:v>-175.11511300000001</c:v>
                      </c:pt>
                      <c:pt idx="589">
                        <c:v>-174.42141999999998</c:v>
                      </c:pt>
                      <c:pt idx="590">
                        <c:v>-173.72772599999999</c:v>
                      </c:pt>
                      <c:pt idx="591">
                        <c:v>-173.034032</c:v>
                      </c:pt>
                      <c:pt idx="592">
                        <c:v>-172.340338</c:v>
                      </c:pt>
                      <c:pt idx="593">
                        <c:v>-171.64664400000001</c:v>
                      </c:pt>
                      <c:pt idx="594">
                        <c:v>-170.95295099999998</c:v>
                      </c:pt>
                      <c:pt idx="595">
                        <c:v>-170.25925699999999</c:v>
                      </c:pt>
                      <c:pt idx="596">
                        <c:v>-169.565563</c:v>
                      </c:pt>
                      <c:pt idx="597">
                        <c:v>-168.871869</c:v>
                      </c:pt>
                      <c:pt idx="598">
                        <c:v>-168.17817600000001</c:v>
                      </c:pt>
                      <c:pt idx="599">
                        <c:v>-167.48448200000001</c:v>
                      </c:pt>
                      <c:pt idx="600">
                        <c:v>-166.79078799999999</c:v>
                      </c:pt>
                      <c:pt idx="601">
                        <c:v>-166.097094</c:v>
                      </c:pt>
                      <c:pt idx="602">
                        <c:v>-165.403401</c:v>
                      </c:pt>
                      <c:pt idx="603">
                        <c:v>-164.70970700000001</c:v>
                      </c:pt>
                      <c:pt idx="604">
                        <c:v>-164.01601300000002</c:v>
                      </c:pt>
                      <c:pt idx="605">
                        <c:v>-163.32231899999999</c:v>
                      </c:pt>
                      <c:pt idx="606">
                        <c:v>-162.628626</c:v>
                      </c:pt>
                      <c:pt idx="607">
                        <c:v>-161.934932</c:v>
                      </c:pt>
                      <c:pt idx="608">
                        <c:v>-161.24123800000001</c:v>
                      </c:pt>
                      <c:pt idx="609">
                        <c:v>-160.54754400000002</c:v>
                      </c:pt>
                      <c:pt idx="610">
                        <c:v>-159.85385099999999</c:v>
                      </c:pt>
                      <c:pt idx="611">
                        <c:v>-159.160157</c:v>
                      </c:pt>
                      <c:pt idx="612">
                        <c:v>-158.466463</c:v>
                      </c:pt>
                      <c:pt idx="613">
                        <c:v>-157.77276900000001</c:v>
                      </c:pt>
                      <c:pt idx="614">
                        <c:v>-157.07907600000001</c:v>
                      </c:pt>
                      <c:pt idx="615">
                        <c:v>-156.38538200000002</c:v>
                      </c:pt>
                      <c:pt idx="616">
                        <c:v>-155.691688</c:v>
                      </c:pt>
                      <c:pt idx="617">
                        <c:v>-154.99799400000001</c:v>
                      </c:pt>
                      <c:pt idx="618">
                        <c:v>-154.30430100000001</c:v>
                      </c:pt>
                      <c:pt idx="619">
                        <c:v>-153.61060700000002</c:v>
                      </c:pt>
                      <c:pt idx="620">
                        <c:v>-152.91691300000002</c:v>
                      </c:pt>
                      <c:pt idx="621">
                        <c:v>-152.223219</c:v>
                      </c:pt>
                      <c:pt idx="622">
                        <c:v>-151.529526</c:v>
                      </c:pt>
                      <c:pt idx="623">
                        <c:v>-150.83583200000001</c:v>
                      </c:pt>
                      <c:pt idx="624">
                        <c:v>-150.14213800000002</c:v>
                      </c:pt>
                      <c:pt idx="625">
                        <c:v>-149.44844399999999</c:v>
                      </c:pt>
                      <c:pt idx="626">
                        <c:v>-148.75474999999997</c:v>
                      </c:pt>
                      <c:pt idx="627">
                        <c:v>-148.06105700000001</c:v>
                      </c:pt>
                      <c:pt idx="628">
                        <c:v>-147.36736299999998</c:v>
                      </c:pt>
                      <c:pt idx="629">
                        <c:v>-146.67366899999999</c:v>
                      </c:pt>
                      <c:pt idx="630">
                        <c:v>-145.979975</c:v>
                      </c:pt>
                      <c:pt idx="631">
                        <c:v>-145.286282</c:v>
                      </c:pt>
                      <c:pt idx="632">
                        <c:v>-144.59258799999998</c:v>
                      </c:pt>
                      <c:pt idx="633">
                        <c:v>-143.89889399999998</c:v>
                      </c:pt>
                      <c:pt idx="634">
                        <c:v>-143.20519999999999</c:v>
                      </c:pt>
                      <c:pt idx="635">
                        <c:v>-142.51150699999999</c:v>
                      </c:pt>
                      <c:pt idx="636">
                        <c:v>-141.817813</c:v>
                      </c:pt>
                      <c:pt idx="637">
                        <c:v>-141.12411899999998</c:v>
                      </c:pt>
                      <c:pt idx="638">
                        <c:v>-140.43042499999999</c:v>
                      </c:pt>
                      <c:pt idx="639">
                        <c:v>-139.73673199999999</c:v>
                      </c:pt>
                      <c:pt idx="640">
                        <c:v>-139.043038</c:v>
                      </c:pt>
                      <c:pt idx="641">
                        <c:v>-138.349344</c:v>
                      </c:pt>
                      <c:pt idx="642">
                        <c:v>-137.65565000000001</c:v>
                      </c:pt>
                      <c:pt idx="643">
                        <c:v>-136.96195699999998</c:v>
                      </c:pt>
                      <c:pt idx="644">
                        <c:v>-136.26826299999999</c:v>
                      </c:pt>
                      <c:pt idx="645">
                        <c:v>-135.574569</c:v>
                      </c:pt>
                      <c:pt idx="646">
                        <c:v>-134.880875</c:v>
                      </c:pt>
                      <c:pt idx="647">
                        <c:v>-134.18718200000001</c:v>
                      </c:pt>
                      <c:pt idx="648">
                        <c:v>-133.49348799999999</c:v>
                      </c:pt>
                      <c:pt idx="649">
                        <c:v>-132.79979399999999</c:v>
                      </c:pt>
                      <c:pt idx="650">
                        <c:v>-132.1061</c:v>
                      </c:pt>
                      <c:pt idx="651">
                        <c:v>-131.412407</c:v>
                      </c:pt>
                      <c:pt idx="652">
                        <c:v>-130.71871300000001</c:v>
                      </c:pt>
                      <c:pt idx="653">
                        <c:v>-130.02501899999999</c:v>
                      </c:pt>
                      <c:pt idx="654">
                        <c:v>-129.33132499999999</c:v>
                      </c:pt>
                      <c:pt idx="655">
                        <c:v>-128.637632</c:v>
                      </c:pt>
                      <c:pt idx="656">
                        <c:v>-127.943938</c:v>
                      </c:pt>
                      <c:pt idx="657">
                        <c:v>-127.250244</c:v>
                      </c:pt>
                      <c:pt idx="658">
                        <c:v>-126.55655</c:v>
                      </c:pt>
                      <c:pt idx="659">
                        <c:v>-125.86285700000001</c:v>
                      </c:pt>
                      <c:pt idx="660">
                        <c:v>-125.169163</c:v>
                      </c:pt>
                      <c:pt idx="661">
                        <c:v>-124.475469</c:v>
                      </c:pt>
                      <c:pt idx="662">
                        <c:v>-123.78177500000001</c:v>
                      </c:pt>
                      <c:pt idx="663">
                        <c:v>-123.088081</c:v>
                      </c:pt>
                      <c:pt idx="664">
                        <c:v>-122.39438800000001</c:v>
                      </c:pt>
                      <c:pt idx="665">
                        <c:v>-121.700694</c:v>
                      </c:pt>
                      <c:pt idx="666">
                        <c:v>-121.00700000000001</c:v>
                      </c:pt>
                      <c:pt idx="667">
                        <c:v>-120.31330600000001</c:v>
                      </c:pt>
                      <c:pt idx="668">
                        <c:v>-119.619613</c:v>
                      </c:pt>
                      <c:pt idx="669">
                        <c:v>-118.92591900000001</c:v>
                      </c:pt>
                      <c:pt idx="670">
                        <c:v>-118.232225</c:v>
                      </c:pt>
                      <c:pt idx="671">
                        <c:v>-117.53853099999999</c:v>
                      </c:pt>
                      <c:pt idx="672">
                        <c:v>-116.844838</c:v>
                      </c:pt>
                      <c:pt idx="673">
                        <c:v>-116.15114399999999</c:v>
                      </c:pt>
                      <c:pt idx="674">
                        <c:v>-115.45744999999999</c:v>
                      </c:pt>
                      <c:pt idx="675">
                        <c:v>-114.763756</c:v>
                      </c:pt>
                      <c:pt idx="676">
                        <c:v>-114.07006299999999</c:v>
                      </c:pt>
                      <c:pt idx="677">
                        <c:v>-113.376369</c:v>
                      </c:pt>
                      <c:pt idx="678">
                        <c:v>-112.682675</c:v>
                      </c:pt>
                      <c:pt idx="679">
                        <c:v>-111.988981</c:v>
                      </c:pt>
                      <c:pt idx="680">
                        <c:v>-111.295288</c:v>
                      </c:pt>
                      <c:pt idx="681">
                        <c:v>-110.60159399999999</c:v>
                      </c:pt>
                      <c:pt idx="682">
                        <c:v>-109.9079</c:v>
                      </c:pt>
                      <c:pt idx="683">
                        <c:v>-109.214206</c:v>
                      </c:pt>
                      <c:pt idx="684">
                        <c:v>-108.52051299999999</c:v>
                      </c:pt>
                      <c:pt idx="685">
                        <c:v>-107.826819</c:v>
                      </c:pt>
                      <c:pt idx="686">
                        <c:v>-107.13312500000001</c:v>
                      </c:pt>
                      <c:pt idx="687">
                        <c:v>-106.439431</c:v>
                      </c:pt>
                      <c:pt idx="688">
                        <c:v>-105.745738</c:v>
                      </c:pt>
                      <c:pt idx="689">
                        <c:v>-105.05204400000001</c:v>
                      </c:pt>
                      <c:pt idx="690">
                        <c:v>-104.35835</c:v>
                      </c:pt>
                      <c:pt idx="691">
                        <c:v>-103.6646563</c:v>
                      </c:pt>
                      <c:pt idx="692">
                        <c:v>-102.9709625</c:v>
                      </c:pt>
                      <c:pt idx="693">
                        <c:v>-102.2772688</c:v>
                      </c:pt>
                      <c:pt idx="694">
                        <c:v>-101.58357500000001</c:v>
                      </c:pt>
                      <c:pt idx="695">
                        <c:v>-100.8898813</c:v>
                      </c:pt>
                      <c:pt idx="696">
                        <c:v>-100.19618750000001</c:v>
                      </c:pt>
                      <c:pt idx="697">
                        <c:v>-99.502493700000002</c:v>
                      </c:pt>
                      <c:pt idx="698">
                        <c:v>-98.808799999999991</c:v>
                      </c:pt>
                      <c:pt idx="699">
                        <c:v>-98.1151062</c:v>
                      </c:pt>
                      <c:pt idx="700">
                        <c:v>-97.421412499999988</c:v>
                      </c:pt>
                      <c:pt idx="701">
                        <c:v>-96.727718699999997</c:v>
                      </c:pt>
                      <c:pt idx="702">
                        <c:v>-96.034025</c:v>
                      </c:pt>
                      <c:pt idx="703">
                        <c:v>-95.340331199999994</c:v>
                      </c:pt>
                      <c:pt idx="704">
                        <c:v>-94.646637400000003</c:v>
                      </c:pt>
                      <c:pt idx="705">
                        <c:v>-93.952943699999992</c:v>
                      </c:pt>
                      <c:pt idx="706">
                        <c:v>-93.2592499</c:v>
                      </c:pt>
                      <c:pt idx="707">
                        <c:v>-92.565556200000003</c:v>
                      </c:pt>
                      <c:pt idx="708">
                        <c:v>-91.871862399999998</c:v>
                      </c:pt>
                      <c:pt idx="709">
                        <c:v>-91.178168700000001</c:v>
                      </c:pt>
                      <c:pt idx="710">
                        <c:v>-90.484474899999995</c:v>
                      </c:pt>
                      <c:pt idx="711">
                        <c:v>-89.790781100000004</c:v>
                      </c:pt>
                      <c:pt idx="712">
                        <c:v>-89.097087400000007</c:v>
                      </c:pt>
                      <c:pt idx="713">
                        <c:v>-88.403393600000001</c:v>
                      </c:pt>
                      <c:pt idx="714">
                        <c:v>-87.709699900000004</c:v>
                      </c:pt>
                      <c:pt idx="715">
                        <c:v>-87.016006099999998</c:v>
                      </c:pt>
                      <c:pt idx="716">
                        <c:v>-86.322312400000001</c:v>
                      </c:pt>
                      <c:pt idx="717">
                        <c:v>-85.628618599999996</c:v>
                      </c:pt>
                      <c:pt idx="718">
                        <c:v>-84.934924800000005</c:v>
                      </c:pt>
                      <c:pt idx="719">
                        <c:v>-84.241231100000007</c:v>
                      </c:pt>
                      <c:pt idx="720">
                        <c:v>-83.547537300000002</c:v>
                      </c:pt>
                      <c:pt idx="721">
                        <c:v>-82.853843600000005</c:v>
                      </c:pt>
                      <c:pt idx="722">
                        <c:v>-82.160149799999999</c:v>
                      </c:pt>
                      <c:pt idx="723">
                        <c:v>-81.466456100000002</c:v>
                      </c:pt>
                      <c:pt idx="724">
                        <c:v>-80.772762300000011</c:v>
                      </c:pt>
                      <c:pt idx="725">
                        <c:v>-80.079068500000005</c:v>
                      </c:pt>
                      <c:pt idx="726">
                        <c:v>-79.385374799999994</c:v>
                      </c:pt>
                      <c:pt idx="727">
                        <c:v>-78.691680999999988</c:v>
                      </c:pt>
                      <c:pt idx="728">
                        <c:v>-77.997987299999991</c:v>
                      </c:pt>
                      <c:pt idx="729">
                        <c:v>-77.3042935</c:v>
                      </c:pt>
                      <c:pt idx="730">
                        <c:v>-76.610599799999989</c:v>
                      </c:pt>
                      <c:pt idx="731">
                        <c:v>-75.916905999999997</c:v>
                      </c:pt>
                      <c:pt idx="732">
                        <c:v>-75.223212199999992</c:v>
                      </c:pt>
                      <c:pt idx="733">
                        <c:v>-74.529518499999995</c:v>
                      </c:pt>
                      <c:pt idx="734">
                        <c:v>-73.835824700000003</c:v>
                      </c:pt>
                      <c:pt idx="735">
                        <c:v>-73.142130999999992</c:v>
                      </c:pt>
                      <c:pt idx="736">
                        <c:v>-72.448437200000001</c:v>
                      </c:pt>
                      <c:pt idx="737">
                        <c:v>-71.754743500000004</c:v>
                      </c:pt>
                      <c:pt idx="738">
                        <c:v>-71.061049699999998</c:v>
                      </c:pt>
                      <c:pt idx="739">
                        <c:v>-70.367355899999993</c:v>
                      </c:pt>
                      <c:pt idx="740">
                        <c:v>-69.673662199999995</c:v>
                      </c:pt>
                      <c:pt idx="741">
                        <c:v>-68.979968400000004</c:v>
                      </c:pt>
                      <c:pt idx="742">
                        <c:v>-68.286274700000007</c:v>
                      </c:pt>
                      <c:pt idx="743">
                        <c:v>-67.592580900000002</c:v>
                      </c:pt>
                      <c:pt idx="744">
                        <c:v>-66.898887200000004</c:v>
                      </c:pt>
                      <c:pt idx="745">
                        <c:v>-66.205193400000013</c:v>
                      </c:pt>
                      <c:pt idx="746">
                        <c:v>-65.511499600000008</c:v>
                      </c:pt>
                      <c:pt idx="747">
                        <c:v>-64.817805899999996</c:v>
                      </c:pt>
                      <c:pt idx="748">
                        <c:v>-64.124112099999991</c:v>
                      </c:pt>
                      <c:pt idx="749">
                        <c:v>-63.430418400000001</c:v>
                      </c:pt>
                      <c:pt idx="750">
                        <c:v>-62.736724599999995</c:v>
                      </c:pt>
                      <c:pt idx="751">
                        <c:v>-62.043030899999998</c:v>
                      </c:pt>
                      <c:pt idx="752">
                        <c:v>-61.3493371</c:v>
                      </c:pt>
                      <c:pt idx="753">
                        <c:v>-60.655643300000001</c:v>
                      </c:pt>
                      <c:pt idx="754">
                        <c:v>-59.961949599999997</c:v>
                      </c:pt>
                      <c:pt idx="755">
                        <c:v>-59.268255799999999</c:v>
                      </c:pt>
                      <c:pt idx="756">
                        <c:v>-58.574562100000001</c:v>
                      </c:pt>
                      <c:pt idx="757">
                        <c:v>-57.880868300000003</c:v>
                      </c:pt>
                      <c:pt idx="758">
                        <c:v>-57.187174599999999</c:v>
                      </c:pt>
                      <c:pt idx="759">
                        <c:v>-56.4934808</c:v>
                      </c:pt>
                      <c:pt idx="760">
                        <c:v>-55.799787000000002</c:v>
                      </c:pt>
                      <c:pt idx="761">
                        <c:v>-55.106093300000005</c:v>
                      </c:pt>
                      <c:pt idx="762">
                        <c:v>-54.412399499999999</c:v>
                      </c:pt>
                      <c:pt idx="763">
                        <c:v>-53.718705799999995</c:v>
                      </c:pt>
                      <c:pt idx="764">
                        <c:v>-53.025011999999997</c:v>
                      </c:pt>
                      <c:pt idx="765">
                        <c:v>-52.3313183</c:v>
                      </c:pt>
                      <c:pt idx="766">
                        <c:v>-51.637624500000001</c:v>
                      </c:pt>
                      <c:pt idx="767">
                        <c:v>-50.943930700000003</c:v>
                      </c:pt>
                      <c:pt idx="768">
                        <c:v>-50.250236999999998</c:v>
                      </c:pt>
                      <c:pt idx="769">
                        <c:v>-49.5565432</c:v>
                      </c:pt>
                      <c:pt idx="770">
                        <c:v>-48.862849500000003</c:v>
                      </c:pt>
                      <c:pt idx="771">
                        <c:v>-48.169155700000005</c:v>
                      </c:pt>
                      <c:pt idx="772">
                        <c:v>-47.475462</c:v>
                      </c:pt>
                      <c:pt idx="773">
                        <c:v>-46.781768200000002</c:v>
                      </c:pt>
                      <c:pt idx="774">
                        <c:v>-46.088074400000004</c:v>
                      </c:pt>
                      <c:pt idx="775">
                        <c:v>-45.394380700000006</c:v>
                      </c:pt>
                      <c:pt idx="776">
                        <c:v>-44.700686899999994</c:v>
                      </c:pt>
                      <c:pt idx="777">
                        <c:v>-44.006993199999997</c:v>
                      </c:pt>
                      <c:pt idx="778">
                        <c:v>-43.313299399999998</c:v>
                      </c:pt>
                      <c:pt idx="779">
                        <c:v>-42.619605700000001</c:v>
                      </c:pt>
                      <c:pt idx="780">
                        <c:v>-41.925911899999996</c:v>
                      </c:pt>
                      <c:pt idx="781">
                        <c:v>-41.232218099999997</c:v>
                      </c:pt>
                      <c:pt idx="782">
                        <c:v>-40.5385244</c:v>
                      </c:pt>
                      <c:pt idx="783">
                        <c:v>-39.844830600000002</c:v>
                      </c:pt>
                      <c:pt idx="784">
                        <c:v>-39.151136899999997</c:v>
                      </c:pt>
                      <c:pt idx="785">
                        <c:v>-38.457443099999999</c:v>
                      </c:pt>
                      <c:pt idx="786">
                        <c:v>-37.763749400000002</c:v>
                      </c:pt>
                      <c:pt idx="787">
                        <c:v>-37.070055600000003</c:v>
                      </c:pt>
                      <c:pt idx="788">
                        <c:v>-36.376361799999998</c:v>
                      </c:pt>
                      <c:pt idx="789">
                        <c:v>-35.682668100000001</c:v>
                      </c:pt>
                      <c:pt idx="790">
                        <c:v>-34.988974299999995</c:v>
                      </c:pt>
                      <c:pt idx="791">
                        <c:v>-34.295280599999998</c:v>
                      </c:pt>
                      <c:pt idx="792">
                        <c:v>-33.6015868</c:v>
                      </c:pt>
                      <c:pt idx="793">
                        <c:v>-32.907893100000003</c:v>
                      </c:pt>
                      <c:pt idx="794">
                        <c:v>-32.214199299999997</c:v>
                      </c:pt>
                      <c:pt idx="795">
                        <c:v>-31.520505499999999</c:v>
                      </c:pt>
                      <c:pt idx="796">
                        <c:v>-30.826811799999998</c:v>
                      </c:pt>
                      <c:pt idx="797">
                        <c:v>-30.133118</c:v>
                      </c:pt>
                      <c:pt idx="798">
                        <c:v>-29.439424299999999</c:v>
                      </c:pt>
                      <c:pt idx="799">
                        <c:v>-28.745730500000001</c:v>
                      </c:pt>
                      <c:pt idx="800">
                        <c:v>-28.052036800000003</c:v>
                      </c:pt>
                      <c:pt idx="801">
                        <c:v>-27.358342999999998</c:v>
                      </c:pt>
                      <c:pt idx="802">
                        <c:v>-26.664649199999999</c:v>
                      </c:pt>
                      <c:pt idx="803">
                        <c:v>-25.970955499999999</c:v>
                      </c:pt>
                      <c:pt idx="804">
                        <c:v>-25.2772617</c:v>
                      </c:pt>
                      <c:pt idx="805">
                        <c:v>-24.583568</c:v>
                      </c:pt>
                      <c:pt idx="806">
                        <c:v>-23.889874200000001</c:v>
                      </c:pt>
                      <c:pt idx="807">
                        <c:v>-23.196180500000001</c:v>
                      </c:pt>
                      <c:pt idx="808">
                        <c:v>-22.502486699999999</c:v>
                      </c:pt>
                      <c:pt idx="809">
                        <c:v>-21.8087929</c:v>
                      </c:pt>
                      <c:pt idx="810">
                        <c:v>-21.1150992</c:v>
                      </c:pt>
                      <c:pt idx="811">
                        <c:v>-20.421405399999998</c:v>
                      </c:pt>
                      <c:pt idx="812">
                        <c:v>-19.7277117</c:v>
                      </c:pt>
                      <c:pt idx="813">
                        <c:v>-19.034017899999998</c:v>
                      </c:pt>
                      <c:pt idx="814">
                        <c:v>-18.340324199999998</c:v>
                      </c:pt>
                      <c:pt idx="815">
                        <c:v>-17.646630399999999</c:v>
                      </c:pt>
                      <c:pt idx="816">
                        <c:v>-16.952936600000001</c:v>
                      </c:pt>
                      <c:pt idx="817">
                        <c:v>-16.2592429</c:v>
                      </c:pt>
                      <c:pt idx="818">
                        <c:v>-15.5655491</c:v>
                      </c:pt>
                      <c:pt idx="819">
                        <c:v>-14.871855380000001</c:v>
                      </c:pt>
                      <c:pt idx="820">
                        <c:v>-14.178161619999999</c:v>
                      </c:pt>
                      <c:pt idx="821">
                        <c:v>-13.484467860000001</c:v>
                      </c:pt>
                      <c:pt idx="822">
                        <c:v>-12.790774110000001</c:v>
                      </c:pt>
                      <c:pt idx="823">
                        <c:v>-12.097080349999999</c:v>
                      </c:pt>
                      <c:pt idx="824">
                        <c:v>-11.40338659</c:v>
                      </c:pt>
                      <c:pt idx="825">
                        <c:v>-10.709692839999999</c:v>
                      </c:pt>
                      <c:pt idx="826">
                        <c:v>-10.01599908</c:v>
                      </c:pt>
                      <c:pt idx="827">
                        <c:v>-9.3223053199999999</c:v>
                      </c:pt>
                      <c:pt idx="828">
                        <c:v>-8.6286115599999995</c:v>
                      </c:pt>
                      <c:pt idx="829">
                        <c:v>-7.93491781</c:v>
                      </c:pt>
                      <c:pt idx="830">
                        <c:v>-7.2412240499999996</c:v>
                      </c:pt>
                      <c:pt idx="831">
                        <c:v>-6.5475302900000001</c:v>
                      </c:pt>
                      <c:pt idx="832">
                        <c:v>-5.8538365949999998</c:v>
                      </c:pt>
                      <c:pt idx="833">
                        <c:v>-5.160142896</c:v>
                      </c:pt>
                      <c:pt idx="834">
                        <c:v>-4.4664491970000002</c:v>
                      </c:pt>
                      <c:pt idx="835">
                        <c:v>-3.7727555000000002</c:v>
                      </c:pt>
                      <c:pt idx="836">
                        <c:v>-3.0790617400000002</c:v>
                      </c:pt>
                      <c:pt idx="837">
                        <c:v>-2.3853679800000003</c:v>
                      </c:pt>
                      <c:pt idx="838">
                        <c:v>-1.6916742300000003</c:v>
                      </c:pt>
                      <c:pt idx="839">
                        <c:v>-0.99798069999999939</c:v>
                      </c:pt>
                      <c:pt idx="840">
                        <c:v>-0.30428695000000072</c:v>
                      </c:pt>
                      <c:pt idx="841">
                        <c:v>0.38940680999999966</c:v>
                      </c:pt>
                      <c:pt idx="842">
                        <c:v>1.0831005699999992</c:v>
                      </c:pt>
                      <c:pt idx="843">
                        <c:v>1.7767943299999995</c:v>
                      </c:pt>
                      <c:pt idx="844">
                        <c:v>2.47048808</c:v>
                      </c:pt>
                      <c:pt idx="845">
                        <c:v>3.1641813700000014</c:v>
                      </c:pt>
                      <c:pt idx="846">
                        <c:v>3.85787513</c:v>
                      </c:pt>
                      <c:pt idx="847">
                        <c:v>4.5515688900000004</c:v>
                      </c:pt>
                      <c:pt idx="848">
                        <c:v>5.2452626000000002</c:v>
                      </c:pt>
                      <c:pt idx="849">
                        <c:v>5.9389564000000004</c:v>
                      </c:pt>
                      <c:pt idx="850">
                        <c:v>6.6326502000000005</c:v>
                      </c:pt>
                      <c:pt idx="851">
                        <c:v>7.3263438999999995</c:v>
                      </c:pt>
                      <c:pt idx="852">
                        <c:v>8.0200377000000014</c:v>
                      </c:pt>
                      <c:pt idx="853">
                        <c:v>8.7137314000000003</c:v>
                      </c:pt>
                      <c:pt idx="854">
                        <c:v>9.4074252000000005</c:v>
                      </c:pt>
                      <c:pt idx="855">
                        <c:v>10.101118899999999</c:v>
                      </c:pt>
                      <c:pt idx="856">
                        <c:v>10.7948118</c:v>
                      </c:pt>
                      <c:pt idx="857">
                        <c:v>11.488505499999999</c:v>
                      </c:pt>
                      <c:pt idx="858">
                        <c:v>12.182199300000001</c:v>
                      </c:pt>
                      <c:pt idx="859">
                        <c:v>12.875893000000001</c:v>
                      </c:pt>
                      <c:pt idx="860">
                        <c:v>13.5695868</c:v>
                      </c:pt>
                      <c:pt idx="861">
                        <c:v>14.263280599999998</c:v>
                      </c:pt>
                      <c:pt idx="862">
                        <c:v>14.956974299999999</c:v>
                      </c:pt>
                      <c:pt idx="863">
                        <c:v>15.650668099999997</c:v>
                      </c:pt>
                      <c:pt idx="864">
                        <c:v>16.344361799999998</c:v>
                      </c:pt>
                      <c:pt idx="865">
                        <c:v>17.0380556</c:v>
                      </c:pt>
                      <c:pt idx="866">
                        <c:v>17.731749300000001</c:v>
                      </c:pt>
                      <c:pt idx="867">
                        <c:v>18.425443099999999</c:v>
                      </c:pt>
                      <c:pt idx="868">
                        <c:v>19.119136900000001</c:v>
                      </c:pt>
                      <c:pt idx="869">
                        <c:v>19.812830599999998</c:v>
                      </c:pt>
                      <c:pt idx="870">
                        <c:v>20.5065244</c:v>
                      </c:pt>
                      <c:pt idx="871">
                        <c:v>21.200218099999997</c:v>
                      </c:pt>
                      <c:pt idx="872">
                        <c:v>21.893911900000003</c:v>
                      </c:pt>
                      <c:pt idx="873">
                        <c:v>22.5876056</c:v>
                      </c:pt>
                      <c:pt idx="874">
                        <c:v>23.281299400000002</c:v>
                      </c:pt>
                      <c:pt idx="875">
                        <c:v>23.9749932</c:v>
                      </c:pt>
                      <c:pt idx="876">
                        <c:v>24.668686900000001</c:v>
                      </c:pt>
                      <c:pt idx="877">
                        <c:v>25.362380699999999</c:v>
                      </c:pt>
                      <c:pt idx="878">
                        <c:v>26.0560744</c:v>
                      </c:pt>
                      <c:pt idx="879">
                        <c:v>26.749766300000001</c:v>
                      </c:pt>
                      <c:pt idx="880">
                        <c:v>27.443460100000003</c:v>
                      </c:pt>
                      <c:pt idx="881">
                        <c:v>28.1371538</c:v>
                      </c:pt>
                      <c:pt idx="882">
                        <c:v>28.830847599999998</c:v>
                      </c:pt>
                      <c:pt idx="883">
                        <c:v>29.524541300000003</c:v>
                      </c:pt>
                      <c:pt idx="884">
                        <c:v>30.218235100000001</c:v>
                      </c:pt>
                      <c:pt idx="885">
                        <c:v>30.911928899999999</c:v>
                      </c:pt>
                      <c:pt idx="886">
                        <c:v>31.605622599999997</c:v>
                      </c:pt>
                      <c:pt idx="887">
                        <c:v>32.299316399999995</c:v>
                      </c:pt>
                      <c:pt idx="888">
                        <c:v>32.993010099999999</c:v>
                      </c:pt>
                      <c:pt idx="889">
                        <c:v>33.686703899999998</c:v>
                      </c:pt>
                      <c:pt idx="890">
                        <c:v>34.380397600000002</c:v>
                      </c:pt>
                      <c:pt idx="891">
                        <c:v>35.0740914</c:v>
                      </c:pt>
                      <c:pt idx="892">
                        <c:v>35.767785199999999</c:v>
                      </c:pt>
                      <c:pt idx="893">
                        <c:v>36.461478900000003</c:v>
                      </c:pt>
                      <c:pt idx="894">
                        <c:v>37.155172700000001</c:v>
                      </c:pt>
                      <c:pt idx="895">
                        <c:v>37.848866399999999</c:v>
                      </c:pt>
                      <c:pt idx="896">
                        <c:v>38.542560199999997</c:v>
                      </c:pt>
                      <c:pt idx="897">
                        <c:v>39.236253900000001</c:v>
                      </c:pt>
                      <c:pt idx="898">
                        <c:v>39.9299477</c:v>
                      </c:pt>
                      <c:pt idx="899">
                        <c:v>40.623641499999998</c:v>
                      </c:pt>
                      <c:pt idx="900">
                        <c:v>41.317335199999995</c:v>
                      </c:pt>
                      <c:pt idx="901">
                        <c:v>42.011029000000001</c:v>
                      </c:pt>
                      <c:pt idx="902">
                        <c:v>42.704722699999998</c:v>
                      </c:pt>
                      <c:pt idx="903">
                        <c:v>43.398416499999996</c:v>
                      </c:pt>
                      <c:pt idx="904">
                        <c:v>44.0921102</c:v>
                      </c:pt>
                      <c:pt idx="905">
                        <c:v>44.785804000000006</c:v>
                      </c:pt>
                      <c:pt idx="906">
                        <c:v>45.479497800000004</c:v>
                      </c:pt>
                      <c:pt idx="907">
                        <c:v>46.173191500000001</c:v>
                      </c:pt>
                      <c:pt idx="908">
                        <c:v>46.8668853</c:v>
                      </c:pt>
                      <c:pt idx="909">
                        <c:v>47.560579000000004</c:v>
                      </c:pt>
                      <c:pt idx="910">
                        <c:v>48.254272800000003</c:v>
                      </c:pt>
                      <c:pt idx="911">
                        <c:v>48.9479665</c:v>
                      </c:pt>
                      <c:pt idx="912">
                        <c:v>49.641660299999998</c:v>
                      </c:pt>
                      <c:pt idx="913">
                        <c:v>50.335354099999996</c:v>
                      </c:pt>
                      <c:pt idx="914">
                        <c:v>51.029047800000001</c:v>
                      </c:pt>
                      <c:pt idx="915">
                        <c:v>51.722741599999999</c:v>
                      </c:pt>
                      <c:pt idx="916">
                        <c:v>52.416435299999996</c:v>
                      </c:pt>
                      <c:pt idx="917">
                        <c:v>53.110129099999995</c:v>
                      </c:pt>
                      <c:pt idx="918">
                        <c:v>53.803822799999999</c:v>
                      </c:pt>
                      <c:pt idx="919">
                        <c:v>54.497516600000004</c:v>
                      </c:pt>
                      <c:pt idx="920">
                        <c:v>55.191210400000003</c:v>
                      </c:pt>
                      <c:pt idx="921">
                        <c:v>55.8849041</c:v>
                      </c:pt>
                      <c:pt idx="922">
                        <c:v>56.578597899999998</c:v>
                      </c:pt>
                      <c:pt idx="923">
                        <c:v>57.272291600000003</c:v>
                      </c:pt>
                      <c:pt idx="924">
                        <c:v>57.965981700000007</c:v>
                      </c:pt>
                      <c:pt idx="925">
                        <c:v>58.659675400000005</c:v>
                      </c:pt>
                      <c:pt idx="926">
                        <c:v>59.353369200000003</c:v>
                      </c:pt>
                      <c:pt idx="927">
                        <c:v>60.0470629</c:v>
                      </c:pt>
                      <c:pt idx="928">
                        <c:v>60.740756700000006</c:v>
                      </c:pt>
                      <c:pt idx="929">
                        <c:v>61.434450400000003</c:v>
                      </c:pt>
                      <c:pt idx="930">
                        <c:v>62.128144200000008</c:v>
                      </c:pt>
                      <c:pt idx="931">
                        <c:v>62.821838</c:v>
                      </c:pt>
                      <c:pt idx="932">
                        <c:v>63.515531700000011</c:v>
                      </c:pt>
                      <c:pt idx="933">
                        <c:v>64.209225500000002</c:v>
                      </c:pt>
                      <c:pt idx="934">
                        <c:v>64.902919199999999</c:v>
                      </c:pt>
                      <c:pt idx="935">
                        <c:v>65.596613000000005</c:v>
                      </c:pt>
                      <c:pt idx="936">
                        <c:v>66.290306700000002</c:v>
                      </c:pt>
                      <c:pt idx="937">
                        <c:v>66.984000500000008</c:v>
                      </c:pt>
                      <c:pt idx="938">
                        <c:v>67.677694299999999</c:v>
                      </c:pt>
                      <c:pt idx="939">
                        <c:v>68.371387999999996</c:v>
                      </c:pt>
                      <c:pt idx="940">
                        <c:v>69.065081800000002</c:v>
                      </c:pt>
                      <c:pt idx="941">
                        <c:v>69.758775499999999</c:v>
                      </c:pt>
                      <c:pt idx="942">
                        <c:v>70.452469300000004</c:v>
                      </c:pt>
                      <c:pt idx="943">
                        <c:v>71.146163000000001</c:v>
                      </c:pt>
                      <c:pt idx="944">
                        <c:v>71.839856799999993</c:v>
                      </c:pt>
                      <c:pt idx="945">
                        <c:v>72.533550599999998</c:v>
                      </c:pt>
                      <c:pt idx="946">
                        <c:v>73.227244299999995</c:v>
                      </c:pt>
                      <c:pt idx="947">
                        <c:v>73.920938100000001</c:v>
                      </c:pt>
                      <c:pt idx="948">
                        <c:v>74.614631799999998</c:v>
                      </c:pt>
                      <c:pt idx="949">
                        <c:v>75.308325599999989</c:v>
                      </c:pt>
                      <c:pt idx="950">
                        <c:v>76.002019300000001</c:v>
                      </c:pt>
                      <c:pt idx="951">
                        <c:v>76.695713099999992</c:v>
                      </c:pt>
                      <c:pt idx="952">
                        <c:v>77.389406899999997</c:v>
                      </c:pt>
                      <c:pt idx="953">
                        <c:v>78.083100599999995</c:v>
                      </c:pt>
                      <c:pt idx="954">
                        <c:v>78.7767944</c:v>
                      </c:pt>
                      <c:pt idx="955">
                        <c:v>79.470488100000011</c:v>
                      </c:pt>
                      <c:pt idx="956">
                        <c:v>80.164181900000003</c:v>
                      </c:pt>
                      <c:pt idx="957">
                        <c:v>80.8578756</c:v>
                      </c:pt>
                      <c:pt idx="958">
                        <c:v>81.551569400000005</c:v>
                      </c:pt>
                      <c:pt idx="959">
                        <c:v>82.245263200000011</c:v>
                      </c:pt>
                      <c:pt idx="960">
                        <c:v>82.938956900000008</c:v>
                      </c:pt>
                      <c:pt idx="961">
                        <c:v>83.632650699999999</c:v>
                      </c:pt>
                      <c:pt idx="962">
                        <c:v>84.326344399999996</c:v>
                      </c:pt>
                      <c:pt idx="963">
                        <c:v>85.020038200000002</c:v>
                      </c:pt>
                      <c:pt idx="964">
                        <c:v>85.713731899999999</c:v>
                      </c:pt>
                      <c:pt idx="965">
                        <c:v>86.407425700000005</c:v>
                      </c:pt>
                      <c:pt idx="966">
                        <c:v>87.101119499999996</c:v>
                      </c:pt>
                      <c:pt idx="967">
                        <c:v>87.794813200000007</c:v>
                      </c:pt>
                      <c:pt idx="968">
                        <c:v>88.488506999999998</c:v>
                      </c:pt>
                      <c:pt idx="969">
                        <c:v>89.182200699999996</c:v>
                      </c:pt>
                      <c:pt idx="970">
                        <c:v>89.875894500000001</c:v>
                      </c:pt>
                      <c:pt idx="971">
                        <c:v>90.569588199999998</c:v>
                      </c:pt>
                      <c:pt idx="972">
                        <c:v>91.263282000000004</c:v>
                      </c:pt>
                      <c:pt idx="973">
                        <c:v>91.956975799999995</c:v>
                      </c:pt>
                      <c:pt idx="974">
                        <c:v>92.650669499999992</c:v>
                      </c:pt>
                      <c:pt idx="975">
                        <c:v>93.344363299999998</c:v>
                      </c:pt>
                      <c:pt idx="976">
                        <c:v>94.038056999999995</c:v>
                      </c:pt>
                      <c:pt idx="977">
                        <c:v>94.7317508</c:v>
                      </c:pt>
                      <c:pt idx="978">
                        <c:v>95.425444999999996</c:v>
                      </c:pt>
                      <c:pt idx="979">
                        <c:v>96.119137999999992</c:v>
                      </c:pt>
                      <c:pt idx="980">
                        <c:v>96.812832</c:v>
                      </c:pt>
                      <c:pt idx="981">
                        <c:v>97.506525999999994</c:v>
                      </c:pt>
                      <c:pt idx="982">
                        <c:v>98.200220000000002</c:v>
                      </c:pt>
                      <c:pt idx="983">
                        <c:v>98.893912999999998</c:v>
                      </c:pt>
                      <c:pt idx="984">
                        <c:v>99.587607000000006</c:v>
                      </c:pt>
                    </c:numCache>
                  </c:numRef>
                </c:xVal>
                <c:yVal>
                  <c:numRef>
                    <c:extLst xmlns:c15="http://schemas.microsoft.com/office/drawing/2012/chart">
                      <c:ext xmlns:c15="http://schemas.microsoft.com/office/drawing/2012/chart" uri="{02D57815-91ED-43cb-92C2-25804820EDAC}">
                        <c15:formulaRef>
                          <c15:sqref>distance100mm!$C$4:$C$988</c15:sqref>
                        </c15:formulaRef>
                      </c:ext>
                    </c:extLst>
                    <c:numCache>
                      <c:formatCode>General</c:formatCode>
                      <c:ptCount val="985"/>
                      <c:pt idx="0">
                        <c:v>-9.8384637799999997</c:v>
                      </c:pt>
                      <c:pt idx="1">
                        <c:v>-10.785450000000001</c:v>
                      </c:pt>
                      <c:pt idx="2">
                        <c:v>-11.4227571</c:v>
                      </c:pt>
                      <c:pt idx="3">
                        <c:v>-12.2515049</c:v>
                      </c:pt>
                      <c:pt idx="4">
                        <c:v>-12.725631699999999</c:v>
                      </c:pt>
                      <c:pt idx="5">
                        <c:v>-13.6091614</c:v>
                      </c:pt>
                      <c:pt idx="6">
                        <c:v>-14.2493801</c:v>
                      </c:pt>
                      <c:pt idx="7">
                        <c:v>-14.8489141</c:v>
                      </c:pt>
                      <c:pt idx="8">
                        <c:v>-15.1934013</c:v>
                      </c:pt>
                      <c:pt idx="9">
                        <c:v>-16.040323300000001</c:v>
                      </c:pt>
                      <c:pt idx="10">
                        <c:v>-16.3753624</c:v>
                      </c:pt>
                      <c:pt idx="11">
                        <c:v>-16.642770800000001</c:v>
                      </c:pt>
                      <c:pt idx="12">
                        <c:v>-17.239606899999998</c:v>
                      </c:pt>
                      <c:pt idx="13">
                        <c:v>-18.066352800000001</c:v>
                      </c:pt>
                      <c:pt idx="14">
                        <c:v>-19.297992700000002</c:v>
                      </c:pt>
                      <c:pt idx="15">
                        <c:v>-19.889345200000001</c:v>
                      </c:pt>
                      <c:pt idx="16">
                        <c:v>-20.236114499999999</c:v>
                      </c:pt>
                      <c:pt idx="17">
                        <c:v>-21.462942099999999</c:v>
                      </c:pt>
                      <c:pt idx="18">
                        <c:v>-22.4261971</c:v>
                      </c:pt>
                      <c:pt idx="19">
                        <c:v>-23.431835199999998</c:v>
                      </c:pt>
                      <c:pt idx="20">
                        <c:v>-23.7542744</c:v>
                      </c:pt>
                      <c:pt idx="21">
                        <c:v>-24.201618199999999</c:v>
                      </c:pt>
                      <c:pt idx="22">
                        <c:v>-23.979942300000001</c:v>
                      </c:pt>
                      <c:pt idx="23">
                        <c:v>-23.396120100000001</c:v>
                      </c:pt>
                      <c:pt idx="24">
                        <c:v>-22.677175500000001</c:v>
                      </c:pt>
                      <c:pt idx="25">
                        <c:v>-22.028572100000002</c:v>
                      </c:pt>
                      <c:pt idx="26">
                        <c:v>-21.5163689</c:v>
                      </c:pt>
                      <c:pt idx="27">
                        <c:v>-20.577648199999999</c:v>
                      </c:pt>
                      <c:pt idx="28">
                        <c:v>-19.864261599999999</c:v>
                      </c:pt>
                      <c:pt idx="29">
                        <c:v>-18.999223700000002</c:v>
                      </c:pt>
                      <c:pt idx="30">
                        <c:v>-18.457449</c:v>
                      </c:pt>
                      <c:pt idx="31">
                        <c:v>-17.834343000000001</c:v>
                      </c:pt>
                      <c:pt idx="32">
                        <c:v>-17.189655299999998</c:v>
                      </c:pt>
                      <c:pt idx="33">
                        <c:v>-16.5753384</c:v>
                      </c:pt>
                      <c:pt idx="34">
                        <c:v>-15.6768017</c:v>
                      </c:pt>
                      <c:pt idx="35">
                        <c:v>-15.3621874</c:v>
                      </c:pt>
                      <c:pt idx="36">
                        <c:v>-14.419672</c:v>
                      </c:pt>
                      <c:pt idx="37">
                        <c:v>-13.9838009</c:v>
                      </c:pt>
                      <c:pt idx="38">
                        <c:v>-13.432922400000001</c:v>
                      </c:pt>
                      <c:pt idx="39">
                        <c:v>-12.901740999999999</c:v>
                      </c:pt>
                      <c:pt idx="40">
                        <c:v>-11.918704</c:v>
                      </c:pt>
                      <c:pt idx="41">
                        <c:v>-10.558438300000001</c:v>
                      </c:pt>
                      <c:pt idx="42">
                        <c:v>-10.008238800000001</c:v>
                      </c:pt>
                      <c:pt idx="43">
                        <c:v>-9.0032119799999997</c:v>
                      </c:pt>
                      <c:pt idx="44">
                        <c:v>-7.6172857299999999</c:v>
                      </c:pt>
                      <c:pt idx="45">
                        <c:v>-6.9074993100000004</c:v>
                      </c:pt>
                      <c:pt idx="46">
                        <c:v>-6.01894712</c:v>
                      </c:pt>
                      <c:pt idx="47">
                        <c:v>-5.04603672</c:v>
                      </c:pt>
                      <c:pt idx="48">
                        <c:v>-4.4088115700000001</c:v>
                      </c:pt>
                      <c:pt idx="49">
                        <c:v>-3.8059949899999999</c:v>
                      </c:pt>
                      <c:pt idx="50">
                        <c:v>-3.39387083</c:v>
                      </c:pt>
                      <c:pt idx="51">
                        <c:v>-3.1031777900000002</c:v>
                      </c:pt>
                      <c:pt idx="52">
                        <c:v>-2.9121146200000001</c:v>
                      </c:pt>
                      <c:pt idx="53">
                        <c:v>-3.11759019</c:v>
                      </c:pt>
                      <c:pt idx="54">
                        <c:v>-3.3882629899999999</c:v>
                      </c:pt>
                      <c:pt idx="55">
                        <c:v>-3.6344089500000001</c:v>
                      </c:pt>
                      <c:pt idx="56">
                        <c:v>-3.8365876700000001</c:v>
                      </c:pt>
                      <c:pt idx="57">
                        <c:v>-4.73299789</c:v>
                      </c:pt>
                      <c:pt idx="58">
                        <c:v>-5.2624654800000004</c:v>
                      </c:pt>
                      <c:pt idx="59">
                        <c:v>-5.8449411400000004</c:v>
                      </c:pt>
                      <c:pt idx="60">
                        <c:v>-6.3196802099999996</c:v>
                      </c:pt>
                      <c:pt idx="61">
                        <c:v>-6.2680816699999999</c:v>
                      </c:pt>
                      <c:pt idx="62">
                        <c:v>-6.6113843900000004</c:v>
                      </c:pt>
                      <c:pt idx="63">
                        <c:v>-7.3046555499999997</c:v>
                      </c:pt>
                      <c:pt idx="64">
                        <c:v>-6.7758264500000003</c:v>
                      </c:pt>
                      <c:pt idx="65">
                        <c:v>-6.3377857200000003</c:v>
                      </c:pt>
                      <c:pt idx="66">
                        <c:v>-5.9925961499999998</c:v>
                      </c:pt>
                      <c:pt idx="67">
                        <c:v>-5.4972462699999998</c:v>
                      </c:pt>
                      <c:pt idx="68">
                        <c:v>-4.8210463499999996</c:v>
                      </c:pt>
                      <c:pt idx="69">
                        <c:v>-4.2681803699999996</c:v>
                      </c:pt>
                      <c:pt idx="70">
                        <c:v>-3.6348552700000001</c:v>
                      </c:pt>
                      <c:pt idx="71">
                        <c:v>-3.2419147499999998</c:v>
                      </c:pt>
                      <c:pt idx="72">
                        <c:v>-2.9147829999999999</c:v>
                      </c:pt>
                      <c:pt idx="73">
                        <c:v>-2.75554013</c:v>
                      </c:pt>
                      <c:pt idx="74">
                        <c:v>-2.4433400600000001</c:v>
                      </c:pt>
                      <c:pt idx="75">
                        <c:v>-1.6902709</c:v>
                      </c:pt>
                      <c:pt idx="76">
                        <c:v>-1.5546814200000001</c:v>
                      </c:pt>
                      <c:pt idx="77">
                        <c:v>-1.1165936000000001</c:v>
                      </c:pt>
                      <c:pt idx="78">
                        <c:v>-0.83440703199999999</c:v>
                      </c:pt>
                      <c:pt idx="79">
                        <c:v>-1.25834274</c:v>
                      </c:pt>
                      <c:pt idx="80">
                        <c:v>-0.84683626899999997</c:v>
                      </c:pt>
                      <c:pt idx="81">
                        <c:v>-1.1087890899999999</c:v>
                      </c:pt>
                      <c:pt idx="82">
                        <c:v>-1.4131505499999999</c:v>
                      </c:pt>
                      <c:pt idx="83">
                        <c:v>-1.4388333600000001</c:v>
                      </c:pt>
                      <c:pt idx="84">
                        <c:v>-1.38233769</c:v>
                      </c:pt>
                      <c:pt idx="85">
                        <c:v>-1.2052367900000001</c:v>
                      </c:pt>
                      <c:pt idx="86">
                        <c:v>-1.1919375699999999</c:v>
                      </c:pt>
                      <c:pt idx="87">
                        <c:v>-1.0747571</c:v>
                      </c:pt>
                      <c:pt idx="88">
                        <c:v>-0.61393135799999998</c:v>
                      </c:pt>
                      <c:pt idx="89">
                        <c:v>-0.383357316</c:v>
                      </c:pt>
                      <c:pt idx="90">
                        <c:v>-0.44767183100000002</c:v>
                      </c:pt>
                      <c:pt idx="91">
                        <c:v>-1.5739837699999999E-2</c:v>
                      </c:pt>
                      <c:pt idx="92">
                        <c:v>5.62219843E-2</c:v>
                      </c:pt>
                      <c:pt idx="93">
                        <c:v>8.55889767E-2</c:v>
                      </c:pt>
                      <c:pt idx="94">
                        <c:v>0.21387456399999999</c:v>
                      </c:pt>
                      <c:pt idx="95">
                        <c:v>0.21745708599999999</c:v>
                      </c:pt>
                      <c:pt idx="96">
                        <c:v>0.44042119400000002</c:v>
                      </c:pt>
                      <c:pt idx="97">
                        <c:v>0.66763544100000005</c:v>
                      </c:pt>
                      <c:pt idx="98">
                        <c:v>0.899182975</c:v>
                      </c:pt>
                      <c:pt idx="99">
                        <c:v>1.0656058799999999</c:v>
                      </c:pt>
                      <c:pt idx="100">
                        <c:v>1.4341392500000001</c:v>
                      </c:pt>
                      <c:pt idx="101">
                        <c:v>1.5793459400000001</c:v>
                      </c:pt>
                      <c:pt idx="102">
                        <c:v>1.81995094</c:v>
                      </c:pt>
                      <c:pt idx="103">
                        <c:v>2.2975838199999998</c:v>
                      </c:pt>
                      <c:pt idx="104">
                        <c:v>2.65366101</c:v>
                      </c:pt>
                      <c:pt idx="105">
                        <c:v>2.9972477</c:v>
                      </c:pt>
                      <c:pt idx="106">
                        <c:v>3.4257986499999999</c:v>
                      </c:pt>
                      <c:pt idx="107">
                        <c:v>3.9706969299999999</c:v>
                      </c:pt>
                      <c:pt idx="108">
                        <c:v>4.2389349899999997</c:v>
                      </c:pt>
                      <c:pt idx="109">
                        <c:v>4.5764489199999998</c:v>
                      </c:pt>
                      <c:pt idx="110">
                        <c:v>4.7128782300000003</c:v>
                      </c:pt>
                      <c:pt idx="111">
                        <c:v>5.1376061399999999</c:v>
                      </c:pt>
                      <c:pt idx="112">
                        <c:v>5.3234615300000003</c:v>
                      </c:pt>
                      <c:pt idx="113">
                        <c:v>5.5019912700000004</c:v>
                      </c:pt>
                      <c:pt idx="114">
                        <c:v>5.7639932600000003</c:v>
                      </c:pt>
                      <c:pt idx="115">
                        <c:v>6.1599955599999996</c:v>
                      </c:pt>
                      <c:pt idx="116">
                        <c:v>6.1440238999999996</c:v>
                      </c:pt>
                      <c:pt idx="117">
                        <c:v>6.1052417800000001</c:v>
                      </c:pt>
                      <c:pt idx="118">
                        <c:v>6.0764513000000004</c:v>
                      </c:pt>
                      <c:pt idx="119">
                        <c:v>6.01556683</c:v>
                      </c:pt>
                      <c:pt idx="120">
                        <c:v>5.91640663</c:v>
                      </c:pt>
                      <c:pt idx="121">
                        <c:v>5.6247091300000003</c:v>
                      </c:pt>
                      <c:pt idx="122">
                        <c:v>5.5588827099999998</c:v>
                      </c:pt>
                      <c:pt idx="123">
                        <c:v>5.34021378</c:v>
                      </c:pt>
                      <c:pt idx="124">
                        <c:v>5.07764959</c:v>
                      </c:pt>
                      <c:pt idx="125">
                        <c:v>4.7585153599999996</c:v>
                      </c:pt>
                      <c:pt idx="126">
                        <c:v>4.5660457599999997</c:v>
                      </c:pt>
                      <c:pt idx="127">
                        <c:v>4.1919670099999999</c:v>
                      </c:pt>
                      <c:pt idx="128">
                        <c:v>3.8439939000000001</c:v>
                      </c:pt>
                      <c:pt idx="129">
                        <c:v>3.57427406</c:v>
                      </c:pt>
                      <c:pt idx="130">
                        <c:v>3.3732986500000002</c:v>
                      </c:pt>
                      <c:pt idx="131">
                        <c:v>3.1727108999999998</c:v>
                      </c:pt>
                      <c:pt idx="132">
                        <c:v>3.0319972000000002</c:v>
                      </c:pt>
                      <c:pt idx="133">
                        <c:v>2.7298922499999998</c:v>
                      </c:pt>
                      <c:pt idx="134">
                        <c:v>2.7220091800000001</c:v>
                      </c:pt>
                      <c:pt idx="135">
                        <c:v>2.4929330300000001</c:v>
                      </c:pt>
                      <c:pt idx="136">
                        <c:v>2.3542444699999998</c:v>
                      </c:pt>
                      <c:pt idx="137">
                        <c:v>2.3430948300000001</c:v>
                      </c:pt>
                      <c:pt idx="138">
                        <c:v>2.2335879799999998</c:v>
                      </c:pt>
                      <c:pt idx="139">
                        <c:v>1.96529055</c:v>
                      </c:pt>
                      <c:pt idx="140">
                        <c:v>1.87965798</c:v>
                      </c:pt>
                      <c:pt idx="141">
                        <c:v>1.5957166</c:v>
                      </c:pt>
                      <c:pt idx="142">
                        <c:v>1.41427708</c:v>
                      </c:pt>
                      <c:pt idx="143">
                        <c:v>0.89820831999999995</c:v>
                      </c:pt>
                      <c:pt idx="144">
                        <c:v>0.49856603100000002</c:v>
                      </c:pt>
                      <c:pt idx="145">
                        <c:v>0.181246504</c:v>
                      </c:pt>
                      <c:pt idx="146">
                        <c:v>-8.7736591700000005E-2</c:v>
                      </c:pt>
                      <c:pt idx="147">
                        <c:v>-0.435513437</c:v>
                      </c:pt>
                      <c:pt idx="148">
                        <c:v>-0.564880669</c:v>
                      </c:pt>
                      <c:pt idx="149">
                        <c:v>-0.59396874899999996</c:v>
                      </c:pt>
                      <c:pt idx="150">
                        <c:v>-0.54232114600000003</c:v>
                      </c:pt>
                      <c:pt idx="151">
                        <c:v>-0.455781251</c:v>
                      </c:pt>
                      <c:pt idx="152">
                        <c:v>-0.25187861900000003</c:v>
                      </c:pt>
                      <c:pt idx="153">
                        <c:v>-4.9731925099999998E-2</c:v>
                      </c:pt>
                      <c:pt idx="154">
                        <c:v>0.19272016</c:v>
                      </c:pt>
                      <c:pt idx="155">
                        <c:v>0.45561766599999998</c:v>
                      </c:pt>
                      <c:pt idx="156">
                        <c:v>0.62263518600000001</c:v>
                      </c:pt>
                      <c:pt idx="157">
                        <c:v>0.87763547900000005</c:v>
                      </c:pt>
                      <c:pt idx="158">
                        <c:v>1.03133655</c:v>
                      </c:pt>
                      <c:pt idx="159">
                        <c:v>1.1990566300000001</c:v>
                      </c:pt>
                      <c:pt idx="160">
                        <c:v>1.3448485100000001</c:v>
                      </c:pt>
                      <c:pt idx="161">
                        <c:v>1.4542180300000001</c:v>
                      </c:pt>
                      <c:pt idx="162">
                        <c:v>1.55624008</c:v>
                      </c:pt>
                      <c:pt idx="163">
                        <c:v>1.7072750299999999</c:v>
                      </c:pt>
                      <c:pt idx="164">
                        <c:v>1.8128068399999999</c:v>
                      </c:pt>
                      <c:pt idx="165">
                        <c:v>1.89179063</c:v>
                      </c:pt>
                      <c:pt idx="166">
                        <c:v>1.98135602</c:v>
                      </c:pt>
                      <c:pt idx="167">
                        <c:v>2.0357778099999999</c:v>
                      </c:pt>
                      <c:pt idx="168">
                        <c:v>2.1541442900000001</c:v>
                      </c:pt>
                      <c:pt idx="169">
                        <c:v>2.2354621899999998</c:v>
                      </c:pt>
                      <c:pt idx="170">
                        <c:v>2.2606215500000002</c:v>
                      </c:pt>
                      <c:pt idx="171">
                        <c:v>2.32281256</c:v>
                      </c:pt>
                      <c:pt idx="172">
                        <c:v>2.3869199800000001</c:v>
                      </c:pt>
                      <c:pt idx="173">
                        <c:v>2.4390873900000001</c:v>
                      </c:pt>
                      <c:pt idx="174">
                        <c:v>2.4610381100000001</c:v>
                      </c:pt>
                      <c:pt idx="175">
                        <c:v>2.4823346100000001</c:v>
                      </c:pt>
                      <c:pt idx="176">
                        <c:v>2.5214359800000001</c:v>
                      </c:pt>
                      <c:pt idx="177">
                        <c:v>2.5826919099999999</c:v>
                      </c:pt>
                      <c:pt idx="178">
                        <c:v>2.59521961</c:v>
                      </c:pt>
                      <c:pt idx="179">
                        <c:v>2.5773115199999999</c:v>
                      </c:pt>
                      <c:pt idx="180">
                        <c:v>2.6469359400000001</c:v>
                      </c:pt>
                      <c:pt idx="181">
                        <c:v>2.7123503699999998</c:v>
                      </c:pt>
                      <c:pt idx="182">
                        <c:v>2.7787356399999998</c:v>
                      </c:pt>
                      <c:pt idx="183">
                        <c:v>2.8314146999999998</c:v>
                      </c:pt>
                      <c:pt idx="184">
                        <c:v>2.9079539799999998</c:v>
                      </c:pt>
                      <c:pt idx="185">
                        <c:v>3.0098402499999999</c:v>
                      </c:pt>
                      <c:pt idx="186">
                        <c:v>3.0746180999999999</c:v>
                      </c:pt>
                      <c:pt idx="187">
                        <c:v>3.1504159</c:v>
                      </c:pt>
                      <c:pt idx="188">
                        <c:v>3.20955133</c:v>
                      </c:pt>
                      <c:pt idx="189">
                        <c:v>3.2698235499999999</c:v>
                      </c:pt>
                      <c:pt idx="190">
                        <c:v>3.3214430799999999</c:v>
                      </c:pt>
                      <c:pt idx="191">
                        <c:v>3.36012149</c:v>
                      </c:pt>
                      <c:pt idx="192">
                        <c:v>3.3685741400000002</c:v>
                      </c:pt>
                      <c:pt idx="193">
                        <c:v>3.4274466000000001</c:v>
                      </c:pt>
                      <c:pt idx="194">
                        <c:v>3.47708035</c:v>
                      </c:pt>
                      <c:pt idx="195">
                        <c:v>3.4908416299999998</c:v>
                      </c:pt>
                      <c:pt idx="196">
                        <c:v>3.5548374699999998</c:v>
                      </c:pt>
                      <c:pt idx="197">
                        <c:v>3.6213624499999999</c:v>
                      </c:pt>
                      <c:pt idx="198">
                        <c:v>3.6680207299999998</c:v>
                      </c:pt>
                      <c:pt idx="199">
                        <c:v>3.7473762000000002</c:v>
                      </c:pt>
                      <c:pt idx="200">
                        <c:v>3.7859289600000001</c:v>
                      </c:pt>
                      <c:pt idx="201">
                        <c:v>3.83216548</c:v>
                      </c:pt>
                      <c:pt idx="202">
                        <c:v>3.9436154399999999</c:v>
                      </c:pt>
                      <c:pt idx="203">
                        <c:v>3.95046878</c:v>
                      </c:pt>
                      <c:pt idx="204">
                        <c:v>4.0277676600000003</c:v>
                      </c:pt>
                      <c:pt idx="205">
                        <c:v>4.0744671800000001</c:v>
                      </c:pt>
                      <c:pt idx="206">
                        <c:v>4.1120700799999996</c:v>
                      </c:pt>
                      <c:pt idx="207">
                        <c:v>4.1785745600000004</c:v>
                      </c:pt>
                      <c:pt idx="208">
                        <c:v>4.2569007900000004</c:v>
                      </c:pt>
                      <c:pt idx="209">
                        <c:v>4.2480831099999996</c:v>
                      </c:pt>
                      <c:pt idx="210">
                        <c:v>4.3311896299999999</c:v>
                      </c:pt>
                      <c:pt idx="211">
                        <c:v>4.2896561599999998</c:v>
                      </c:pt>
                      <c:pt idx="212">
                        <c:v>4.34994602</c:v>
                      </c:pt>
                      <c:pt idx="213">
                        <c:v>4.3164315200000001</c:v>
                      </c:pt>
                      <c:pt idx="214">
                        <c:v>4.3781256700000002</c:v>
                      </c:pt>
                      <c:pt idx="215">
                        <c:v>4.3642315900000002</c:v>
                      </c:pt>
                      <c:pt idx="216">
                        <c:v>4.3420872700000004</c:v>
                      </c:pt>
                      <c:pt idx="217">
                        <c:v>4.4011392599999999</c:v>
                      </c:pt>
                      <c:pt idx="218">
                        <c:v>4.39053249</c:v>
                      </c:pt>
                      <c:pt idx="219">
                        <c:v>4.39895105</c:v>
                      </c:pt>
                      <c:pt idx="220">
                        <c:v>4.4378089899999997</c:v>
                      </c:pt>
                      <c:pt idx="221">
                        <c:v>4.4275798799999997</c:v>
                      </c:pt>
                      <c:pt idx="222">
                        <c:v>4.4734754600000004</c:v>
                      </c:pt>
                      <c:pt idx="223">
                        <c:v>4.4393882800000002</c:v>
                      </c:pt>
                      <c:pt idx="224">
                        <c:v>4.5073313700000002</c:v>
                      </c:pt>
                      <c:pt idx="225">
                        <c:v>4.5285634999999997</c:v>
                      </c:pt>
                      <c:pt idx="226">
                        <c:v>4.5469894399999999</c:v>
                      </c:pt>
                      <c:pt idx="227">
                        <c:v>4.6077375399999996</c:v>
                      </c:pt>
                      <c:pt idx="228">
                        <c:v>4.6514773399999996</c:v>
                      </c:pt>
                      <c:pt idx="229">
                        <c:v>4.6966981900000002</c:v>
                      </c:pt>
                      <c:pt idx="230">
                        <c:v>4.7653489100000002</c:v>
                      </c:pt>
                      <c:pt idx="231">
                        <c:v>4.7890839600000001</c:v>
                      </c:pt>
                      <c:pt idx="232">
                        <c:v>4.8280968700000004</c:v>
                      </c:pt>
                      <c:pt idx="233">
                        <c:v>4.9163241400000004</c:v>
                      </c:pt>
                      <c:pt idx="234">
                        <c:v>4.9711170200000003</c:v>
                      </c:pt>
                      <c:pt idx="235">
                        <c:v>4.9979147900000003</c:v>
                      </c:pt>
                      <c:pt idx="236">
                        <c:v>5.0558204699999996</c:v>
                      </c:pt>
                      <c:pt idx="237">
                        <c:v>5.0802402500000001</c:v>
                      </c:pt>
                      <c:pt idx="238">
                        <c:v>5.1480588899999997</c:v>
                      </c:pt>
                      <c:pt idx="239">
                        <c:v>5.21421051</c:v>
                      </c:pt>
                      <c:pt idx="240">
                        <c:v>5.2601265899999996</c:v>
                      </c:pt>
                      <c:pt idx="241">
                        <c:v>5.3005304300000002</c:v>
                      </c:pt>
                      <c:pt idx="242">
                        <c:v>5.3629822699999998</c:v>
                      </c:pt>
                      <c:pt idx="243">
                        <c:v>5.4637389199999999</c:v>
                      </c:pt>
                      <c:pt idx="244">
                        <c:v>5.3894476899999999</c:v>
                      </c:pt>
                      <c:pt idx="245">
                        <c:v>5.4577989599999999</c:v>
                      </c:pt>
                      <c:pt idx="246">
                        <c:v>5.5141248699999998</c:v>
                      </c:pt>
                      <c:pt idx="247">
                        <c:v>5.5363035199999997</c:v>
                      </c:pt>
                      <c:pt idx="248">
                        <c:v>5.5393323900000002</c:v>
                      </c:pt>
                      <c:pt idx="249">
                        <c:v>5.5576367400000004</c:v>
                      </c:pt>
                      <c:pt idx="250">
                        <c:v>5.5884017899999998</c:v>
                      </c:pt>
                      <c:pt idx="251">
                        <c:v>5.5898637799999999</c:v>
                      </c:pt>
                      <c:pt idx="252">
                        <c:v>5.6269197499999999</c:v>
                      </c:pt>
                      <c:pt idx="253">
                        <c:v>5.6711006199999998</c:v>
                      </c:pt>
                      <c:pt idx="254">
                        <c:v>5.6469740899999996</c:v>
                      </c:pt>
                      <c:pt idx="255">
                        <c:v>5.6587600699999996</c:v>
                      </c:pt>
                      <c:pt idx="256">
                        <c:v>5.6676654800000001</c:v>
                      </c:pt>
                      <c:pt idx="257">
                        <c:v>5.6787280999999998</c:v>
                      </c:pt>
                      <c:pt idx="258">
                        <c:v>5.6963019399999997</c:v>
                      </c:pt>
                      <c:pt idx="259">
                        <c:v>5.6785912500000002</c:v>
                      </c:pt>
                      <c:pt idx="260">
                        <c:v>5.68713713</c:v>
                      </c:pt>
                      <c:pt idx="261">
                        <c:v>5.6705536800000003</c:v>
                      </c:pt>
                      <c:pt idx="262">
                        <c:v>5.6556067499999996</c:v>
                      </c:pt>
                      <c:pt idx="263">
                        <c:v>5.6367526100000003</c:v>
                      </c:pt>
                      <c:pt idx="264">
                        <c:v>5.6138257999999999</c:v>
                      </c:pt>
                      <c:pt idx="265">
                        <c:v>5.5980119699999999</c:v>
                      </c:pt>
                      <c:pt idx="266">
                        <c:v>5.5753912899999998</c:v>
                      </c:pt>
                      <c:pt idx="267">
                        <c:v>5.5479950899999997</c:v>
                      </c:pt>
                      <c:pt idx="268">
                        <c:v>5.5270085299999998</c:v>
                      </c:pt>
                      <c:pt idx="269">
                        <c:v>5.5010852799999999</c:v>
                      </c:pt>
                      <c:pt idx="270">
                        <c:v>5.4605197900000002</c:v>
                      </c:pt>
                      <c:pt idx="271">
                        <c:v>5.43586349</c:v>
                      </c:pt>
                      <c:pt idx="272">
                        <c:v>5.4056997300000003</c:v>
                      </c:pt>
                      <c:pt idx="273">
                        <c:v>5.3778481500000002</c:v>
                      </c:pt>
                      <c:pt idx="274">
                        <c:v>5.3472080200000001</c:v>
                      </c:pt>
                      <c:pt idx="275">
                        <c:v>5.3199577299999996</c:v>
                      </c:pt>
                      <c:pt idx="276">
                        <c:v>5.2897276900000003</c:v>
                      </c:pt>
                      <c:pt idx="277">
                        <c:v>5.2611589399999996</c:v>
                      </c:pt>
                      <c:pt idx="278">
                        <c:v>5.2380113599999998</c:v>
                      </c:pt>
                      <c:pt idx="279">
                        <c:v>5.2206287400000004</c:v>
                      </c:pt>
                      <c:pt idx="280">
                        <c:v>5.2124714900000004</c:v>
                      </c:pt>
                      <c:pt idx="281">
                        <c:v>5.1996569600000004</c:v>
                      </c:pt>
                      <c:pt idx="282">
                        <c:v>5.1946144099999998</c:v>
                      </c:pt>
                      <c:pt idx="283">
                        <c:v>5.19728279</c:v>
                      </c:pt>
                      <c:pt idx="284">
                        <c:v>5.20108747</c:v>
                      </c:pt>
                      <c:pt idx="285">
                        <c:v>5.2094187700000001</c:v>
                      </c:pt>
                      <c:pt idx="286">
                        <c:v>5.2296147299999998</c:v>
                      </c:pt>
                      <c:pt idx="287">
                        <c:v>5.2549548100000001</c:v>
                      </c:pt>
                      <c:pt idx="288">
                        <c:v>5.2905278200000003</c:v>
                      </c:pt>
                      <c:pt idx="289">
                        <c:v>5.3334417299999997</c:v>
                      </c:pt>
                      <c:pt idx="290">
                        <c:v>5.3728327800000004</c:v>
                      </c:pt>
                      <c:pt idx="291">
                        <c:v>5.4183530800000002</c:v>
                      </c:pt>
                      <c:pt idx="292">
                        <c:v>5.4383335099999996</c:v>
                      </c:pt>
                      <c:pt idx="293">
                        <c:v>5.4526958499999996</c:v>
                      </c:pt>
                      <c:pt idx="294">
                        <c:v>5.4798598299999997</c:v>
                      </c:pt>
                      <c:pt idx="295">
                        <c:v>5.4995732300000002</c:v>
                      </c:pt>
                      <c:pt idx="296">
                        <c:v>5.49324894</c:v>
                      </c:pt>
                      <c:pt idx="297">
                        <c:v>5.4806671099999997</c:v>
                      </c:pt>
                      <c:pt idx="298">
                        <c:v>5.47963238</c:v>
                      </c:pt>
                      <c:pt idx="299">
                        <c:v>5.4726748499999998</c:v>
                      </c:pt>
                      <c:pt idx="300">
                        <c:v>5.4467387199999999</c:v>
                      </c:pt>
                      <c:pt idx="301">
                        <c:v>5.4355754899999997</c:v>
                      </c:pt>
                      <c:pt idx="302">
                        <c:v>5.3867516499999999</c:v>
                      </c:pt>
                      <c:pt idx="303">
                        <c:v>5.3443927799999997</c:v>
                      </c:pt>
                      <c:pt idx="304">
                        <c:v>5.3099627500000004</c:v>
                      </c:pt>
                      <c:pt idx="305">
                        <c:v>5.2387743000000002</c:v>
                      </c:pt>
                      <c:pt idx="306">
                        <c:v>5.1962332699999996</c:v>
                      </c:pt>
                      <c:pt idx="307">
                        <c:v>5.16832972</c:v>
                      </c:pt>
                      <c:pt idx="308">
                        <c:v>5.1451978699999996</c:v>
                      </c:pt>
                      <c:pt idx="309">
                        <c:v>5.1165356600000003</c:v>
                      </c:pt>
                      <c:pt idx="310">
                        <c:v>5.0721001599999997</c:v>
                      </c:pt>
                      <c:pt idx="311">
                        <c:v>5.0151815400000004</c:v>
                      </c:pt>
                      <c:pt idx="312">
                        <c:v>4.9707093200000001</c:v>
                      </c:pt>
                      <c:pt idx="313">
                        <c:v>4.9194784199999999</c:v>
                      </c:pt>
                      <c:pt idx="314">
                        <c:v>4.8814950000000001</c:v>
                      </c:pt>
                      <c:pt idx="315">
                        <c:v>4.8203859299999996</c:v>
                      </c:pt>
                      <c:pt idx="316">
                        <c:v>4.7843151099999996</c:v>
                      </c:pt>
                      <c:pt idx="317">
                        <c:v>4.7749223699999996</c:v>
                      </c:pt>
                      <c:pt idx="318">
                        <c:v>4.7080693199999999</c:v>
                      </c:pt>
                      <c:pt idx="319">
                        <c:v>4.6868519800000001</c:v>
                      </c:pt>
                      <c:pt idx="320">
                        <c:v>4.6400866499999998</c:v>
                      </c:pt>
                      <c:pt idx="321">
                        <c:v>4.66771841</c:v>
                      </c:pt>
                      <c:pt idx="322">
                        <c:v>4.6648964900000003</c:v>
                      </c:pt>
                      <c:pt idx="323">
                        <c:v>4.67929935</c:v>
                      </c:pt>
                      <c:pt idx="324">
                        <c:v>4.7253933000000004</c:v>
                      </c:pt>
                      <c:pt idx="325">
                        <c:v>4.7153177299999998</c:v>
                      </c:pt>
                      <c:pt idx="326">
                        <c:v>4.8096880899999999</c:v>
                      </c:pt>
                      <c:pt idx="327">
                        <c:v>4.8339314499999997</c:v>
                      </c:pt>
                      <c:pt idx="328">
                        <c:v>4.8883605000000001</c:v>
                      </c:pt>
                      <c:pt idx="329">
                        <c:v>4.9465594299999998</c:v>
                      </c:pt>
                      <c:pt idx="330">
                        <c:v>5.0428113899999998</c:v>
                      </c:pt>
                      <c:pt idx="331">
                        <c:v>5.1457567199999996</c:v>
                      </c:pt>
                      <c:pt idx="332">
                        <c:v>5.2313818899999998</c:v>
                      </c:pt>
                      <c:pt idx="333">
                        <c:v>5.2674384099999996</c:v>
                      </c:pt>
                      <c:pt idx="334">
                        <c:v>5.3389592199999996</c:v>
                      </c:pt>
                      <c:pt idx="335">
                        <c:v>5.3973922700000001</c:v>
                      </c:pt>
                      <c:pt idx="336">
                        <c:v>5.4233026500000001</c:v>
                      </c:pt>
                      <c:pt idx="337">
                        <c:v>5.4743647600000003</c:v>
                      </c:pt>
                      <c:pt idx="338">
                        <c:v>5.5018029200000003</c:v>
                      </c:pt>
                      <c:pt idx="339">
                        <c:v>5.5262155499999999</c:v>
                      </c:pt>
                      <c:pt idx="340">
                        <c:v>5.5237917899999998</c:v>
                      </c:pt>
                      <c:pt idx="341">
                        <c:v>5.5286965400000003</c:v>
                      </c:pt>
                      <c:pt idx="342">
                        <c:v>5.4916048000000002</c:v>
                      </c:pt>
                      <c:pt idx="343">
                        <c:v>5.4527392399999997</c:v>
                      </c:pt>
                      <c:pt idx="344">
                        <c:v>5.4057931899999998</c:v>
                      </c:pt>
                      <c:pt idx="345">
                        <c:v>5.3536386499999997</c:v>
                      </c:pt>
                      <c:pt idx="346">
                        <c:v>5.2526254699999999</c:v>
                      </c:pt>
                      <c:pt idx="347">
                        <c:v>5.1770439100000001</c:v>
                      </c:pt>
                      <c:pt idx="348">
                        <c:v>5.0874080700000004</c:v>
                      </c:pt>
                      <c:pt idx="349">
                        <c:v>5.0183649099999998</c:v>
                      </c:pt>
                      <c:pt idx="350">
                        <c:v>4.8963885300000003</c:v>
                      </c:pt>
                      <c:pt idx="351">
                        <c:v>4.8084959999999999</c:v>
                      </c:pt>
                      <c:pt idx="352">
                        <c:v>4.7143287699999998</c:v>
                      </c:pt>
                      <c:pt idx="353">
                        <c:v>4.6302557000000002</c:v>
                      </c:pt>
                      <c:pt idx="354">
                        <c:v>4.5530467000000003</c:v>
                      </c:pt>
                      <c:pt idx="355">
                        <c:v>4.48233557</c:v>
                      </c:pt>
                      <c:pt idx="356">
                        <c:v>4.4142866100000004</c:v>
                      </c:pt>
                      <c:pt idx="357">
                        <c:v>4.3612570799999997</c:v>
                      </c:pt>
                      <c:pt idx="358">
                        <c:v>4.28623581</c:v>
                      </c:pt>
                      <c:pt idx="359">
                        <c:v>4.2274336799999999</c:v>
                      </c:pt>
                      <c:pt idx="360">
                        <c:v>4.1742291500000004</c:v>
                      </c:pt>
                      <c:pt idx="361">
                        <c:v>4.1171002400000001</c:v>
                      </c:pt>
                      <c:pt idx="362">
                        <c:v>4.0694451300000001</c:v>
                      </c:pt>
                      <c:pt idx="363">
                        <c:v>4.0258636499999998</c:v>
                      </c:pt>
                      <c:pt idx="364">
                        <c:v>3.9710838800000001</c:v>
                      </c:pt>
                      <c:pt idx="365">
                        <c:v>3.92679095</c:v>
                      </c:pt>
                      <c:pt idx="366">
                        <c:v>3.87786031</c:v>
                      </c:pt>
                      <c:pt idx="367">
                        <c:v>3.8518440699999998</c:v>
                      </c:pt>
                      <c:pt idx="368">
                        <c:v>3.8180995000000002</c:v>
                      </c:pt>
                      <c:pt idx="369">
                        <c:v>3.7867236100000001</c:v>
                      </c:pt>
                      <c:pt idx="370">
                        <c:v>3.7628648299999998</c:v>
                      </c:pt>
                      <c:pt idx="371">
                        <c:v>3.7562511000000001</c:v>
                      </c:pt>
                      <c:pt idx="372">
                        <c:v>3.7366781200000001</c:v>
                      </c:pt>
                      <c:pt idx="373">
                        <c:v>3.72286034</c:v>
                      </c:pt>
                      <c:pt idx="374">
                        <c:v>3.7136130299999999</c:v>
                      </c:pt>
                      <c:pt idx="375">
                        <c:v>3.7006590400000001</c:v>
                      </c:pt>
                      <c:pt idx="376">
                        <c:v>3.70565963</c:v>
                      </c:pt>
                      <c:pt idx="377">
                        <c:v>3.7096192800000001</c:v>
                      </c:pt>
                      <c:pt idx="378">
                        <c:v>3.7119751000000001</c:v>
                      </c:pt>
                      <c:pt idx="379">
                        <c:v>3.7139785299999999</c:v>
                      </c:pt>
                      <c:pt idx="380">
                        <c:v>3.72744608</c:v>
                      </c:pt>
                      <c:pt idx="381">
                        <c:v>3.7318024599999999</c:v>
                      </c:pt>
                      <c:pt idx="382">
                        <c:v>3.7427730600000002</c:v>
                      </c:pt>
                      <c:pt idx="383">
                        <c:v>3.7508907300000001</c:v>
                      </c:pt>
                      <c:pt idx="384">
                        <c:v>3.77082133</c:v>
                      </c:pt>
                      <c:pt idx="385">
                        <c:v>3.7793376400000001</c:v>
                      </c:pt>
                      <c:pt idx="386">
                        <c:v>3.7976253</c:v>
                      </c:pt>
                      <c:pt idx="387">
                        <c:v>3.7975866800000002</c:v>
                      </c:pt>
                      <c:pt idx="388">
                        <c:v>3.82012916</c:v>
                      </c:pt>
                      <c:pt idx="389">
                        <c:v>3.83035207</c:v>
                      </c:pt>
                      <c:pt idx="390">
                        <c:v>3.8593900200000002</c:v>
                      </c:pt>
                      <c:pt idx="391">
                        <c:v>3.87832022</c:v>
                      </c:pt>
                      <c:pt idx="392">
                        <c:v>3.88782001</c:v>
                      </c:pt>
                      <c:pt idx="393">
                        <c:v>3.9113216400000002</c:v>
                      </c:pt>
                      <c:pt idx="394">
                        <c:v>3.9205782400000002</c:v>
                      </c:pt>
                      <c:pt idx="395">
                        <c:v>3.94669509</c:v>
                      </c:pt>
                      <c:pt idx="396">
                        <c:v>3.9705853499999999</c:v>
                      </c:pt>
                      <c:pt idx="397">
                        <c:v>3.9740219099999998</c:v>
                      </c:pt>
                      <c:pt idx="398">
                        <c:v>4.0037021599999996</c:v>
                      </c:pt>
                      <c:pt idx="399">
                        <c:v>4.0187654500000001</c:v>
                      </c:pt>
                      <c:pt idx="400">
                        <c:v>4.02468395</c:v>
                      </c:pt>
                      <c:pt idx="401">
                        <c:v>4.0355968500000001</c:v>
                      </c:pt>
                      <c:pt idx="402">
                        <c:v>4.0563178100000004</c:v>
                      </c:pt>
                      <c:pt idx="403">
                        <c:v>4.0649218600000001</c:v>
                      </c:pt>
                      <c:pt idx="404">
                        <c:v>4.07038498</c:v>
                      </c:pt>
                      <c:pt idx="405">
                        <c:v>4.10906649</c:v>
                      </c:pt>
                      <c:pt idx="406">
                        <c:v>4.0947074900000002</c:v>
                      </c:pt>
                      <c:pt idx="407">
                        <c:v>4.0892705899999999</c:v>
                      </c:pt>
                      <c:pt idx="408">
                        <c:v>4.0898079899999997</c:v>
                      </c:pt>
                      <c:pt idx="409">
                        <c:v>4.1082472799999996</c:v>
                      </c:pt>
                      <c:pt idx="410">
                        <c:v>4.1063737900000001</c:v>
                      </c:pt>
                      <c:pt idx="411">
                        <c:v>4.1051855100000001</c:v>
                      </c:pt>
                      <c:pt idx="412">
                        <c:v>4.09654045</c:v>
                      </c:pt>
                      <c:pt idx="413">
                        <c:v>4.0651135399999996</c:v>
                      </c:pt>
                      <c:pt idx="414">
                        <c:v>4.08830881</c:v>
                      </c:pt>
                      <c:pt idx="415">
                        <c:v>4.0749330500000003</c:v>
                      </c:pt>
                      <c:pt idx="416">
                        <c:v>4.0619616499999998</c:v>
                      </c:pt>
                      <c:pt idx="417">
                        <c:v>4.0648870500000003</c:v>
                      </c:pt>
                      <c:pt idx="418">
                        <c:v>4.0501337099999999</c:v>
                      </c:pt>
                      <c:pt idx="419">
                        <c:v>4.0359616300000001</c:v>
                      </c:pt>
                      <c:pt idx="420">
                        <c:v>4.0053081500000003</c:v>
                      </c:pt>
                      <c:pt idx="421">
                        <c:v>3.9960658599999999</c:v>
                      </c:pt>
                      <c:pt idx="422">
                        <c:v>3.97337031</c:v>
                      </c:pt>
                      <c:pt idx="423">
                        <c:v>3.95430708</c:v>
                      </c:pt>
                      <c:pt idx="424">
                        <c:v>3.92484856</c:v>
                      </c:pt>
                      <c:pt idx="425">
                        <c:v>3.90162539</c:v>
                      </c:pt>
                      <c:pt idx="426">
                        <c:v>3.86998606</c:v>
                      </c:pt>
                      <c:pt idx="427">
                        <c:v>3.84250808</c:v>
                      </c:pt>
                      <c:pt idx="428">
                        <c:v>3.8293311600000002</c:v>
                      </c:pt>
                      <c:pt idx="429">
                        <c:v>3.8154678299999998</c:v>
                      </c:pt>
                      <c:pt idx="430">
                        <c:v>3.78999424</c:v>
                      </c:pt>
                      <c:pt idx="431">
                        <c:v>3.7731955099999999</c:v>
                      </c:pt>
                      <c:pt idx="432">
                        <c:v>3.7479619999999998</c:v>
                      </c:pt>
                      <c:pt idx="433">
                        <c:v>3.7374091100000002</c:v>
                      </c:pt>
                      <c:pt idx="434">
                        <c:v>3.7315571300000001</c:v>
                      </c:pt>
                      <c:pt idx="435">
                        <c:v>3.7104570899999998</c:v>
                      </c:pt>
                      <c:pt idx="436">
                        <c:v>3.6908571700000001</c:v>
                      </c:pt>
                      <c:pt idx="437">
                        <c:v>3.66614795</c:v>
                      </c:pt>
                      <c:pt idx="438">
                        <c:v>3.6549587200000002</c:v>
                      </c:pt>
                      <c:pt idx="439">
                        <c:v>3.6543986799999999</c:v>
                      </c:pt>
                      <c:pt idx="440">
                        <c:v>3.6518681000000002</c:v>
                      </c:pt>
                      <c:pt idx="441">
                        <c:v>3.64047074</c:v>
                      </c:pt>
                      <c:pt idx="442">
                        <c:v>3.6385741199999999</c:v>
                      </c:pt>
                      <c:pt idx="443">
                        <c:v>3.6370608799999999</c:v>
                      </c:pt>
                      <c:pt idx="444">
                        <c:v>3.636415</c:v>
                      </c:pt>
                      <c:pt idx="445">
                        <c:v>3.6395106300000002</c:v>
                      </c:pt>
                      <c:pt idx="446">
                        <c:v>3.6459879900000001</c:v>
                      </c:pt>
                      <c:pt idx="447">
                        <c:v>3.64666128</c:v>
                      </c:pt>
                      <c:pt idx="448">
                        <c:v>3.64749956</c:v>
                      </c:pt>
                      <c:pt idx="449">
                        <c:v>3.6498675299999999</c:v>
                      </c:pt>
                      <c:pt idx="450">
                        <c:v>3.6578066300000001</c:v>
                      </c:pt>
                      <c:pt idx="451">
                        <c:v>3.6546518799999999</c:v>
                      </c:pt>
                      <c:pt idx="452">
                        <c:v>3.6572513600000001</c:v>
                      </c:pt>
                      <c:pt idx="453">
                        <c:v>3.6785683599999999</c:v>
                      </c:pt>
                      <c:pt idx="454">
                        <c:v>3.6793787500000001</c:v>
                      </c:pt>
                      <c:pt idx="455">
                        <c:v>3.6886849399999999</c:v>
                      </c:pt>
                      <c:pt idx="456">
                        <c:v>3.7021331800000001</c:v>
                      </c:pt>
                      <c:pt idx="457">
                        <c:v>3.7082889099999998</c:v>
                      </c:pt>
                      <c:pt idx="458">
                        <c:v>3.7152662300000001</c:v>
                      </c:pt>
                      <c:pt idx="459">
                        <c:v>3.7212779500000002</c:v>
                      </c:pt>
                      <c:pt idx="460">
                        <c:v>3.73386621</c:v>
                      </c:pt>
                      <c:pt idx="461">
                        <c:v>3.73859882</c:v>
                      </c:pt>
                      <c:pt idx="462">
                        <c:v>3.74259925</c:v>
                      </c:pt>
                      <c:pt idx="463">
                        <c:v>3.7519898399999998</c:v>
                      </c:pt>
                      <c:pt idx="464">
                        <c:v>3.76479959</c:v>
                      </c:pt>
                      <c:pt idx="465">
                        <c:v>3.7825424700000001</c:v>
                      </c:pt>
                      <c:pt idx="466">
                        <c:v>3.7887404</c:v>
                      </c:pt>
                      <c:pt idx="467">
                        <c:v>3.7926616700000002</c:v>
                      </c:pt>
                      <c:pt idx="468">
                        <c:v>3.7992360600000001</c:v>
                      </c:pt>
                      <c:pt idx="469">
                        <c:v>3.8128371200000002</c:v>
                      </c:pt>
                      <c:pt idx="470">
                        <c:v>3.8161656900000001</c:v>
                      </c:pt>
                      <c:pt idx="471">
                        <c:v>3.8323257000000002</c:v>
                      </c:pt>
                      <c:pt idx="472">
                        <c:v>3.8433587600000001</c:v>
                      </c:pt>
                      <c:pt idx="473">
                        <c:v>3.8569216700000002</c:v>
                      </c:pt>
                      <c:pt idx="474">
                        <c:v>3.87761998</c:v>
                      </c:pt>
                      <c:pt idx="475">
                        <c:v>3.8976502399999999</c:v>
                      </c:pt>
                      <c:pt idx="476">
                        <c:v>3.9016737899999998</c:v>
                      </c:pt>
                      <c:pt idx="477">
                        <c:v>3.8995544899999999</c:v>
                      </c:pt>
                      <c:pt idx="478">
                        <c:v>3.9155445100000001</c:v>
                      </c:pt>
                      <c:pt idx="479">
                        <c:v>3.93307662</c:v>
                      </c:pt>
                      <c:pt idx="480">
                        <c:v>3.9503586300000002</c:v>
                      </c:pt>
                      <c:pt idx="481">
                        <c:v>3.9666337999999999</c:v>
                      </c:pt>
                      <c:pt idx="482">
                        <c:v>3.9815602299999999</c:v>
                      </c:pt>
                      <c:pt idx="483">
                        <c:v>3.9859492799999998</c:v>
                      </c:pt>
                      <c:pt idx="484">
                        <c:v>4.0040831600000004</c:v>
                      </c:pt>
                      <c:pt idx="485">
                        <c:v>4.01623821</c:v>
                      </c:pt>
                      <c:pt idx="486">
                        <c:v>4.0294551800000002</c:v>
                      </c:pt>
                      <c:pt idx="487">
                        <c:v>4.0436410900000004</c:v>
                      </c:pt>
                      <c:pt idx="488">
                        <c:v>4.0601162899999999</c:v>
                      </c:pt>
                      <c:pt idx="489">
                        <c:v>4.0724148800000002</c:v>
                      </c:pt>
                      <c:pt idx="490">
                        <c:v>4.0864839599999998</c:v>
                      </c:pt>
                      <c:pt idx="491">
                        <c:v>4.11427736</c:v>
                      </c:pt>
                      <c:pt idx="492">
                        <c:v>4.13749886</c:v>
                      </c:pt>
                      <c:pt idx="493">
                        <c:v>4.1528811499999998</c:v>
                      </c:pt>
                      <c:pt idx="494">
                        <c:v>4.16615248</c:v>
                      </c:pt>
                      <c:pt idx="495">
                        <c:v>4.1987242699999996</c:v>
                      </c:pt>
                      <c:pt idx="496">
                        <c:v>4.2013101600000002</c:v>
                      </c:pt>
                      <c:pt idx="497">
                        <c:v>4.2243256599999999</c:v>
                      </c:pt>
                      <c:pt idx="498">
                        <c:v>4.2461552600000001</c:v>
                      </c:pt>
                      <c:pt idx="499">
                        <c:v>4.2622432699999999</c:v>
                      </c:pt>
                      <c:pt idx="500">
                        <c:v>4.2705492999999999</c:v>
                      </c:pt>
                      <c:pt idx="501">
                        <c:v>4.2891941100000004</c:v>
                      </c:pt>
                      <c:pt idx="502">
                        <c:v>4.3111414899999998</c:v>
                      </c:pt>
                      <c:pt idx="503">
                        <c:v>4.3291406600000002</c:v>
                      </c:pt>
                      <c:pt idx="504">
                        <c:v>4.3428888299999997</c:v>
                      </c:pt>
                      <c:pt idx="505">
                        <c:v>4.3604602799999999</c:v>
                      </c:pt>
                      <c:pt idx="506">
                        <c:v>4.3753299700000001</c:v>
                      </c:pt>
                      <c:pt idx="507">
                        <c:v>4.3927383400000002</c:v>
                      </c:pt>
                      <c:pt idx="508">
                        <c:v>4.4065980900000001</c:v>
                      </c:pt>
                      <c:pt idx="509">
                        <c:v>4.4223260900000003</c:v>
                      </c:pt>
                      <c:pt idx="510">
                        <c:v>4.4351210600000002</c:v>
                      </c:pt>
                      <c:pt idx="511">
                        <c:v>4.4497494700000004</c:v>
                      </c:pt>
                      <c:pt idx="512">
                        <c:v>4.4685597399999999</c:v>
                      </c:pt>
                      <c:pt idx="513">
                        <c:v>4.4869117699999999</c:v>
                      </c:pt>
                      <c:pt idx="514">
                        <c:v>4.4996771799999999</c:v>
                      </c:pt>
                      <c:pt idx="515">
                        <c:v>4.5153703700000003</c:v>
                      </c:pt>
                      <c:pt idx="516">
                        <c:v>4.5331378000000004</c:v>
                      </c:pt>
                      <c:pt idx="517">
                        <c:v>4.5493559799999996</c:v>
                      </c:pt>
                      <c:pt idx="518">
                        <c:v>4.56576395</c:v>
                      </c:pt>
                      <c:pt idx="519">
                        <c:v>4.5830106700000002</c:v>
                      </c:pt>
                      <c:pt idx="520">
                        <c:v>4.5977745099999998</c:v>
                      </c:pt>
                      <c:pt idx="521">
                        <c:v>4.6131148299999998</c:v>
                      </c:pt>
                      <c:pt idx="522">
                        <c:v>4.6399702999999999</c:v>
                      </c:pt>
                      <c:pt idx="523">
                        <c:v>4.65593243</c:v>
                      </c:pt>
                      <c:pt idx="524">
                        <c:v>4.6709680599999999</c:v>
                      </c:pt>
                      <c:pt idx="525">
                        <c:v>4.6883802399999999</c:v>
                      </c:pt>
                      <c:pt idx="526">
                        <c:v>4.70489216</c:v>
                      </c:pt>
                      <c:pt idx="527">
                        <c:v>4.7252602599999998</c:v>
                      </c:pt>
                      <c:pt idx="528">
                        <c:v>4.7434363399999997</c:v>
                      </c:pt>
                      <c:pt idx="529">
                        <c:v>4.7621793700000001</c:v>
                      </c:pt>
                      <c:pt idx="530">
                        <c:v>4.7812662100000001</c:v>
                      </c:pt>
                      <c:pt idx="531">
                        <c:v>4.7956876800000003</c:v>
                      </c:pt>
                      <c:pt idx="532">
                        <c:v>4.8131666199999996</c:v>
                      </c:pt>
                      <c:pt idx="533">
                        <c:v>4.8225464799999997</c:v>
                      </c:pt>
                      <c:pt idx="534">
                        <c:v>4.8416948299999998</c:v>
                      </c:pt>
                      <c:pt idx="535">
                        <c:v>4.8532867399999997</c:v>
                      </c:pt>
                      <c:pt idx="536">
                        <c:v>4.8720464699999999</c:v>
                      </c:pt>
                      <c:pt idx="537">
                        <c:v>4.88654995</c:v>
                      </c:pt>
                      <c:pt idx="538">
                        <c:v>4.90073252</c:v>
                      </c:pt>
                      <c:pt idx="539">
                        <c:v>4.9157276200000002</c:v>
                      </c:pt>
                      <c:pt idx="540">
                        <c:v>4.9239654499999999</c:v>
                      </c:pt>
                      <c:pt idx="541">
                        <c:v>4.9342255599999998</c:v>
                      </c:pt>
                      <c:pt idx="542">
                        <c:v>4.9475035700000003</c:v>
                      </c:pt>
                      <c:pt idx="543">
                        <c:v>4.9524617199999996</c:v>
                      </c:pt>
                      <c:pt idx="544">
                        <c:v>4.9647684099999996</c:v>
                      </c:pt>
                      <c:pt idx="545">
                        <c:v>4.9694728899999996</c:v>
                      </c:pt>
                      <c:pt idx="546">
                        <c:v>4.9776291800000001</c:v>
                      </c:pt>
                      <c:pt idx="547">
                        <c:v>4.98374557</c:v>
                      </c:pt>
                      <c:pt idx="548">
                        <c:v>4.9942445800000002</c:v>
                      </c:pt>
                      <c:pt idx="549">
                        <c:v>4.9971242</c:v>
                      </c:pt>
                      <c:pt idx="550">
                        <c:v>4.9981937399999996</c:v>
                      </c:pt>
                      <c:pt idx="551">
                        <c:v>5.0048289300000004</c:v>
                      </c:pt>
                      <c:pt idx="552">
                        <c:v>5.0061159100000001</c:v>
                      </c:pt>
                      <c:pt idx="553">
                        <c:v>5.0091018700000003</c:v>
                      </c:pt>
                      <c:pt idx="554">
                        <c:v>5.0086145399999999</c:v>
                      </c:pt>
                      <c:pt idx="555">
                        <c:v>5.0095195800000001</c:v>
                      </c:pt>
                      <c:pt idx="556">
                        <c:v>5.0064039200000003</c:v>
                      </c:pt>
                      <c:pt idx="557">
                        <c:v>5.0114693600000004</c:v>
                      </c:pt>
                      <c:pt idx="558">
                        <c:v>5.0129084600000002</c:v>
                      </c:pt>
                      <c:pt idx="559">
                        <c:v>5.0155477499999996</c:v>
                      </c:pt>
                      <c:pt idx="560">
                        <c:v>5.0120668400000001</c:v>
                      </c:pt>
                      <c:pt idx="561">
                        <c:v>5.0171713799999997</c:v>
                      </c:pt>
                      <c:pt idx="562">
                        <c:v>5.0154795600000002</c:v>
                      </c:pt>
                      <c:pt idx="563">
                        <c:v>5.0150127400000004</c:v>
                      </c:pt>
                      <c:pt idx="564">
                        <c:v>5.0087318400000003</c:v>
                      </c:pt>
                      <c:pt idx="565">
                        <c:v>5.0182237599999997</c:v>
                      </c:pt>
                      <c:pt idx="566">
                        <c:v>5.0114307399999998</c:v>
                      </c:pt>
                      <c:pt idx="567">
                        <c:v>5.0172548299999997</c:v>
                      </c:pt>
                      <c:pt idx="568">
                        <c:v>5.0171089200000001</c:v>
                      </c:pt>
                      <c:pt idx="569">
                        <c:v>5.0098385800000003</c:v>
                      </c:pt>
                      <c:pt idx="570">
                        <c:v>5.0112919800000002</c:v>
                      </c:pt>
                      <c:pt idx="571">
                        <c:v>5.0146269800000001</c:v>
                      </c:pt>
                      <c:pt idx="572">
                        <c:v>5.01952219</c:v>
                      </c:pt>
                      <c:pt idx="573">
                        <c:v>5.0063076000000004</c:v>
                      </c:pt>
                      <c:pt idx="574">
                        <c:v>5.0130934700000003</c:v>
                      </c:pt>
                      <c:pt idx="575">
                        <c:v>5.0131878900000002</c:v>
                      </c:pt>
                      <c:pt idx="576">
                        <c:v>5.0163373900000003</c:v>
                      </c:pt>
                      <c:pt idx="577">
                        <c:v>5.03510904</c:v>
                      </c:pt>
                      <c:pt idx="578">
                        <c:v>5.0351557700000003</c:v>
                      </c:pt>
                      <c:pt idx="579">
                        <c:v>5.0317320800000003</c:v>
                      </c:pt>
                      <c:pt idx="580">
                        <c:v>5.0300297699999996</c:v>
                      </c:pt>
                      <c:pt idx="581">
                        <c:v>5.03878117</c:v>
                      </c:pt>
                      <c:pt idx="582">
                        <c:v>5.0375118299999997</c:v>
                      </c:pt>
                      <c:pt idx="583">
                        <c:v>5.0488281300000004</c:v>
                      </c:pt>
                      <c:pt idx="584">
                        <c:v>5.0567474399999996</c:v>
                      </c:pt>
                      <c:pt idx="585">
                        <c:v>5.0601353600000003</c:v>
                      </c:pt>
                      <c:pt idx="586">
                        <c:v>5.0636663400000002</c:v>
                      </c:pt>
                      <c:pt idx="587">
                        <c:v>5.0624012900000004</c:v>
                      </c:pt>
                      <c:pt idx="588">
                        <c:v>5.0771169699999996</c:v>
                      </c:pt>
                      <c:pt idx="589">
                        <c:v>5.0871467600000004</c:v>
                      </c:pt>
                      <c:pt idx="590">
                        <c:v>5.0724983200000002</c:v>
                      </c:pt>
                      <c:pt idx="591">
                        <c:v>5.0906720200000004</c:v>
                      </c:pt>
                      <c:pt idx="592">
                        <c:v>5.0968356100000003</c:v>
                      </c:pt>
                      <c:pt idx="593">
                        <c:v>5.1082549100000003</c:v>
                      </c:pt>
                      <c:pt idx="594">
                        <c:v>5.1196727800000001</c:v>
                      </c:pt>
                      <c:pt idx="595">
                        <c:v>5.1138167399999999</c:v>
                      </c:pt>
                      <c:pt idx="596">
                        <c:v>5.1168389300000001</c:v>
                      </c:pt>
                      <c:pt idx="597">
                        <c:v>5.14729071</c:v>
                      </c:pt>
                      <c:pt idx="598">
                        <c:v>5.1357436200000004</c:v>
                      </c:pt>
                      <c:pt idx="599">
                        <c:v>5.14445686</c:v>
                      </c:pt>
                      <c:pt idx="600">
                        <c:v>5.1538209899999998</c:v>
                      </c:pt>
                      <c:pt idx="601">
                        <c:v>5.1597156499999999</c:v>
                      </c:pt>
                      <c:pt idx="602">
                        <c:v>5.1606807699999999</c:v>
                      </c:pt>
                      <c:pt idx="603">
                        <c:v>5.1665077200000002</c:v>
                      </c:pt>
                      <c:pt idx="604">
                        <c:v>5.1723365799999996</c:v>
                      </c:pt>
                      <c:pt idx="605">
                        <c:v>5.1804871600000002</c:v>
                      </c:pt>
                      <c:pt idx="606">
                        <c:v>5.1863384200000002</c:v>
                      </c:pt>
                      <c:pt idx="607">
                        <c:v>5.1945991500000002</c:v>
                      </c:pt>
                      <c:pt idx="608">
                        <c:v>5.2026286099999997</c:v>
                      </c:pt>
                      <c:pt idx="609">
                        <c:v>5.2061681699999998</c:v>
                      </c:pt>
                      <c:pt idx="610">
                        <c:v>5.2123765899999999</c:v>
                      </c:pt>
                      <c:pt idx="611">
                        <c:v>5.2117328599999997</c:v>
                      </c:pt>
                      <c:pt idx="612">
                        <c:v>5.2198853500000002</c:v>
                      </c:pt>
                      <c:pt idx="613">
                        <c:v>5.2261028300000003</c:v>
                      </c:pt>
                      <c:pt idx="614">
                        <c:v>5.23462534</c:v>
                      </c:pt>
                      <c:pt idx="615">
                        <c:v>5.2398629200000002</c:v>
                      </c:pt>
                      <c:pt idx="616">
                        <c:v>5.24101543</c:v>
                      </c:pt>
                      <c:pt idx="617">
                        <c:v>5.2462115300000001</c:v>
                      </c:pt>
                      <c:pt idx="618">
                        <c:v>5.25295544</c:v>
                      </c:pt>
                      <c:pt idx="619">
                        <c:v>5.2563738799999999</c:v>
                      </c:pt>
                      <c:pt idx="620">
                        <c:v>5.2620306000000001</c:v>
                      </c:pt>
                      <c:pt idx="621">
                        <c:v>5.2658343299999997</c:v>
                      </c:pt>
                      <c:pt idx="622">
                        <c:v>5.2718787200000001</c:v>
                      </c:pt>
                      <c:pt idx="623">
                        <c:v>5.2775793100000001</c:v>
                      </c:pt>
                      <c:pt idx="624">
                        <c:v>5.27727652</c:v>
                      </c:pt>
                      <c:pt idx="625">
                        <c:v>5.2852406500000004</c:v>
                      </c:pt>
                      <c:pt idx="626">
                        <c:v>5.2908215500000004</c:v>
                      </c:pt>
                      <c:pt idx="627">
                        <c:v>5.2933244699999999</c:v>
                      </c:pt>
                      <c:pt idx="628">
                        <c:v>5.2984762200000004</c:v>
                      </c:pt>
                      <c:pt idx="629">
                        <c:v>5.3029193899999996</c:v>
                      </c:pt>
                      <c:pt idx="630">
                        <c:v>5.3076677300000004</c:v>
                      </c:pt>
                      <c:pt idx="631">
                        <c:v>5.3105964700000001</c:v>
                      </c:pt>
                      <c:pt idx="632">
                        <c:v>5.3144059199999996</c:v>
                      </c:pt>
                      <c:pt idx="633">
                        <c:v>5.3140597300000003</c:v>
                      </c:pt>
                      <c:pt idx="634">
                        <c:v>5.3207984000000002</c:v>
                      </c:pt>
                      <c:pt idx="635">
                        <c:v>5.3230152100000003</c:v>
                      </c:pt>
                      <c:pt idx="636">
                        <c:v>5.33502674</c:v>
                      </c:pt>
                      <c:pt idx="637">
                        <c:v>5.3310456300000002</c:v>
                      </c:pt>
                      <c:pt idx="638">
                        <c:v>5.3368358599999999</c:v>
                      </c:pt>
                      <c:pt idx="639">
                        <c:v>5.3385558099999999</c:v>
                      </c:pt>
                      <c:pt idx="640">
                        <c:v>5.3453307199999998</c:v>
                      </c:pt>
                      <c:pt idx="641">
                        <c:v>5.3443040799999997</c:v>
                      </c:pt>
                      <c:pt idx="642">
                        <c:v>5.3489384700000002</c:v>
                      </c:pt>
                      <c:pt idx="643">
                        <c:v>5.3518843699999996</c:v>
                      </c:pt>
                      <c:pt idx="644">
                        <c:v>5.3553986499999997</c:v>
                      </c:pt>
                      <c:pt idx="645">
                        <c:v>5.3592390999999999</c:v>
                      </c:pt>
                      <c:pt idx="646">
                        <c:v>5.3628468500000004</c:v>
                      </c:pt>
                      <c:pt idx="647">
                        <c:v>5.3608612999999998</c:v>
                      </c:pt>
                      <c:pt idx="648">
                        <c:v>5.3711710000000004</c:v>
                      </c:pt>
                      <c:pt idx="649">
                        <c:v>5.3733053200000001</c:v>
                      </c:pt>
                      <c:pt idx="650">
                        <c:v>5.3723621399999999</c:v>
                      </c:pt>
                      <c:pt idx="651">
                        <c:v>5.3742260899999996</c:v>
                      </c:pt>
                      <c:pt idx="652">
                        <c:v>5.3772282599999999</c:v>
                      </c:pt>
                      <c:pt idx="653">
                        <c:v>5.3817262599999998</c:v>
                      </c:pt>
                      <c:pt idx="654">
                        <c:v>5.3839302099999999</c:v>
                      </c:pt>
                      <c:pt idx="655">
                        <c:v>5.3868274700000001</c:v>
                      </c:pt>
                      <c:pt idx="656">
                        <c:v>5.3902120599999996</c:v>
                      </c:pt>
                      <c:pt idx="657">
                        <c:v>5.3935499199999999</c:v>
                      </c:pt>
                      <c:pt idx="658">
                        <c:v>5.3940100700000002</c:v>
                      </c:pt>
                      <c:pt idx="659">
                        <c:v>5.3940076799999996</c:v>
                      </c:pt>
                      <c:pt idx="660">
                        <c:v>5.3923354100000003</c:v>
                      </c:pt>
                      <c:pt idx="661">
                        <c:v>5.3938226699999996</c:v>
                      </c:pt>
                      <c:pt idx="662">
                        <c:v>5.39904165</c:v>
                      </c:pt>
                      <c:pt idx="663">
                        <c:v>5.3989982599999999</c:v>
                      </c:pt>
                      <c:pt idx="664">
                        <c:v>5.4031386399999999</c:v>
                      </c:pt>
                      <c:pt idx="665">
                        <c:v>5.4031853700000001</c:v>
                      </c:pt>
                      <c:pt idx="666">
                        <c:v>5.4047799100000002</c:v>
                      </c:pt>
                      <c:pt idx="667">
                        <c:v>5.4074172999999996</c:v>
                      </c:pt>
                      <c:pt idx="668">
                        <c:v>5.40394211</c:v>
                      </c:pt>
                      <c:pt idx="669">
                        <c:v>5.4093356100000003</c:v>
                      </c:pt>
                      <c:pt idx="670">
                        <c:v>5.40759802</c:v>
                      </c:pt>
                      <c:pt idx="671">
                        <c:v>5.4146733300000003</c:v>
                      </c:pt>
                      <c:pt idx="672">
                        <c:v>5.4161505700000001</c:v>
                      </c:pt>
                      <c:pt idx="673">
                        <c:v>5.4129729299999996</c:v>
                      </c:pt>
                      <c:pt idx="674">
                        <c:v>5.4143033000000003</c:v>
                      </c:pt>
                      <c:pt idx="675">
                        <c:v>5.4124217000000003</c:v>
                      </c:pt>
                      <c:pt idx="676">
                        <c:v>5.4162302000000002</c:v>
                      </c:pt>
                      <c:pt idx="677">
                        <c:v>5.4165687599999996</c:v>
                      </c:pt>
                      <c:pt idx="678">
                        <c:v>5.4171247500000002</c:v>
                      </c:pt>
                      <c:pt idx="679">
                        <c:v>5.4169383</c:v>
                      </c:pt>
                      <c:pt idx="680">
                        <c:v>5.4150033000000004</c:v>
                      </c:pt>
                      <c:pt idx="681">
                        <c:v>5.4162755000000002</c:v>
                      </c:pt>
                      <c:pt idx="682">
                        <c:v>5.4179205899999996</c:v>
                      </c:pt>
                      <c:pt idx="683">
                        <c:v>5.4211053800000002</c:v>
                      </c:pt>
                      <c:pt idx="684">
                        <c:v>5.41781282</c:v>
                      </c:pt>
                      <c:pt idx="685">
                        <c:v>5.4190158799999999</c:v>
                      </c:pt>
                      <c:pt idx="686">
                        <c:v>5.4183402100000002</c:v>
                      </c:pt>
                      <c:pt idx="687">
                        <c:v>5.41914797</c:v>
                      </c:pt>
                      <c:pt idx="688">
                        <c:v>5.4188651999999999</c:v>
                      </c:pt>
                      <c:pt idx="689">
                        <c:v>5.4180726999999997</c:v>
                      </c:pt>
                      <c:pt idx="690">
                        <c:v>5.4196357700000002</c:v>
                      </c:pt>
                      <c:pt idx="691">
                        <c:v>5.41946554</c:v>
                      </c:pt>
                      <c:pt idx="692">
                        <c:v>5.4192590699999998</c:v>
                      </c:pt>
                      <c:pt idx="693">
                        <c:v>5.4177799200000001</c:v>
                      </c:pt>
                      <c:pt idx="694">
                        <c:v>5.4177422499999999</c:v>
                      </c:pt>
                      <c:pt idx="695">
                        <c:v>5.4164376299999999</c:v>
                      </c:pt>
                      <c:pt idx="696">
                        <c:v>5.4195313499999997</c:v>
                      </c:pt>
                      <c:pt idx="697">
                        <c:v>5.41942024</c:v>
                      </c:pt>
                      <c:pt idx="698">
                        <c:v>5.4197187400000004</c:v>
                      </c:pt>
                      <c:pt idx="699">
                        <c:v>5.41869259</c:v>
                      </c:pt>
                      <c:pt idx="700">
                        <c:v>5.4186205899999997</c:v>
                      </c:pt>
                      <c:pt idx="701">
                        <c:v>5.4185142500000003</c:v>
                      </c:pt>
                      <c:pt idx="702">
                        <c:v>5.4202933299999998</c:v>
                      </c:pt>
                      <c:pt idx="703">
                        <c:v>5.4231271699999999</c:v>
                      </c:pt>
                      <c:pt idx="704">
                        <c:v>5.4259362199999996</c:v>
                      </c:pt>
                      <c:pt idx="705">
                        <c:v>5.4276900299999999</c:v>
                      </c:pt>
                      <c:pt idx="706">
                        <c:v>5.4310283699999999</c:v>
                      </c:pt>
                      <c:pt idx="707">
                        <c:v>5.4362726200000004</c:v>
                      </c:pt>
                      <c:pt idx="708">
                        <c:v>5.4391470000000002</c:v>
                      </c:pt>
                      <c:pt idx="709">
                        <c:v>5.4452428800000003</c:v>
                      </c:pt>
                      <c:pt idx="710">
                        <c:v>5.45274401</c:v>
                      </c:pt>
                      <c:pt idx="711">
                        <c:v>5.4636754999999999</c:v>
                      </c:pt>
                      <c:pt idx="712">
                        <c:v>5.4746151000000003</c:v>
                      </c:pt>
                      <c:pt idx="713">
                        <c:v>5.4922118199999996</c:v>
                      </c:pt>
                      <c:pt idx="714">
                        <c:v>5.5135121299999996</c:v>
                      </c:pt>
                      <c:pt idx="715">
                        <c:v>5.5349841099999999</c:v>
                      </c:pt>
                      <c:pt idx="716">
                        <c:v>5.5624122600000003</c:v>
                      </c:pt>
                      <c:pt idx="717">
                        <c:v>5.5978589100000002</c:v>
                      </c:pt>
                      <c:pt idx="718">
                        <c:v>5.64836502</c:v>
                      </c:pt>
                      <c:pt idx="719">
                        <c:v>5.7062697399999998</c:v>
                      </c:pt>
                      <c:pt idx="720">
                        <c:v>5.76645041</c:v>
                      </c:pt>
                      <c:pt idx="721">
                        <c:v>5.8415207899999997</c:v>
                      </c:pt>
                      <c:pt idx="722">
                        <c:v>5.9267468499999998</c:v>
                      </c:pt>
                      <c:pt idx="723">
                        <c:v>6.0344452899999999</c:v>
                      </c:pt>
                      <c:pt idx="724">
                        <c:v>6.1551647200000001</c:v>
                      </c:pt>
                      <c:pt idx="725">
                        <c:v>6.2699952100000003</c:v>
                      </c:pt>
                      <c:pt idx="726">
                        <c:v>6.4751334199999997</c:v>
                      </c:pt>
                      <c:pt idx="727">
                        <c:v>6.6299986799999999</c:v>
                      </c:pt>
                      <c:pt idx="728">
                        <c:v>6.8130631399999997</c:v>
                      </c:pt>
                      <c:pt idx="729">
                        <c:v>7.0565261799999996</c:v>
                      </c:pt>
                      <c:pt idx="730">
                        <c:v>7.3047161100000002</c:v>
                      </c:pt>
                      <c:pt idx="731">
                        <c:v>7.5791149100000004</c:v>
                      </c:pt>
                      <c:pt idx="732">
                        <c:v>7.9166040400000002</c:v>
                      </c:pt>
                      <c:pt idx="733">
                        <c:v>8.2727203399999993</c:v>
                      </c:pt>
                      <c:pt idx="734">
                        <c:v>8.6094799000000002</c:v>
                      </c:pt>
                      <c:pt idx="735">
                        <c:v>9.0741291000000004</c:v>
                      </c:pt>
                      <c:pt idx="736">
                        <c:v>9.5281524700000002</c:v>
                      </c:pt>
                      <c:pt idx="737">
                        <c:v>10.112175000000001</c:v>
                      </c:pt>
                      <c:pt idx="738">
                        <c:v>10.7013397</c:v>
                      </c:pt>
                      <c:pt idx="739">
                        <c:v>11.2804375</c:v>
                      </c:pt>
                      <c:pt idx="740">
                        <c:v>11.9914284</c:v>
                      </c:pt>
                      <c:pt idx="741">
                        <c:v>12.8542013</c:v>
                      </c:pt>
                      <c:pt idx="742">
                        <c:v>13.785258300000001</c:v>
                      </c:pt>
                      <c:pt idx="743">
                        <c:v>14.772031800000001</c:v>
                      </c:pt>
                      <c:pt idx="744">
                        <c:v>16.034095799999999</c:v>
                      </c:pt>
                      <c:pt idx="745">
                        <c:v>17.285694100000001</c:v>
                      </c:pt>
                      <c:pt idx="746">
                        <c:v>18.8662128</c:v>
                      </c:pt>
                      <c:pt idx="747">
                        <c:v>20.460376700000001</c:v>
                      </c:pt>
                      <c:pt idx="748">
                        <c:v>22.5214119</c:v>
                      </c:pt>
                      <c:pt idx="749">
                        <c:v>25.1242409</c:v>
                      </c:pt>
                      <c:pt idx="750">
                        <c:v>27.688888500000001</c:v>
                      </c:pt>
                      <c:pt idx="751">
                        <c:v>30.937147100000001</c:v>
                      </c:pt>
                      <c:pt idx="752">
                        <c:v>35.2082367</c:v>
                      </c:pt>
                      <c:pt idx="753">
                        <c:v>39.749816899999999</c:v>
                      </c:pt>
                      <c:pt idx="754">
                        <c:v>45.977340699999999</c:v>
                      </c:pt>
                      <c:pt idx="755">
                        <c:v>53.267425500000002</c:v>
                      </c:pt>
                      <c:pt idx="756">
                        <c:v>61.274944300000001</c:v>
                      </c:pt>
                      <c:pt idx="757">
                        <c:v>74.4069061</c:v>
                      </c:pt>
                      <c:pt idx="758">
                        <c:v>89.483665500000001</c:v>
                      </c:pt>
                      <c:pt idx="759">
                        <c:v>113.59773300000001</c:v>
                      </c:pt>
                      <c:pt idx="760">
                        <c:v>144.39987199999999</c:v>
                      </c:pt>
                      <c:pt idx="761">
                        <c:v>176.881439</c:v>
                      </c:pt>
                      <c:pt idx="762">
                        <c:v>201.851471</c:v>
                      </c:pt>
                      <c:pt idx="763">
                        <c:v>210.63088999999999</c:v>
                      </c:pt>
                      <c:pt idx="764">
                        <c:v>212.560562</c:v>
                      </c:pt>
                      <c:pt idx="765">
                        <c:v>213.75593599999999</c:v>
                      </c:pt>
                      <c:pt idx="766">
                        <c:v>215.125473</c:v>
                      </c:pt>
                      <c:pt idx="767">
                        <c:v>216.45716899999999</c:v>
                      </c:pt>
                      <c:pt idx="768">
                        <c:v>217.87048300000001</c:v>
                      </c:pt>
                      <c:pt idx="769">
                        <c:v>219.13734400000001</c:v>
                      </c:pt>
                      <c:pt idx="770">
                        <c:v>220.65675400000001</c:v>
                      </c:pt>
                      <c:pt idx="771">
                        <c:v>222.129974</c:v>
                      </c:pt>
                      <c:pt idx="772">
                        <c:v>223.56495699999999</c:v>
                      </c:pt>
                      <c:pt idx="773">
                        <c:v>224.61854600000001</c:v>
                      </c:pt>
                      <c:pt idx="774">
                        <c:v>225.84465</c:v>
                      </c:pt>
                      <c:pt idx="775">
                        <c:v>227.15966800000001</c:v>
                      </c:pt>
                      <c:pt idx="776">
                        <c:v>228.481842</c:v>
                      </c:pt>
                      <c:pt idx="777">
                        <c:v>229.88357500000001</c:v>
                      </c:pt>
                      <c:pt idx="778">
                        <c:v>231.23048399999999</c:v>
                      </c:pt>
                      <c:pt idx="779">
                        <c:v>232.404495</c:v>
                      </c:pt>
                      <c:pt idx="780">
                        <c:v>233.45336900000001</c:v>
                      </c:pt>
                      <c:pt idx="781">
                        <c:v>234.83386200000001</c:v>
                      </c:pt>
                      <c:pt idx="782">
                        <c:v>236.69010900000001</c:v>
                      </c:pt>
                      <c:pt idx="783">
                        <c:v>238.32531700000001</c:v>
                      </c:pt>
                      <c:pt idx="784">
                        <c:v>239.659561</c:v>
                      </c:pt>
                      <c:pt idx="785">
                        <c:v>240.648743</c:v>
                      </c:pt>
                      <c:pt idx="786">
                        <c:v>241.64944499999999</c:v>
                      </c:pt>
                      <c:pt idx="787">
                        <c:v>242.908691</c:v>
                      </c:pt>
                      <c:pt idx="788">
                        <c:v>244.317474</c:v>
                      </c:pt>
                      <c:pt idx="789">
                        <c:v>246.052536</c:v>
                      </c:pt>
                      <c:pt idx="790">
                        <c:v>247.468063</c:v>
                      </c:pt>
                      <c:pt idx="791">
                        <c:v>248.14253199999999</c:v>
                      </c:pt>
                      <c:pt idx="792">
                        <c:v>249.084656</c:v>
                      </c:pt>
                      <c:pt idx="793">
                        <c:v>250.30779999999999</c:v>
                      </c:pt>
                      <c:pt idx="794">
                        <c:v>252.16641200000001</c:v>
                      </c:pt>
                      <c:pt idx="795">
                        <c:v>253.66218599999999</c:v>
                      </c:pt>
                      <c:pt idx="796">
                        <c:v>254.590836</c:v>
                      </c:pt>
                      <c:pt idx="797">
                        <c:v>255.32626300000001</c:v>
                      </c:pt>
                      <c:pt idx="798">
                        <c:v>256.72457900000001</c:v>
                      </c:pt>
                      <c:pt idx="799">
                        <c:v>258.111267</c:v>
                      </c:pt>
                      <c:pt idx="800">
                        <c:v>259.98086499999999</c:v>
                      </c:pt>
                      <c:pt idx="801">
                        <c:v>261.11660799999999</c:v>
                      </c:pt>
                      <c:pt idx="802">
                        <c:v>261.57107500000001</c:v>
                      </c:pt>
                      <c:pt idx="803">
                        <c:v>261.98553500000003</c:v>
                      </c:pt>
                      <c:pt idx="804">
                        <c:v>263.84268200000002</c:v>
                      </c:pt>
                      <c:pt idx="805">
                        <c:v>265.845978</c:v>
                      </c:pt>
                      <c:pt idx="806">
                        <c:v>267.70584100000002</c:v>
                      </c:pt>
                      <c:pt idx="807">
                        <c:v>269.10543799999999</c:v>
                      </c:pt>
                      <c:pt idx="808">
                        <c:v>270.55337500000002</c:v>
                      </c:pt>
                      <c:pt idx="809">
                        <c:v>271.63302599999997</c:v>
                      </c:pt>
                      <c:pt idx="810">
                        <c:v>272.56402600000001</c:v>
                      </c:pt>
                      <c:pt idx="811">
                        <c:v>274.42453</c:v>
                      </c:pt>
                      <c:pt idx="812">
                        <c:v>275.335083</c:v>
                      </c:pt>
                      <c:pt idx="813">
                        <c:v>275.35906999999997</c:v>
                      </c:pt>
                      <c:pt idx="814">
                        <c:v>275.96212800000001</c:v>
                      </c:pt>
                      <c:pt idx="815">
                        <c:v>277.28234900000001</c:v>
                      </c:pt>
                      <c:pt idx="816">
                        <c:v>278.13552900000002</c:v>
                      </c:pt>
                      <c:pt idx="817">
                        <c:v>279.38021900000001</c:v>
                      </c:pt>
                      <c:pt idx="818">
                        <c:v>281.24688700000002</c:v>
                      </c:pt>
                      <c:pt idx="819">
                        <c:v>282.92016599999999</c:v>
                      </c:pt>
                      <c:pt idx="820">
                        <c:v>285.37838699999998</c:v>
                      </c:pt>
                      <c:pt idx="821">
                        <c:v>286.86157200000002</c:v>
                      </c:pt>
                      <c:pt idx="822">
                        <c:v>287.23931900000002</c:v>
                      </c:pt>
                      <c:pt idx="823">
                        <c:v>288.28698700000001</c:v>
                      </c:pt>
                      <c:pt idx="824">
                        <c:v>290.07327299999997</c:v>
                      </c:pt>
                      <c:pt idx="825">
                        <c:v>291.44073500000002</c:v>
                      </c:pt>
                      <c:pt idx="826">
                        <c:v>293.49325599999997</c:v>
                      </c:pt>
                      <c:pt idx="827">
                        <c:v>295.30633499999999</c:v>
                      </c:pt>
                      <c:pt idx="828">
                        <c:v>296.70883199999997</c:v>
                      </c:pt>
                      <c:pt idx="829">
                        <c:v>298.23150600000002</c:v>
                      </c:pt>
                      <c:pt idx="830">
                        <c:v>299.66107199999999</c:v>
                      </c:pt>
                      <c:pt idx="831">
                        <c:v>301.91812099999999</c:v>
                      </c:pt>
                      <c:pt idx="832">
                        <c:v>303.803741</c:v>
                      </c:pt>
                      <c:pt idx="833">
                        <c:v>305.860229</c:v>
                      </c:pt>
                      <c:pt idx="834">
                        <c:v>307.57904100000002</c:v>
                      </c:pt>
                      <c:pt idx="835">
                        <c:v>310.37789900000001</c:v>
                      </c:pt>
                      <c:pt idx="836">
                        <c:v>313.23507699999999</c:v>
                      </c:pt>
                      <c:pt idx="837">
                        <c:v>316.191956</c:v>
                      </c:pt>
                      <c:pt idx="838">
                        <c:v>318.11144999999999</c:v>
                      </c:pt>
                      <c:pt idx="839">
                        <c:v>319.08251999999999</c:v>
                      </c:pt>
                      <c:pt idx="840">
                        <c:v>318.51538099999999</c:v>
                      </c:pt>
                      <c:pt idx="841">
                        <c:v>319.31457499999999</c:v>
                      </c:pt>
                      <c:pt idx="842">
                        <c:v>317.71118200000001</c:v>
                      </c:pt>
                      <c:pt idx="843">
                        <c:v>311.83007800000001</c:v>
                      </c:pt>
                      <c:pt idx="844">
                        <c:v>301.72143599999998</c:v>
                      </c:pt>
                      <c:pt idx="845">
                        <c:v>287.84411599999999</c:v>
                      </c:pt>
                      <c:pt idx="846">
                        <c:v>283.16836499999999</c:v>
                      </c:pt>
                      <c:pt idx="847">
                        <c:v>276.40698200000003</c:v>
                      </c:pt>
                      <c:pt idx="848">
                        <c:v>272.91052200000001</c:v>
                      </c:pt>
                      <c:pt idx="849">
                        <c:v>271.246216</c:v>
                      </c:pt>
                      <c:pt idx="850">
                        <c:v>262.44863900000001</c:v>
                      </c:pt>
                      <c:pt idx="851">
                        <c:v>261.15811200000002</c:v>
                      </c:pt>
                      <c:pt idx="852">
                        <c:v>250.619293</c:v>
                      </c:pt>
                      <c:pt idx="853">
                        <c:v>252.00952100000001</c:v>
                      </c:pt>
                      <c:pt idx="854">
                        <c:v>248.51196300000001</c:v>
                      </c:pt>
                      <c:pt idx="855">
                        <c:v>242.197464</c:v>
                      </c:pt>
                      <c:pt idx="856">
                        <c:v>240.02693199999999</c:v>
                      </c:pt>
                      <c:pt idx="857">
                        <c:v>231.067566</c:v>
                      </c:pt>
                      <c:pt idx="858">
                        <c:v>233.60279800000001</c:v>
                      </c:pt>
                      <c:pt idx="859">
                        <c:v>230.89492799999999</c:v>
                      </c:pt>
                      <c:pt idx="860">
                        <c:v>227.326965</c:v>
                      </c:pt>
                      <c:pt idx="861">
                        <c:v>224.792282</c:v>
                      </c:pt>
                      <c:pt idx="862">
                        <c:v>222.69824199999999</c:v>
                      </c:pt>
                      <c:pt idx="863">
                        <c:v>218.788803</c:v>
                      </c:pt>
                      <c:pt idx="864">
                        <c:v>217.53903199999999</c:v>
                      </c:pt>
                      <c:pt idx="865">
                        <c:v>210.10836800000001</c:v>
                      </c:pt>
                      <c:pt idx="866">
                        <c:v>209.02676400000001</c:v>
                      </c:pt>
                      <c:pt idx="867">
                        <c:v>207.74252300000001</c:v>
                      </c:pt>
                      <c:pt idx="868">
                        <c:v>203.64814799999999</c:v>
                      </c:pt>
                      <c:pt idx="869">
                        <c:v>198.45794699999999</c:v>
                      </c:pt>
                      <c:pt idx="870">
                        <c:v>197.06634500000001</c:v>
                      </c:pt>
                      <c:pt idx="871">
                        <c:v>195.16824299999999</c:v>
                      </c:pt>
                      <c:pt idx="872">
                        <c:v>192.790604</c:v>
                      </c:pt>
                      <c:pt idx="873">
                        <c:v>189.36823999999999</c:v>
                      </c:pt>
                      <c:pt idx="874">
                        <c:v>186.65718100000001</c:v>
                      </c:pt>
                      <c:pt idx="875">
                        <c:v>182.54652400000001</c:v>
                      </c:pt>
                      <c:pt idx="876">
                        <c:v>180.936218</c:v>
                      </c:pt>
                      <c:pt idx="877">
                        <c:v>178.56144699999999</c:v>
                      </c:pt>
                      <c:pt idx="878">
                        <c:v>175.29791299999999</c:v>
                      </c:pt>
                      <c:pt idx="879">
                        <c:v>174.388611</c:v>
                      </c:pt>
                      <c:pt idx="880">
                        <c:v>171.29626500000001</c:v>
                      </c:pt>
                      <c:pt idx="881">
                        <c:v>166.17085299999999</c:v>
                      </c:pt>
                      <c:pt idx="882">
                        <c:v>166.10844399999999</c:v>
                      </c:pt>
                      <c:pt idx="883">
                        <c:v>162.79155</c:v>
                      </c:pt>
                      <c:pt idx="884">
                        <c:v>160.736908</c:v>
                      </c:pt>
                      <c:pt idx="885">
                        <c:v>158.60337799999999</c:v>
                      </c:pt>
                      <c:pt idx="886">
                        <c:v>156.89584400000001</c:v>
                      </c:pt>
                      <c:pt idx="887">
                        <c:v>153.66542100000001</c:v>
                      </c:pt>
                      <c:pt idx="888">
                        <c:v>151.489655</c:v>
                      </c:pt>
                      <c:pt idx="889">
                        <c:v>148.49960300000001</c:v>
                      </c:pt>
                      <c:pt idx="890">
                        <c:v>146.51767000000001</c:v>
                      </c:pt>
                      <c:pt idx="891">
                        <c:v>144.78529399999999</c:v>
                      </c:pt>
                      <c:pt idx="892">
                        <c:v>143.51899700000001</c:v>
                      </c:pt>
                      <c:pt idx="893">
                        <c:v>140.06286600000001</c:v>
                      </c:pt>
                      <c:pt idx="894">
                        <c:v>138.489914</c:v>
                      </c:pt>
                      <c:pt idx="895">
                        <c:v>137.18768299999999</c:v>
                      </c:pt>
                      <c:pt idx="896">
                        <c:v>134.121826</c:v>
                      </c:pt>
                      <c:pt idx="897">
                        <c:v>131.941788</c:v>
                      </c:pt>
                      <c:pt idx="898">
                        <c:v>130.12825000000001</c:v>
                      </c:pt>
                      <c:pt idx="899">
                        <c:v>128.67794799999999</c:v>
                      </c:pt>
                      <c:pt idx="900">
                        <c:v>126.675308</c:v>
                      </c:pt>
                      <c:pt idx="901">
                        <c:v>124.332756</c:v>
                      </c:pt>
                      <c:pt idx="902">
                        <c:v>123.040108</c:v>
                      </c:pt>
                      <c:pt idx="903">
                        <c:v>120.673912</c:v>
                      </c:pt>
                      <c:pt idx="904">
                        <c:v>118.57514999999999</c:v>
                      </c:pt>
                      <c:pt idx="905">
                        <c:v>116.90818</c:v>
                      </c:pt>
                      <c:pt idx="906">
                        <c:v>115.104156</c:v>
                      </c:pt>
                      <c:pt idx="907">
                        <c:v>114.243813</c:v>
                      </c:pt>
                      <c:pt idx="908">
                        <c:v>111.436211</c:v>
                      </c:pt>
                      <c:pt idx="909">
                        <c:v>110.31738300000001</c:v>
                      </c:pt>
                      <c:pt idx="910">
                        <c:v>108.64437100000001</c:v>
                      </c:pt>
                      <c:pt idx="911">
                        <c:v>107.312881</c:v>
                      </c:pt>
                      <c:pt idx="912">
                        <c:v>105.664581</c:v>
                      </c:pt>
                      <c:pt idx="913">
                        <c:v>103.64155599999999</c:v>
                      </c:pt>
                      <c:pt idx="914">
                        <c:v>102.500862</c:v>
                      </c:pt>
                      <c:pt idx="915">
                        <c:v>101.438248</c:v>
                      </c:pt>
                      <c:pt idx="916">
                        <c:v>99.338455199999999</c:v>
                      </c:pt>
                      <c:pt idx="917">
                        <c:v>98.164451600000007</c:v>
                      </c:pt>
                      <c:pt idx="918">
                        <c:v>96.898040800000004</c:v>
                      </c:pt>
                      <c:pt idx="919">
                        <c:v>95.642334000000005</c:v>
                      </c:pt>
                      <c:pt idx="920">
                        <c:v>94.6138306</c:v>
                      </c:pt>
                      <c:pt idx="921">
                        <c:v>92.9790955</c:v>
                      </c:pt>
                      <c:pt idx="922">
                        <c:v>92.081756600000006</c:v>
                      </c:pt>
                      <c:pt idx="923">
                        <c:v>90.718780499999994</c:v>
                      </c:pt>
                      <c:pt idx="924">
                        <c:v>89.086875899999995</c:v>
                      </c:pt>
                      <c:pt idx="925">
                        <c:v>88.562629700000002</c:v>
                      </c:pt>
                      <c:pt idx="926">
                        <c:v>87.176574700000003</c:v>
                      </c:pt>
                      <c:pt idx="927">
                        <c:v>86.152244600000003</c:v>
                      </c:pt>
                      <c:pt idx="928">
                        <c:v>84.707450899999998</c:v>
                      </c:pt>
                      <c:pt idx="929">
                        <c:v>84.077461200000002</c:v>
                      </c:pt>
                      <c:pt idx="930">
                        <c:v>82.966217</c:v>
                      </c:pt>
                      <c:pt idx="931">
                        <c:v>81.863945000000001</c:v>
                      </c:pt>
                      <c:pt idx="932">
                        <c:v>80.833435100000003</c:v>
                      </c:pt>
                      <c:pt idx="933">
                        <c:v>79.725723299999999</c:v>
                      </c:pt>
                      <c:pt idx="934">
                        <c:v>78.978118899999998</c:v>
                      </c:pt>
                      <c:pt idx="935">
                        <c:v>78.290527299999994</c:v>
                      </c:pt>
                      <c:pt idx="936">
                        <c:v>77.019828799999999</c:v>
                      </c:pt>
                      <c:pt idx="937">
                        <c:v>76.272834799999998</c:v>
                      </c:pt>
                      <c:pt idx="938">
                        <c:v>75.410613999999995</c:v>
                      </c:pt>
                      <c:pt idx="939">
                        <c:v>74.639640799999995</c:v>
                      </c:pt>
                      <c:pt idx="940">
                        <c:v>73.746986399999997</c:v>
                      </c:pt>
                      <c:pt idx="941">
                        <c:v>72.878967299999999</c:v>
                      </c:pt>
                      <c:pt idx="942">
                        <c:v>72.205429100000003</c:v>
                      </c:pt>
                      <c:pt idx="943">
                        <c:v>71.216323900000006</c:v>
                      </c:pt>
                      <c:pt idx="944">
                        <c:v>70.430892900000003</c:v>
                      </c:pt>
                      <c:pt idx="945">
                        <c:v>69.773345899999995</c:v>
                      </c:pt>
                      <c:pt idx="946">
                        <c:v>69.021980299999996</c:v>
                      </c:pt>
                      <c:pt idx="947">
                        <c:v>68.251167300000006</c:v>
                      </c:pt>
                      <c:pt idx="948">
                        <c:v>67.604576100000003</c:v>
                      </c:pt>
                      <c:pt idx="949">
                        <c:v>66.623763999999994</c:v>
                      </c:pt>
                      <c:pt idx="950">
                        <c:v>66.101074199999999</c:v>
                      </c:pt>
                      <c:pt idx="951">
                        <c:v>65.373260500000001</c:v>
                      </c:pt>
                      <c:pt idx="952">
                        <c:v>64.553817699999996</c:v>
                      </c:pt>
                      <c:pt idx="953">
                        <c:v>63.801551799999999</c:v>
                      </c:pt>
                      <c:pt idx="954">
                        <c:v>63.310672799999999</c:v>
                      </c:pt>
                      <c:pt idx="955">
                        <c:v>62.417633100000003</c:v>
                      </c:pt>
                      <c:pt idx="956">
                        <c:v>61.788501699999998</c:v>
                      </c:pt>
                      <c:pt idx="957">
                        <c:v>60.997467</c:v>
                      </c:pt>
                      <c:pt idx="958">
                        <c:v>60.3445854</c:v>
                      </c:pt>
                      <c:pt idx="959">
                        <c:v>59.580936399999999</c:v>
                      </c:pt>
                      <c:pt idx="960">
                        <c:v>58.771198300000002</c:v>
                      </c:pt>
                      <c:pt idx="961">
                        <c:v>57.9915199</c:v>
                      </c:pt>
                      <c:pt idx="962">
                        <c:v>57.050277700000002</c:v>
                      </c:pt>
                      <c:pt idx="963">
                        <c:v>56.134903000000001</c:v>
                      </c:pt>
                      <c:pt idx="964">
                        <c:v>55.260265400000002</c:v>
                      </c:pt>
                      <c:pt idx="965">
                        <c:v>54.384376500000002</c:v>
                      </c:pt>
                      <c:pt idx="966">
                        <c:v>53.146431</c:v>
                      </c:pt>
                      <c:pt idx="967">
                        <c:v>52.104393000000002</c:v>
                      </c:pt>
                      <c:pt idx="968">
                        <c:v>50.772109999999998</c:v>
                      </c:pt>
                      <c:pt idx="969">
                        <c:v>49.573238400000001</c:v>
                      </c:pt>
                      <c:pt idx="970">
                        <c:v>48.107028999999997</c:v>
                      </c:pt>
                      <c:pt idx="971">
                        <c:v>46.707378400000003</c:v>
                      </c:pt>
                      <c:pt idx="972">
                        <c:v>45.129188499999998</c:v>
                      </c:pt>
                      <c:pt idx="973">
                        <c:v>43.356109600000003</c:v>
                      </c:pt>
                      <c:pt idx="974">
                        <c:v>41.218135799999999</c:v>
                      </c:pt>
                      <c:pt idx="975">
                        <c:v>39.0638924</c:v>
                      </c:pt>
                      <c:pt idx="976">
                        <c:v>36.809440600000002</c:v>
                      </c:pt>
                      <c:pt idx="977">
                        <c:v>33.544220000000003</c:v>
                      </c:pt>
                      <c:pt idx="978">
                        <c:v>30.782775900000001</c:v>
                      </c:pt>
                      <c:pt idx="979">
                        <c:v>26.9297638</c:v>
                      </c:pt>
                      <c:pt idx="980">
                        <c:v>22.931062699999998</c:v>
                      </c:pt>
                      <c:pt idx="981">
                        <c:v>18.6779385</c:v>
                      </c:pt>
                      <c:pt idx="982">
                        <c:v>13.9929743</c:v>
                      </c:pt>
                      <c:pt idx="983">
                        <c:v>8.3925208999999992</c:v>
                      </c:pt>
                      <c:pt idx="984">
                        <c:v>3.4792160999999999</c:v>
                      </c:pt>
                    </c:numCache>
                  </c:numRef>
                </c:yVal>
                <c:smooth val="0"/>
                <c:extLst xmlns:c15="http://schemas.microsoft.com/office/drawing/2012/chart">
                  <c:ext xmlns:c16="http://schemas.microsoft.com/office/drawing/2014/chart" uri="{C3380CC4-5D6E-409C-BE32-E72D297353CC}">
                    <c16:uniqueId val="{0000000B-8D0C-4041-9918-D56EE446D778}"/>
                  </c:ext>
                </c:extLst>
              </c15:ser>
            </c15:filteredScatterSeries>
            <c15:filteredScatterSeries>
              <c15:ser>
                <c:idx val="5"/>
                <c:order val="9"/>
                <c:tx>
                  <c:v>粒子(3mm)</c:v>
                </c:tx>
                <c:spPr>
                  <a:ln w="25400" cap="rnd">
                    <a:noFill/>
                    <a:round/>
                  </a:ln>
                  <a:effectLst/>
                </c:spPr>
                <c:marker>
                  <c:symbol val="square"/>
                  <c:size val="5"/>
                  <c:spPr>
                    <a:noFill/>
                    <a:ln w="9525">
                      <a:solidFill>
                        <a:srgbClr val="00B050"/>
                      </a:solidFill>
                    </a:ln>
                    <a:effectLst/>
                  </c:spPr>
                </c:marker>
                <c:dPt>
                  <c:idx val="60"/>
                  <c:marker>
                    <c:symbol val="square"/>
                    <c:size val="5"/>
                    <c:spPr>
                      <a:solidFill>
                        <a:srgbClr val="FF0000"/>
                      </a:solidFill>
                      <a:ln w="9525">
                        <a:solidFill>
                          <a:srgbClr val="00B050"/>
                        </a:solidFill>
                      </a:ln>
                      <a:effectLst/>
                    </c:spPr>
                  </c:marker>
                  <c:bubble3D val="0"/>
                  <c:extLst xmlns:c15="http://schemas.microsoft.com/office/drawing/2012/chart">
                    <c:ext xmlns:c16="http://schemas.microsoft.com/office/drawing/2014/chart" uri="{C3380CC4-5D6E-409C-BE32-E72D297353CC}">
                      <c16:uniqueId val="{0000000C-8D0C-4041-9918-D56EE446D778}"/>
                    </c:ext>
                  </c:extLst>
                </c:dPt>
                <c:xVal>
                  <c:numRef>
                    <c:extLst xmlns:c15="http://schemas.microsoft.com/office/drawing/2012/chart">
                      <c:ext xmlns:c15="http://schemas.microsoft.com/office/drawing/2012/chart" uri="{02D57815-91ED-43cb-92C2-25804820EDAC}">
                        <c15:formulaRef>
                          <c15:sqref>distance100mm!$I$4:$I$80</c15:sqref>
                        </c15:formulaRef>
                      </c:ext>
                    </c:extLst>
                    <c:numCache>
                      <c:formatCode>General</c:formatCode>
                      <c:ptCount val="77"/>
                      <c:pt idx="0">
                        <c:v>-104.23820000000001</c:v>
                      </c:pt>
                      <c:pt idx="1">
                        <c:v>-103.00960000000001</c:v>
                      </c:pt>
                      <c:pt idx="2">
                        <c:v>-101.7816</c:v>
                      </c:pt>
                      <c:pt idx="3">
                        <c:v>-100.55410000000001</c:v>
                      </c:pt>
                      <c:pt idx="4">
                        <c:v>-99.327200000000005</c:v>
                      </c:pt>
                      <c:pt idx="5">
                        <c:v>-98.100899999999996</c:v>
                      </c:pt>
                      <c:pt idx="6">
                        <c:v>-96.875100000000003</c:v>
                      </c:pt>
                      <c:pt idx="7">
                        <c:v>-95.649900000000002</c:v>
                      </c:pt>
                      <c:pt idx="8">
                        <c:v>-94.425200000000004</c:v>
                      </c:pt>
                      <c:pt idx="9">
                        <c:v>-93.201099999999997</c:v>
                      </c:pt>
                      <c:pt idx="10">
                        <c:v>-91.977500000000006</c:v>
                      </c:pt>
                      <c:pt idx="11">
                        <c:v>-90.754499999999993</c:v>
                      </c:pt>
                      <c:pt idx="12">
                        <c:v>-89.5321</c:v>
                      </c:pt>
                      <c:pt idx="13">
                        <c:v>-88.310199999999995</c:v>
                      </c:pt>
                      <c:pt idx="14">
                        <c:v>-87.088899999999995</c:v>
                      </c:pt>
                      <c:pt idx="15">
                        <c:v>-85.868099999999998</c:v>
                      </c:pt>
                      <c:pt idx="16">
                        <c:v>-84.647999999999996</c:v>
                      </c:pt>
                      <c:pt idx="17">
                        <c:v>-83.428299999999993</c:v>
                      </c:pt>
                      <c:pt idx="18">
                        <c:v>-82.242900000000006</c:v>
                      </c:pt>
                      <c:pt idx="19">
                        <c:v>-81.158199999999994</c:v>
                      </c:pt>
                      <c:pt idx="20">
                        <c:v>-80.073899999999995</c:v>
                      </c:pt>
                      <c:pt idx="21">
                        <c:v>-78.989900000000006</c:v>
                      </c:pt>
                      <c:pt idx="22">
                        <c:v>-77.906199999999998</c:v>
                      </c:pt>
                      <c:pt idx="23">
                        <c:v>-76.822699999999998</c:v>
                      </c:pt>
                      <c:pt idx="24">
                        <c:v>-75.739400000000003</c:v>
                      </c:pt>
                      <c:pt idx="25">
                        <c:v>-74.656300000000002</c:v>
                      </c:pt>
                      <c:pt idx="26">
                        <c:v>-73.573300000000003</c:v>
                      </c:pt>
                      <c:pt idx="27">
                        <c:v>-72.490300000000005</c:v>
                      </c:pt>
                      <c:pt idx="28">
                        <c:v>-71.407300000000006</c:v>
                      </c:pt>
                      <c:pt idx="29">
                        <c:v>-70.324299999999994</c:v>
                      </c:pt>
                      <c:pt idx="30">
                        <c:v>-69.241200000000006</c:v>
                      </c:pt>
                      <c:pt idx="31">
                        <c:v>-68.158000000000001</c:v>
                      </c:pt>
                      <c:pt idx="32">
                        <c:v>-67.074700000000007</c:v>
                      </c:pt>
                      <c:pt idx="33">
                        <c:v>-65.991199999999992</c:v>
                      </c:pt>
                      <c:pt idx="34">
                        <c:v>-64.907399999999996</c:v>
                      </c:pt>
                      <c:pt idx="35">
                        <c:v>-63.823</c:v>
                      </c:pt>
                      <c:pt idx="36">
                        <c:v>-62.7376</c:v>
                      </c:pt>
                      <c:pt idx="37">
                        <c:v>-61.650399999999998</c:v>
                      </c:pt>
                      <c:pt idx="38">
                        <c:v>-60.559800000000003</c:v>
                      </c:pt>
                      <c:pt idx="39">
                        <c:v>-59.463099999999997</c:v>
                      </c:pt>
                      <c:pt idx="40">
                        <c:v>-58.354900000000001</c:v>
                      </c:pt>
                      <c:pt idx="41">
                        <c:v>-57.225200000000001</c:v>
                      </c:pt>
                      <c:pt idx="42">
                        <c:v>-56.050699999999999</c:v>
                      </c:pt>
                      <c:pt idx="43">
                        <c:v>-54.773800000000001</c:v>
                      </c:pt>
                      <c:pt idx="44">
                        <c:v>-53.2971</c:v>
                      </c:pt>
                      <c:pt idx="45">
                        <c:v>-51.571399999999997</c:v>
                      </c:pt>
                      <c:pt idx="46">
                        <c:v>-49.590499999999999</c:v>
                      </c:pt>
                      <c:pt idx="47">
                        <c:v>-47.3506</c:v>
                      </c:pt>
                      <c:pt idx="48">
                        <c:v>-44.847499999999997</c:v>
                      </c:pt>
                      <c:pt idx="49">
                        <c:v>-42.077800000000003</c:v>
                      </c:pt>
                      <c:pt idx="50">
                        <c:v>-39.037500000000001</c:v>
                      </c:pt>
                      <c:pt idx="51">
                        <c:v>-35.722499999999997</c:v>
                      </c:pt>
                      <c:pt idx="52">
                        <c:v>-32.128900000000002</c:v>
                      </c:pt>
                      <c:pt idx="53">
                        <c:v>-28.250699999999998</c:v>
                      </c:pt>
                      <c:pt idx="54">
                        <c:v>-24.082699999999999</c:v>
                      </c:pt>
                      <c:pt idx="55">
                        <c:v>-19.6172</c:v>
                      </c:pt>
                      <c:pt idx="56">
                        <c:v>-14.84479</c:v>
                      </c:pt>
                      <c:pt idx="57">
                        <c:v>-9.7557900000000011</c:v>
                      </c:pt>
                      <c:pt idx="58">
                        <c:v>-4.3329269999999998</c:v>
                      </c:pt>
                      <c:pt idx="59">
                        <c:v>1.4288600000000002</c:v>
                      </c:pt>
                      <c:pt idx="60">
                        <c:v>7.3272999999999993</c:v>
                      </c:pt>
                      <c:pt idx="61">
                        <c:v>13.2316</c:v>
                      </c:pt>
                      <c:pt idx="62">
                        <c:v>19.1126</c:v>
                      </c:pt>
                      <c:pt idx="63">
                        <c:v>24.970500000000001</c:v>
                      </c:pt>
                      <c:pt idx="64">
                        <c:v>30.805500000000002</c:v>
                      </c:pt>
                      <c:pt idx="65">
                        <c:v>36.617699999999999</c:v>
                      </c:pt>
                      <c:pt idx="66">
                        <c:v>42.407400000000003</c:v>
                      </c:pt>
                      <c:pt idx="67">
                        <c:v>48.174700000000001</c:v>
                      </c:pt>
                      <c:pt idx="68">
                        <c:v>53.928100000000001</c:v>
                      </c:pt>
                      <c:pt idx="69">
                        <c:v>59.662800000000004</c:v>
                      </c:pt>
                      <c:pt idx="70">
                        <c:v>65.386499999999998</c:v>
                      </c:pt>
                      <c:pt idx="71">
                        <c:v>71.093500000000006</c:v>
                      </c:pt>
                      <c:pt idx="72">
                        <c:v>76.778700000000001</c:v>
                      </c:pt>
                      <c:pt idx="73">
                        <c:v>82.442400000000006</c:v>
                      </c:pt>
                      <c:pt idx="74">
                        <c:v>88.084599999999995</c:v>
                      </c:pt>
                      <c:pt idx="75">
                        <c:v>93.705699999999993</c:v>
                      </c:pt>
                      <c:pt idx="76">
                        <c:v>99.313000000000002</c:v>
                      </c:pt>
                    </c:numCache>
                  </c:numRef>
                </c:xVal>
                <c:yVal>
                  <c:numRef>
                    <c:extLst xmlns:c15="http://schemas.microsoft.com/office/drawing/2012/chart">
                      <c:ext xmlns:c15="http://schemas.microsoft.com/office/drawing/2012/chart" uri="{02D57815-91ED-43cb-92C2-25804820EDAC}">
                        <c15:formulaRef>
                          <c15:sqref>distance100mm!$J$4:$J$80</c15:sqref>
                        </c15:formulaRef>
                      </c:ext>
                    </c:extLst>
                    <c:numCache>
                      <c:formatCode>General</c:formatCode>
                      <c:ptCount val="77"/>
                      <c:pt idx="0">
                        <c:v>12.2887</c:v>
                      </c:pt>
                      <c:pt idx="1">
                        <c:v>12.282999999999999</c:v>
                      </c:pt>
                      <c:pt idx="2">
                        <c:v>12.2774</c:v>
                      </c:pt>
                      <c:pt idx="3">
                        <c:v>12.271800000000001</c:v>
                      </c:pt>
                      <c:pt idx="4">
                        <c:v>12.2662</c:v>
                      </c:pt>
                      <c:pt idx="5">
                        <c:v>12.2606</c:v>
                      </c:pt>
                      <c:pt idx="6">
                        <c:v>12.255000000000001</c:v>
                      </c:pt>
                      <c:pt idx="7">
                        <c:v>12.249499999999999</c:v>
                      </c:pt>
                      <c:pt idx="8">
                        <c:v>12.2439</c:v>
                      </c:pt>
                      <c:pt idx="9">
                        <c:v>12.238300000000001</c:v>
                      </c:pt>
                      <c:pt idx="10">
                        <c:v>12.232799999999999</c:v>
                      </c:pt>
                      <c:pt idx="11">
                        <c:v>12.2272</c:v>
                      </c:pt>
                      <c:pt idx="12">
                        <c:v>12.2216</c:v>
                      </c:pt>
                      <c:pt idx="13">
                        <c:v>12.215999999999999</c:v>
                      </c:pt>
                      <c:pt idx="14">
                        <c:v>12.2104</c:v>
                      </c:pt>
                      <c:pt idx="15">
                        <c:v>12.204700000000001</c:v>
                      </c:pt>
                      <c:pt idx="16">
                        <c:v>12.199</c:v>
                      </c:pt>
                      <c:pt idx="17">
                        <c:v>12.193199999999999</c:v>
                      </c:pt>
                      <c:pt idx="18">
                        <c:v>10.849600000000001</c:v>
                      </c:pt>
                      <c:pt idx="19">
                        <c:v>10.8453</c:v>
                      </c:pt>
                      <c:pt idx="20">
                        <c:v>10.8416</c:v>
                      </c:pt>
                      <c:pt idx="21">
                        <c:v>10.8384</c:v>
                      </c:pt>
                      <c:pt idx="22">
                        <c:v>10.835699999999999</c:v>
                      </c:pt>
                      <c:pt idx="23">
                        <c:v>10.833500000000001</c:v>
                      </c:pt>
                      <c:pt idx="24">
                        <c:v>10.831799999999999</c:v>
                      </c:pt>
                      <c:pt idx="25">
                        <c:v>10.8307</c:v>
                      </c:pt>
                      <c:pt idx="26">
                        <c:v>10.83</c:v>
                      </c:pt>
                      <c:pt idx="27">
                        <c:v>10.829800000000001</c:v>
                      </c:pt>
                      <c:pt idx="28">
                        <c:v>10.83</c:v>
                      </c:pt>
                      <c:pt idx="29">
                        <c:v>10.8314</c:v>
                      </c:pt>
                      <c:pt idx="30">
                        <c:v>10.8314</c:v>
                      </c:pt>
                      <c:pt idx="31">
                        <c:v>10.8325</c:v>
                      </c:pt>
                      <c:pt idx="32">
                        <c:v>10.8339</c:v>
                      </c:pt>
                      <c:pt idx="33">
                        <c:v>10.8362</c:v>
                      </c:pt>
                      <c:pt idx="34">
                        <c:v>10.840400000000001</c:v>
                      </c:pt>
                      <c:pt idx="35">
                        <c:v>10.8477</c:v>
                      </c:pt>
                      <c:pt idx="36">
                        <c:v>10.8613</c:v>
                      </c:pt>
                      <c:pt idx="37">
                        <c:v>10.885899999999999</c:v>
                      </c:pt>
                      <c:pt idx="38">
                        <c:v>10.929600000000001</c:v>
                      </c:pt>
                      <c:pt idx="39">
                        <c:v>11.013299999999999</c:v>
                      </c:pt>
                      <c:pt idx="40">
                        <c:v>11.166600000000001</c:v>
                      </c:pt>
                      <c:pt idx="41">
                        <c:v>11.463900000000001</c:v>
                      </c:pt>
                      <c:pt idx="42">
                        <c:v>12.114100000000001</c:v>
                      </c:pt>
                      <c:pt idx="43">
                        <c:v>13.613200000000001</c:v>
                      </c:pt>
                      <c:pt idx="44">
                        <c:v>15.992699999999999</c:v>
                      </c:pt>
                      <c:pt idx="45">
                        <c:v>18.526700000000002</c:v>
                      </c:pt>
                      <c:pt idx="46">
                        <c:v>21.0974</c:v>
                      </c:pt>
                      <c:pt idx="47">
                        <c:v>23.709099999999999</c:v>
                      </c:pt>
                      <c:pt idx="48">
                        <c:v>26.356999999999999</c:v>
                      </c:pt>
                      <c:pt idx="49">
                        <c:v>29.043800000000001</c:v>
                      </c:pt>
                      <c:pt idx="50">
                        <c:v>31.773199999999999</c:v>
                      </c:pt>
                      <c:pt idx="51">
                        <c:v>34.534199999999998</c:v>
                      </c:pt>
                      <c:pt idx="52">
                        <c:v>37.348199999999999</c:v>
                      </c:pt>
                      <c:pt idx="53">
                        <c:v>40.219900000000003</c:v>
                      </c:pt>
                      <c:pt idx="54">
                        <c:v>43.143000000000001</c:v>
                      </c:pt>
                      <c:pt idx="55">
                        <c:v>46.185600000000001</c:v>
                      </c:pt>
                      <c:pt idx="56">
                        <c:v>49.273699999999998</c:v>
                      </c:pt>
                      <c:pt idx="57">
                        <c:v>52.5227</c:v>
                      </c:pt>
                      <c:pt idx="58">
                        <c:v>55.979700000000001</c:v>
                      </c:pt>
                      <c:pt idx="59">
                        <c:v>58.582299999999996</c:v>
                      </c:pt>
                      <c:pt idx="60">
                        <c:v>59.159799999999997</c:v>
                      </c:pt>
                      <c:pt idx="61">
                        <c:v>58.926000000000002</c:v>
                      </c:pt>
                      <c:pt idx="62">
                        <c:v>58.694099999999999</c:v>
                      </c:pt>
                      <c:pt idx="63">
                        <c:v>58.463999999999999</c:v>
                      </c:pt>
                      <c:pt idx="64">
                        <c:v>58.235700000000001</c:v>
                      </c:pt>
                      <c:pt idx="65">
                        <c:v>58.009300000000003</c:v>
                      </c:pt>
                      <c:pt idx="66">
                        <c:v>57.784500000000001</c:v>
                      </c:pt>
                      <c:pt idx="67">
                        <c:v>57.561500000000002</c:v>
                      </c:pt>
                      <c:pt idx="68">
                        <c:v>57.456800000000001</c:v>
                      </c:pt>
                      <c:pt idx="69">
                        <c:v>57.2363</c:v>
                      </c:pt>
                      <c:pt idx="70">
                        <c:v>57.179400000000001</c:v>
                      </c:pt>
                      <c:pt idx="71">
                        <c:v>56.960999999999999</c:v>
                      </c:pt>
                      <c:pt idx="72">
                        <c:v>56.744399999999999</c:v>
                      </c:pt>
                      <c:pt idx="73">
                        <c:v>56.529400000000003</c:v>
                      </c:pt>
                      <c:pt idx="74">
                        <c:v>56.316000000000003</c:v>
                      </c:pt>
                      <c:pt idx="75">
                        <c:v>56.106699999999996</c:v>
                      </c:pt>
                      <c:pt idx="76">
                        <c:v>56.0139</c:v>
                      </c:pt>
                    </c:numCache>
                  </c:numRef>
                </c:yVal>
                <c:smooth val="0"/>
                <c:extLst xmlns:c15="http://schemas.microsoft.com/office/drawing/2012/chart">
                  <c:ext xmlns:c16="http://schemas.microsoft.com/office/drawing/2014/chart" uri="{C3380CC4-5D6E-409C-BE32-E72D297353CC}">
                    <c16:uniqueId val="{0000000D-8D0C-4041-9918-D56EE446D778}"/>
                  </c:ext>
                </c:extLst>
              </c15:ser>
            </c15:filteredScatterSeries>
          </c:ext>
        </c:extLst>
      </c:scatterChart>
      <c:valAx>
        <c:axId val="1159923071"/>
        <c:scaling>
          <c:orientation val="minMax"/>
          <c:max val="100"/>
          <c:min val="-100"/>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t>y [mm]</a:t>
                </a:r>
                <a:endParaRPr lang="ja-JP"/>
              </a:p>
            </c:rich>
          </c:tx>
          <c:layout>
            <c:manualLayout>
              <c:xMode val="edge"/>
              <c:yMode val="edge"/>
              <c:x val="0.4567822222222222"/>
              <c:y val="0.9172820105820107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1159921823"/>
        <c:crosses val="autoZero"/>
        <c:crossBetween val="midCat"/>
      </c:valAx>
      <c:valAx>
        <c:axId val="1159921823"/>
        <c:scaling>
          <c:orientation val="minMax"/>
          <c:max val="350"/>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r>
                  <a:rPr lang="en-US" altLang="ja-JP" dirty="0"/>
                  <a:t>Velocity</a:t>
                </a:r>
                <a:r>
                  <a:rPr lang="en-US" altLang="ja-JP" baseline="0" dirty="0"/>
                  <a:t> in y-direction</a:t>
                </a:r>
                <a:r>
                  <a:rPr lang="ja-JP" dirty="0"/>
                  <a:t> </a:t>
                </a:r>
                <a:r>
                  <a:rPr lang="en-US" dirty="0"/>
                  <a:t>[m/s]</a:t>
                </a:r>
                <a:endParaRPr lang="ja-JP" dirty="0"/>
              </a:p>
            </c:rich>
          </c:tx>
          <c:layout>
            <c:manualLayout>
              <c:xMode val="edge"/>
              <c:yMode val="edge"/>
              <c:x val="4.0317460317460321E-3"/>
              <c:y val="0.17277328042328038"/>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crossAx val="1159923071"/>
        <c:crosses val="autoZero"/>
        <c:crossBetween val="midCat"/>
      </c:valAx>
      <c:spPr>
        <a:noFill/>
        <a:ln>
          <a:solidFill>
            <a:sysClr val="windowText" lastClr="000000"/>
          </a:solidFill>
        </a:ln>
        <a:effectLst/>
      </c:spPr>
    </c:plotArea>
    <c:legend>
      <c:legendPos val="r"/>
      <c:layout>
        <c:manualLayout>
          <c:xMode val="edge"/>
          <c:yMode val="edge"/>
          <c:x val="0.77988111111111114"/>
          <c:y val="0.10030423280423283"/>
          <c:w val="0.17774984126984131"/>
          <c:h val="0.33655079365079371"/>
        </c:manualLayout>
      </c:layout>
      <c:overlay val="1"/>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Segoe UI" panose="020B0502040204020203" pitchFamily="34" charset="0"/>
              <a:ea typeface="メイリオ" panose="020B0604030504040204" pitchFamily="50" charset="-128"/>
              <a:cs typeface="+mn-cs"/>
            </a:defRPr>
          </a:pPr>
          <a:endParaRPr lang="ja-JP"/>
        </a:p>
      </c:txPr>
    </c:legend>
    <c:plotVisOnly val="1"/>
    <c:dispBlanksAs val="gap"/>
    <c:showDLblsOverMax val="0"/>
  </c:chart>
  <c:spPr>
    <a:solidFill>
      <a:schemeClr val="bg1"/>
    </a:solidFill>
    <a:ln w="9525" cap="flat" cmpd="sng" algn="ctr">
      <a:noFill/>
      <a:round/>
    </a:ln>
    <a:effectLst/>
  </c:spPr>
  <c:txPr>
    <a:bodyPr/>
    <a:lstStyle/>
    <a:p>
      <a:pPr>
        <a:defRPr sz="1400" baseline="0">
          <a:solidFill>
            <a:schemeClr val="tx1"/>
          </a:solidFill>
          <a:latin typeface="Segoe UI" panose="020B0502040204020203" pitchFamily="34" charset="0"/>
          <a:ea typeface="メイリオ" panose="020B0604030504040204" pitchFamily="50" charset="-128"/>
        </a:defRPr>
      </a:pPr>
      <a:endParaRPr lang="ja-JP"/>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 dt="2022-08-30T13:57:27.935" idx="6">
    <p:pos x="10" y="10"/>
    <p:text>グラフのタイトルやグラフサイズの編集</p:text>
    <p:extLst>
      <p:ext uri="{C676402C-5697-4E1C-873F-D02D1690AC5C}">
        <p15:threadingInfo xmlns:p15="http://schemas.microsoft.com/office/powerpoint/2012/main" timeZoneBias="-54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2-08-30T13:57:00.802" idx="5">
    <p:pos x="146" y="146"/>
    <p:text>発表文章の編集</p:text>
    <p:extLst>
      <p:ext uri="{C676402C-5697-4E1C-873F-D02D1690AC5C}">
        <p15:threadingInfo xmlns:p15="http://schemas.microsoft.com/office/powerpoint/2012/main" timeZoneBias="-54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8-09T13:59:49.417" idx="4">
    <p:pos x="10" y="10"/>
    <p:text>世の中に金属製品は自動車や航空機など身近にたくさんある．
金属製品の価値を決める重要な指標として疲労強度が挙げられる．現代社会では疲労破壊によってさまざまな破壊事故が発生しています．そこで金属製品の疲労強度向上は非常に重要である．そこで金属の疲労強度向上を目的とする冷間加工処理であるFPPが注目されています．</p:text>
    <p:extLst>
      <p:ext uri="{C676402C-5697-4E1C-873F-D02D1690AC5C}">
        <p15:threadingInfo xmlns:p15="http://schemas.microsoft.com/office/powerpoint/2012/main" timeZoneBias="-5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349A7B-C28B-455D-9109-5F19D6A67F62}" type="datetimeFigureOut">
              <a:rPr kumimoji="1" lang="ja-JP" altLang="en-US" smtClean="0"/>
              <a:t>2022/9/1</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FDA9BB-5059-4211-BC0E-DDEEDF6188BB}" type="slidenum">
              <a:rPr kumimoji="1" lang="ja-JP" altLang="en-US" smtClean="0"/>
              <a:t>‹#›</a:t>
            </a:fld>
            <a:endParaRPr kumimoji="1" lang="ja-JP" altLang="en-US"/>
          </a:p>
        </p:txBody>
      </p:sp>
    </p:spTree>
    <p:extLst>
      <p:ext uri="{BB962C8B-B14F-4D97-AF65-F5344CB8AC3E}">
        <p14:creationId xmlns:p14="http://schemas.microsoft.com/office/powerpoint/2010/main" val="93648871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66064">
              <a:defRPr/>
            </a:pPr>
            <a:r>
              <a:rPr lang="en-US" altLang="ja-JP" sz="1300" dirty="0">
                <a:latin typeface="Segoe UI" panose="020B0502040204020203" pitchFamily="34" charset="0"/>
              </a:rPr>
              <a:t>Hello, I’m Yusuke Saeki and I’m a graduate student at the Material Processing Laboratory in Toyota Technological Institute.</a:t>
            </a:r>
          </a:p>
          <a:p>
            <a:r>
              <a:rPr kumimoji="1" lang="en-US" altLang="ja-JP" dirty="0"/>
              <a:t>I’m delighted to be here</a:t>
            </a:r>
            <a:r>
              <a:rPr kumimoji="1" lang="en-US" altLang="ja-JP" baseline="0" dirty="0"/>
              <a:t> today to talk to you about our research in Fine Particle Peening.</a:t>
            </a:r>
          </a:p>
          <a:p>
            <a:r>
              <a:rPr kumimoji="1" lang="en-US" altLang="ja-JP" dirty="0"/>
              <a:t>The theme</a:t>
            </a:r>
            <a:r>
              <a:rPr kumimoji="1" lang="en-US" altLang="ja-JP" baseline="0" dirty="0"/>
              <a:t> of our research is analysis of shots flight inside and outside of peening nozzle.</a:t>
            </a:r>
          </a:p>
          <a:p>
            <a:r>
              <a:rPr kumimoji="1" lang="en-US" altLang="ja-JP" baseline="0" dirty="0"/>
              <a:t>The purpose of my presentation is to share with you the potential our research has for improving processing efficiency.</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1</a:t>
            </a:fld>
            <a:endParaRPr kumimoji="1" lang="ja-JP" altLang="en-US"/>
          </a:p>
        </p:txBody>
      </p:sp>
    </p:spTree>
    <p:extLst>
      <p:ext uri="{BB962C8B-B14F-4D97-AF65-F5344CB8AC3E}">
        <p14:creationId xmlns:p14="http://schemas.microsoft.com/office/powerpoint/2010/main" val="4429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My talk is divided into 3 parts.</a:t>
            </a:r>
          </a:p>
          <a:p>
            <a:r>
              <a:rPr kumimoji="1" lang="en-US" altLang="ja-JP" dirty="0"/>
              <a:t>First, I’ll give you an introduction to Fine Particle</a:t>
            </a:r>
            <a:r>
              <a:rPr kumimoji="1" lang="en-US" altLang="ja-JP" baseline="0" dirty="0"/>
              <a:t> </a:t>
            </a:r>
            <a:r>
              <a:rPr kumimoji="1" lang="en-US" altLang="ja-JP" dirty="0"/>
              <a:t>Peening.</a:t>
            </a:r>
          </a:p>
          <a:p>
            <a:r>
              <a:rPr kumimoji="1" lang="en-US" altLang="ja-JP" baseline="0" dirty="0"/>
              <a:t>Second, I’ll briefly describe the airflow analysis inside and outside of peening nozzle using Finite Element Method simulation.</a:t>
            </a:r>
          </a:p>
          <a:p>
            <a:r>
              <a:rPr kumimoji="1" lang="en-US" altLang="ja-JP" baseline="0" dirty="0"/>
              <a:t>Finally, I’ll explain shots flight analysis using Moving Particle Simulation.</a:t>
            </a:r>
            <a:endParaRPr kumimoji="1" lang="en-US" altLang="ja-JP" dirty="0"/>
          </a:p>
          <a:p>
            <a:r>
              <a:rPr kumimoji="1" lang="en-US" altLang="ja-JP" dirty="0"/>
              <a:t>OK, let me begin.</a:t>
            </a:r>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2</a:t>
            </a:fld>
            <a:endParaRPr kumimoji="1" lang="ja-JP" altLang="en-US"/>
          </a:p>
        </p:txBody>
      </p:sp>
    </p:spTree>
    <p:extLst>
      <p:ext uri="{BB962C8B-B14F-4D97-AF65-F5344CB8AC3E}">
        <p14:creationId xmlns:p14="http://schemas.microsoft.com/office/powerpoint/2010/main" val="256724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latin typeface="Segoe UI" panose="020B0502040204020203" pitchFamily="34" charset="0"/>
              </a:rPr>
              <a:t>First, I’ll give you an introduction to Fine Particle Peening.</a:t>
            </a:r>
          </a:p>
          <a:p>
            <a:r>
              <a:rPr lang="en-US" altLang="ja-JP" sz="1200" dirty="0">
                <a:latin typeface="Segoe UI" panose="020B0502040204020203" pitchFamily="34" charset="0"/>
              </a:rPr>
              <a:t>FPP is one of the cold working process to improve fatigue strength.</a:t>
            </a:r>
          </a:p>
          <a:p>
            <a:r>
              <a:rPr lang="en-US" altLang="ja-JP" sz="1200" dirty="0">
                <a:latin typeface="Segoe UI" panose="020B0502040204020203" pitchFamily="34" charset="0"/>
              </a:rPr>
              <a:t>FPP is used in a wide range of industries such as automobiles and airplane.</a:t>
            </a:r>
          </a:p>
          <a:p>
            <a:r>
              <a:rPr lang="en-US" altLang="ja-JP" sz="1200" dirty="0">
                <a:latin typeface="Segoe UI" panose="020B0502040204020203" pitchFamily="34" charset="0"/>
              </a:rPr>
              <a:t>Everyone, please look at this figure on the left.</a:t>
            </a:r>
          </a:p>
          <a:p>
            <a:r>
              <a:rPr kumimoji="1" lang="en-US" altLang="ja-JP" dirty="0"/>
              <a:t>FPP is a process which a shots collide with a specimen.</a:t>
            </a:r>
          </a:p>
          <a:p>
            <a:r>
              <a:rPr kumimoji="1" lang="en-US" altLang="ja-JP" dirty="0"/>
              <a:t>The collision of the shot with the specimen results in compressive stress on the specimen surface.</a:t>
            </a:r>
          </a:p>
          <a:p>
            <a:r>
              <a:rPr kumimoji="1" lang="en-US" altLang="ja-JP" dirty="0"/>
              <a:t>After the collision, compressive stress remains on the specimen surface.</a:t>
            </a:r>
          </a:p>
          <a:p>
            <a:r>
              <a:rPr kumimoji="1" lang="en-US" altLang="ja-JP" dirty="0"/>
              <a:t>Compressive residual stress is said to be effective in improving fatigue strength because it cancels out tensile stress, which is the cause of fatigue failure.</a:t>
            </a:r>
          </a:p>
          <a:p>
            <a:r>
              <a:rPr kumimoji="1" lang="en-US" altLang="ja-JP" dirty="0"/>
              <a:t>In addition, work hardening occurs because the specimen surface is deformed when the shot collides with the specimen.</a:t>
            </a:r>
          </a:p>
          <a:p>
            <a:r>
              <a:rPr kumimoji="1" lang="en-US" altLang="ja-JP" dirty="0"/>
              <a:t>Hardness is also an important factor that greatly affects fatigue strength.</a:t>
            </a:r>
          </a:p>
          <a:p>
            <a:r>
              <a:rPr kumimoji="1" lang="en-US" altLang="ja-JP" dirty="0"/>
              <a:t>FPP improves fatigue strength by two effects, compressive residual stress and work hardening.</a:t>
            </a:r>
          </a:p>
          <a:p>
            <a:r>
              <a:rPr kumimoji="1" lang="en-US" altLang="ja-JP" dirty="0"/>
              <a:t>Therefore, it is conducted for parts that are subjected to repetitive loads such as camshaft, gear and turbine.</a:t>
            </a:r>
          </a:p>
          <a:p>
            <a:r>
              <a:rPr kumimoji="1" lang="en-US" altLang="ja-JP" dirty="0"/>
              <a:t>The following slide describe FPP issues.</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3</a:t>
            </a:fld>
            <a:endParaRPr kumimoji="1" lang="ja-JP" altLang="en-US"/>
          </a:p>
        </p:txBody>
      </p:sp>
    </p:spTree>
    <p:extLst>
      <p:ext uri="{BB962C8B-B14F-4D97-AF65-F5344CB8AC3E}">
        <p14:creationId xmlns:p14="http://schemas.microsoft.com/office/powerpoint/2010/main" val="3253995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There are many parameters to consider in </a:t>
            </a:r>
            <a:r>
              <a:rPr kumimoji="1" lang="en-US" altLang="ja-JP" dirty="0"/>
              <a:t>FPP</a:t>
            </a:r>
            <a:r>
              <a:rPr kumimoji="1" lang="en" altLang="ja-JP" dirty="0"/>
              <a:t> when optimizing </a:t>
            </a:r>
            <a:r>
              <a:rPr kumimoji="1" lang="en-US" altLang="ja-JP" dirty="0"/>
              <a:t>FPP</a:t>
            </a:r>
            <a:r>
              <a:rPr kumimoji="1" lang="en" altLang="ja-JP" dirty="0"/>
              <a:t> process.</a:t>
            </a:r>
          </a:p>
          <a:p>
            <a:r>
              <a:rPr kumimoji="1" lang="en" altLang="ja-JP" dirty="0"/>
              <a:t>Optimizing the process in the actual field takes a great deal of time and money due to repeated trial and error.</a:t>
            </a:r>
          </a:p>
          <a:p>
            <a:r>
              <a:rPr kumimoji="1" lang="en" altLang="ja-JP" dirty="0"/>
              <a:t>That’s why there is a growing interest in optimizing the process using simulation.</a:t>
            </a:r>
          </a:p>
          <a:p>
            <a:r>
              <a:rPr kumimoji="1" lang="en" altLang="ja-JP" dirty="0"/>
              <a:t>The use of simulation can save a great deal of time and money.</a:t>
            </a:r>
          </a:p>
          <a:p>
            <a:r>
              <a:rPr kumimoji="1" lang="en" altLang="ja-JP" dirty="0"/>
              <a:t>Not only that, but it can also predict the compressive residual stresses to be applied to the specimen.</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4</a:t>
            </a:fld>
            <a:endParaRPr kumimoji="1" lang="ja-JP" altLang="en-US"/>
          </a:p>
        </p:txBody>
      </p:sp>
    </p:spTree>
    <p:extLst>
      <p:ext uri="{BB962C8B-B14F-4D97-AF65-F5344CB8AC3E}">
        <p14:creationId xmlns:p14="http://schemas.microsoft.com/office/powerpoint/2010/main" val="835582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a previous study on residual stress analysis of FPP.</a:t>
            </a:r>
          </a:p>
          <a:p>
            <a:r>
              <a:rPr kumimoji="1" lang="en-US" altLang="ja-JP" dirty="0"/>
              <a:t>Please take a look at this figure.</a:t>
            </a:r>
          </a:p>
          <a:p>
            <a:r>
              <a:rPr kumimoji="1" lang="en-US" altLang="ja-JP" dirty="0"/>
              <a:t>The maximum compressive residual stress occurs inside the specimen, not on the specimen surface, because </a:t>
            </a:r>
            <a:r>
              <a:rPr kumimoji="1" lang="en-US" altLang="ja-JP" dirty="0" err="1"/>
              <a:t>springback</a:t>
            </a:r>
            <a:r>
              <a:rPr kumimoji="1" lang="en-US" altLang="ja-JP" dirty="0"/>
              <a:t> allows compressive residual stress to escape from the surface.</a:t>
            </a:r>
          </a:p>
          <a:p>
            <a:r>
              <a:rPr kumimoji="1" lang="en-US" altLang="ja-JP" dirty="0"/>
              <a:t>The magnitude of the compressive residual stress is proportional to the component of shot velocity perpendicular to the specimen.</a:t>
            </a:r>
          </a:p>
          <a:p>
            <a:r>
              <a:rPr kumimoji="1" lang="en-US" altLang="ja-JP" dirty="0"/>
              <a:t>However, the increase in residual stress with increasing velocity converges at a specific value.</a:t>
            </a:r>
          </a:p>
          <a:p>
            <a:endParaRPr kumimoji="1" lang="en-US" altLang="ja-JP" dirty="0"/>
          </a:p>
          <a:p>
            <a:endParaRPr kumimoji="1" lang="en-US" altLang="ja-JP" dirty="0"/>
          </a:p>
          <a:p>
            <a:endParaRPr kumimoji="1" lang="en-US" altLang="ja-JP" dirty="0"/>
          </a:p>
          <a:p>
            <a:r>
              <a:rPr kumimoji="1" lang="en-US" altLang="ja-JP" dirty="0"/>
              <a:t>(In some cases, the maximum compressive residual stress also decreases with increasing velocity.</a:t>
            </a:r>
          </a:p>
          <a:p>
            <a:r>
              <a:rPr kumimoji="1" lang="en-US" altLang="ja-JP" dirty="0" err="1"/>
              <a:t>Springback</a:t>
            </a:r>
            <a:r>
              <a:rPr kumimoji="1" lang="en-US" altLang="ja-JP" dirty="0"/>
              <a:t> is a slight return of deformation of the specimen surface due to elasticity. This causes stress release and reduces the residual stress on the specimen surface.)</a:t>
            </a:r>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5</a:t>
            </a:fld>
            <a:endParaRPr kumimoji="1" lang="ja-JP" altLang="en-US"/>
          </a:p>
        </p:txBody>
      </p:sp>
    </p:spTree>
    <p:extLst>
      <p:ext uri="{BB962C8B-B14F-4D97-AF65-F5344CB8AC3E}">
        <p14:creationId xmlns:p14="http://schemas.microsoft.com/office/powerpoint/2010/main" val="4088392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This slide shows a previous study on shot</a:t>
            </a:r>
            <a:r>
              <a:rPr kumimoji="1" lang="en-US" altLang="ja-JP" baseline="0" dirty="0"/>
              <a:t> velocity</a:t>
            </a:r>
            <a:r>
              <a:rPr kumimoji="1" lang="en-US" altLang="ja-JP" dirty="0"/>
              <a:t> analysis of FPP.</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Please look at this figure.</a:t>
            </a:r>
          </a:p>
          <a:p>
            <a:r>
              <a:rPr kumimoji="1" lang="en-US" altLang="ja-JP" sz="1200" kern="1200" dirty="0" err="1">
                <a:solidFill>
                  <a:schemeClr val="tx1"/>
                </a:solidFill>
                <a:effectLst/>
                <a:latin typeface="+mn-lt"/>
                <a:ea typeface="+mn-ea"/>
                <a:cs typeface="+mn-cs"/>
              </a:rPr>
              <a:t>Nambu</a:t>
            </a:r>
            <a:r>
              <a:rPr kumimoji="1" lang="en-US" altLang="ja-JP" sz="1200" kern="1200" dirty="0">
                <a:solidFill>
                  <a:schemeClr val="tx1"/>
                </a:solidFill>
                <a:effectLst/>
                <a:latin typeface="+mn-lt"/>
                <a:ea typeface="+mn-ea"/>
                <a:cs typeface="+mn-cs"/>
              </a:rPr>
              <a:t> showed the velocity of shots increased as the nozzle inlet pressure increased, and there was a linear relationship between the two.</a:t>
            </a:r>
          </a:p>
          <a:p>
            <a:r>
              <a:rPr kumimoji="1" lang="en-US" altLang="ja-JP" sz="1200" kern="1200" dirty="0">
                <a:solidFill>
                  <a:schemeClr val="tx1"/>
                </a:solidFill>
                <a:effectLst/>
                <a:latin typeface="+mn-lt"/>
                <a:ea typeface="+mn-ea"/>
                <a:cs typeface="+mn-cs"/>
              </a:rPr>
              <a:t>Also, they suggested the optimal distance between nozzle outlet and the specimen.</a:t>
            </a:r>
          </a:p>
          <a:p>
            <a:r>
              <a:rPr kumimoji="1" lang="en-US" altLang="ja-JP" sz="1200" kern="1200" dirty="0">
                <a:solidFill>
                  <a:schemeClr val="tx1"/>
                </a:solidFill>
                <a:effectLst/>
                <a:latin typeface="+mn-lt"/>
                <a:ea typeface="+mn-ea"/>
                <a:cs typeface="+mn-cs"/>
              </a:rPr>
              <a:t>The part where the shot was accelerated the most was the nozzle parallel section, indicating the need to consider the optimal length of the nozzle parallel section to obtain high velocity of shots.</a:t>
            </a:r>
          </a:p>
          <a:p>
            <a:r>
              <a:rPr kumimoji="1" lang="en-US" altLang="ja-JP" sz="1200" kern="1200" dirty="0">
                <a:solidFill>
                  <a:schemeClr val="tx1"/>
                </a:solidFill>
                <a:effectLst/>
                <a:latin typeface="+mn-lt"/>
                <a:ea typeface="+mn-ea"/>
                <a:cs typeface="+mn-cs"/>
              </a:rPr>
              <a:t>In addition, the shot velocity was proportional to the nozzle inlet pressure to the 0.57th power in the case of direct-pressure-type peening.</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6</a:t>
            </a:fld>
            <a:endParaRPr kumimoji="1" lang="ja-JP" altLang="en-US"/>
          </a:p>
        </p:txBody>
      </p:sp>
    </p:spTree>
    <p:extLst>
      <p:ext uri="{BB962C8B-B14F-4D97-AF65-F5344CB8AC3E}">
        <p14:creationId xmlns:p14="http://schemas.microsoft.com/office/powerpoint/2010/main" val="1589857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sz="1200" dirty="0">
                <a:latin typeface="Segoe UI" panose="020B0502040204020203" pitchFamily="34" charset="0"/>
              </a:rPr>
              <a:t>Please take a look at this figure.</a:t>
            </a:r>
          </a:p>
          <a:p>
            <a:r>
              <a:rPr lang="en-US" altLang="ja-JP" sz="1200" dirty="0">
                <a:latin typeface="Segoe UI" panose="020B0502040204020203" pitchFamily="34" charset="0"/>
              </a:rPr>
              <a:t>This figure shows the overview of FPP.</a:t>
            </a:r>
          </a:p>
          <a:p>
            <a:r>
              <a:rPr lang="en-US" altLang="ja-JP" sz="1200" dirty="0">
                <a:latin typeface="Segoe UI" panose="020B0502040204020203" pitchFamily="34" charset="0"/>
              </a:rPr>
              <a:t>In FPP,</a:t>
            </a:r>
            <a:r>
              <a:rPr lang="ja-JP" altLang="en-US" sz="1200" dirty="0">
                <a:latin typeface="Segoe UI" panose="020B0502040204020203" pitchFamily="34" charset="0"/>
              </a:rPr>
              <a:t> </a:t>
            </a:r>
            <a:r>
              <a:rPr lang="en-US" altLang="ja-JP" sz="1200" dirty="0">
                <a:latin typeface="Segoe UI" panose="020B0502040204020203" pitchFamily="34" charset="0"/>
              </a:rPr>
              <a:t>the shot is released from the nozzle by an airflow.</a:t>
            </a:r>
          </a:p>
          <a:p>
            <a:r>
              <a:rPr lang="en-US" altLang="ja-JP" sz="1200" dirty="0">
                <a:latin typeface="Segoe UI" panose="020B0502040204020203" pitchFamily="34" charset="0"/>
              </a:rPr>
              <a:t>Outside</a:t>
            </a:r>
            <a:r>
              <a:rPr lang="en-US" altLang="ja-JP" sz="1200" baseline="0" dirty="0">
                <a:latin typeface="Segoe UI" panose="020B0502040204020203" pitchFamily="34" charset="0"/>
              </a:rPr>
              <a:t> the nozzle, depending on the spread of the airflow, there is also a spread in the shots flight.</a:t>
            </a:r>
          </a:p>
          <a:p>
            <a:r>
              <a:rPr lang="en-US" altLang="ja-JP" sz="1200" baseline="0" dirty="0">
                <a:latin typeface="Segoe UI" panose="020B0502040204020203" pitchFamily="34" charset="0"/>
              </a:rPr>
              <a:t>After a shot bounces off the specimen, the bounced shot collides with the flying shot.</a:t>
            </a:r>
          </a:p>
          <a:p>
            <a:r>
              <a:rPr lang="en-US" altLang="ja-JP" sz="1200" dirty="0">
                <a:latin typeface="Segoe UI" panose="020B0502040204020203" pitchFamily="34" charset="0"/>
              </a:rPr>
              <a:t>However, to the best of my knowledge, there are no studies that analyze shot flight behavior, such as shot bounce back from the specimen or collisions between shots, and the processing conditions are determined by empirical rules at the actual processing site.</a:t>
            </a:r>
          </a:p>
          <a:p>
            <a:r>
              <a:rPr lang="en-US" altLang="ja-JP" sz="1200" dirty="0">
                <a:latin typeface="Segoe UI" panose="020B0502040204020203" pitchFamily="34" charset="0"/>
              </a:rPr>
              <a:t>The purpose of our research is to optimize the conditions of FPP process by analyzing the series of shot flight by simulation.</a:t>
            </a:r>
            <a:endParaRPr kumimoji="1" lang="en-US" altLang="ja-JP" dirty="0"/>
          </a:p>
          <a:p>
            <a:r>
              <a:rPr kumimoji="1" lang="en-US" altLang="ja-JP" dirty="0"/>
              <a:t>Once the optimal processing conditions can be formulated, anyone can easily determine the processing conditions, which until now have relied on empirical rules.</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7</a:t>
            </a:fld>
            <a:endParaRPr kumimoji="1" lang="ja-JP" altLang="en-US"/>
          </a:p>
        </p:txBody>
      </p:sp>
    </p:spTree>
    <p:extLst>
      <p:ext uri="{BB962C8B-B14F-4D97-AF65-F5344CB8AC3E}">
        <p14:creationId xmlns:p14="http://schemas.microsoft.com/office/powerpoint/2010/main" val="336023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OK, Let’s begin.</a:t>
            </a:r>
          </a:p>
          <a:p>
            <a:r>
              <a:rPr kumimoji="1" lang="en-US" altLang="ja-JP" dirty="0"/>
              <a:t>My research</a:t>
            </a:r>
            <a:r>
              <a:rPr kumimoji="1" lang="en-US" altLang="ja-JP" baseline="0" dirty="0"/>
              <a:t> was conducted in two stages.</a:t>
            </a:r>
            <a:br>
              <a:rPr kumimoji="1" lang="en-US" altLang="ja-JP" baseline="0" dirty="0"/>
            </a:br>
            <a:r>
              <a:rPr kumimoji="1" lang="en-US" altLang="ja-JP" baseline="0" dirty="0"/>
              <a:t>Please take a look at these figures.</a:t>
            </a:r>
          </a:p>
          <a:p>
            <a:r>
              <a:rPr kumimoji="1" lang="en-US" altLang="ja-JP" dirty="0"/>
              <a:t>The first stage is to simulate the airflow inside and outside of peening nozzle using FEM software.</a:t>
            </a:r>
          </a:p>
          <a:p>
            <a:r>
              <a:rPr kumimoji="1" lang="en-US" altLang="ja-JP" dirty="0"/>
              <a:t>In the second stage, airflow data obtained by FEM software is introduced into MPS software to analyze shot flight behavior.</a:t>
            </a:r>
          </a:p>
          <a:p>
            <a:r>
              <a:rPr kumimoji="1" lang="en-US" altLang="ja-JP" dirty="0"/>
              <a:t>I</a:t>
            </a:r>
            <a:r>
              <a:rPr kumimoji="1" lang="en-US" altLang="ja-JP" baseline="0" dirty="0"/>
              <a:t> chose this method because I wanted to observe how the shots bounced off the specimen and how they collided with each other.</a:t>
            </a:r>
            <a:endParaRPr kumimoji="1" lang="en-US" altLang="ja-JP" dirty="0"/>
          </a:p>
          <a:p>
            <a:r>
              <a:rPr kumimoji="1" lang="en-US" altLang="ja-JP" dirty="0"/>
              <a:t>I will explain the individual stages in detail on the next and subsequent slides.</a:t>
            </a:r>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8</a:t>
            </a:fld>
            <a:endParaRPr kumimoji="1" lang="ja-JP" altLang="en-US"/>
          </a:p>
        </p:txBody>
      </p:sp>
    </p:spTree>
    <p:extLst>
      <p:ext uri="{BB962C8B-B14F-4D97-AF65-F5344CB8AC3E}">
        <p14:creationId xmlns:p14="http://schemas.microsoft.com/office/powerpoint/2010/main" val="37972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First, I will</a:t>
            </a:r>
            <a:r>
              <a:rPr kumimoji="1" lang="en-US" altLang="ja-JP" baseline="0" dirty="0"/>
              <a:t> describe </a:t>
            </a:r>
            <a:r>
              <a:rPr kumimoji="1" lang="en-US" altLang="ja-JP" dirty="0"/>
              <a:t>the simulation of airflow analysis inside and outside of the nozzle using FEM software.</a:t>
            </a:r>
          </a:p>
          <a:p>
            <a:r>
              <a:rPr kumimoji="1" lang="en-US" altLang="ja-JP" dirty="0"/>
              <a:t>Please</a:t>
            </a:r>
            <a:r>
              <a:rPr kumimoji="1" lang="en-US" altLang="ja-JP" baseline="0" dirty="0"/>
              <a:t> look at this diagram.</a:t>
            </a:r>
          </a:p>
          <a:p>
            <a:r>
              <a:rPr kumimoji="1" lang="en-US" altLang="ja-JP" dirty="0"/>
              <a:t>This diagram shows the dimension of the analyzed</a:t>
            </a:r>
            <a:r>
              <a:rPr kumimoji="1" lang="en-US" altLang="ja-JP" baseline="0" dirty="0"/>
              <a:t> model</a:t>
            </a:r>
            <a:r>
              <a:rPr kumimoji="1" lang="en-US" altLang="ja-JP" dirty="0"/>
              <a: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The central axis of the nozzle was set as the y-axis.</a:t>
            </a:r>
            <a:endParaRPr kumimoji="1" lang="en-US" altLang="ja-JP" dirty="0"/>
          </a:p>
          <a:p>
            <a:r>
              <a:rPr kumimoji="1" lang="en-US" altLang="ja-JP" dirty="0"/>
              <a:t>(The dimensions of the specimen are 50 mm in length and width and 5 mm in thickness.)</a:t>
            </a:r>
          </a:p>
          <a:p>
            <a:r>
              <a:rPr kumimoji="1" lang="en-US" altLang="ja-JP" dirty="0"/>
              <a:t>I chose three parameters</a:t>
            </a:r>
            <a:r>
              <a:rPr kumimoji="1" lang="en-US" altLang="ja-JP" baseline="0" dirty="0"/>
              <a:t> for the simulation conditions, the inlet pressure, the nozzle outlet diameter, the distance between the nozzle outlet and the specimen.</a:t>
            </a:r>
            <a:endParaRPr kumimoji="1" lang="en-US" altLang="ja-JP" dirty="0"/>
          </a:p>
          <a:p>
            <a:r>
              <a:rPr kumimoji="1" lang="en-US" altLang="ja-JP" dirty="0"/>
              <a:t>The inlet pressure is 0.2 MPa only, the nozzle outlet diameter is 4, 5, or 6 mm, and the distance between the nozzle outlet and the specimen is 50, 100, or 150 mm.</a:t>
            </a:r>
          </a:p>
          <a:p>
            <a:r>
              <a:rPr kumimoji="1" lang="en-US" altLang="ja-JP"/>
              <a:t>(Physical </a:t>
            </a:r>
            <a:r>
              <a:rPr kumimoji="1" lang="en-US" altLang="ja-JP" dirty="0"/>
              <a:t>properties are shown in this </a:t>
            </a:r>
            <a:r>
              <a:rPr kumimoji="1" lang="en-US" altLang="ja-JP"/>
              <a:t>table.)</a:t>
            </a: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9</a:t>
            </a:fld>
            <a:endParaRPr kumimoji="1" lang="ja-JP" altLang="en-US"/>
          </a:p>
        </p:txBody>
      </p:sp>
    </p:spTree>
    <p:extLst>
      <p:ext uri="{BB962C8B-B14F-4D97-AF65-F5344CB8AC3E}">
        <p14:creationId xmlns:p14="http://schemas.microsoft.com/office/powerpoint/2010/main" val="1102515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66064">
              <a:defRPr/>
            </a:pPr>
            <a:r>
              <a:rPr lang="en-US" altLang="ja-JP" sz="1200" dirty="0">
                <a:latin typeface="Segoe UI" panose="020B0502040204020203" pitchFamily="34" charset="0"/>
              </a:rPr>
              <a:t>Now, I’ll talk about first result.</a:t>
            </a:r>
          </a:p>
          <a:p>
            <a:pPr defTabSz="966064">
              <a:defRPr/>
            </a:pPr>
            <a:r>
              <a:rPr lang="en-US" altLang="ja-JP" sz="1200" dirty="0">
                <a:latin typeface="Segoe UI" panose="020B0502040204020203" pitchFamily="34" charset="0"/>
              </a:rPr>
              <a:t>We investigated airflow velocity in y-direction distribution on the y-axis.</a:t>
            </a:r>
          </a:p>
          <a:p>
            <a:pPr defTabSz="966064">
              <a:defRPr/>
            </a:pPr>
            <a:r>
              <a:rPr lang="en-US" altLang="ja-JP" sz="1200" dirty="0">
                <a:latin typeface="Segoe UI" panose="020B0502040204020203" pitchFamily="34" charset="0"/>
              </a:rPr>
              <a:t>Please take a look at these scatter diagrams.</a:t>
            </a:r>
          </a:p>
          <a:p>
            <a:pPr defTabSz="966064">
              <a:defRPr/>
            </a:pPr>
            <a:r>
              <a:rPr lang="en-US" altLang="ja-JP" sz="1200" dirty="0">
                <a:latin typeface="Segoe UI" panose="020B0502040204020203" pitchFamily="34" charset="0"/>
              </a:rPr>
              <a:t>(The horizontal axis shows position in y-axis. The vertical axis shows y-direction velocity.)</a:t>
            </a:r>
          </a:p>
          <a:p>
            <a:pPr marL="0" marR="0" indent="0" algn="l" defTabSz="966064"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You can see here that </a:t>
            </a:r>
            <a:r>
              <a:rPr kumimoji="1" lang="en-US" altLang="ja-JP" sz="1200" kern="1200" dirty="0">
                <a:solidFill>
                  <a:schemeClr val="tx1"/>
                </a:solidFill>
                <a:effectLst/>
                <a:latin typeface="+mn-lt"/>
                <a:ea typeface="+mn-ea"/>
                <a:cs typeface="+mn-cs"/>
              </a:rPr>
              <a:t>the airflow velocity after the nozzle outlet increases as the nozzle outlet diameter increases</a:t>
            </a:r>
            <a:r>
              <a:rPr lang="en-US" altLang="ja-JP" sz="1200" dirty="0">
                <a:latin typeface="Segoe UI" panose="020B0502040204020203" pitchFamily="34" charset="0"/>
              </a:rPr>
              <a:t>.</a:t>
            </a:r>
          </a:p>
          <a:p>
            <a:pPr marL="0" marR="0" indent="0" algn="l" defTabSz="966064"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This is because the larger the nozzle outlet diameter, the greater the air flow rate at the nozzle outlet and the smaller the resistance near y-axis.</a:t>
            </a:r>
          </a:p>
          <a:p>
            <a:pPr marL="0" marR="0" indent="0" algn="l" defTabSz="966064"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(For air with a large airflow velocity, air with a small airflow velocity becomes a resistance.</a:t>
            </a:r>
          </a:p>
          <a:p>
            <a:pPr marL="0" marR="0" indent="0" algn="l" defTabSz="966064"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Since the airflow velocity decreases from the outside of the mainstream, the larger the mainstream area, the greater the airflow velocity near y-axis is expected to remain.)</a:t>
            </a:r>
            <a:endParaRPr lang="en-US" altLang="ja-JP" sz="1200" dirty="0">
              <a:latin typeface="Segoe UI" panose="020B0502040204020203" pitchFamily="34" charset="0"/>
            </a:endParaRPr>
          </a:p>
          <a:p>
            <a:pPr defTabSz="966064">
              <a:defRPr/>
            </a:pPr>
            <a:r>
              <a:rPr kumimoji="1" lang="en-US" altLang="ja-JP" sz="1200" dirty="0">
                <a:latin typeface="Segoe UI" panose="020B0502040204020203" pitchFamily="34" charset="0"/>
              </a:rPr>
              <a:t>When the distance between the nozzle outlet and the specimen was varied, there was no change in the velocity distribution near the nozzle outlet.</a:t>
            </a:r>
          </a:p>
          <a:p>
            <a:pPr defTabSz="966064">
              <a:defRPr/>
            </a:pPr>
            <a:r>
              <a:rPr kumimoji="1" lang="en-US" altLang="ja-JP" dirty="0"/>
              <a:t>Now,</a:t>
            </a:r>
            <a:r>
              <a:rPr kumimoji="1" lang="en-US" altLang="ja-JP" baseline="0" dirty="0"/>
              <a:t> move on to the next result.</a:t>
            </a:r>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10</a:t>
            </a:fld>
            <a:endParaRPr kumimoji="1" lang="ja-JP" altLang="en-US"/>
          </a:p>
        </p:txBody>
      </p:sp>
    </p:spTree>
    <p:extLst>
      <p:ext uri="{BB962C8B-B14F-4D97-AF65-F5344CB8AC3E}">
        <p14:creationId xmlns:p14="http://schemas.microsoft.com/office/powerpoint/2010/main" val="917247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Next, we</a:t>
            </a:r>
            <a:r>
              <a:rPr kumimoji="1" lang="en-US" altLang="ja-JP" baseline="0" dirty="0"/>
              <a:t> investigated </a:t>
            </a:r>
            <a:r>
              <a:rPr lang="en-US" altLang="ja-JP" sz="1200" dirty="0">
                <a:latin typeface="Segoe UI" panose="020B0502040204020203" pitchFamily="34" charset="0"/>
              </a:rPr>
              <a:t>airflow spread after the nozzle outlet.</a:t>
            </a:r>
          </a:p>
          <a:p>
            <a:r>
              <a:rPr kumimoji="1" lang="en-US" altLang="ja-JP" dirty="0"/>
              <a:t>Please look at this figure.</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This figure shows airflow spread outside of the nozzle with two different</a:t>
            </a:r>
            <a:r>
              <a:rPr lang="en-US" altLang="ja-JP" sz="1200" baseline="0" dirty="0">
                <a:latin typeface="Segoe UI" panose="020B0502040204020203" pitchFamily="34" charset="0"/>
              </a:rPr>
              <a:t> nozzle outlet diameter</a:t>
            </a:r>
            <a:r>
              <a:rPr lang="en-US" altLang="ja-JP" sz="1200" dirty="0">
                <a:latin typeface="Segoe UI" panose="020B0502040204020203"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You can see here that </a:t>
            </a:r>
            <a:r>
              <a:rPr kumimoji="1" lang="en-US" altLang="ja-JP" sz="1200" dirty="0">
                <a:latin typeface="+mn-lt"/>
              </a:rPr>
              <a:t>t</a:t>
            </a:r>
            <a:r>
              <a:rPr kumimoji="1" lang="en-US" altLang="ja-JP" dirty="0"/>
              <a:t>he</a:t>
            </a:r>
            <a:r>
              <a:rPr kumimoji="1" lang="en-US" altLang="ja-JP" baseline="0" dirty="0"/>
              <a:t> larger the nozzle outlet diameter, the larger the area of high velocity after the nozzle outlet.</a:t>
            </a:r>
            <a:endParaRPr lang="en-US" altLang="ja-JP" sz="1200" dirty="0">
              <a:latin typeface="Segoe UI" panose="020B0502040204020203" pitchFamily="34" charset="0"/>
            </a:endParaRPr>
          </a:p>
          <a:p>
            <a:r>
              <a:rPr kumimoji="1" lang="en-US" altLang="ja-JP" dirty="0"/>
              <a:t>And</a:t>
            </a:r>
            <a:r>
              <a:rPr kumimoji="1" lang="en-US" altLang="ja-JP" baseline="0" dirty="0"/>
              <a:t> velocity near the specimen decreased rapidly due to the bouncing of airflow.</a:t>
            </a:r>
            <a:endParaRPr kumimoji="1" lang="en-US" altLang="ja-JP" dirty="0"/>
          </a:p>
          <a:p>
            <a:r>
              <a:rPr kumimoji="1" lang="en-US" altLang="ja-JP" dirty="0"/>
              <a:t>Move on to the next simulation.</a:t>
            </a:r>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11</a:t>
            </a:fld>
            <a:endParaRPr kumimoji="1" lang="ja-JP" altLang="en-US"/>
          </a:p>
        </p:txBody>
      </p:sp>
    </p:spTree>
    <p:extLst>
      <p:ext uri="{BB962C8B-B14F-4D97-AF65-F5344CB8AC3E}">
        <p14:creationId xmlns:p14="http://schemas.microsoft.com/office/powerpoint/2010/main" val="4123038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Second, I will</a:t>
            </a:r>
            <a:r>
              <a:rPr kumimoji="1" lang="en-US" altLang="ja-JP" baseline="0" dirty="0"/>
              <a:t> describe </a:t>
            </a:r>
            <a:r>
              <a:rPr kumimoji="1" lang="en-US" altLang="ja-JP" dirty="0"/>
              <a:t>the simulation of shots</a:t>
            </a:r>
            <a:r>
              <a:rPr kumimoji="1" lang="en-US" altLang="ja-JP" baseline="0" dirty="0"/>
              <a:t> flight</a:t>
            </a:r>
            <a:r>
              <a:rPr kumimoji="1" lang="en-US" altLang="ja-JP" dirty="0"/>
              <a:t> analysis using MPS software.</a:t>
            </a:r>
          </a:p>
          <a:p>
            <a:r>
              <a:rPr kumimoji="1" lang="en-US" altLang="ja-JP" dirty="0"/>
              <a:t>Please</a:t>
            </a:r>
            <a:r>
              <a:rPr kumimoji="1" lang="en-US" altLang="ja-JP" baseline="0" dirty="0"/>
              <a:t> look at this diagram.</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This diagram shows the</a:t>
            </a:r>
            <a:r>
              <a:rPr kumimoji="1" lang="en-US" altLang="ja-JP" baseline="0" dirty="0"/>
              <a:t> schematic of the analysis in MPS</a:t>
            </a:r>
            <a:r>
              <a:rPr kumimoji="1" lang="en-US" altLang="ja-JP" dirty="0"/>
              <a: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The airflow data obtained from FEM analysis described earlier was introduced into MPS software.</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The shot diameter was 100 </a:t>
            </a:r>
            <a:r>
              <a:rPr kumimoji="1" lang="en-US" altLang="ja-JP" sz="1200" kern="1200" dirty="0" err="1">
                <a:solidFill>
                  <a:schemeClr val="tx1"/>
                </a:solidFill>
                <a:effectLst/>
                <a:latin typeface="+mn-lt"/>
                <a:ea typeface="+mn-ea"/>
                <a:cs typeface="+mn-cs"/>
              </a:rPr>
              <a:t>μm</a:t>
            </a:r>
            <a:r>
              <a:rPr kumimoji="1" lang="en-US" altLang="ja-JP"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The material of shot was steel, and the properties of steel are shown in the table.</a:t>
            </a:r>
            <a:endParaRPr kumimoji="1" lang="en-US" altLang="ja-JP" dirty="0"/>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Gravity is assumed to act in the positive direction of the y-axis.</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The physical properties of the airflow, such as density and drag coefficient, were averaged from the nozzle parallel section.</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(This is because only one airflow data can be introduced. Compressibility of airflow cannot be considered in MPS.)</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This is because shot velocity is most affected at the nozzle parallel section</a:t>
            </a:r>
            <a:r>
              <a:rPr kumimoji="1" lang="en-US" altLang="ja-JP" dirty="0"/>
              <a:t>.</a:t>
            </a:r>
          </a:p>
          <a:p>
            <a:r>
              <a:rPr kumimoji="1" lang="en-US" altLang="ja-JP" sz="1200" kern="1200" dirty="0">
                <a:solidFill>
                  <a:schemeClr val="tx1"/>
                </a:solidFill>
                <a:effectLst/>
                <a:latin typeface="+mn-lt"/>
                <a:ea typeface="+mn-ea"/>
                <a:cs typeface="+mn-cs"/>
              </a:rPr>
              <a:t>The kinematic viscosity was determined by calculating the viscosity coefficient from Sutherland's formula of viscosity.</a:t>
            </a:r>
          </a:p>
          <a:p>
            <a:r>
              <a:rPr kumimoji="1" lang="en-US" altLang="ja-JP" sz="1200" kern="1200" dirty="0">
                <a:solidFill>
                  <a:schemeClr val="tx1"/>
                </a:solidFill>
                <a:effectLst/>
                <a:latin typeface="+mn-lt"/>
                <a:ea typeface="+mn-ea"/>
                <a:cs typeface="+mn-cs"/>
              </a:rPr>
              <a:t>The drag coefficient was determined from the paper by Loth.</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12</a:t>
            </a:fld>
            <a:endParaRPr kumimoji="1" lang="ja-JP" altLang="en-US"/>
          </a:p>
        </p:txBody>
      </p:sp>
    </p:spTree>
    <p:extLst>
      <p:ext uri="{BB962C8B-B14F-4D97-AF65-F5344CB8AC3E}">
        <p14:creationId xmlns:p14="http://schemas.microsoft.com/office/powerpoint/2010/main" val="19418862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Now, let us first look at the simulation of the shots flight</a:t>
            </a:r>
            <a:r>
              <a:rPr kumimoji="1" lang="en-US" altLang="ja-JP" baseline="0" dirty="0"/>
              <a:t> </a:t>
            </a:r>
            <a:r>
              <a:rPr kumimoji="1" lang="en-US" altLang="ja-JP" dirty="0"/>
              <a:t>by MPS.</a:t>
            </a:r>
          </a:p>
          <a:p>
            <a:r>
              <a:rPr kumimoji="1" lang="en-US" altLang="ja-JP" dirty="0"/>
              <a:t>The left side is a simulation with a nozzle outlet diameter of 4 mm and the right side is a simulation with a nozzle outlet diameter of 6 mm.</a:t>
            </a:r>
          </a:p>
          <a:p>
            <a:r>
              <a:rPr kumimoji="1" lang="en-US" altLang="ja-JP" dirty="0"/>
              <a:t>The distance between the nozzle outlet and the specimen is 100 mm for both simulations.</a:t>
            </a:r>
          </a:p>
          <a:p>
            <a:r>
              <a:rPr kumimoji="1" lang="en-US" altLang="ja-JP" dirty="0"/>
              <a:t>The simulation using MPS allowed us to see the spread and bounce of the shot.</a:t>
            </a:r>
          </a:p>
          <a:p>
            <a:r>
              <a:rPr kumimoji="1" lang="en-US" altLang="ja-JP" dirty="0"/>
              <a:t>Please notice the shot velocity.</a:t>
            </a:r>
          </a:p>
          <a:p>
            <a:r>
              <a:rPr kumimoji="1" lang="en-US" altLang="ja-JP" dirty="0"/>
              <a:t>The nozzle outlet diameter of 4 mm has a maximum velocity of about 70 m/s, while the nozzle outlet diameter of 6 mm has a maximum velocity of about 80 m/s, a difference of 10 m/s.</a:t>
            </a:r>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13</a:t>
            </a:fld>
            <a:endParaRPr kumimoji="1" lang="ja-JP" altLang="en-US"/>
          </a:p>
        </p:txBody>
      </p:sp>
    </p:spTree>
    <p:extLst>
      <p:ext uri="{BB962C8B-B14F-4D97-AF65-F5344CB8AC3E}">
        <p14:creationId xmlns:p14="http://schemas.microsoft.com/office/powerpoint/2010/main" val="1111330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66064">
              <a:defRPr/>
            </a:pPr>
            <a:r>
              <a:rPr lang="en-US" altLang="ja-JP" sz="1200" dirty="0">
                <a:latin typeface="Segoe UI" panose="020B0502040204020203" pitchFamily="34" charset="0"/>
              </a:rPr>
              <a:t>Now, I’ll talk about first result.</a:t>
            </a:r>
          </a:p>
          <a:p>
            <a:pPr defTabSz="966064">
              <a:defRPr/>
            </a:pPr>
            <a:r>
              <a:rPr lang="en-US" altLang="ja-JP" sz="1200" dirty="0">
                <a:latin typeface="Segoe UI" panose="020B0502040204020203" pitchFamily="34" charset="0"/>
              </a:rPr>
              <a:t>(We investigated average maximum velocity of shots in y-direction.)</a:t>
            </a:r>
          </a:p>
          <a:p>
            <a:pPr defTabSz="966064">
              <a:defRPr/>
            </a:pPr>
            <a:r>
              <a:rPr lang="en-US" altLang="ja-JP" sz="1200" dirty="0">
                <a:latin typeface="Segoe UI" panose="020B0502040204020203" pitchFamily="34" charset="0"/>
              </a:rPr>
              <a:t>Please take a look at this bar</a:t>
            </a:r>
            <a:r>
              <a:rPr lang="en-US" altLang="ja-JP" sz="1200" baseline="0" dirty="0">
                <a:latin typeface="Segoe UI" panose="020B0502040204020203" pitchFamily="34" charset="0"/>
              </a:rPr>
              <a:t> graph.</a:t>
            </a:r>
          </a:p>
          <a:p>
            <a:pPr defTabSz="966064">
              <a:defRPr/>
            </a:pPr>
            <a:r>
              <a:rPr kumimoji="1" lang="en-US" altLang="ja-JP" dirty="0"/>
              <a:t>This graph shows the average maximum velocity of shots in the y-direction for different nozzle outlet diameters at a distance between the nozzle outlet and the specimen of 100 mm.</a:t>
            </a:r>
          </a:p>
          <a:p>
            <a:pPr defTabSz="966064">
              <a:defRPr/>
            </a:pPr>
            <a:r>
              <a:rPr kumimoji="1" lang="en-US" altLang="ja-JP" sz="1200" kern="1200" dirty="0">
                <a:solidFill>
                  <a:schemeClr val="tx1"/>
                </a:solidFill>
                <a:effectLst/>
                <a:latin typeface="+mn-lt"/>
                <a:ea typeface="+mn-ea"/>
                <a:cs typeface="+mn-cs"/>
              </a:rPr>
              <a:t>We randomly selected 100 shots and averaged the maximum velocity. </a:t>
            </a:r>
            <a:endParaRPr kumimoji="1" lang="en-US" altLang="ja-JP" dirty="0"/>
          </a:p>
          <a:p>
            <a:pPr defTabSz="966064">
              <a:defRPr/>
            </a:pPr>
            <a:r>
              <a:rPr kumimoji="1" lang="en-US" altLang="ja-JP" dirty="0"/>
              <a:t>(Error bars in the graph are standard deviations.)</a:t>
            </a:r>
          </a:p>
          <a:p>
            <a:pPr marL="0" marR="0" indent="0" algn="l" defTabSz="966064"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You can see here that </a:t>
            </a:r>
            <a:r>
              <a:rPr kumimoji="1" lang="en-US" altLang="ja-JP" sz="1200" kern="1200" dirty="0">
                <a:solidFill>
                  <a:schemeClr val="tx1"/>
                </a:solidFill>
                <a:effectLst/>
                <a:latin typeface="+mn-lt"/>
                <a:ea typeface="+mn-ea"/>
                <a:cs typeface="+mn-cs"/>
              </a:rPr>
              <a:t> the larger the nozzle outlet diameter, the higher the average maximum velocity of the shot.</a:t>
            </a:r>
            <a:endParaRPr lang="en-US" altLang="ja-JP" sz="1200" dirty="0">
              <a:latin typeface="Segoe UI" panose="020B0502040204020203" pitchFamily="34" charset="0"/>
            </a:endParaRPr>
          </a:p>
          <a:p>
            <a:pPr defTabSz="966064">
              <a:defRPr/>
            </a:pPr>
            <a:r>
              <a:rPr kumimoji="1" lang="en-US" altLang="ja-JP" sz="1200" kern="1200" dirty="0">
                <a:solidFill>
                  <a:schemeClr val="tx1"/>
                </a:solidFill>
                <a:effectLst/>
                <a:latin typeface="+mn-lt"/>
                <a:ea typeface="+mn-ea"/>
                <a:cs typeface="+mn-cs"/>
              </a:rPr>
              <a:t>This is because the larger the nozzle outlet diameter, the greater the airflow velocity.</a:t>
            </a:r>
            <a:endParaRPr kumimoji="1" lang="en-US" altLang="ja-JP" dirty="0"/>
          </a:p>
          <a:p>
            <a:pPr defTabSz="966064">
              <a:defRPr/>
            </a:pPr>
            <a:r>
              <a:rPr kumimoji="1" lang="en-US" altLang="ja-JP" dirty="0"/>
              <a:t>The next slide shows a graph of the variation of distance between the nozzle outlet and the specimen.</a:t>
            </a:r>
          </a:p>
          <a:p>
            <a:pPr defTabSz="966064">
              <a:defRPr/>
            </a:pPr>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14</a:t>
            </a:fld>
            <a:endParaRPr kumimoji="1" lang="ja-JP" altLang="en-US"/>
          </a:p>
        </p:txBody>
      </p:sp>
    </p:spTree>
    <p:extLst>
      <p:ext uri="{BB962C8B-B14F-4D97-AF65-F5344CB8AC3E}">
        <p14:creationId xmlns:p14="http://schemas.microsoft.com/office/powerpoint/2010/main" val="3028086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66064">
              <a:defRPr/>
            </a:pPr>
            <a:r>
              <a:rPr lang="en-US" altLang="ja-JP" sz="1200" dirty="0">
                <a:latin typeface="Segoe UI" panose="020B0502040204020203" pitchFamily="34" charset="0"/>
              </a:rPr>
              <a:t>Please take a look at these bar</a:t>
            </a:r>
            <a:r>
              <a:rPr lang="en-US" altLang="ja-JP" sz="1200" baseline="0" dirty="0">
                <a:latin typeface="Segoe UI" panose="020B0502040204020203" pitchFamily="34" charset="0"/>
              </a:rPr>
              <a:t> graph.</a:t>
            </a:r>
          </a:p>
          <a:p>
            <a:pPr defTabSz="966064">
              <a:defRPr/>
            </a:pPr>
            <a:r>
              <a:rPr kumimoji="1" lang="en-US" altLang="ja-JP" dirty="0"/>
              <a:t>These graph show the average maximum velocity of shots in the y-direction for different distance between the nozzle outlet and the specimen at the nozzle</a:t>
            </a:r>
            <a:r>
              <a:rPr kumimoji="1" lang="en-US" altLang="ja-JP" baseline="0" dirty="0"/>
              <a:t> outlet diameter</a:t>
            </a:r>
            <a:r>
              <a:rPr kumimoji="1" lang="en-US" altLang="ja-JP" dirty="0"/>
              <a:t> of 4, 6mm.</a:t>
            </a:r>
          </a:p>
          <a:p>
            <a:pPr defTabSz="966064">
              <a:defRPr/>
            </a:pPr>
            <a:r>
              <a:rPr kumimoji="1" lang="en-US" altLang="ja-JP" dirty="0"/>
              <a:t>(Error bars in the graph are standard deviations.)</a:t>
            </a:r>
          </a:p>
          <a:p>
            <a:r>
              <a:rPr lang="en-US" altLang="ja-JP" sz="1200" dirty="0">
                <a:latin typeface="Segoe UI" panose="020B0502040204020203" pitchFamily="34" charset="0"/>
              </a:rPr>
              <a:t>You can see here that </a:t>
            </a:r>
            <a:r>
              <a:rPr kumimoji="1" lang="en-US" altLang="ja-JP" sz="1200" kern="1200" dirty="0">
                <a:solidFill>
                  <a:schemeClr val="tx1"/>
                </a:solidFill>
                <a:effectLst/>
                <a:latin typeface="+mn-lt"/>
                <a:ea typeface="+mn-ea"/>
                <a:cs typeface="+mn-cs"/>
              </a:rPr>
              <a:t>the average maximum velocity of the shot is almost constant when the distance between the nozzle outlet and the specimen exceeds 100 mm, and the variation of the maximum velocity becomes smaller as the distance between the nozzle outlet and the specimen increases.</a:t>
            </a:r>
            <a:endParaRPr lang="en-US" altLang="ja-JP" sz="1200" dirty="0">
              <a:latin typeface="Segoe UI" panose="020B0502040204020203" pitchFamily="34" charset="0"/>
            </a:endParaRPr>
          </a:p>
          <a:p>
            <a:r>
              <a:rPr kumimoji="1" lang="en-US" altLang="ja-JP" dirty="0"/>
              <a:t>This is because</a:t>
            </a:r>
            <a:r>
              <a:rPr kumimoji="1" lang="en-US" altLang="ja-JP" baseline="0" dirty="0"/>
              <a:t> t</a:t>
            </a:r>
            <a:r>
              <a:rPr kumimoji="1" lang="en-US" altLang="ja-JP" sz="1200" kern="1200" dirty="0">
                <a:solidFill>
                  <a:schemeClr val="tx1"/>
                </a:solidFill>
                <a:effectLst/>
                <a:latin typeface="+mn-lt"/>
                <a:ea typeface="+mn-ea"/>
                <a:cs typeface="+mn-cs"/>
              </a:rPr>
              <a:t>he larger the distance between the nozzle outlet and the specimen, the greater the acceleration distance due to the airflow, and the more uniform the velocity of the shot is considered to be.</a:t>
            </a:r>
            <a:endParaRPr kumimoji="1" lang="en-US" altLang="ja-JP" dirty="0"/>
          </a:p>
          <a:p>
            <a:r>
              <a:rPr kumimoji="1" lang="en-US" altLang="ja-JP" dirty="0"/>
              <a:t>(Now, move on to the next result.)</a:t>
            </a:r>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15</a:t>
            </a:fld>
            <a:endParaRPr kumimoji="1" lang="ja-JP" altLang="en-US"/>
          </a:p>
        </p:txBody>
      </p:sp>
    </p:spTree>
    <p:extLst>
      <p:ext uri="{BB962C8B-B14F-4D97-AF65-F5344CB8AC3E}">
        <p14:creationId xmlns:p14="http://schemas.microsoft.com/office/powerpoint/2010/main" val="26535420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shows a comparison of experimental and simulation results.</a:t>
            </a:r>
          </a:p>
          <a:p>
            <a:r>
              <a:rPr kumimoji="1" lang="en-US" altLang="ja-JP" dirty="0"/>
              <a:t>Please look</a:t>
            </a:r>
            <a:r>
              <a:rPr kumimoji="1" lang="en-US" altLang="ja-JP" baseline="0" dirty="0"/>
              <a:t> at</a:t>
            </a:r>
            <a:r>
              <a:rPr kumimoji="1" lang="en-US" altLang="ja-JP" dirty="0"/>
              <a:t> this figure.</a:t>
            </a:r>
          </a:p>
          <a:p>
            <a:r>
              <a:rPr kumimoji="1" lang="en-US" altLang="ja-JP" dirty="0"/>
              <a:t>This figure plots </a:t>
            </a:r>
            <a:r>
              <a:rPr kumimoji="1" lang="en-US" altLang="ja-JP" dirty="0" err="1"/>
              <a:t>Nambu's</a:t>
            </a:r>
            <a:r>
              <a:rPr kumimoji="1" lang="en-US" altLang="ja-JP" dirty="0"/>
              <a:t> experimental results and our simulation results.</a:t>
            </a:r>
          </a:p>
          <a:p>
            <a:r>
              <a:rPr kumimoji="1" lang="en-US" altLang="ja-JP" dirty="0"/>
              <a:t>You can see here that</a:t>
            </a:r>
            <a:r>
              <a:rPr kumimoji="1" lang="en-US" altLang="ja-JP" baseline="0" dirty="0"/>
              <a:t> the values are very close, although the nozzle geometry is slightly different.</a:t>
            </a:r>
            <a:endParaRPr kumimoji="1" lang="en-US" altLang="ja-JP" dirty="0"/>
          </a:p>
          <a:p>
            <a:r>
              <a:rPr kumimoji="1" lang="en-US" altLang="ja-JP" dirty="0"/>
              <a:t>Now, move on to the next result.</a:t>
            </a:r>
          </a:p>
          <a:p>
            <a:endParaRPr kumimoji="1" lang="en-US" altLang="ja-JP" dirty="0"/>
          </a:p>
          <a:p>
            <a:r>
              <a:rPr kumimoji="1" lang="en" altLang="ja-JP" dirty="0"/>
              <a:t>(We plan to conduct our own experiments in the future to compare with the simulations.)</a:t>
            </a:r>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16</a:t>
            </a:fld>
            <a:endParaRPr kumimoji="1" lang="ja-JP" altLang="en-US"/>
          </a:p>
        </p:txBody>
      </p:sp>
    </p:spTree>
    <p:extLst>
      <p:ext uri="{BB962C8B-B14F-4D97-AF65-F5344CB8AC3E}">
        <p14:creationId xmlns:p14="http://schemas.microsoft.com/office/powerpoint/2010/main" val="3471419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66064">
              <a:defRPr/>
            </a:pPr>
            <a:r>
              <a:rPr lang="en-US" altLang="ja-JP" sz="1200" dirty="0">
                <a:latin typeface="Segoe UI" panose="020B0502040204020203" pitchFamily="34" charset="0"/>
              </a:rPr>
              <a:t>I’ll talk about second result.</a:t>
            </a:r>
          </a:p>
          <a:p>
            <a:pPr defTabSz="966064">
              <a:defRPr/>
            </a:pPr>
            <a:r>
              <a:rPr lang="en-US" altLang="ja-JP" sz="1200" dirty="0">
                <a:latin typeface="Segoe UI" panose="020B0502040204020203" pitchFamily="34" charset="0"/>
              </a:rPr>
              <a:t>(We investigated shot velocity distribution in y-direction.)</a:t>
            </a:r>
          </a:p>
          <a:p>
            <a:pPr defTabSz="966064">
              <a:defRPr/>
            </a:pPr>
            <a:r>
              <a:rPr lang="en-US" altLang="ja-JP" sz="1200" dirty="0">
                <a:latin typeface="Segoe UI" panose="020B0502040204020203" pitchFamily="34" charset="0"/>
              </a:rPr>
              <a:t>Please take a look at this scatter</a:t>
            </a:r>
            <a:r>
              <a:rPr lang="en-US" altLang="ja-JP" sz="1200" baseline="0" dirty="0">
                <a:latin typeface="Segoe UI" panose="020B0502040204020203" pitchFamily="34" charset="0"/>
              </a:rPr>
              <a:t> diagram.</a:t>
            </a:r>
          </a:p>
          <a:p>
            <a:pPr defTabSz="966064">
              <a:defRPr/>
            </a:pPr>
            <a:r>
              <a:rPr kumimoji="1" lang="en-US" altLang="ja-JP" dirty="0"/>
              <a:t>This</a:t>
            </a:r>
            <a:r>
              <a:rPr kumimoji="1" lang="en-US" altLang="ja-JP" baseline="0" dirty="0"/>
              <a:t> diagram</a:t>
            </a:r>
            <a:r>
              <a:rPr kumimoji="1" lang="en-US" altLang="ja-JP" dirty="0"/>
              <a:t> shows the shot velocity distribution in y-direction for different nozzle outlet diameters at a distance between the nozzle outlet and the specimen of 100 mm.</a:t>
            </a:r>
          </a:p>
          <a:p>
            <a:pPr defTabSz="966064">
              <a:defRPr/>
            </a:pPr>
            <a:r>
              <a:rPr lang="en-US" altLang="ja-JP" sz="1200" dirty="0">
                <a:latin typeface="Segoe UI" panose="020B0502040204020203" pitchFamily="34" charset="0"/>
              </a:rPr>
              <a:t>(The horizontal axis shows position in y-axis. The vertical axis shows y-direction velocity of shot.)</a:t>
            </a:r>
          </a:p>
          <a:p>
            <a:pPr defTabSz="966064">
              <a:defRPr/>
            </a:pPr>
            <a:r>
              <a:rPr kumimoji="1" lang="en-US" altLang="ja-JP" sz="1200" kern="1200" dirty="0">
                <a:solidFill>
                  <a:schemeClr val="tx1"/>
                </a:solidFill>
                <a:effectLst/>
                <a:latin typeface="+mn-lt"/>
                <a:ea typeface="+mn-ea"/>
                <a:cs typeface="+mn-cs"/>
              </a:rPr>
              <a:t>The shot with the maximum velocity close to the average maximum velocity was selected for each condition, and its velocity distribution is shown.</a:t>
            </a:r>
            <a:endParaRPr lang="en-US" altLang="ja-JP" sz="1200" dirty="0">
              <a:latin typeface="Segoe UI" panose="020B0502040204020203" pitchFamily="34" charset="0"/>
            </a:endParaRPr>
          </a:p>
          <a:p>
            <a:pPr defTabSz="966064">
              <a:defRPr/>
            </a:pPr>
            <a:r>
              <a:rPr lang="en-US" altLang="ja-JP" sz="1200" dirty="0">
                <a:latin typeface="Segoe UI" panose="020B0502040204020203" pitchFamily="34" charset="0"/>
              </a:rPr>
              <a:t>You can see here that</a:t>
            </a:r>
            <a:r>
              <a:rPr lang="en-US" altLang="ja-JP" sz="1200" baseline="0" dirty="0">
                <a:latin typeface="Segoe UI" panose="020B0502040204020203" pitchFamily="34" charset="0"/>
              </a:rPr>
              <a:t> </a:t>
            </a:r>
            <a:r>
              <a:rPr kumimoji="1" lang="en-US" altLang="ja-JP" sz="1200" kern="1200" dirty="0">
                <a:solidFill>
                  <a:schemeClr val="tx1"/>
                </a:solidFill>
                <a:effectLst/>
                <a:latin typeface="+mn-lt"/>
                <a:ea typeface="+mn-ea"/>
                <a:cs typeface="+mn-cs"/>
              </a:rPr>
              <a:t>the shot continues to accelerate after the nozzle outlet for all nozzle outlet diameters, reaching its maximum velocity near the specimen.</a:t>
            </a:r>
          </a:p>
          <a:p>
            <a:pPr defTabSz="966064">
              <a:defRPr/>
            </a:pPr>
            <a:r>
              <a:rPr kumimoji="1" lang="en-US" altLang="ja-JP" sz="1200" kern="1200" dirty="0">
                <a:solidFill>
                  <a:schemeClr val="tx1"/>
                </a:solidFill>
                <a:effectLst/>
                <a:latin typeface="+mn-lt"/>
                <a:ea typeface="+mn-ea"/>
                <a:cs typeface="+mn-cs"/>
              </a:rPr>
              <a:t>Similar to the airflow, the shot velocity increases as the nozzle outlet diameter increases.</a:t>
            </a:r>
            <a:endParaRPr lang="en-US" altLang="ja-JP" sz="1200" dirty="0">
              <a:latin typeface="Segoe UI" panose="020B0502040204020203"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The next slide shows a diagram of the variation of distance between the nozzle outlet and the specimen.</a:t>
            </a:r>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17</a:t>
            </a:fld>
            <a:endParaRPr kumimoji="1" lang="ja-JP" altLang="en-US"/>
          </a:p>
        </p:txBody>
      </p:sp>
    </p:spTree>
    <p:extLst>
      <p:ext uri="{BB962C8B-B14F-4D97-AF65-F5344CB8AC3E}">
        <p14:creationId xmlns:p14="http://schemas.microsoft.com/office/powerpoint/2010/main" val="2241907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Please take a look at these scatter diagram</a:t>
            </a:r>
            <a:r>
              <a:rPr lang="en-US" altLang="ja-JP" sz="1200" baseline="0" dirty="0">
                <a:latin typeface="Segoe UI" panose="020B0502040204020203"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These</a:t>
            </a:r>
            <a:r>
              <a:rPr kumimoji="1" lang="en-US" altLang="ja-JP" baseline="0" dirty="0"/>
              <a:t> diagram</a:t>
            </a:r>
            <a:r>
              <a:rPr kumimoji="1" lang="en-US" altLang="ja-JP" dirty="0"/>
              <a:t> show the shot velocity distribution in y-direction for different distance between the nozzle outlet and the specimen at nozzle outlet</a:t>
            </a:r>
            <a:r>
              <a:rPr kumimoji="1" lang="en-US" altLang="ja-JP" baseline="0" dirty="0"/>
              <a:t> diameter</a:t>
            </a:r>
            <a:r>
              <a:rPr kumimoji="1" lang="en-US" altLang="ja-JP" dirty="0"/>
              <a:t> of 4,6mm.</a:t>
            </a:r>
          </a:p>
          <a:p>
            <a:r>
              <a:rPr lang="en-US" altLang="ja-JP" sz="1200" dirty="0">
                <a:latin typeface="Segoe UI" panose="020B0502040204020203" pitchFamily="34" charset="0"/>
              </a:rPr>
              <a:t>You can see here that</a:t>
            </a:r>
            <a:r>
              <a:rPr lang="en-US" altLang="ja-JP" sz="1200" baseline="0" dirty="0">
                <a:latin typeface="Segoe UI" panose="020B0502040204020203" pitchFamily="34" charset="0"/>
              </a:rPr>
              <a:t> </a:t>
            </a:r>
            <a:r>
              <a:rPr kumimoji="1" lang="en-US" altLang="ja-JP" sz="1200" kern="1200" baseline="0" dirty="0">
                <a:solidFill>
                  <a:schemeClr val="tx1"/>
                </a:solidFill>
                <a:effectLst/>
                <a:latin typeface="+mn-lt"/>
                <a:ea typeface="+mn-ea"/>
                <a:cs typeface="+mn-cs"/>
              </a:rPr>
              <a:t>t</a:t>
            </a:r>
            <a:r>
              <a:rPr kumimoji="1" lang="en-US" altLang="ja-JP" sz="1200" kern="1200" dirty="0">
                <a:solidFill>
                  <a:schemeClr val="tx1"/>
                </a:solidFill>
                <a:effectLst/>
                <a:latin typeface="+mn-lt"/>
                <a:ea typeface="+mn-ea"/>
                <a:cs typeface="+mn-cs"/>
              </a:rPr>
              <a:t>he shot velocity distribution depending on the distance between the nozzle outlet and the specimen is almost the same.</a:t>
            </a:r>
          </a:p>
          <a:p>
            <a:r>
              <a:rPr kumimoji="1" lang="en-US" altLang="ja-JP" sz="1200" kern="1200" dirty="0">
                <a:solidFill>
                  <a:schemeClr val="tx1"/>
                </a:solidFill>
                <a:effectLst/>
                <a:latin typeface="+mn-lt"/>
                <a:ea typeface="+mn-ea"/>
                <a:cs typeface="+mn-cs"/>
              </a:rPr>
              <a:t>At a distance of 50mm between the nozzle outlet and the specimen, the shot didn’t accelerate fully, but at a distance of 100 mm or more between the nozzle outlet and the specimen, the shot accelerated to the maximum. </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18</a:t>
            </a:fld>
            <a:endParaRPr kumimoji="1" lang="ja-JP" altLang="en-US"/>
          </a:p>
        </p:txBody>
      </p:sp>
    </p:spTree>
    <p:extLst>
      <p:ext uri="{BB962C8B-B14F-4D97-AF65-F5344CB8AC3E}">
        <p14:creationId xmlns:p14="http://schemas.microsoft.com/office/powerpoint/2010/main" val="28770341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We have discussed airflow and shot velocity separately.</a:t>
            </a:r>
          </a:p>
          <a:p>
            <a:r>
              <a:rPr kumimoji="1" lang="en-US" altLang="ja-JP" dirty="0"/>
              <a:t>In this slide, we will discuss airflow and shot velocity together.</a:t>
            </a:r>
          </a:p>
          <a:p>
            <a:r>
              <a:rPr kumimoji="1" lang="en-US" altLang="ja-JP" dirty="0"/>
              <a:t>Please</a:t>
            </a:r>
            <a:r>
              <a:rPr kumimoji="1" lang="en-US" altLang="ja-JP" baseline="0" dirty="0"/>
              <a:t> look at this scatter diagram.</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a:t>This diagram shows </a:t>
            </a:r>
            <a:r>
              <a:rPr kumimoji="1" lang="en-US" altLang="ja-JP" dirty="0"/>
              <a:t>the velocity distribution in y-direction of airflow and</a:t>
            </a:r>
            <a:r>
              <a:rPr kumimoji="1" lang="en-US" altLang="ja-JP" baseline="0" dirty="0"/>
              <a:t> </a:t>
            </a:r>
            <a:r>
              <a:rPr kumimoji="1" lang="en-US" altLang="ja-JP" dirty="0"/>
              <a:t>shot for different nozzle outlet diameters at a distance between the nozzle outlet and the specimen of 150mm.</a:t>
            </a:r>
          </a:p>
          <a:p>
            <a:pPr defTabSz="966064">
              <a:defRPr/>
            </a:pPr>
            <a:r>
              <a:rPr lang="en-US" altLang="ja-JP" sz="1200" dirty="0">
                <a:latin typeface="Segoe UI" panose="020B0502040204020203" pitchFamily="34" charset="0"/>
              </a:rPr>
              <a:t>(The horizontal axis shows position in y-axis. The vertical axis shows y-direction velocity of airflow and shot.)</a:t>
            </a:r>
            <a:endParaRPr kumimoji="1" lang="en-US" altLang="ja-JP" dirty="0"/>
          </a:p>
          <a:p>
            <a:r>
              <a:rPr kumimoji="1" lang="en-US" altLang="ja-JP" dirty="0"/>
              <a:t>The filled plots show the velocity distribution of the airflow, and the unfilled plots show the velocity distribution of the shot.</a:t>
            </a:r>
          </a:p>
          <a:p>
            <a:r>
              <a:rPr kumimoji="1" lang="en-US" altLang="ja-JP" dirty="0"/>
              <a:t>The point of maximum shot velocity for each condition is filled in red in the plot.</a:t>
            </a:r>
          </a:p>
          <a:p>
            <a:r>
              <a:rPr lang="en-US" altLang="ja-JP" sz="1200" dirty="0">
                <a:latin typeface="Segoe UI" panose="020B0502040204020203" pitchFamily="34" charset="0"/>
              </a:rPr>
              <a:t>You can see here that the shot reaches its maximum velocity at the intersection of the shot and airflow velocity.</a:t>
            </a:r>
          </a:p>
          <a:p>
            <a:r>
              <a:rPr kumimoji="1" lang="en-US" altLang="ja-JP" dirty="0"/>
              <a:t>That is, the shot accelerates most at the nozzle parallel section, continues to accelerate after the nozzle outlet, and reaches its maximum velocity at the point where the velocity is equal to the airflow.</a:t>
            </a:r>
          </a:p>
          <a:p>
            <a:r>
              <a:rPr kumimoji="1" lang="en-US" altLang="ja-JP" dirty="0"/>
              <a:t>(However, while the shot reached its maximum velocity just in front of the specimen up to a distance between the nozzle outlet and the specimen of 100 mm, at a distance between the nozzle outlet and the specimen of 150 mm it reached its maximum velocity at a distance away from the specimen.)</a:t>
            </a:r>
          </a:p>
          <a:p>
            <a:r>
              <a:rPr kumimoji="1" lang="en-US" altLang="ja-JP" dirty="0"/>
              <a:t>There is a limit to the distance over which a shot can be accelerated, and it is expected that the distance over which a shot can be accelerated increases as the nozzle outlet diameter increases.</a:t>
            </a:r>
          </a:p>
          <a:p>
            <a:r>
              <a:rPr kumimoji="1" lang="en-US" altLang="ja-JP" dirty="0"/>
              <a:t>Under current conditions, the optimal distance between the nozzle outlet and the specimen is considered to be in the range of 100 to 150 mm.</a:t>
            </a:r>
          </a:p>
          <a:p>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19</a:t>
            </a:fld>
            <a:endParaRPr kumimoji="1" lang="ja-JP" altLang="en-US"/>
          </a:p>
        </p:txBody>
      </p:sp>
    </p:spTree>
    <p:extLst>
      <p:ext uri="{BB962C8B-B14F-4D97-AF65-F5344CB8AC3E}">
        <p14:creationId xmlns:p14="http://schemas.microsoft.com/office/powerpoint/2010/main" val="2440515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Segoe UI" panose="020B0502040204020203" pitchFamily="34" charset="0"/>
              </a:rPr>
              <a:t>My presentation</a:t>
            </a:r>
            <a:r>
              <a:rPr lang="en-US" altLang="ja-JP" sz="1200" baseline="0" dirty="0">
                <a:latin typeface="Segoe UI" panose="020B0502040204020203" pitchFamily="34" charset="0"/>
              </a:rPr>
              <a:t> is focused on FPP.</a:t>
            </a:r>
            <a:endParaRPr lang="en-US" altLang="ja-JP" sz="1200" dirty="0">
              <a:latin typeface="Segoe UI" panose="020B0502040204020203" pitchFamily="34" charset="0"/>
            </a:endParaRPr>
          </a:p>
          <a:p>
            <a:r>
              <a:rPr kumimoji="1" lang="en-US" altLang="ja-JP" dirty="0"/>
              <a:t>Those were</a:t>
            </a:r>
            <a:r>
              <a:rPr kumimoji="1" lang="en-US" altLang="ja-JP" baseline="0" dirty="0"/>
              <a:t> our results.</a:t>
            </a:r>
          </a:p>
          <a:p>
            <a:r>
              <a:rPr kumimoji="1" lang="en-US" altLang="ja-JP" baseline="0" dirty="0"/>
              <a:t>(Our conclusions are summarized below.)</a:t>
            </a:r>
          </a:p>
          <a:p>
            <a:r>
              <a:rPr kumimoji="1" lang="en-US" altLang="ja-JP" baseline="0" dirty="0"/>
              <a:t>Let me now present you with our conclusions and offer some recommendations for future research.</a:t>
            </a:r>
          </a:p>
          <a:p>
            <a:r>
              <a:rPr kumimoji="1" lang="en-US" altLang="ja-JP" sz="1200" kern="1200" dirty="0">
                <a:solidFill>
                  <a:schemeClr val="tx1"/>
                </a:solidFill>
                <a:effectLst/>
                <a:latin typeface="+mn-lt"/>
                <a:ea typeface="+mn-ea"/>
                <a:cs typeface="+mn-cs"/>
              </a:rPr>
              <a:t>We performed FPP simulation using FEM and MPS software.</a:t>
            </a:r>
          </a:p>
          <a:p>
            <a:r>
              <a:rPr kumimoji="1" lang="en-US" altLang="ja-JP" sz="1200" kern="1200" dirty="0">
                <a:solidFill>
                  <a:schemeClr val="tx1"/>
                </a:solidFill>
                <a:effectLst/>
                <a:latin typeface="+mn-lt"/>
                <a:ea typeface="+mn-ea"/>
                <a:cs typeface="+mn-cs"/>
              </a:rPr>
              <a:t>Simulation using MPS allowed us to see the flight behavior of shots in FPP.</a:t>
            </a:r>
          </a:p>
          <a:p>
            <a:r>
              <a:rPr kumimoji="1" lang="en-US" altLang="ja-JP" sz="1200" kern="1200" dirty="0">
                <a:solidFill>
                  <a:schemeClr val="tx1"/>
                </a:solidFill>
                <a:effectLst/>
                <a:latin typeface="+mn-lt"/>
                <a:ea typeface="+mn-ea"/>
                <a:cs typeface="+mn-cs"/>
              </a:rPr>
              <a:t>The larger the nozzle outlet diameter, the greater the airflow velocity and maximum shot velocity.</a:t>
            </a:r>
          </a:p>
          <a:p>
            <a:r>
              <a:rPr kumimoji="1" lang="en-US" altLang="ja-JP" sz="1200" kern="1200" dirty="0">
                <a:solidFill>
                  <a:schemeClr val="tx1"/>
                </a:solidFill>
                <a:effectLst/>
                <a:latin typeface="+mn-lt"/>
                <a:ea typeface="+mn-ea"/>
                <a:cs typeface="+mn-cs"/>
              </a:rPr>
              <a:t>The larger the nozzle outlet diameter, the greater the maximum velocity of the shot, but also the greater the variation of the maximum velocity.</a:t>
            </a:r>
          </a:p>
          <a:p>
            <a:r>
              <a:rPr kumimoji="1" lang="en-US" altLang="ja-JP" sz="1200" kern="1200" dirty="0">
                <a:solidFill>
                  <a:schemeClr val="tx1"/>
                </a:solidFill>
                <a:effectLst/>
                <a:latin typeface="+mn-lt"/>
                <a:ea typeface="+mn-ea"/>
                <a:cs typeface="+mn-cs"/>
              </a:rPr>
              <a:t>The acceleration of the shot after the nozzle outlet was different depending on the nozzle outlet diameter.</a:t>
            </a:r>
          </a:p>
          <a:p>
            <a:r>
              <a:rPr kumimoji="1" lang="en-US" altLang="ja-JP" sz="1200" kern="1200" dirty="0">
                <a:solidFill>
                  <a:schemeClr val="tx1"/>
                </a:solidFill>
                <a:effectLst/>
                <a:latin typeface="+mn-lt"/>
                <a:ea typeface="+mn-ea"/>
                <a:cs typeface="+mn-cs"/>
              </a:rPr>
              <a:t>(The shot didn’t fully accelerate when the distance between the nozzle outlet and the specimen was 50mm.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Due to the nature of MPS, it was impossible to simulate the nozzle inlet pressure under higher pressure conditions in this study. Improvements to the simulation method are needed to resolve this issue.</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20</a:t>
            </a:fld>
            <a:endParaRPr kumimoji="1" lang="ja-JP" altLang="en-US"/>
          </a:p>
        </p:txBody>
      </p:sp>
    </p:spTree>
    <p:extLst>
      <p:ext uri="{BB962C8B-B14F-4D97-AF65-F5344CB8AC3E}">
        <p14:creationId xmlns:p14="http://schemas.microsoft.com/office/powerpoint/2010/main" val="1660421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Thank you for listening.</a:t>
            </a:r>
          </a:p>
          <a:p>
            <a:r>
              <a:rPr kumimoji="1" lang="en-US" altLang="ja-JP" dirty="0"/>
              <a:t>Does anyone have any question?</a:t>
            </a:r>
          </a:p>
          <a:p>
            <a:endParaRPr kumimoji="1" lang="en-US" altLang="ja-JP" dirty="0"/>
          </a:p>
          <a:p>
            <a:r>
              <a:rPr kumimoji="1" lang="en-US" altLang="ja-JP" dirty="0"/>
              <a:t>1. What is the actual condition for inlet pressure?</a:t>
            </a:r>
          </a:p>
          <a:p>
            <a:pPr marL="0" indent="0">
              <a:buNone/>
            </a:pPr>
            <a:r>
              <a:rPr kumimoji="1" lang="en-US" altLang="ja-JP" dirty="0"/>
              <a:t>    Fine Particle Peening is performed at 0.2 to 0.6 MPa.</a:t>
            </a:r>
          </a:p>
          <a:p>
            <a:endParaRPr kumimoji="1" lang="en-US" altLang="ja-JP" dirty="0"/>
          </a:p>
          <a:p>
            <a:r>
              <a:rPr kumimoji="1" lang="en-US" altLang="ja-JP" dirty="0"/>
              <a:t>2. What simulation software are you using?</a:t>
            </a:r>
          </a:p>
          <a:p>
            <a:r>
              <a:rPr kumimoji="1" lang="en-US" altLang="ja-JP" dirty="0"/>
              <a:t>    We are using ANSYS</a:t>
            </a:r>
            <a:r>
              <a:rPr kumimoji="1" lang="en-US" altLang="ja-JP" baseline="0" dirty="0"/>
              <a:t> fluent as FEM analysis. This is finite element method software.</a:t>
            </a:r>
          </a:p>
          <a:p>
            <a:endParaRPr kumimoji="1" lang="en-US" altLang="ja-JP" baseline="0" dirty="0"/>
          </a:p>
          <a:p>
            <a:r>
              <a:rPr kumimoji="1" lang="en-US" altLang="ja-JP" baseline="0" dirty="0"/>
              <a:t>3. What are the difficulties of your research?</a:t>
            </a:r>
          </a:p>
          <a:p>
            <a:r>
              <a:rPr kumimoji="1" lang="en-US" altLang="ja-JP" baseline="0" dirty="0"/>
              <a:t>    This is the point where we have to analyze two phases, gas and solid.</a:t>
            </a:r>
          </a:p>
          <a:p>
            <a:endParaRPr kumimoji="1" lang="ja-JP" altLang="en-US"/>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21</a:t>
            </a:fld>
            <a:endParaRPr kumimoji="1" lang="ja-JP" altLang="en-US"/>
          </a:p>
        </p:txBody>
      </p:sp>
    </p:spTree>
    <p:extLst>
      <p:ext uri="{BB962C8B-B14F-4D97-AF65-F5344CB8AC3E}">
        <p14:creationId xmlns:p14="http://schemas.microsoft.com/office/powerpoint/2010/main" val="590361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This slide shows the physical properties of airflow in airflow analysis using FEM.</a:t>
            </a:r>
          </a:p>
          <a:p>
            <a:r>
              <a:rPr kumimoji="1" lang="en" altLang="ja-JP" dirty="0"/>
              <a:t>This is the default parameter of </a:t>
            </a:r>
            <a:r>
              <a:rPr kumimoji="1" lang="en-US" altLang="ja-JP" dirty="0"/>
              <a:t>FEM</a:t>
            </a:r>
            <a:r>
              <a:rPr kumimoji="1" lang="en" altLang="ja-JP" dirty="0"/>
              <a:t> software.</a:t>
            </a:r>
          </a:p>
          <a:p>
            <a:r>
              <a:rPr kumimoji="1" lang="en" altLang="ja-JP" dirty="0"/>
              <a:t>The turbulence viscosity model used is the k-</a:t>
            </a:r>
            <a:r>
              <a:rPr kumimoji="1" lang="el-GR" altLang="ja-JP" dirty="0"/>
              <a:t>ω</a:t>
            </a:r>
            <a:r>
              <a:rPr kumimoji="1" lang="en" altLang="ja-JP" dirty="0"/>
              <a:t>SST model, which correctly captures turbulence near the nozzle wall and turbulence away from the wall.</a:t>
            </a:r>
          </a:p>
          <a:p>
            <a:r>
              <a:rPr kumimoji="1" lang="en" altLang="ja-JP" dirty="0"/>
              <a:t>The 1 atmospheric pressure was set to 1013.25 </a:t>
            </a:r>
            <a:r>
              <a:rPr kumimoji="1" lang="en" altLang="ja-JP" dirty="0" err="1"/>
              <a:t>hPa</a:t>
            </a:r>
            <a:r>
              <a:rPr kumimoji="1" lang="en" altLang="ja-JP" dirty="0"/>
              <a:t>.</a:t>
            </a:r>
            <a:endParaRPr kumimoji="1" lang="ja-JP" altLang="en-US" dirty="0"/>
          </a:p>
        </p:txBody>
      </p:sp>
      <p:sp>
        <p:nvSpPr>
          <p:cNvPr id="4" name="スライド番号プレースホルダー 3"/>
          <p:cNvSpPr>
            <a:spLocks noGrp="1"/>
          </p:cNvSpPr>
          <p:nvPr>
            <p:ph type="sldNum" sz="quarter" idx="5"/>
          </p:nvPr>
        </p:nvSpPr>
        <p:spPr/>
        <p:txBody>
          <a:bodyPr/>
          <a:lstStyle/>
          <a:p>
            <a:fld id="{3BFDA9BB-5059-4211-BC0E-DDEEDF6188BB}" type="slidenum">
              <a:rPr kumimoji="1" lang="ja-JP" altLang="en-US" smtClean="0"/>
              <a:t>22</a:t>
            </a:fld>
            <a:endParaRPr kumimoji="1" lang="ja-JP" altLang="en-US"/>
          </a:p>
        </p:txBody>
      </p:sp>
    </p:spTree>
    <p:extLst>
      <p:ext uri="{BB962C8B-B14F-4D97-AF65-F5344CB8AC3E}">
        <p14:creationId xmlns:p14="http://schemas.microsoft.com/office/powerpoint/2010/main" val="21808702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This slide shows the mechanical properties of the shot and the physical properties of the airflow in the shot flight analysis by MPS.</a:t>
            </a:r>
          </a:p>
          <a:p>
            <a:endParaRPr kumimoji="1" lang="ja-JP" altLang="en-US"/>
          </a:p>
        </p:txBody>
      </p:sp>
      <p:sp>
        <p:nvSpPr>
          <p:cNvPr id="4" name="スライド番号プレースホルダー 3"/>
          <p:cNvSpPr>
            <a:spLocks noGrp="1"/>
          </p:cNvSpPr>
          <p:nvPr>
            <p:ph type="sldNum" sz="quarter" idx="5"/>
          </p:nvPr>
        </p:nvSpPr>
        <p:spPr/>
        <p:txBody>
          <a:bodyPr/>
          <a:lstStyle/>
          <a:p>
            <a:fld id="{3BFDA9BB-5059-4211-BC0E-DDEEDF6188BB}" type="slidenum">
              <a:rPr kumimoji="1" lang="ja-JP" altLang="en-US" smtClean="0"/>
              <a:t>23</a:t>
            </a:fld>
            <a:endParaRPr kumimoji="1" lang="ja-JP" altLang="en-US"/>
          </a:p>
        </p:txBody>
      </p:sp>
    </p:spTree>
    <p:extLst>
      <p:ext uri="{BB962C8B-B14F-4D97-AF65-F5344CB8AC3E}">
        <p14:creationId xmlns:p14="http://schemas.microsoft.com/office/powerpoint/2010/main" val="35066644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The next and </a:t>
            </a:r>
            <a:r>
              <a:rPr kumimoji="1" lang="en-US" altLang="ja-JP" dirty="0"/>
              <a:t>subsequent</a:t>
            </a:r>
            <a:r>
              <a:rPr kumimoji="1" lang="en" altLang="ja-JP" dirty="0"/>
              <a:t> slides show how the drag coefficient was determined.</a:t>
            </a:r>
          </a:p>
          <a:p>
            <a:r>
              <a:rPr kumimoji="1" lang="en" altLang="ja-JP" dirty="0"/>
              <a:t>It was calculated for each condition based on the paper by Loth E.</a:t>
            </a:r>
          </a:p>
          <a:p>
            <a:r>
              <a:rPr kumimoji="1" lang="en" altLang="ja-JP" dirty="0"/>
              <a:t>The Reynolds number of the shot is given by the following equation.</a:t>
            </a:r>
          </a:p>
          <a:p>
            <a:endParaRPr kumimoji="1" lang="ja-JP" altLang="en-US"/>
          </a:p>
        </p:txBody>
      </p:sp>
      <p:sp>
        <p:nvSpPr>
          <p:cNvPr id="4" name="スライド番号プレースホルダー 3"/>
          <p:cNvSpPr>
            <a:spLocks noGrp="1"/>
          </p:cNvSpPr>
          <p:nvPr>
            <p:ph type="sldNum" sz="quarter" idx="5"/>
          </p:nvPr>
        </p:nvSpPr>
        <p:spPr/>
        <p:txBody>
          <a:bodyPr/>
          <a:lstStyle/>
          <a:p>
            <a:fld id="{3BFDA9BB-5059-4211-BC0E-DDEEDF6188BB}" type="slidenum">
              <a:rPr kumimoji="1" lang="ja-JP" altLang="en-US" smtClean="0"/>
              <a:t>24</a:t>
            </a:fld>
            <a:endParaRPr kumimoji="1" lang="ja-JP" altLang="en-US"/>
          </a:p>
        </p:txBody>
      </p:sp>
    </p:spTree>
    <p:extLst>
      <p:ext uri="{BB962C8B-B14F-4D97-AF65-F5344CB8AC3E}">
        <p14:creationId xmlns:p14="http://schemas.microsoft.com/office/powerpoint/2010/main" val="28831563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The viscosity coefficient was calculated from Sutherland's formula.</a:t>
            </a:r>
          </a:p>
          <a:p>
            <a:endParaRPr kumimoji="1" lang="ja-JP" altLang="en-US"/>
          </a:p>
        </p:txBody>
      </p:sp>
      <p:sp>
        <p:nvSpPr>
          <p:cNvPr id="4" name="スライド番号プレースホルダー 3"/>
          <p:cNvSpPr>
            <a:spLocks noGrp="1"/>
          </p:cNvSpPr>
          <p:nvPr>
            <p:ph type="sldNum" sz="quarter" idx="5"/>
          </p:nvPr>
        </p:nvSpPr>
        <p:spPr/>
        <p:txBody>
          <a:bodyPr/>
          <a:lstStyle/>
          <a:p>
            <a:fld id="{3BFDA9BB-5059-4211-BC0E-DDEEDF6188BB}" type="slidenum">
              <a:rPr kumimoji="1" lang="ja-JP" altLang="en-US" smtClean="0"/>
              <a:t>25</a:t>
            </a:fld>
            <a:endParaRPr kumimoji="1" lang="ja-JP" altLang="en-US"/>
          </a:p>
        </p:txBody>
      </p:sp>
    </p:spTree>
    <p:extLst>
      <p:ext uri="{BB962C8B-B14F-4D97-AF65-F5344CB8AC3E}">
        <p14:creationId xmlns:p14="http://schemas.microsoft.com/office/powerpoint/2010/main" val="3020812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The Mach number and Knudsen number of shots were calculated from the following equation.</a:t>
            </a:r>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26</a:t>
            </a:fld>
            <a:endParaRPr kumimoji="1" lang="ja-JP" altLang="en-US"/>
          </a:p>
        </p:txBody>
      </p:sp>
    </p:spTree>
    <p:extLst>
      <p:ext uri="{BB962C8B-B14F-4D97-AF65-F5344CB8AC3E}">
        <p14:creationId xmlns:p14="http://schemas.microsoft.com/office/powerpoint/2010/main" val="10784858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a:t>The values we have calculated so far were substituted into the following equation to obtain the drag coefficient.</a:t>
            </a:r>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27</a:t>
            </a:fld>
            <a:endParaRPr kumimoji="1" lang="ja-JP" altLang="en-US"/>
          </a:p>
        </p:txBody>
      </p:sp>
    </p:spTree>
    <p:extLst>
      <p:ext uri="{BB962C8B-B14F-4D97-AF65-F5344CB8AC3E}">
        <p14:creationId xmlns:p14="http://schemas.microsoft.com/office/powerpoint/2010/main" val="21768136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28</a:t>
            </a:fld>
            <a:endParaRPr kumimoji="1" lang="ja-JP" altLang="en-US"/>
          </a:p>
        </p:txBody>
      </p:sp>
    </p:spTree>
    <p:extLst>
      <p:ext uri="{BB962C8B-B14F-4D97-AF65-F5344CB8AC3E}">
        <p14:creationId xmlns:p14="http://schemas.microsoft.com/office/powerpoint/2010/main" val="27287654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29</a:t>
            </a:fld>
            <a:endParaRPr kumimoji="1" lang="ja-JP" altLang="en-US"/>
          </a:p>
        </p:txBody>
      </p:sp>
    </p:spTree>
    <p:extLst>
      <p:ext uri="{BB962C8B-B14F-4D97-AF65-F5344CB8AC3E}">
        <p14:creationId xmlns:p14="http://schemas.microsoft.com/office/powerpoint/2010/main" val="34035893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This slide explains how to put in shots in MPS.</a:t>
            </a:r>
          </a:p>
          <a:p>
            <a:r>
              <a:rPr kumimoji="1" lang="en-US" altLang="ja-JP" dirty="0"/>
              <a:t>Please look at these</a:t>
            </a:r>
            <a:r>
              <a:rPr kumimoji="1" lang="en-US" altLang="ja-JP" baseline="0" dirty="0"/>
              <a:t> diagram.</a:t>
            </a:r>
          </a:p>
          <a:p>
            <a:r>
              <a:rPr kumimoji="1" lang="en-US" altLang="ja-JP" baseline="0" dirty="0"/>
              <a:t>These diagram show the schematic diagram of the shot-putting method.</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30</a:t>
            </a:fld>
            <a:endParaRPr kumimoji="1" lang="ja-JP" altLang="en-US"/>
          </a:p>
        </p:txBody>
      </p:sp>
    </p:spTree>
    <p:extLst>
      <p:ext uri="{BB962C8B-B14F-4D97-AF65-F5344CB8AC3E}">
        <p14:creationId xmlns:p14="http://schemas.microsoft.com/office/powerpoint/2010/main" val="14476960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These bar graph show the average maximum velocity of shots in the y-direction for all conditions.</a:t>
            </a:r>
          </a:p>
          <a:p>
            <a:endParaRPr kumimoji="1" lang="ja-JP" altLang="en-US"/>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31</a:t>
            </a:fld>
            <a:endParaRPr kumimoji="1" lang="ja-JP" altLang="en-US"/>
          </a:p>
        </p:txBody>
      </p:sp>
    </p:spTree>
    <p:extLst>
      <p:ext uri="{BB962C8B-B14F-4D97-AF65-F5344CB8AC3E}">
        <p14:creationId xmlns:p14="http://schemas.microsoft.com/office/powerpoint/2010/main" val="22894238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These bar graph show the average maximum velocity of shots in the y-direction for all conditions.</a:t>
            </a:r>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32</a:t>
            </a:fld>
            <a:endParaRPr kumimoji="1" lang="ja-JP" altLang="en-US"/>
          </a:p>
        </p:txBody>
      </p:sp>
    </p:spTree>
    <p:extLst>
      <p:ext uri="{BB962C8B-B14F-4D97-AF65-F5344CB8AC3E}">
        <p14:creationId xmlns:p14="http://schemas.microsoft.com/office/powerpoint/2010/main" val="23030850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These scatter diagram show the shot velocity distribution in y-direction for all conditions.</a:t>
            </a:r>
          </a:p>
          <a:p>
            <a:endParaRPr kumimoji="1" lang="ja-JP" altLang="en-US" dirty="0"/>
          </a:p>
        </p:txBody>
      </p:sp>
      <p:sp>
        <p:nvSpPr>
          <p:cNvPr id="4" name="スライド番号プレースホルダー 3"/>
          <p:cNvSpPr>
            <a:spLocks noGrp="1"/>
          </p:cNvSpPr>
          <p:nvPr>
            <p:ph type="sldNum" sz="quarter" idx="10"/>
          </p:nvPr>
        </p:nvSpPr>
        <p:spPr/>
        <p:txBody>
          <a:bodyPr/>
          <a:lstStyle/>
          <a:p>
            <a:fld id="{3285630C-53B2-40AE-87FD-31EAEEED4976}" type="slidenum">
              <a:rPr kumimoji="1" lang="ja-JP" altLang="en-US" smtClean="0"/>
              <a:t>33</a:t>
            </a:fld>
            <a:endParaRPr kumimoji="1" lang="ja-JP" altLang="en-US"/>
          </a:p>
        </p:txBody>
      </p:sp>
    </p:spTree>
    <p:extLst>
      <p:ext uri="{BB962C8B-B14F-4D97-AF65-F5344CB8AC3E}">
        <p14:creationId xmlns:p14="http://schemas.microsoft.com/office/powerpoint/2010/main" val="194871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34</a:t>
            </a:fld>
            <a:endParaRPr kumimoji="1" lang="ja-JP" altLang="en-US"/>
          </a:p>
        </p:txBody>
      </p:sp>
    </p:spTree>
    <p:extLst>
      <p:ext uri="{BB962C8B-B14F-4D97-AF65-F5344CB8AC3E}">
        <p14:creationId xmlns:p14="http://schemas.microsoft.com/office/powerpoint/2010/main" val="27309638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Please</a:t>
            </a:r>
            <a:r>
              <a:rPr kumimoji="1" lang="en-US" altLang="ja-JP" baseline="0" dirty="0"/>
              <a:t> take a look at this scatter diagram.</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a:t>This</a:t>
            </a:r>
            <a:r>
              <a:rPr kumimoji="1" lang="en-US" altLang="ja-JP" baseline="0" dirty="0"/>
              <a:t> diagram</a:t>
            </a:r>
            <a:r>
              <a:rPr kumimoji="1" lang="en-US" altLang="ja-JP" dirty="0"/>
              <a:t> shows the velocity distribution in y-direction of airflow and</a:t>
            </a:r>
            <a:r>
              <a:rPr kumimoji="1" lang="en-US" altLang="ja-JP" baseline="0" dirty="0"/>
              <a:t> </a:t>
            </a:r>
            <a:r>
              <a:rPr kumimoji="1" lang="en-US" altLang="ja-JP" dirty="0"/>
              <a:t>shot for different nozzle outlet diameters at a distance between the nozzle outlet and the specimen of 100 mm.</a:t>
            </a:r>
          </a:p>
          <a:p>
            <a:pPr defTabSz="966064">
              <a:defRPr/>
            </a:pPr>
            <a:r>
              <a:rPr lang="en-US" altLang="ja-JP" sz="1200" dirty="0">
                <a:latin typeface="Segoe UI" panose="020B0502040204020203" pitchFamily="34" charset="0"/>
              </a:rPr>
              <a:t>(The horizontal axis shows position in y-axis. The vertical axis shows y-direction velocity of airflow and shot.</a:t>
            </a:r>
            <a:endParaRPr kumimoji="1" lang="en-US" altLang="ja-JP" dirty="0"/>
          </a:p>
          <a:p>
            <a:r>
              <a:rPr kumimoji="1" lang="en-US" altLang="ja-JP" dirty="0"/>
              <a:t>The filled plots show the velocity distribution of the airflow, and the unfilled plots show the velocity distribution of the shot.</a:t>
            </a:r>
          </a:p>
          <a:p>
            <a:r>
              <a:rPr kumimoji="1" lang="en-US" altLang="ja-JP" dirty="0"/>
              <a:t>The point of maximum shot velocity for each condition is filled in red in the plot.)</a:t>
            </a:r>
          </a:p>
          <a:p>
            <a:r>
              <a:rPr lang="en-US" altLang="ja-JP" sz="1200" dirty="0">
                <a:latin typeface="Segoe UI" panose="020B0502040204020203" pitchFamily="34" charset="0"/>
              </a:rPr>
              <a:t>You can see here that the shot reaches its maximum velocity at the intersection of the shot and airflow velocity.</a:t>
            </a:r>
          </a:p>
          <a:p>
            <a:r>
              <a:rPr kumimoji="1" lang="en-US" altLang="ja-JP" dirty="0"/>
              <a:t>That is, the shot accelerates most at the nozzle parallel section, continues to accelerate after the nozzle outlet, and reaches its maximum velocity at the point where the velocity is equal to the airflow.</a:t>
            </a:r>
          </a:p>
          <a:p>
            <a:r>
              <a:rPr kumimoji="1" lang="en-US" altLang="ja-JP" dirty="0"/>
              <a:t>The next slide shows another result.</a:t>
            </a:r>
          </a:p>
          <a:p>
            <a:endParaRPr kumimoji="1" lang="ja-JP" altLang="en-US" dirty="0"/>
          </a:p>
        </p:txBody>
      </p:sp>
      <p:sp>
        <p:nvSpPr>
          <p:cNvPr id="4" name="スライド番号プレースホルダー 3"/>
          <p:cNvSpPr>
            <a:spLocks noGrp="1"/>
          </p:cNvSpPr>
          <p:nvPr>
            <p:ph type="sldNum" sz="quarter" idx="10"/>
          </p:nvPr>
        </p:nvSpPr>
        <p:spPr/>
        <p:txBody>
          <a:bodyPr/>
          <a:lstStyle/>
          <a:p>
            <a:fld id="{3BFDA9BB-5059-4211-BC0E-DDEEDF6188BB}" type="slidenum">
              <a:rPr kumimoji="1" lang="ja-JP" altLang="en-US" smtClean="0"/>
              <a:t>35</a:t>
            </a:fld>
            <a:endParaRPr kumimoji="1" lang="ja-JP" altLang="en-US"/>
          </a:p>
        </p:txBody>
      </p:sp>
    </p:spTree>
    <p:extLst>
      <p:ext uri="{BB962C8B-B14F-4D97-AF65-F5344CB8AC3E}">
        <p14:creationId xmlns:p14="http://schemas.microsoft.com/office/powerpoint/2010/main" val="4165349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 altLang="ja-JP" dirty="0"/>
              <a:t>In the modern age, metal products are abundant in our daily lives, such as automobiles and airplanes, and enrich the world.</a:t>
            </a:r>
          </a:p>
          <a:p>
            <a:r>
              <a:rPr kumimoji="1" lang="en-US" altLang="ja-JP" dirty="0"/>
              <a:t>Fatigue strength is an important index for determining the value of metal products.</a:t>
            </a:r>
          </a:p>
          <a:p>
            <a:r>
              <a:rPr kumimoji="1" lang="en-US" altLang="ja-JP" dirty="0"/>
              <a:t>In modern society, various destructive accidents occur due to fatigue fracture.</a:t>
            </a:r>
          </a:p>
          <a:p>
            <a:r>
              <a:rPr kumimoji="1" lang="en-US" altLang="ja-JP" dirty="0"/>
              <a:t>Therefore, it is very important to improve the fatigue strength of metal products.</a:t>
            </a:r>
          </a:p>
          <a:p>
            <a:r>
              <a:rPr kumimoji="1" lang="en-US" altLang="ja-JP" dirty="0"/>
              <a:t>Therefore, FPP, which is a cold working process to improve the fatigue strength of metals, has been attracting attention.</a:t>
            </a:r>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36</a:t>
            </a:fld>
            <a:endParaRPr kumimoji="1" lang="ja-JP" altLang="en-US"/>
          </a:p>
        </p:txBody>
      </p:sp>
    </p:spTree>
    <p:extLst>
      <p:ext uri="{BB962C8B-B14F-4D97-AF65-F5344CB8AC3E}">
        <p14:creationId xmlns:p14="http://schemas.microsoft.com/office/powerpoint/2010/main" val="2210537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There are a variety of FPP parameters that affect the process, including the mechanical properties and size of the shot and specimen and their interaction.</a:t>
            </a:r>
          </a:p>
          <a:p>
            <a:r>
              <a:rPr kumimoji="1" lang="en-US" altLang="ja-JP" dirty="0"/>
              <a:t>Mechanical properties of the shot and specimen include Young's modulus, hardness, and yield stress.</a:t>
            </a:r>
          </a:p>
          <a:p>
            <a:r>
              <a:rPr kumimoji="1" lang="en-US" altLang="ja-JP" dirty="0"/>
              <a:t>Other factors such as peening time, which is the processing time, and shot impact velocity are also relevant to the FPP.</a:t>
            </a:r>
          </a:p>
          <a:p>
            <a:r>
              <a:rPr kumimoji="1" lang="en" altLang="ja-JP" dirty="0"/>
              <a:t>As explained in the previous slide, FPP is a very complex process with many parameters to consider.</a:t>
            </a:r>
          </a:p>
          <a:p>
            <a:endParaRPr kumimoji="1" lang="en"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3285630C-53B2-40AE-87FD-31EAEEED4976}" type="slidenum">
              <a:rPr kumimoji="1" lang="ja-JP" altLang="en-US" smtClean="0"/>
              <a:t>37</a:t>
            </a:fld>
            <a:endParaRPr kumimoji="1" lang="ja-JP" altLang="en-US"/>
          </a:p>
        </p:txBody>
      </p:sp>
    </p:spTree>
    <p:extLst>
      <p:ext uri="{BB962C8B-B14F-4D97-AF65-F5344CB8AC3E}">
        <p14:creationId xmlns:p14="http://schemas.microsoft.com/office/powerpoint/2010/main" val="3570185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正方形/長方形 6"/>
          <p:cNvSpPr/>
          <p:nvPr userDrawn="1"/>
        </p:nvSpPr>
        <p:spPr>
          <a:xfrm>
            <a:off x="0" y="6318000"/>
            <a:ext cx="12192000" cy="540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bg1"/>
              </a:solidFill>
              <a:latin typeface="Segoe UI" panose="020B0502040204020203" pitchFamily="34" charset="0"/>
              <a:cs typeface="Segoe UI" panose="020B0502040204020203" pitchFamily="34" charset="0"/>
            </a:endParaRPr>
          </a:p>
        </p:txBody>
      </p:sp>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9" name="Slide Number Placeholder 5"/>
          <p:cNvSpPr>
            <a:spLocks noGrp="1"/>
          </p:cNvSpPr>
          <p:nvPr>
            <p:ph type="sldNum" sz="quarter" idx="12"/>
          </p:nvPr>
        </p:nvSpPr>
        <p:spPr>
          <a:xfrm>
            <a:off x="9194800" y="6405437"/>
            <a:ext cx="2743200" cy="365125"/>
          </a:xfrm>
        </p:spPr>
        <p:txBody>
          <a:bodyPr/>
          <a:lstStyle>
            <a:lvl1pPr>
              <a:defRPr sz="1800" baseline="0">
                <a:solidFill>
                  <a:schemeClr val="bg1"/>
                </a:solidFill>
                <a:latin typeface="Segoe UI" panose="020B0502040204020203" pitchFamily="34" charset="0"/>
              </a:defRPr>
            </a:lvl1pPr>
          </a:lstStyle>
          <a:p>
            <a:fld id="{B82E5E48-FBE8-4FF9-A118-3B735AD2C669}" type="slidenum">
              <a:rPr lang="ja-JP" altLang="en-US" smtClean="0"/>
              <a:pPr/>
              <a:t>‹#›</a:t>
            </a:fld>
            <a:endParaRPr lang="ja-JP" altLang="en-US" dirty="0"/>
          </a:p>
        </p:txBody>
      </p:sp>
    </p:spTree>
    <p:extLst>
      <p:ext uri="{BB962C8B-B14F-4D97-AF65-F5344CB8AC3E}">
        <p14:creationId xmlns:p14="http://schemas.microsoft.com/office/powerpoint/2010/main" val="3854423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473098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3563259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01600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562811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864152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5" name="正方形/長方形 4"/>
          <p:cNvSpPr/>
          <p:nvPr userDrawn="1"/>
        </p:nvSpPr>
        <p:spPr>
          <a:xfrm>
            <a:off x="0" y="6318000"/>
            <a:ext cx="12192000" cy="540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bg1"/>
              </a:solidFill>
              <a:latin typeface="Segoe UI" panose="020B0502040204020203" pitchFamily="34" charset="0"/>
              <a:cs typeface="Segoe UI" panose="020B0502040204020203" pitchFamily="34" charset="0"/>
            </a:endParaRPr>
          </a:p>
        </p:txBody>
      </p:sp>
      <p:sp>
        <p:nvSpPr>
          <p:cNvPr id="7" name="Slide Number Placeholder 3"/>
          <p:cNvSpPr txBox="1">
            <a:spLocks/>
          </p:cNvSpPr>
          <p:nvPr userDrawn="1"/>
        </p:nvSpPr>
        <p:spPr>
          <a:xfrm>
            <a:off x="9194800" y="6405437"/>
            <a:ext cx="2743200" cy="365125"/>
          </a:xfrm>
          <a:prstGeom prst="rect">
            <a:avLst/>
          </a:prstGeom>
        </p:spPr>
        <p:txBody>
          <a:bodyPr vert="horz" lIns="91440" tIns="45720" rIns="91440" bIns="45720" rtlCol="0" anchor="ctr"/>
          <a:lstStyle>
            <a:defPPr>
              <a:defRPr lang="ja-JP"/>
            </a:defPPr>
            <a:lvl1pPr marL="0" algn="r" defTabSz="914400" rtl="0" eaLnBrk="1" latinLnBrk="0" hangingPunct="1">
              <a:defRPr kumimoji="1" sz="1800" kern="1200" baseline="0">
                <a:solidFill>
                  <a:schemeClr val="bg1"/>
                </a:solidFill>
                <a:latin typeface="Segoe UI" panose="020B0502040204020203" pitchFamily="34" charset="0"/>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fld id="{B82E5E48-FBE8-4FF9-A118-3B735AD2C669}" type="slidenum">
              <a:rPr lang="ja-JP" altLang="en-US" smtClean="0"/>
              <a:pPr/>
              <a:t>‹#›</a:t>
            </a:fld>
            <a:endParaRPr lang="ja-JP" altLang="en-US" dirty="0"/>
          </a:p>
        </p:txBody>
      </p:sp>
      <p:cxnSp>
        <p:nvCxnSpPr>
          <p:cNvPr id="8" name="直線コネクタ 7"/>
          <p:cNvCxnSpPr/>
          <p:nvPr userDrawn="1"/>
        </p:nvCxnSpPr>
        <p:spPr>
          <a:xfrm>
            <a:off x="0" y="831267"/>
            <a:ext cx="12192000"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pic>
        <p:nvPicPr>
          <p:cNvPr id="9" name="図 8"/>
          <p:cNvPicPr>
            <a:picLocks noChangeAspect="1"/>
          </p:cNvPicPr>
          <p:nvPr userDrawn="1"/>
        </p:nvPicPr>
        <p:blipFill>
          <a:blip r:embed="rId2"/>
          <a:stretch>
            <a:fillRect/>
          </a:stretch>
        </p:blipFill>
        <p:spPr>
          <a:xfrm>
            <a:off x="9784975" y="279482"/>
            <a:ext cx="2407025" cy="489960"/>
          </a:xfrm>
          <a:prstGeom prst="rect">
            <a:avLst/>
          </a:prstGeom>
        </p:spPr>
      </p:pic>
    </p:spTree>
    <p:extLst>
      <p:ext uri="{BB962C8B-B14F-4D97-AF65-F5344CB8AC3E}">
        <p14:creationId xmlns:p14="http://schemas.microsoft.com/office/powerpoint/2010/main" val="2281507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221351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086253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2252187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B676A0D-0B50-4FE0-BB54-C468A2C914AA}" type="datetimeFigureOut">
              <a:rPr kumimoji="1" lang="ja-JP" altLang="en-US" smtClean="0"/>
              <a:t>2022/9/1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3638805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676A0D-0B50-4FE0-BB54-C468A2C914AA}" type="datetimeFigureOut">
              <a:rPr kumimoji="1" lang="ja-JP" altLang="en-US" smtClean="0"/>
              <a:t>2022/9/1</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F87A73-2B06-4C79-B0FC-E40180EB436F}" type="slidenum">
              <a:rPr kumimoji="1" lang="ja-JP" altLang="en-US" smtClean="0"/>
              <a:t>‹#›</a:t>
            </a:fld>
            <a:endParaRPr kumimoji="1" lang="ja-JP" altLang="en-US"/>
          </a:p>
        </p:txBody>
      </p:sp>
    </p:spTree>
    <p:extLst>
      <p:ext uri="{BB962C8B-B14F-4D97-AF65-F5344CB8AC3E}">
        <p14:creationId xmlns:p14="http://schemas.microsoft.com/office/powerpoint/2010/main" val="1435993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5.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image" Target="../media/image9.png"/><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2.mp4"/><Relationship Id="rId7" Type="http://schemas.openxmlformats.org/officeDocument/2006/relationships/image" Target="../media/image1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video" Target="../media/media2.mp4"/></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chart" Target="../charts/char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comments" Target="../comments/comment2.xml"/><Relationship Id="rId4" Type="http://schemas.openxmlformats.org/officeDocument/2006/relationships/chart" Target="../charts/char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100.png"/><Relationship Id="rId7" Type="http://schemas.openxmlformats.org/officeDocument/2006/relationships/image" Target="../media/image14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30.png"/><Relationship Id="rId11" Type="http://schemas.openxmlformats.org/officeDocument/2006/relationships/image" Target="../media/image18.png"/><Relationship Id="rId5" Type="http://schemas.openxmlformats.org/officeDocument/2006/relationships/image" Target="../media/image120.png"/><Relationship Id="rId10" Type="http://schemas.openxmlformats.org/officeDocument/2006/relationships/image" Target="../media/image17.png"/><Relationship Id="rId4" Type="http://schemas.openxmlformats.org/officeDocument/2006/relationships/image" Target="../media/image110.png"/><Relationship Id="rId9" Type="http://schemas.openxmlformats.org/officeDocument/2006/relationships/image" Target="../media/image160.png"/></Relationships>
</file>

<file path=ppt/slides/_rels/slide2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chart" Target="../charts/chart13.xml"/><Relationship Id="rId4" Type="http://schemas.openxmlformats.org/officeDocument/2006/relationships/chart" Target="../charts/chart12.xml"/></Relationships>
</file>

<file path=ppt/slides/_rels/slide3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chart" Target="../charts/chart16.xml"/><Relationship Id="rId4" Type="http://schemas.openxmlformats.org/officeDocument/2006/relationships/chart" Target="../charts/chart15.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chart" Target="../charts/chart19.xml"/><Relationship Id="rId4" Type="http://schemas.openxmlformats.org/officeDocument/2006/relationships/chart" Target="../charts/chart18.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chart" Target="../charts/chart20.xml"/></Relationships>
</file>

<file path=ppt/slides/_rels/slide3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comments" Target="../comments/comment3.xml"/><Relationship Id="rId4" Type="http://schemas.openxmlformats.org/officeDocument/2006/relationships/image" Target="../media/image1.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063148" y="1978494"/>
            <a:ext cx="10065704" cy="1569660"/>
          </a:xfrm>
          <a:prstGeom prst="rect">
            <a:avLst/>
          </a:prstGeom>
          <a:noFill/>
        </p:spPr>
        <p:txBody>
          <a:bodyPr wrap="none" rtlCol="0">
            <a:spAutoFit/>
          </a:bodyPr>
          <a:lstStyle/>
          <a:p>
            <a:r>
              <a:rPr lang="en-US" altLang="ja-JP" sz="4800" b="1" dirty="0">
                <a:latin typeface="Segoe UI" panose="020B0502040204020203" pitchFamily="34" charset="0"/>
              </a:rPr>
              <a:t>Analysis of shots flight inside and </a:t>
            </a:r>
          </a:p>
          <a:p>
            <a:r>
              <a:rPr lang="en-US" altLang="ja-JP" sz="4800" b="1" dirty="0">
                <a:latin typeface="Segoe UI" panose="020B0502040204020203" pitchFamily="34" charset="0"/>
              </a:rPr>
              <a:t>outside of peening nozzle</a:t>
            </a:r>
            <a:endParaRPr lang="ja-JP" altLang="en-US" sz="4800" b="1" dirty="0">
              <a:latin typeface="Segoe UI" panose="020B0502040204020203" pitchFamily="34" charset="0"/>
            </a:endParaRPr>
          </a:p>
        </p:txBody>
      </p:sp>
      <p:sp>
        <p:nvSpPr>
          <p:cNvPr id="7" name="サブタイトル 2"/>
          <p:cNvSpPr txBox="1">
            <a:spLocks/>
          </p:cNvSpPr>
          <p:nvPr/>
        </p:nvSpPr>
        <p:spPr>
          <a:xfrm>
            <a:off x="2334000" y="4330950"/>
            <a:ext cx="7524000" cy="5400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400" dirty="0">
                <a:latin typeface="Segoe UI" panose="020B0502040204020203" pitchFamily="34" charset="0"/>
              </a:rPr>
              <a:t>Yusuke Saeki, Masahiro Okumiya, and </a:t>
            </a:r>
            <a:r>
              <a:rPr lang="en-US" altLang="ja-JP" sz="2400" dirty="0" err="1">
                <a:latin typeface="Segoe UI" panose="020B0502040204020203" pitchFamily="34" charset="0"/>
              </a:rPr>
              <a:t>Koichiro</a:t>
            </a:r>
            <a:r>
              <a:rPr lang="en-US" altLang="ja-JP" sz="2400" dirty="0">
                <a:latin typeface="Segoe UI" panose="020B0502040204020203" pitchFamily="34" charset="0"/>
              </a:rPr>
              <a:t> </a:t>
            </a:r>
            <a:r>
              <a:rPr lang="en-US" altLang="ja-JP" sz="2400" dirty="0" err="1">
                <a:latin typeface="Segoe UI" panose="020B0502040204020203" pitchFamily="34" charset="0"/>
              </a:rPr>
              <a:t>Nambu</a:t>
            </a:r>
            <a:endParaRPr lang="en-US" altLang="ja-JP" sz="2000" dirty="0">
              <a:latin typeface="Segoe UI" panose="020B0502040204020203" pitchFamily="34" charset="0"/>
            </a:endParaRPr>
          </a:p>
        </p:txBody>
      </p:sp>
      <p:sp>
        <p:nvSpPr>
          <p:cNvPr id="8" name="サブタイトル 2"/>
          <p:cNvSpPr txBox="1">
            <a:spLocks/>
          </p:cNvSpPr>
          <p:nvPr/>
        </p:nvSpPr>
        <p:spPr>
          <a:xfrm>
            <a:off x="1884000" y="5055120"/>
            <a:ext cx="8424000" cy="9360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2400" i="1" dirty="0">
                <a:latin typeface="Segoe UI" panose="020B0502040204020203" pitchFamily="34" charset="0"/>
              </a:rPr>
              <a:t>Materials Processing Laboratory, Toyota Technological Institute,</a:t>
            </a:r>
          </a:p>
          <a:p>
            <a:pPr marL="0" indent="0">
              <a:buNone/>
            </a:pPr>
            <a:r>
              <a:rPr lang="en-US" altLang="ja-JP" sz="2400" i="1" dirty="0">
                <a:latin typeface="Segoe UI" panose="020B0502040204020203" pitchFamily="34" charset="0"/>
              </a:rPr>
              <a:t>2-12-1 </a:t>
            </a:r>
            <a:r>
              <a:rPr lang="en-US" altLang="ja-JP" sz="2400" i="1" dirty="0" err="1">
                <a:latin typeface="Segoe UI" panose="020B0502040204020203" pitchFamily="34" charset="0"/>
              </a:rPr>
              <a:t>Hisakata</a:t>
            </a:r>
            <a:r>
              <a:rPr lang="en-US" altLang="ja-JP" sz="2400" i="1" dirty="0">
                <a:latin typeface="Segoe UI" panose="020B0502040204020203" pitchFamily="34" charset="0"/>
              </a:rPr>
              <a:t>, Tenpaku-</a:t>
            </a:r>
            <a:r>
              <a:rPr lang="en-US" altLang="ja-JP" sz="2400" i="1" dirty="0" err="1">
                <a:latin typeface="Segoe UI" panose="020B0502040204020203" pitchFamily="34" charset="0"/>
              </a:rPr>
              <a:t>ku</a:t>
            </a:r>
            <a:r>
              <a:rPr lang="en-US" altLang="ja-JP" sz="2400" i="1" dirty="0">
                <a:latin typeface="Segoe UI" panose="020B0502040204020203" pitchFamily="34" charset="0"/>
              </a:rPr>
              <a:t>, Nagoya, Japan</a:t>
            </a:r>
            <a:endParaRPr lang="ja-JP" altLang="en-US" sz="2400" i="1" dirty="0">
              <a:latin typeface="Segoe UI" panose="020B0502040204020203" pitchFamily="34" charset="0"/>
            </a:endParaRPr>
          </a:p>
        </p:txBody>
      </p:sp>
      <p:sp>
        <p:nvSpPr>
          <p:cNvPr id="9" name="サブタイトル 2"/>
          <p:cNvSpPr txBox="1">
            <a:spLocks/>
          </p:cNvSpPr>
          <p:nvPr/>
        </p:nvSpPr>
        <p:spPr>
          <a:xfrm>
            <a:off x="2694000" y="471528"/>
            <a:ext cx="6804000" cy="7920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dirty="0">
                <a:latin typeface="Segoe UI" panose="020B0502040204020203" pitchFamily="34" charset="0"/>
              </a:rPr>
              <a:t>27th IFHTSE CONGRESS &amp; EUROPEAN CONFERENCE ON HEAT TREATMENT 2022</a:t>
            </a:r>
            <a:endParaRPr lang="en-US" altLang="ja-JP" sz="2400" dirty="0">
              <a:latin typeface="Segoe UI" panose="020B0502040204020203" pitchFamily="34" charset="0"/>
            </a:endParaRPr>
          </a:p>
        </p:txBody>
      </p:sp>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66400" y="244023"/>
            <a:ext cx="1260000" cy="1247010"/>
          </a:xfrm>
          <a:prstGeom prst="rect">
            <a:avLst/>
          </a:prstGeom>
          <a:noFill/>
          <a:ln>
            <a:noFill/>
          </a:ln>
          <a:effectLst/>
        </p:spPr>
      </p:pic>
    </p:spTree>
    <p:extLst>
      <p:ext uri="{BB962C8B-B14F-4D97-AF65-F5344CB8AC3E}">
        <p14:creationId xmlns:p14="http://schemas.microsoft.com/office/powerpoint/2010/main" val="2012642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2496000" y="1074042"/>
            <a:ext cx="7200000" cy="5509200"/>
          </a:xfrm>
          <a:prstGeom prst="rect">
            <a:avLst/>
          </a:prstGeom>
          <a:noFill/>
        </p:spPr>
        <p:txBody>
          <a:bodyPr wrap="square" rtlCol="0">
            <a:spAutoFit/>
          </a:bodyPr>
          <a:lstStyle/>
          <a:p>
            <a:pPr marL="457200" indent="-457200">
              <a:buFont typeface="Wingdings" panose="05000000000000000000" pitchFamily="2" charset="2"/>
              <a:buChar char="u"/>
            </a:pPr>
            <a:r>
              <a:rPr lang="en-US" altLang="ja-JP" sz="3200" dirty="0">
                <a:latin typeface="Segoe UI" panose="020B0502040204020203" pitchFamily="34" charset="0"/>
              </a:rPr>
              <a:t>Introduction to Fine Particle Peening</a:t>
            </a:r>
            <a:br>
              <a:rPr lang="en-US" altLang="ja-JP" sz="3200" dirty="0">
                <a:latin typeface="Segoe UI" panose="020B0502040204020203" pitchFamily="34" charset="0"/>
              </a:rPr>
            </a:br>
            <a:br>
              <a:rPr lang="en-US" altLang="ja-JP" sz="3200" dirty="0">
                <a:latin typeface="Segoe UI" panose="020B0502040204020203" pitchFamily="34" charset="0"/>
              </a:rPr>
            </a:br>
            <a:br>
              <a:rPr lang="en-US" altLang="ja-JP" sz="3200" dirty="0">
                <a:latin typeface="Segoe UI" panose="020B0502040204020203" pitchFamily="34" charset="0"/>
              </a:rPr>
            </a:br>
            <a:endParaRPr lang="en-US" altLang="ja-JP" sz="3200" dirty="0">
              <a:latin typeface="Segoe UI" panose="020B0502040204020203" pitchFamily="34" charset="0"/>
            </a:endParaRPr>
          </a:p>
          <a:p>
            <a:pPr marL="457200" indent="-457200">
              <a:buFont typeface="Wingdings" panose="05000000000000000000" pitchFamily="2" charset="2"/>
              <a:buChar char="u"/>
            </a:pPr>
            <a:r>
              <a:rPr lang="en-US" altLang="ja-JP" sz="3200" dirty="0">
                <a:latin typeface="Segoe UI" panose="020B0502040204020203" pitchFamily="34" charset="0"/>
              </a:rPr>
              <a:t>Airflow analysis by FEM</a:t>
            </a:r>
            <a:br>
              <a:rPr lang="en-US" altLang="ja-JP" sz="3200" dirty="0">
                <a:latin typeface="Segoe UI" panose="020B0502040204020203" pitchFamily="34" charset="0"/>
              </a:rPr>
            </a:br>
            <a:br>
              <a:rPr lang="en-US" altLang="ja-JP" sz="3200" dirty="0">
                <a:latin typeface="Segoe UI" panose="020B0502040204020203" pitchFamily="34" charset="0"/>
              </a:rPr>
            </a:br>
            <a:br>
              <a:rPr lang="en-US" altLang="ja-JP" sz="3200" dirty="0">
                <a:latin typeface="Segoe UI" panose="020B0502040204020203" pitchFamily="34" charset="0"/>
              </a:rPr>
            </a:br>
            <a:endParaRPr lang="en-US" altLang="ja-JP" sz="3200" dirty="0">
              <a:latin typeface="Segoe UI" panose="020B0502040204020203" pitchFamily="34" charset="0"/>
            </a:endParaRPr>
          </a:p>
          <a:p>
            <a:pPr marL="457200" indent="-457200">
              <a:buFont typeface="Wingdings" panose="05000000000000000000" pitchFamily="2" charset="2"/>
              <a:buChar char="u"/>
            </a:pPr>
            <a:r>
              <a:rPr lang="en-US" altLang="ja-JP" sz="3200" dirty="0">
                <a:latin typeface="Segoe UI" panose="020B0502040204020203" pitchFamily="34" charset="0"/>
              </a:rPr>
              <a:t>Shots flight analysis by MPS</a:t>
            </a:r>
            <a:br>
              <a:rPr lang="en-US" altLang="ja-JP" sz="3200" dirty="0">
                <a:latin typeface="Segoe UI" panose="020B0502040204020203" pitchFamily="34" charset="0"/>
              </a:rPr>
            </a:br>
            <a:br>
              <a:rPr lang="en-US" altLang="ja-JP" sz="3200" dirty="0">
                <a:latin typeface="Segoe UI" panose="020B0502040204020203" pitchFamily="34" charset="0"/>
              </a:rPr>
            </a:br>
            <a:endParaRPr lang="en-US" altLang="ja-JP" sz="3200" dirty="0">
              <a:latin typeface="Segoe UI" panose="020B0502040204020203" pitchFamily="34" charset="0"/>
            </a:endParaRPr>
          </a:p>
        </p:txBody>
      </p:sp>
      <p:sp>
        <p:nvSpPr>
          <p:cNvPr id="5" name="テキスト ボックス 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Core structure</a:t>
            </a:r>
            <a:endParaRPr lang="ja-JP" altLang="en-US" sz="4400" b="1" dirty="0">
              <a:latin typeface="Segoe UI" panose="020B0502040204020203" pitchFamily="34" charset="0"/>
            </a:endParaRPr>
          </a:p>
        </p:txBody>
      </p:sp>
      <p:pic>
        <p:nvPicPr>
          <p:cNvPr id="6" name="図 5"/>
          <p:cNvPicPr>
            <a:picLocks noChangeAspect="1"/>
          </p:cNvPicPr>
          <p:nvPr/>
        </p:nvPicPr>
        <p:blipFill>
          <a:blip r:embed="rId3"/>
          <a:stretch>
            <a:fillRect/>
          </a:stretch>
        </p:blipFill>
        <p:spPr>
          <a:xfrm>
            <a:off x="9784975" y="279482"/>
            <a:ext cx="2407025" cy="489960"/>
          </a:xfrm>
          <a:prstGeom prst="rect">
            <a:avLst/>
          </a:prstGeom>
        </p:spPr>
      </p:pic>
    </p:spTree>
    <p:extLst>
      <p:ext uri="{BB962C8B-B14F-4D97-AF65-F5344CB8AC3E}">
        <p14:creationId xmlns:p14="http://schemas.microsoft.com/office/powerpoint/2010/main" val="2433347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grpSp>
        <p:nvGrpSpPr>
          <p:cNvPr id="4" name="グループ化 3"/>
          <p:cNvGrpSpPr/>
          <p:nvPr/>
        </p:nvGrpSpPr>
        <p:grpSpPr>
          <a:xfrm>
            <a:off x="1776112" y="1766240"/>
            <a:ext cx="2666133" cy="2832970"/>
            <a:chOff x="4461029" y="652153"/>
            <a:chExt cx="2666133" cy="2832970"/>
          </a:xfrm>
        </p:grpSpPr>
        <p:grpSp>
          <p:nvGrpSpPr>
            <p:cNvPr id="5" name="グループ化 4"/>
            <p:cNvGrpSpPr/>
            <p:nvPr/>
          </p:nvGrpSpPr>
          <p:grpSpPr>
            <a:xfrm>
              <a:off x="4461029" y="652153"/>
              <a:ext cx="2666133" cy="2832970"/>
              <a:chOff x="4461029" y="652153"/>
              <a:chExt cx="2666133" cy="2832970"/>
            </a:xfrm>
          </p:grpSpPr>
          <p:sp>
            <p:nvSpPr>
              <p:cNvPr id="9" name="楕円 8"/>
              <p:cNvSpPr/>
              <p:nvPr/>
            </p:nvSpPr>
            <p:spPr>
              <a:xfrm>
                <a:off x="5963899" y="1348265"/>
                <a:ext cx="540000" cy="540000"/>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0" name="グループ化 9"/>
              <p:cNvGrpSpPr/>
              <p:nvPr/>
            </p:nvGrpSpPr>
            <p:grpSpPr>
              <a:xfrm>
                <a:off x="4461029" y="652153"/>
                <a:ext cx="2666133" cy="2832970"/>
                <a:chOff x="4461029" y="652153"/>
                <a:chExt cx="2666133" cy="2832970"/>
              </a:xfrm>
            </p:grpSpPr>
            <p:grpSp>
              <p:nvGrpSpPr>
                <p:cNvPr id="11" name="グループ化 10"/>
                <p:cNvGrpSpPr/>
                <p:nvPr/>
              </p:nvGrpSpPr>
              <p:grpSpPr>
                <a:xfrm>
                  <a:off x="4461029" y="829607"/>
                  <a:ext cx="2666133" cy="2655516"/>
                  <a:chOff x="5713779" y="764089"/>
                  <a:chExt cx="2666133" cy="2655516"/>
                </a:xfrm>
              </p:grpSpPr>
              <p:sp>
                <p:nvSpPr>
                  <p:cNvPr id="14" name="正方形/長方形 13"/>
                  <p:cNvSpPr/>
                  <p:nvPr/>
                </p:nvSpPr>
                <p:spPr>
                  <a:xfrm>
                    <a:off x="5812077" y="2091847"/>
                    <a:ext cx="2567835" cy="1327758"/>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bg1"/>
                        </a:solidFill>
                        <a:latin typeface="Segoe UI" panose="020B0502040204020203" pitchFamily="34" charset="0"/>
                        <a:ea typeface="メイリオ" panose="020B0604030504040204" pitchFamily="50" charset="-128"/>
                        <a:cs typeface="Segoe UI" panose="020B0502040204020203" pitchFamily="34" charset="0"/>
                      </a:rPr>
                      <a:t>Specimen</a:t>
                    </a:r>
                    <a:endParaRPr lang="ja-JP" altLang="en-US" sz="24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
                <p:nvSpPr>
                  <p:cNvPr id="15" name="楕円 14"/>
                  <p:cNvSpPr/>
                  <p:nvPr/>
                </p:nvSpPr>
                <p:spPr>
                  <a:xfrm>
                    <a:off x="6774947" y="1794409"/>
                    <a:ext cx="642094" cy="40047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楕円 15"/>
                  <p:cNvSpPr/>
                  <p:nvPr/>
                </p:nvSpPr>
                <p:spPr>
                  <a:xfrm>
                    <a:off x="7503394" y="867055"/>
                    <a:ext cx="540000" cy="540000"/>
                  </a:xfrm>
                  <a:prstGeom prst="ellipse">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7" name="直線矢印コネクタ 16"/>
                  <p:cNvCxnSpPr/>
                  <p:nvPr/>
                </p:nvCxnSpPr>
                <p:spPr>
                  <a:xfrm flipH="1">
                    <a:off x="7820025" y="855204"/>
                    <a:ext cx="171450" cy="24288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8" name="楕円 17"/>
                  <p:cNvSpPr/>
                  <p:nvPr/>
                </p:nvSpPr>
                <p:spPr>
                  <a:xfrm>
                    <a:off x="5713779" y="963490"/>
                    <a:ext cx="540000" cy="540000"/>
                  </a:xfrm>
                  <a:prstGeom prst="ellipse">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9" name="直線コネクタ 18"/>
                  <p:cNvCxnSpPr/>
                  <p:nvPr/>
                </p:nvCxnSpPr>
                <p:spPr>
                  <a:xfrm flipV="1">
                    <a:off x="7093319" y="764089"/>
                    <a:ext cx="962870" cy="1327603"/>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p:nvPr/>
                </p:nvCxnSpPr>
                <p:spPr>
                  <a:xfrm flipH="1" flipV="1">
                    <a:off x="6253779" y="1427890"/>
                    <a:ext cx="842215" cy="663958"/>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テキスト ボックス 11"/>
                <p:cNvSpPr txBox="1"/>
                <p:nvPr/>
              </p:nvSpPr>
              <p:spPr>
                <a:xfrm>
                  <a:off x="5101615" y="652153"/>
                  <a:ext cx="864000" cy="461665"/>
                </a:xfrm>
                <a:prstGeom prst="rect">
                  <a:avLst/>
                </a:prstGeom>
                <a:noFill/>
              </p:spPr>
              <p:txBody>
                <a:bodyPr wrap="square" rtlCol="0" anchor="ctr">
                  <a:spAutoFit/>
                </a:bodyPr>
                <a:lstStyle/>
                <a:p>
                  <a:pPr algn="ctr"/>
                  <a:r>
                    <a:rPr lang="en-US" altLang="ja-JP" sz="2400" dirty="0">
                      <a:latin typeface="Segoe UI" panose="020B0502040204020203" pitchFamily="34" charset="0"/>
                      <a:ea typeface="メイリオ" panose="020B0604030504040204" pitchFamily="50" charset="-128"/>
                      <a:cs typeface="Segoe UI" panose="020B0502040204020203" pitchFamily="34" charset="0"/>
                    </a:rPr>
                    <a:t>Shot</a:t>
                  </a:r>
                  <a:endParaRPr lang="ja-JP" altLang="en-US" sz="2400" dirty="0">
                    <a:latin typeface="Segoe UI" panose="020B0502040204020203" pitchFamily="34" charset="0"/>
                    <a:ea typeface="メイリオ" panose="020B0604030504040204" pitchFamily="50" charset="-128"/>
                    <a:cs typeface="Segoe UI" panose="020B0502040204020203" pitchFamily="34" charset="0"/>
                  </a:endParaRPr>
                </a:p>
              </p:txBody>
            </p:sp>
            <p:cxnSp>
              <p:nvCxnSpPr>
                <p:cNvPr id="13" name="直線コネクタ 12"/>
                <p:cNvCxnSpPr>
                  <a:stCxn id="18" idx="7"/>
                  <a:endCxn id="12" idx="1"/>
                </p:cNvCxnSpPr>
                <p:nvPr/>
              </p:nvCxnSpPr>
              <p:spPr>
                <a:xfrm flipV="1">
                  <a:off x="4921948" y="882986"/>
                  <a:ext cx="179667" cy="225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6" name="直線矢印コネクタ 5"/>
            <p:cNvCxnSpPr/>
            <p:nvPr/>
          </p:nvCxnSpPr>
          <p:spPr>
            <a:xfrm>
              <a:off x="5845175" y="2341269"/>
              <a:ext cx="0" cy="14943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flipH="1">
              <a:off x="5581650" y="2302171"/>
              <a:ext cx="85725" cy="10625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a:off x="6022976" y="2304650"/>
              <a:ext cx="82550" cy="111338"/>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2" name="テキスト ボックス 21"/>
          <p:cNvSpPr txBox="1"/>
          <p:nvPr/>
        </p:nvSpPr>
        <p:spPr>
          <a:xfrm>
            <a:off x="661179" y="4811074"/>
            <a:ext cx="4896000" cy="1224000"/>
          </a:xfrm>
          <a:prstGeom prst="rect">
            <a:avLst/>
          </a:prstGeom>
          <a:solidFill>
            <a:srgbClr val="0070C0"/>
          </a:solidFill>
          <a:ln w="12700">
            <a:solidFill>
              <a:srgbClr val="0070C0"/>
            </a:solidFill>
          </a:ln>
        </p:spPr>
        <p:txBody>
          <a:bodyPr wrap="square" rtlCol="0" anchor="ctr">
            <a:spAutoFit/>
          </a:bodyPr>
          <a:lstStyle/>
          <a:p>
            <a:r>
              <a:rPr lang="en-US" altLang="ja-JP" sz="2400" u="sng" dirty="0">
                <a:solidFill>
                  <a:schemeClr val="bg1"/>
                </a:solidFill>
                <a:latin typeface="Segoe UI" panose="020B0502040204020203" pitchFamily="34" charset="0"/>
                <a:ea typeface="メイリオ" panose="020B0604030504040204" pitchFamily="50" charset="-128"/>
              </a:rPr>
              <a:t>Compressive residual stress</a:t>
            </a:r>
            <a:r>
              <a:rPr lang="en-US" altLang="ja-JP" sz="2400" dirty="0">
                <a:solidFill>
                  <a:schemeClr val="bg1"/>
                </a:solidFill>
                <a:latin typeface="Segoe UI" panose="020B0502040204020203" pitchFamily="34" charset="0"/>
                <a:ea typeface="メイリオ" panose="020B0604030504040204" pitchFamily="50" charset="-128"/>
              </a:rPr>
              <a:t> and </a:t>
            </a:r>
            <a:r>
              <a:rPr lang="en-US" altLang="ja-JP" sz="2400" u="sng" dirty="0">
                <a:solidFill>
                  <a:schemeClr val="bg1"/>
                </a:solidFill>
                <a:latin typeface="Segoe UI" panose="020B0502040204020203" pitchFamily="34" charset="0"/>
                <a:ea typeface="メイリオ" panose="020B0604030504040204" pitchFamily="50" charset="-128"/>
              </a:rPr>
              <a:t>work hardening</a:t>
            </a:r>
          </a:p>
          <a:p>
            <a:r>
              <a:rPr lang="ja-JP" altLang="en-US" sz="2400" dirty="0">
                <a:solidFill>
                  <a:schemeClr val="bg1"/>
                </a:solidFill>
                <a:latin typeface="Segoe UI" panose="020B0502040204020203" pitchFamily="34" charset="0"/>
                <a:ea typeface="メイリオ" panose="020B0604030504040204" pitchFamily="50" charset="-128"/>
              </a:rPr>
              <a:t>→</a:t>
            </a:r>
            <a:r>
              <a:rPr lang="en-US" altLang="ja-JP" sz="2400" dirty="0">
                <a:solidFill>
                  <a:schemeClr val="bg1"/>
                </a:solidFill>
                <a:latin typeface="Segoe UI" panose="020B0502040204020203" pitchFamily="34" charset="0"/>
                <a:ea typeface="メイリオ" panose="020B0604030504040204" pitchFamily="50" charset="-128"/>
              </a:rPr>
              <a:t>Improve </a:t>
            </a:r>
            <a:r>
              <a:rPr lang="en-US" altLang="ja-JP" sz="2400" b="1" dirty="0">
                <a:solidFill>
                  <a:schemeClr val="bg1"/>
                </a:solidFill>
                <a:latin typeface="Segoe UI" panose="020B0502040204020203" pitchFamily="34" charset="0"/>
                <a:ea typeface="メイリオ" panose="020B0604030504040204" pitchFamily="50" charset="-128"/>
              </a:rPr>
              <a:t>fatigue strength</a:t>
            </a:r>
            <a:endParaRPr lang="ja-JP" altLang="en-US" sz="2400" b="1" dirty="0">
              <a:solidFill>
                <a:schemeClr val="bg1"/>
              </a:solidFill>
              <a:latin typeface="Segoe UI" panose="020B0502040204020203" pitchFamily="34" charset="0"/>
              <a:ea typeface="メイリオ" panose="020B0604030504040204" pitchFamily="50" charset="-128"/>
            </a:endParaRPr>
          </a:p>
        </p:txBody>
      </p:sp>
      <p:sp>
        <p:nvSpPr>
          <p:cNvPr id="24" name="角丸四角形 23"/>
          <p:cNvSpPr/>
          <p:nvPr/>
        </p:nvSpPr>
        <p:spPr>
          <a:xfrm>
            <a:off x="5949946" y="1913642"/>
            <a:ext cx="5580876" cy="4121432"/>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テキスト ボックス 25"/>
          <p:cNvSpPr txBox="1"/>
          <p:nvPr/>
        </p:nvSpPr>
        <p:spPr>
          <a:xfrm>
            <a:off x="6758959" y="3853196"/>
            <a:ext cx="1783787" cy="338554"/>
          </a:xfrm>
          <a:prstGeom prst="rect">
            <a:avLst/>
          </a:prstGeom>
          <a:noFill/>
        </p:spPr>
        <p:txBody>
          <a:bodyPr wrap="square" rtlCol="0">
            <a:spAutoFit/>
          </a:bodyPr>
          <a:lstStyle/>
          <a:p>
            <a:pPr algn="ctr"/>
            <a:r>
              <a:rPr lang="en-US" altLang="ja-JP" sz="1600" dirty="0">
                <a:latin typeface="Segoe UI" panose="020B0502040204020203" pitchFamily="34" charset="0"/>
                <a:ea typeface="メイリオ" panose="020B0604030504040204" pitchFamily="50" charset="-128"/>
              </a:rPr>
              <a:t>Camshaft*</a:t>
            </a:r>
            <a:r>
              <a:rPr lang="en-US" altLang="ja-JP" sz="1600" baseline="30000" dirty="0">
                <a:latin typeface="Segoe UI" panose="020B0502040204020203" pitchFamily="34" charset="0"/>
                <a:ea typeface="メイリオ" panose="020B0604030504040204" pitchFamily="50" charset="-128"/>
              </a:rPr>
              <a:t>1</a:t>
            </a:r>
            <a:endParaRPr lang="ja-JP" altLang="en-US" sz="1600" baseline="30000" dirty="0">
              <a:latin typeface="Segoe UI" panose="020B0502040204020203" pitchFamily="34" charset="0"/>
              <a:ea typeface="メイリオ" panose="020B0604030504040204" pitchFamily="50" charset="-128"/>
            </a:endParaRPr>
          </a:p>
        </p:txBody>
      </p:sp>
      <p:sp>
        <p:nvSpPr>
          <p:cNvPr id="27" name="テキスト ボックス 26"/>
          <p:cNvSpPr txBox="1"/>
          <p:nvPr/>
        </p:nvSpPr>
        <p:spPr>
          <a:xfrm>
            <a:off x="8931925" y="3853196"/>
            <a:ext cx="1783787" cy="338554"/>
          </a:xfrm>
          <a:prstGeom prst="rect">
            <a:avLst/>
          </a:prstGeom>
          <a:noFill/>
        </p:spPr>
        <p:txBody>
          <a:bodyPr wrap="square" rtlCol="0">
            <a:spAutoFit/>
          </a:bodyPr>
          <a:lstStyle/>
          <a:p>
            <a:pPr algn="ctr"/>
            <a:r>
              <a:rPr lang="en-US" altLang="ja-JP" sz="1600" dirty="0">
                <a:latin typeface="Segoe UI" panose="020B0502040204020203" pitchFamily="34" charset="0"/>
                <a:ea typeface="メイリオ" panose="020B0604030504040204" pitchFamily="50" charset="-128"/>
              </a:rPr>
              <a:t>Gear*</a:t>
            </a:r>
            <a:r>
              <a:rPr lang="en-US" altLang="ja-JP" sz="1600" baseline="30000" dirty="0">
                <a:latin typeface="Segoe UI" panose="020B0502040204020203" pitchFamily="34" charset="0"/>
                <a:ea typeface="メイリオ" panose="020B0604030504040204" pitchFamily="50" charset="-128"/>
              </a:rPr>
              <a:t>2</a:t>
            </a:r>
            <a:endParaRPr lang="ja-JP" altLang="en-US" sz="1600" baseline="30000" dirty="0">
              <a:latin typeface="Segoe UI" panose="020B0502040204020203" pitchFamily="34" charset="0"/>
              <a:ea typeface="メイリオ" panose="020B0604030504040204" pitchFamily="50" charset="-128"/>
            </a:endParaRPr>
          </a:p>
        </p:txBody>
      </p:sp>
      <p:pic>
        <p:nvPicPr>
          <p:cNvPr id="25" name="図 24"/>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784456" y="2254840"/>
            <a:ext cx="2088409" cy="1620000"/>
          </a:xfrm>
          <a:prstGeom prst="rect">
            <a:avLst/>
          </a:prstGeom>
        </p:spPr>
      </p:pic>
      <p:pic>
        <p:nvPicPr>
          <p:cNvPr id="28" name="図 27"/>
          <p:cNvPicPr>
            <a:picLocks/>
          </p:cNvPicPr>
          <p:nvPr/>
        </p:nvPicPr>
        <p:blipFill>
          <a:blip r:embed="rId4">
            <a:extLst>
              <a:ext uri="{28A0092B-C50C-407E-A947-70E740481C1C}">
                <a14:useLocalDpi xmlns:a14="http://schemas.microsoft.com/office/drawing/2010/main" val="0"/>
              </a:ext>
            </a:extLst>
          </a:blip>
          <a:stretch>
            <a:fillRect/>
          </a:stretch>
        </p:blipFill>
        <p:spPr>
          <a:xfrm>
            <a:off x="6607903" y="2254840"/>
            <a:ext cx="2088409" cy="1620000"/>
          </a:xfrm>
          <a:prstGeom prst="rect">
            <a:avLst/>
          </a:prstGeom>
        </p:spPr>
      </p:pic>
      <p:sp>
        <p:nvSpPr>
          <p:cNvPr id="29" name="角丸四角形 28"/>
          <p:cNvSpPr/>
          <p:nvPr/>
        </p:nvSpPr>
        <p:spPr>
          <a:xfrm>
            <a:off x="7246384" y="1669053"/>
            <a:ext cx="2988000" cy="504000"/>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Segoe UI" panose="020B0502040204020203" pitchFamily="34" charset="0"/>
                <a:ea typeface="メイリオ" panose="020B0604030504040204" pitchFamily="50" charset="-128"/>
              </a:rPr>
              <a:t>Application example</a:t>
            </a:r>
            <a:endParaRPr lang="ja-JP" altLang="en-US" sz="2400" dirty="0">
              <a:solidFill>
                <a:schemeClr val="tx1"/>
              </a:solidFill>
              <a:latin typeface="Segoe UI" panose="020B0502040204020203" pitchFamily="34" charset="0"/>
              <a:ea typeface="メイリオ" panose="020B0604030504040204" pitchFamily="50" charset="-128"/>
            </a:endParaRPr>
          </a:p>
        </p:txBody>
      </p:sp>
      <p:sp>
        <p:nvSpPr>
          <p:cNvPr id="30" name="テキスト ボックス 29"/>
          <p:cNvSpPr txBox="1"/>
          <p:nvPr/>
        </p:nvSpPr>
        <p:spPr>
          <a:xfrm>
            <a:off x="3103350" y="6357483"/>
            <a:ext cx="5985300" cy="461665"/>
          </a:xfrm>
          <a:prstGeom prst="rect">
            <a:avLst/>
          </a:prstGeom>
          <a:noFill/>
        </p:spPr>
        <p:txBody>
          <a:bodyPr wrap="square" rtlCol="0">
            <a:spAutoFit/>
          </a:bodyPr>
          <a:lstStyle/>
          <a:p>
            <a:r>
              <a:rPr lang="ja-JP" altLang="en-US" sz="1200" dirty="0">
                <a:solidFill>
                  <a:schemeClr val="bg1"/>
                </a:solidFill>
                <a:latin typeface="Segoe UI" panose="020B0502040204020203" pitchFamily="34" charset="0"/>
                <a:ea typeface="メイリオ" panose="020B0604030504040204" pitchFamily="50" charset="-128"/>
              </a:rPr>
              <a:t>＊</a:t>
            </a:r>
            <a:r>
              <a:rPr lang="en-US" altLang="ja-JP" sz="1200" dirty="0">
                <a:solidFill>
                  <a:schemeClr val="bg1"/>
                </a:solidFill>
                <a:latin typeface="Segoe UI" panose="020B0502040204020203" pitchFamily="34" charset="0"/>
                <a:ea typeface="メイリオ" panose="020B0604030504040204" pitchFamily="50" charset="-128"/>
              </a:rPr>
              <a:t>1</a:t>
            </a: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http://www.snm.co.jp/j/lecture/turbines.html</a:t>
            </a: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2</a:t>
            </a: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http://o-oka.jp/product/at/</a:t>
            </a:r>
          </a:p>
          <a:p>
            <a:r>
              <a:rPr lang="ja-JP" altLang="en-US" sz="1200" dirty="0">
                <a:solidFill>
                  <a:schemeClr val="bg1"/>
                </a:solidFill>
                <a:latin typeface="Segoe UI" panose="020B0502040204020203" pitchFamily="34" charset="0"/>
                <a:ea typeface="メイリオ" panose="020B0604030504040204" pitchFamily="50" charset="-128"/>
              </a:rPr>
              <a:t>＊</a:t>
            </a:r>
            <a:r>
              <a:rPr lang="en-US" altLang="ja-JP" sz="1200" dirty="0">
                <a:solidFill>
                  <a:schemeClr val="bg1"/>
                </a:solidFill>
                <a:latin typeface="Segoe UI" panose="020B0502040204020203" pitchFamily="34" charset="0"/>
                <a:ea typeface="メイリオ" panose="020B0604030504040204" pitchFamily="50" charset="-128"/>
              </a:rPr>
              <a:t>3 https://toolnavi.jp/machinenews/newslist/ai-1</a:t>
            </a:r>
            <a:endParaRPr lang="ja-JP" altLang="en-US" sz="1200" dirty="0">
              <a:solidFill>
                <a:schemeClr val="bg1"/>
              </a:solidFill>
              <a:latin typeface="Segoe UI" panose="020B0502040204020203" pitchFamily="34" charset="0"/>
              <a:ea typeface="メイリオ" panose="020B0604030504040204" pitchFamily="50" charset="-128"/>
            </a:endParaRPr>
          </a:p>
        </p:txBody>
      </p:sp>
      <p:sp>
        <p:nvSpPr>
          <p:cNvPr id="33" name="テキスト ボックス 32"/>
          <p:cNvSpPr txBox="1"/>
          <p:nvPr/>
        </p:nvSpPr>
        <p:spPr>
          <a:xfrm>
            <a:off x="1524000" y="924053"/>
            <a:ext cx="9144000" cy="584775"/>
          </a:xfrm>
          <a:prstGeom prst="rect">
            <a:avLst/>
          </a:prstGeom>
          <a:noFill/>
        </p:spPr>
        <p:txBody>
          <a:bodyPr wrap="square" rtlCol="0">
            <a:spAutoFit/>
          </a:bodyPr>
          <a:lstStyle/>
          <a:p>
            <a:pPr algn="ctr"/>
            <a:r>
              <a:rPr lang="en-US" altLang="ja-JP" sz="3200" dirty="0">
                <a:latin typeface="Segoe UI" panose="020B0502040204020203" pitchFamily="34" charset="0"/>
              </a:rPr>
              <a:t>Fine Particle Peening (FPP)</a:t>
            </a:r>
            <a:endParaRPr lang="ja-JP" altLang="en-US" sz="3200" dirty="0">
              <a:latin typeface="Segoe UI" panose="020B0502040204020203" pitchFamily="34" charset="0"/>
            </a:endParaRPr>
          </a:p>
        </p:txBody>
      </p:sp>
      <p:pic>
        <p:nvPicPr>
          <p:cNvPr id="34" name="図 33"/>
          <p:cNvPicPr>
            <a:picLocks/>
          </p:cNvPicPr>
          <p:nvPr/>
        </p:nvPicPr>
        <p:blipFill>
          <a:blip r:embed="rId5">
            <a:extLst>
              <a:ext uri="{28A0092B-C50C-407E-A947-70E740481C1C}">
                <a14:useLocalDpi xmlns:a14="http://schemas.microsoft.com/office/drawing/2010/main" val="0"/>
              </a:ext>
            </a:extLst>
          </a:blip>
          <a:stretch>
            <a:fillRect/>
          </a:stretch>
        </p:blipFill>
        <p:spPr>
          <a:xfrm>
            <a:off x="7696180" y="4165300"/>
            <a:ext cx="2088409" cy="1620000"/>
          </a:xfrm>
          <a:prstGeom prst="rect">
            <a:avLst/>
          </a:prstGeom>
        </p:spPr>
      </p:pic>
      <p:sp>
        <p:nvSpPr>
          <p:cNvPr id="35" name="テキスト ボックス 34"/>
          <p:cNvSpPr txBox="1"/>
          <p:nvPr/>
        </p:nvSpPr>
        <p:spPr>
          <a:xfrm>
            <a:off x="7848491" y="5696520"/>
            <a:ext cx="1783787" cy="338554"/>
          </a:xfrm>
          <a:prstGeom prst="rect">
            <a:avLst/>
          </a:prstGeom>
          <a:noFill/>
        </p:spPr>
        <p:txBody>
          <a:bodyPr wrap="square" rtlCol="0">
            <a:spAutoFit/>
          </a:bodyPr>
          <a:lstStyle/>
          <a:p>
            <a:pPr algn="ctr"/>
            <a:r>
              <a:rPr lang="en-US" altLang="ja-JP" sz="1600" dirty="0">
                <a:latin typeface="Segoe UI" panose="020B0502040204020203" pitchFamily="34" charset="0"/>
                <a:ea typeface="メイリオ" panose="020B0604030504040204" pitchFamily="50" charset="-128"/>
              </a:rPr>
              <a:t>Turbine*</a:t>
            </a:r>
            <a:r>
              <a:rPr lang="en-US" altLang="ja-JP" sz="1600" baseline="30000" dirty="0">
                <a:latin typeface="Segoe UI" panose="020B0502040204020203" pitchFamily="34" charset="0"/>
                <a:ea typeface="メイリオ" panose="020B0604030504040204" pitchFamily="50" charset="-128"/>
              </a:rPr>
              <a:t>3</a:t>
            </a:r>
            <a:endParaRPr lang="ja-JP" altLang="en-US" sz="1600" baseline="30000" dirty="0">
              <a:latin typeface="Segoe UI" panose="020B0502040204020203" pitchFamily="34" charset="0"/>
              <a:ea typeface="メイリオ" panose="020B0604030504040204" pitchFamily="50" charset="-128"/>
            </a:endParaRPr>
          </a:p>
        </p:txBody>
      </p:sp>
      <p:pic>
        <p:nvPicPr>
          <p:cNvPr id="32" name="図 31"/>
          <p:cNvPicPr>
            <a:picLocks noChangeAspect="1"/>
          </p:cNvPicPr>
          <p:nvPr/>
        </p:nvPicPr>
        <p:blipFill>
          <a:blip r:embed="rId6"/>
          <a:stretch>
            <a:fillRect/>
          </a:stretch>
        </p:blipFill>
        <p:spPr>
          <a:xfrm>
            <a:off x="9784975" y="279482"/>
            <a:ext cx="2407025" cy="489960"/>
          </a:xfrm>
          <a:prstGeom prst="rect">
            <a:avLst/>
          </a:prstGeom>
        </p:spPr>
      </p:pic>
    </p:spTree>
    <p:extLst>
      <p:ext uri="{BB962C8B-B14F-4D97-AF65-F5344CB8AC3E}">
        <p14:creationId xmlns:p14="http://schemas.microsoft.com/office/powerpoint/2010/main" val="2150685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sp>
        <p:nvSpPr>
          <p:cNvPr id="5" name="テキスト ボックス 4">
            <a:extLst>
              <a:ext uri="{FF2B5EF4-FFF2-40B4-BE49-F238E27FC236}">
                <a16:creationId xmlns:a16="http://schemas.microsoft.com/office/drawing/2014/main" id="{736A9E69-443C-CEC7-763D-3CBC6F692410}"/>
              </a:ext>
            </a:extLst>
          </p:cNvPr>
          <p:cNvSpPr txBox="1"/>
          <p:nvPr/>
        </p:nvSpPr>
        <p:spPr>
          <a:xfrm>
            <a:off x="4331158" y="6462785"/>
            <a:ext cx="3314177" cy="307777"/>
          </a:xfrm>
          <a:prstGeom prst="rect">
            <a:avLst/>
          </a:prstGeom>
          <a:noFill/>
        </p:spPr>
        <p:txBody>
          <a:bodyPr wrap="none" rtlCol="0">
            <a:spAutoFit/>
          </a:bodyPr>
          <a:lstStyle/>
          <a:p>
            <a:r>
              <a:rPr lang="en-US" altLang="ja-JP" sz="1400" dirty="0">
                <a:solidFill>
                  <a:schemeClr val="bg1"/>
                </a:solidFill>
              </a:rPr>
              <a:t>https://listing.cn-door.com/point/195.html</a:t>
            </a:r>
            <a:endParaRPr kumimoji="1" lang="ja-JP" altLang="en-US" sz="1400" dirty="0">
              <a:solidFill>
                <a:schemeClr val="bg1"/>
              </a:solidFill>
            </a:endParaRPr>
          </a:p>
        </p:txBody>
      </p:sp>
      <p:sp>
        <p:nvSpPr>
          <p:cNvPr id="7" name="テキスト ボックス 6">
            <a:extLst>
              <a:ext uri="{FF2B5EF4-FFF2-40B4-BE49-F238E27FC236}">
                <a16:creationId xmlns:a16="http://schemas.microsoft.com/office/drawing/2014/main" id="{1727CF1D-0982-6CDD-9CE3-702DD9AAE874}"/>
              </a:ext>
            </a:extLst>
          </p:cNvPr>
          <p:cNvSpPr txBox="1"/>
          <p:nvPr/>
        </p:nvSpPr>
        <p:spPr>
          <a:xfrm>
            <a:off x="0" y="858021"/>
            <a:ext cx="2509598" cy="584775"/>
          </a:xfrm>
          <a:prstGeom prst="rect">
            <a:avLst/>
          </a:prstGeom>
          <a:noFill/>
        </p:spPr>
        <p:txBody>
          <a:bodyPr wrap="none" rtlCol="0">
            <a:spAutoFit/>
          </a:bodyPr>
          <a:lstStyle/>
          <a:p>
            <a:r>
              <a:rPr lang="en-US" altLang="ja-JP" sz="3200" dirty="0">
                <a:latin typeface="Segoe UI" panose="020B0502040204020203" pitchFamily="34" charset="0"/>
                <a:ea typeface="メイリオ" panose="020B0604030504040204" pitchFamily="50" charset="-128"/>
              </a:rPr>
              <a:t>Issues of FPP</a:t>
            </a:r>
            <a:endParaRPr kumimoji="1" lang="ja-JP" altLang="en-US" sz="3200" dirty="0">
              <a:latin typeface="Segoe UI" panose="020B0502040204020203" pitchFamily="34" charset="0"/>
              <a:ea typeface="メイリオ" panose="020B0604030504040204" pitchFamily="50" charset="-128"/>
            </a:endParaRPr>
          </a:p>
        </p:txBody>
      </p:sp>
      <p:pic>
        <p:nvPicPr>
          <p:cNvPr id="4" name="図 3">
            <a:extLst>
              <a:ext uri="{FF2B5EF4-FFF2-40B4-BE49-F238E27FC236}">
                <a16:creationId xmlns:a16="http://schemas.microsoft.com/office/drawing/2014/main" id="{BCE2C324-B73F-9764-6170-6C4696BA685B}"/>
              </a:ext>
            </a:extLst>
          </p:cNvPr>
          <p:cNvPicPr>
            <a:picLocks/>
          </p:cNvPicPr>
          <p:nvPr/>
        </p:nvPicPr>
        <p:blipFill rotWithShape="1">
          <a:blip r:embed="rId3" cstate="print">
            <a:extLst>
              <a:ext uri="{28A0092B-C50C-407E-A947-70E740481C1C}">
                <a14:useLocalDpi xmlns:a14="http://schemas.microsoft.com/office/drawing/2010/main" val="0"/>
              </a:ext>
            </a:extLst>
          </a:blip>
          <a:srcRect l="8633" t="8633" r="9700" b="9700"/>
          <a:stretch/>
        </p:blipFill>
        <p:spPr>
          <a:xfrm>
            <a:off x="2095883" y="1997061"/>
            <a:ext cx="2340000" cy="2340000"/>
          </a:xfrm>
          <a:prstGeom prst="rect">
            <a:avLst/>
          </a:prstGeom>
        </p:spPr>
      </p:pic>
      <p:sp>
        <p:nvSpPr>
          <p:cNvPr id="6" name="テキスト ボックス 5">
            <a:extLst>
              <a:ext uri="{FF2B5EF4-FFF2-40B4-BE49-F238E27FC236}">
                <a16:creationId xmlns:a16="http://schemas.microsoft.com/office/drawing/2014/main" id="{AF8E0DD1-0CDD-47B0-ED62-57C0A30675B9}"/>
              </a:ext>
            </a:extLst>
          </p:cNvPr>
          <p:cNvSpPr txBox="1"/>
          <p:nvPr/>
        </p:nvSpPr>
        <p:spPr>
          <a:xfrm>
            <a:off x="5374008" y="2794751"/>
            <a:ext cx="4391910" cy="830997"/>
          </a:xfrm>
          <a:prstGeom prst="rect">
            <a:avLst/>
          </a:prstGeom>
          <a:noFill/>
        </p:spPr>
        <p:txBody>
          <a:bodyPr wrap="square" rtlCol="0">
            <a:spAutoFit/>
          </a:bodyPr>
          <a:lstStyle/>
          <a:p>
            <a:pPr>
              <a:spcAft>
                <a:spcPts val="1200"/>
              </a:spcAft>
            </a:pPr>
            <a:r>
              <a:rPr lang="en-US" altLang="ja-JP" sz="2400" dirty="0"/>
              <a:t>Trial and error takes an enormous amount of </a:t>
            </a:r>
            <a:r>
              <a:rPr lang="en-US" altLang="ja-JP" sz="2400" u="sng" dirty="0">
                <a:solidFill>
                  <a:srgbClr val="0070C0"/>
                </a:solidFill>
              </a:rPr>
              <a:t>time and money</a:t>
            </a:r>
            <a:r>
              <a:rPr lang="en-US" altLang="ja-JP" sz="2400" dirty="0"/>
              <a:t>.</a:t>
            </a:r>
            <a:endParaRPr kumimoji="1" lang="en-US" altLang="ja-JP" sz="2400" dirty="0"/>
          </a:p>
        </p:txBody>
      </p:sp>
      <p:sp>
        <p:nvSpPr>
          <p:cNvPr id="8" name="角丸四角形 7">
            <a:extLst>
              <a:ext uri="{FF2B5EF4-FFF2-40B4-BE49-F238E27FC236}">
                <a16:creationId xmlns:a16="http://schemas.microsoft.com/office/drawing/2014/main" id="{E8C0EE20-10F7-05D6-9D00-752A93CE7D28}"/>
              </a:ext>
            </a:extLst>
          </p:cNvPr>
          <p:cNvSpPr/>
          <p:nvPr/>
        </p:nvSpPr>
        <p:spPr>
          <a:xfrm>
            <a:off x="1416000" y="1681447"/>
            <a:ext cx="9360000" cy="284400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a:extLst>
              <a:ext uri="{FF2B5EF4-FFF2-40B4-BE49-F238E27FC236}">
                <a16:creationId xmlns:a16="http://schemas.microsoft.com/office/drawing/2014/main" id="{BF10BA9E-7BC6-606D-BAC3-A71EBB3D5091}"/>
              </a:ext>
            </a:extLst>
          </p:cNvPr>
          <p:cNvSpPr/>
          <p:nvPr/>
        </p:nvSpPr>
        <p:spPr>
          <a:xfrm>
            <a:off x="3673001" y="1430516"/>
            <a:ext cx="4824000" cy="504000"/>
          </a:xfrm>
          <a:prstGeom prst="round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rPr>
              <a:t>Optimization of FPP</a:t>
            </a:r>
            <a:endParaRPr kumimoji="1" lang="ja-JP" altLang="en-US" sz="2400" dirty="0">
              <a:solidFill>
                <a:schemeClr val="tx1"/>
              </a:solidFill>
            </a:endParaRPr>
          </a:p>
        </p:txBody>
      </p:sp>
      <p:sp>
        <p:nvSpPr>
          <p:cNvPr id="11" name="テキスト ボックス 10">
            <a:extLst>
              <a:ext uri="{FF2B5EF4-FFF2-40B4-BE49-F238E27FC236}">
                <a16:creationId xmlns:a16="http://schemas.microsoft.com/office/drawing/2014/main" id="{4891734A-DAA1-5863-8DB8-6467356DFB8C}"/>
              </a:ext>
            </a:extLst>
          </p:cNvPr>
          <p:cNvSpPr txBox="1"/>
          <p:nvPr/>
        </p:nvSpPr>
        <p:spPr>
          <a:xfrm>
            <a:off x="4656389" y="2251097"/>
            <a:ext cx="5904000" cy="936000"/>
          </a:xfrm>
          <a:prstGeom prst="rect">
            <a:avLst/>
          </a:prstGeom>
          <a:noFill/>
        </p:spPr>
        <p:txBody>
          <a:bodyPr wrap="square" rtlCol="0">
            <a:spAutoFit/>
          </a:bodyPr>
          <a:lstStyle/>
          <a:p>
            <a:pPr>
              <a:spcAft>
                <a:spcPts val="1200"/>
              </a:spcAft>
            </a:pPr>
            <a:r>
              <a:rPr lang="en-US" altLang="ja-JP" sz="2400" dirty="0"/>
              <a:t>There are many parameters to consider.</a:t>
            </a:r>
            <a:endParaRPr kumimoji="1" lang="en-US" altLang="ja-JP" sz="2400" dirty="0"/>
          </a:p>
          <a:p>
            <a:pPr>
              <a:spcAft>
                <a:spcPts val="1200"/>
              </a:spcAft>
            </a:pPr>
            <a:r>
              <a:rPr lang="ja-JP" altLang="en-US" sz="2400" dirty="0"/>
              <a:t>　⇒</a:t>
            </a:r>
            <a:endParaRPr kumimoji="1" lang="ja-JP" altLang="en-US" sz="2400" dirty="0"/>
          </a:p>
        </p:txBody>
      </p:sp>
      <p:sp>
        <p:nvSpPr>
          <p:cNvPr id="12" name="テキスト ボックス 11">
            <a:extLst>
              <a:ext uri="{FF2B5EF4-FFF2-40B4-BE49-F238E27FC236}">
                <a16:creationId xmlns:a16="http://schemas.microsoft.com/office/drawing/2014/main" id="{4E559E9D-D9F0-23E2-2239-95F23C814BD1}"/>
              </a:ext>
            </a:extLst>
          </p:cNvPr>
          <p:cNvSpPr txBox="1"/>
          <p:nvPr/>
        </p:nvSpPr>
        <p:spPr>
          <a:xfrm>
            <a:off x="2461034" y="4846167"/>
            <a:ext cx="7269932" cy="523220"/>
          </a:xfrm>
          <a:prstGeom prst="rect">
            <a:avLst/>
          </a:prstGeom>
          <a:solidFill>
            <a:srgbClr val="0070C0"/>
          </a:solidFill>
          <a:ln w="12700">
            <a:noFill/>
          </a:ln>
        </p:spPr>
        <p:txBody>
          <a:bodyPr wrap="square" rtlCol="0">
            <a:spAutoFit/>
          </a:bodyPr>
          <a:lstStyle/>
          <a:p>
            <a:pPr algn="ctr"/>
            <a:r>
              <a:rPr lang="en-US" altLang="ja-JP" sz="2800" b="1" dirty="0">
                <a:solidFill>
                  <a:schemeClr val="bg1"/>
                </a:solidFill>
                <a:latin typeface="メイリオ" panose="020B0604030504040204" pitchFamily="50" charset="-128"/>
                <a:ea typeface="メイリオ" panose="020B0604030504040204" pitchFamily="50" charset="-128"/>
              </a:rPr>
              <a:t>Benefits of simulation</a:t>
            </a:r>
            <a:endParaRPr kumimoji="1" lang="ja-JP" altLang="en-US" sz="2800" b="1" dirty="0">
              <a:solidFill>
                <a:schemeClr val="bg1"/>
              </a:solidFill>
            </a:endParaRPr>
          </a:p>
        </p:txBody>
      </p:sp>
      <p:sp>
        <p:nvSpPr>
          <p:cNvPr id="13" name="テキスト ボックス 12">
            <a:extLst>
              <a:ext uri="{FF2B5EF4-FFF2-40B4-BE49-F238E27FC236}">
                <a16:creationId xmlns:a16="http://schemas.microsoft.com/office/drawing/2014/main" id="{1F622857-E758-072E-F67B-5714C7FFACEC}"/>
              </a:ext>
            </a:extLst>
          </p:cNvPr>
          <p:cNvSpPr txBox="1"/>
          <p:nvPr/>
        </p:nvSpPr>
        <p:spPr>
          <a:xfrm>
            <a:off x="2712000" y="5383940"/>
            <a:ext cx="6768000" cy="830997"/>
          </a:xfrm>
          <a:prstGeom prst="rect">
            <a:avLst/>
          </a:prstGeom>
          <a:noFill/>
          <a:ln w="12700">
            <a:noFill/>
          </a:ln>
        </p:spPr>
        <p:txBody>
          <a:bodyPr wrap="square" rtlCol="0">
            <a:spAutoFit/>
          </a:bodyPr>
          <a:lstStyle/>
          <a:p>
            <a:pPr marL="457200" indent="-457200">
              <a:buFont typeface="Wingdings" panose="05000000000000000000" pitchFamily="2" charset="2"/>
              <a:buChar char="u"/>
            </a:pPr>
            <a:r>
              <a:rPr lang="en-US" altLang="ja-JP" sz="2400" dirty="0">
                <a:latin typeface="メイリオ" panose="020B0604030504040204" pitchFamily="50" charset="-128"/>
                <a:ea typeface="メイリオ" panose="020B0604030504040204" pitchFamily="50" charset="-128"/>
              </a:rPr>
              <a:t>Significant saving in </a:t>
            </a:r>
            <a:r>
              <a:rPr lang="en-US" altLang="ja-JP" sz="2400" b="1" dirty="0">
                <a:solidFill>
                  <a:srgbClr val="FF0000"/>
                </a:solidFill>
                <a:latin typeface="メイリオ" panose="020B0604030504040204" pitchFamily="50" charset="-128"/>
                <a:ea typeface="メイリオ" panose="020B0604030504040204" pitchFamily="50" charset="-128"/>
              </a:rPr>
              <a:t>time and money</a:t>
            </a:r>
            <a:endParaRPr kumimoji="1" lang="en-US" altLang="ja-JP" sz="2400" b="1" dirty="0">
              <a:solidFill>
                <a:srgbClr val="FF0000"/>
              </a:solidFill>
              <a:latin typeface="メイリオ" panose="020B0604030504040204" pitchFamily="50" charset="-128"/>
              <a:ea typeface="メイリオ" panose="020B0604030504040204" pitchFamily="50" charset="-128"/>
            </a:endParaRPr>
          </a:p>
          <a:p>
            <a:pPr marL="457200" indent="-457200">
              <a:buFont typeface="Wingdings" panose="05000000000000000000" pitchFamily="2" charset="2"/>
              <a:buChar char="u"/>
            </a:pPr>
            <a:r>
              <a:rPr lang="en-US" altLang="ja-JP" sz="2400" dirty="0">
                <a:latin typeface="メイリオ" panose="020B0604030504040204" pitchFamily="50" charset="-128"/>
                <a:ea typeface="メイリオ" panose="020B0604030504040204" pitchFamily="50" charset="-128"/>
              </a:rPr>
              <a:t>Prediction of </a:t>
            </a:r>
            <a:r>
              <a:rPr lang="en-US" altLang="ja-JP" sz="2400" u="sng" dirty="0">
                <a:latin typeface="メイリオ" panose="020B0604030504040204" pitchFamily="50" charset="-128"/>
                <a:ea typeface="メイリオ" panose="020B0604030504040204" pitchFamily="50" charset="-128"/>
              </a:rPr>
              <a:t>Compressive residual stress</a:t>
            </a:r>
          </a:p>
        </p:txBody>
      </p:sp>
      <p:pic>
        <p:nvPicPr>
          <p:cNvPr id="15" name="図 14"/>
          <p:cNvPicPr>
            <a:picLocks noChangeAspect="1"/>
          </p:cNvPicPr>
          <p:nvPr/>
        </p:nvPicPr>
        <p:blipFill>
          <a:blip r:embed="rId4"/>
          <a:stretch>
            <a:fillRect/>
          </a:stretch>
        </p:blipFill>
        <p:spPr>
          <a:xfrm>
            <a:off x="9784975" y="279482"/>
            <a:ext cx="2407025" cy="489960"/>
          </a:xfrm>
          <a:prstGeom prst="rect">
            <a:avLst/>
          </a:prstGeom>
        </p:spPr>
      </p:pic>
    </p:spTree>
    <p:extLst>
      <p:ext uri="{BB962C8B-B14F-4D97-AF65-F5344CB8AC3E}">
        <p14:creationId xmlns:p14="http://schemas.microsoft.com/office/powerpoint/2010/main" val="1004618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pic>
        <p:nvPicPr>
          <p:cNvPr id="4" name="図 3"/>
          <p:cNvPicPr>
            <a:picLocks noChangeAspect="1"/>
          </p:cNvPicPr>
          <p:nvPr/>
        </p:nvPicPr>
        <p:blipFill>
          <a:blip r:embed="rId3"/>
          <a:stretch>
            <a:fillRect/>
          </a:stretch>
        </p:blipFill>
        <p:spPr>
          <a:xfrm>
            <a:off x="9784975" y="279482"/>
            <a:ext cx="2407025" cy="489960"/>
          </a:xfrm>
          <a:prstGeom prst="rect">
            <a:avLst/>
          </a:prstGeom>
        </p:spPr>
      </p:pic>
      <p:sp>
        <p:nvSpPr>
          <p:cNvPr id="6" name="テキスト ボックス 5">
            <a:extLst>
              <a:ext uri="{FF2B5EF4-FFF2-40B4-BE49-F238E27FC236}">
                <a16:creationId xmlns:a16="http://schemas.microsoft.com/office/drawing/2014/main" id="{3302A2B2-7F65-6E4A-BBDC-47BAB20B4DFF}"/>
              </a:ext>
            </a:extLst>
          </p:cNvPr>
          <p:cNvSpPr txBox="1"/>
          <p:nvPr/>
        </p:nvSpPr>
        <p:spPr>
          <a:xfrm>
            <a:off x="0" y="858021"/>
            <a:ext cx="5801845" cy="584775"/>
          </a:xfrm>
          <a:prstGeom prst="rect">
            <a:avLst/>
          </a:prstGeom>
          <a:noFill/>
        </p:spPr>
        <p:txBody>
          <a:bodyPr wrap="none" rtlCol="0">
            <a:spAutoFit/>
          </a:bodyPr>
          <a:lstStyle/>
          <a:p>
            <a:r>
              <a:rPr kumimoji="1" lang="en-US" altLang="ja-JP" sz="3200" dirty="0">
                <a:latin typeface="Segoe UI" panose="020B0502040204020203" pitchFamily="34" charset="0"/>
                <a:ea typeface="メイリオ" panose="020B0604030504040204" pitchFamily="50" charset="-128"/>
              </a:rPr>
              <a:t>Previous study (Residual stress)</a:t>
            </a:r>
            <a:endParaRPr kumimoji="1" lang="ja-JP" altLang="en-US" sz="3200" dirty="0">
              <a:latin typeface="Segoe UI" panose="020B0502040204020203" pitchFamily="34" charset="0"/>
              <a:ea typeface="メイリオ" panose="020B0604030504040204" pitchFamily="50" charset="-128"/>
            </a:endParaRPr>
          </a:p>
        </p:txBody>
      </p:sp>
      <p:grpSp>
        <p:nvGrpSpPr>
          <p:cNvPr id="2" name="グループ化 1"/>
          <p:cNvGrpSpPr/>
          <p:nvPr/>
        </p:nvGrpSpPr>
        <p:grpSpPr>
          <a:xfrm>
            <a:off x="6785429" y="1782115"/>
            <a:ext cx="5152571" cy="3933371"/>
            <a:chOff x="6785429" y="1782115"/>
            <a:chExt cx="5152571" cy="3933371"/>
          </a:xfrm>
        </p:grpSpPr>
        <p:pic>
          <p:nvPicPr>
            <p:cNvPr id="5" name="図 4"/>
            <p:cNvPicPr>
              <a:picLocks noChangeAspect="1"/>
            </p:cNvPicPr>
            <p:nvPr/>
          </p:nvPicPr>
          <p:blipFill rotWithShape="1">
            <a:blip r:embed="rId4"/>
            <a:srcRect l="24576" t="31951" r="45832" b="25608"/>
            <a:stretch/>
          </p:blipFill>
          <p:spPr>
            <a:xfrm>
              <a:off x="6785429" y="1782115"/>
              <a:ext cx="5152571" cy="3933371"/>
            </a:xfrm>
            <a:prstGeom prst="rect">
              <a:avLst/>
            </a:prstGeom>
          </p:spPr>
        </p:pic>
        <p:sp>
          <p:nvSpPr>
            <p:cNvPr id="7" name="楕円 6"/>
            <p:cNvSpPr/>
            <p:nvPr/>
          </p:nvSpPr>
          <p:spPr>
            <a:xfrm>
              <a:off x="7789545" y="4625783"/>
              <a:ext cx="720000" cy="720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8" name="テキスト ボックス 7"/>
          <p:cNvSpPr txBox="1"/>
          <p:nvPr/>
        </p:nvSpPr>
        <p:spPr>
          <a:xfrm>
            <a:off x="3036000" y="6468937"/>
            <a:ext cx="6120000" cy="252000"/>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G.H. </a:t>
            </a:r>
            <a:r>
              <a:rPr lang="en-US" altLang="ja-JP" sz="1200" dirty="0" err="1">
                <a:solidFill>
                  <a:schemeClr val="bg1"/>
                </a:solidFill>
                <a:latin typeface="Segoe UI" panose="020B0502040204020203" pitchFamily="34" charset="0"/>
                <a:ea typeface="メイリオ" panose="020B0604030504040204" pitchFamily="50" charset="-128"/>
              </a:rPr>
              <a:t>Majzoobi</a:t>
            </a:r>
            <a:r>
              <a:rPr lang="en-US" altLang="ja-JP" sz="1200" dirty="0">
                <a:solidFill>
                  <a:schemeClr val="bg1"/>
                </a:solidFill>
                <a:latin typeface="Segoe UI" panose="020B0502040204020203" pitchFamily="34" charset="0"/>
                <a:ea typeface="メイリオ" panose="020B0604030504040204" pitchFamily="50" charset="-128"/>
              </a:rPr>
              <a:t>, Journal of Materials Processing Technology, 164-165, 2005, 1226-1234</a:t>
            </a:r>
          </a:p>
        </p:txBody>
      </p:sp>
      <p:sp>
        <p:nvSpPr>
          <p:cNvPr id="9" name="正方形/長方形 8"/>
          <p:cNvSpPr/>
          <p:nvPr/>
        </p:nvSpPr>
        <p:spPr>
          <a:xfrm>
            <a:off x="296974" y="2128800"/>
            <a:ext cx="6120000" cy="3240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u"/>
            </a:pPr>
            <a:r>
              <a:rPr lang="en-US" altLang="ja-JP" sz="2800" dirty="0">
                <a:latin typeface="Segoe UI" panose="020B0502040204020203" pitchFamily="34" charset="0"/>
                <a:ea typeface="メイリオ" panose="020B0604030504040204" pitchFamily="50" charset="-128"/>
              </a:rPr>
              <a:t>Maximum compressive residual stress occurs </a:t>
            </a:r>
            <a:r>
              <a:rPr lang="en-US" altLang="ja-JP" sz="2800" u="sng" dirty="0">
                <a:latin typeface="Segoe UI" panose="020B0502040204020203" pitchFamily="34" charset="0"/>
                <a:ea typeface="メイリオ" panose="020B0604030504040204" pitchFamily="50" charset="-128"/>
              </a:rPr>
              <a:t>inside specimen</a:t>
            </a:r>
            <a:r>
              <a:rPr lang="en-US" altLang="ja-JP" sz="2800" dirty="0">
                <a:latin typeface="Segoe UI" panose="020B0502040204020203" pitchFamily="34" charset="0"/>
                <a:ea typeface="メイリオ" panose="020B0604030504040204" pitchFamily="50" charset="-128"/>
              </a:rPr>
              <a:t>.</a:t>
            </a:r>
            <a:br>
              <a:rPr lang="en-US" altLang="ja-JP" sz="2800" dirty="0">
                <a:latin typeface="Segoe UI" panose="020B0502040204020203" pitchFamily="34" charset="0"/>
                <a:ea typeface="メイリオ" panose="020B0604030504040204" pitchFamily="50" charset="-128"/>
              </a:rPr>
            </a:br>
            <a:endParaRPr lang="en-US" altLang="ja-JP" sz="2800" dirty="0">
              <a:latin typeface="Segoe UI" panose="020B0502040204020203" pitchFamily="34" charset="0"/>
              <a:ea typeface="メイリオ" panose="020B0604030504040204" pitchFamily="50" charset="-128"/>
            </a:endParaRPr>
          </a:p>
          <a:p>
            <a:pPr marL="457200" indent="-457200">
              <a:buFont typeface="Wingdings" panose="05000000000000000000" pitchFamily="2" charset="2"/>
              <a:buChar char="u"/>
            </a:pPr>
            <a:r>
              <a:rPr lang="en-US" altLang="ja-JP" sz="2800" b="1" dirty="0">
                <a:latin typeface="Segoe UI" panose="020B0502040204020203" pitchFamily="34" charset="0"/>
                <a:ea typeface="メイリオ" panose="020B0604030504040204" pitchFamily="50" charset="-128"/>
              </a:rPr>
              <a:t>The magnitude of compressive residual stress is proportional</a:t>
            </a:r>
            <a:r>
              <a:rPr lang="en-US" altLang="ja-JP" sz="2800" dirty="0">
                <a:latin typeface="Segoe UI" panose="020B0502040204020203" pitchFamily="34" charset="0"/>
                <a:ea typeface="メイリオ" panose="020B0604030504040204" pitchFamily="50" charset="-128"/>
              </a:rPr>
              <a:t> to </a:t>
            </a:r>
            <a:r>
              <a:rPr lang="en-US" altLang="ja-JP" sz="2800" u="sng" dirty="0">
                <a:latin typeface="Segoe UI" panose="020B0502040204020203" pitchFamily="34" charset="0"/>
                <a:ea typeface="メイリオ" panose="020B0604030504040204" pitchFamily="50" charset="-128"/>
              </a:rPr>
              <a:t>the component of shot velocity perpendicular to specimen</a:t>
            </a:r>
            <a:r>
              <a:rPr lang="en-US" altLang="ja-JP" sz="2800" dirty="0">
                <a:latin typeface="Segoe UI" panose="020B0502040204020203" pitchFamily="34" charset="0"/>
                <a:ea typeface="メイリオ" panose="020B0604030504040204" pitchFamily="50" charset="-128"/>
              </a:rPr>
              <a:t>.</a:t>
            </a:r>
          </a:p>
        </p:txBody>
      </p:sp>
    </p:spTree>
    <p:extLst>
      <p:ext uri="{BB962C8B-B14F-4D97-AF65-F5344CB8AC3E}">
        <p14:creationId xmlns:p14="http://schemas.microsoft.com/office/powerpoint/2010/main" val="4243264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pic>
        <p:nvPicPr>
          <p:cNvPr id="4" name="図 3"/>
          <p:cNvPicPr>
            <a:picLocks noChangeAspect="1"/>
          </p:cNvPicPr>
          <p:nvPr/>
        </p:nvPicPr>
        <p:blipFill>
          <a:blip r:embed="rId3"/>
          <a:stretch>
            <a:fillRect/>
          </a:stretch>
        </p:blipFill>
        <p:spPr>
          <a:xfrm>
            <a:off x="9784975" y="279482"/>
            <a:ext cx="2407025" cy="489960"/>
          </a:xfrm>
          <a:prstGeom prst="rect">
            <a:avLst/>
          </a:prstGeom>
        </p:spPr>
      </p:pic>
      <p:pic>
        <p:nvPicPr>
          <p:cNvPr id="5" name="図 4"/>
          <p:cNvPicPr>
            <a:picLocks noChangeAspect="1"/>
          </p:cNvPicPr>
          <p:nvPr/>
        </p:nvPicPr>
        <p:blipFill rotWithShape="1">
          <a:blip r:embed="rId4"/>
          <a:srcRect l="48249" t="25373" r="14572" b="12775"/>
          <a:stretch/>
        </p:blipFill>
        <p:spPr>
          <a:xfrm>
            <a:off x="6624000" y="1607609"/>
            <a:ext cx="5040000" cy="4462992"/>
          </a:xfrm>
          <a:prstGeom prst="rect">
            <a:avLst/>
          </a:prstGeom>
        </p:spPr>
      </p:pic>
      <p:sp>
        <p:nvSpPr>
          <p:cNvPr id="6" name="テキスト ボックス 5">
            <a:extLst>
              <a:ext uri="{FF2B5EF4-FFF2-40B4-BE49-F238E27FC236}">
                <a16:creationId xmlns:a16="http://schemas.microsoft.com/office/drawing/2014/main" id="{3302A2B2-7F65-6E4A-BBDC-47BAB20B4DFF}"/>
              </a:ext>
            </a:extLst>
          </p:cNvPr>
          <p:cNvSpPr txBox="1"/>
          <p:nvPr/>
        </p:nvSpPr>
        <p:spPr>
          <a:xfrm>
            <a:off x="0" y="858021"/>
            <a:ext cx="5662319" cy="584775"/>
          </a:xfrm>
          <a:prstGeom prst="rect">
            <a:avLst/>
          </a:prstGeom>
          <a:noFill/>
        </p:spPr>
        <p:txBody>
          <a:bodyPr wrap="none" rtlCol="0">
            <a:spAutoFit/>
          </a:bodyPr>
          <a:lstStyle/>
          <a:p>
            <a:r>
              <a:rPr kumimoji="1" lang="en-US" altLang="ja-JP" sz="3200" dirty="0">
                <a:latin typeface="Segoe UI" panose="020B0502040204020203" pitchFamily="34" charset="0"/>
                <a:ea typeface="メイリオ" panose="020B0604030504040204" pitchFamily="50" charset="-128"/>
              </a:rPr>
              <a:t>Previous study (Shots velocity)</a:t>
            </a:r>
            <a:endParaRPr kumimoji="1" lang="ja-JP" altLang="en-US" sz="3200" dirty="0">
              <a:latin typeface="Segoe UI" panose="020B0502040204020203" pitchFamily="34" charset="0"/>
              <a:ea typeface="メイリオ" panose="020B0604030504040204" pitchFamily="50" charset="-128"/>
            </a:endParaRPr>
          </a:p>
        </p:txBody>
      </p:sp>
      <p:sp>
        <p:nvSpPr>
          <p:cNvPr id="7" name="正方形/長方形 6"/>
          <p:cNvSpPr/>
          <p:nvPr/>
        </p:nvSpPr>
        <p:spPr>
          <a:xfrm>
            <a:off x="296974" y="2435105"/>
            <a:ext cx="6120000" cy="2808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u"/>
            </a:pPr>
            <a:r>
              <a:rPr lang="en-US" altLang="ja-JP" sz="2800" dirty="0">
                <a:latin typeface="Segoe UI" panose="020B0502040204020203" pitchFamily="34" charset="0"/>
                <a:ea typeface="メイリオ" panose="020B0604030504040204" pitchFamily="50" charset="-128"/>
              </a:rPr>
              <a:t>Velocity of shots increased as the nozzle inlet pressure increased.</a:t>
            </a:r>
            <a:br>
              <a:rPr lang="en-US" altLang="ja-JP" sz="2800" dirty="0">
                <a:latin typeface="Segoe UI" panose="020B0502040204020203" pitchFamily="34" charset="0"/>
                <a:ea typeface="メイリオ" panose="020B0604030504040204" pitchFamily="50" charset="-128"/>
              </a:rPr>
            </a:br>
            <a:endParaRPr lang="en-US" altLang="ja-JP" sz="2800" dirty="0">
              <a:latin typeface="Segoe UI" panose="020B0502040204020203" pitchFamily="34" charset="0"/>
              <a:ea typeface="メイリオ" panose="020B0604030504040204" pitchFamily="50" charset="-128"/>
            </a:endParaRPr>
          </a:p>
          <a:p>
            <a:pPr marL="457200" indent="-457200">
              <a:buFont typeface="Wingdings" panose="05000000000000000000" pitchFamily="2" charset="2"/>
              <a:buChar char="u"/>
            </a:pPr>
            <a:r>
              <a:rPr lang="en-US" altLang="ja-JP" sz="2800" b="1" dirty="0">
                <a:latin typeface="Segoe UI" panose="020B0502040204020203" pitchFamily="34" charset="0"/>
                <a:ea typeface="メイリオ" panose="020B0604030504040204" pitchFamily="50" charset="-128"/>
              </a:rPr>
              <a:t>The shots velocity was proportional </a:t>
            </a:r>
            <a:r>
              <a:rPr lang="en-US" altLang="ja-JP" sz="2800" dirty="0">
                <a:latin typeface="Segoe UI" panose="020B0502040204020203" pitchFamily="34" charset="0"/>
                <a:ea typeface="メイリオ" panose="020B0604030504040204" pitchFamily="50" charset="-128"/>
              </a:rPr>
              <a:t>to </a:t>
            </a:r>
            <a:r>
              <a:rPr lang="en-US" altLang="ja-JP" sz="2800" u="sng" dirty="0">
                <a:latin typeface="Segoe UI" panose="020B0502040204020203" pitchFamily="34" charset="0"/>
                <a:ea typeface="メイリオ" panose="020B0604030504040204" pitchFamily="50" charset="-128"/>
              </a:rPr>
              <a:t>nozzle inlet pressure to the 0.57th power</a:t>
            </a:r>
            <a:r>
              <a:rPr lang="en-US" altLang="ja-JP" sz="2800" dirty="0">
                <a:latin typeface="Segoe UI" panose="020B0502040204020203" pitchFamily="34" charset="0"/>
                <a:ea typeface="メイリオ" panose="020B0604030504040204" pitchFamily="50" charset="-128"/>
              </a:rPr>
              <a:t>.</a:t>
            </a:r>
          </a:p>
        </p:txBody>
      </p:sp>
      <p:sp>
        <p:nvSpPr>
          <p:cNvPr id="9" name="テキスト ボックス 8"/>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a:t>
            </a:r>
            <a:r>
              <a:rPr lang="en-US" altLang="ja-JP" sz="1200" dirty="0" err="1">
                <a:solidFill>
                  <a:schemeClr val="bg1"/>
                </a:solidFill>
                <a:latin typeface="Segoe UI" panose="020B0502040204020203" pitchFamily="34" charset="0"/>
                <a:ea typeface="メイリオ" panose="020B0604030504040204" pitchFamily="50" charset="-128"/>
              </a:rPr>
              <a:t>Nambu</a:t>
            </a:r>
            <a:r>
              <a:rPr lang="en-US" altLang="ja-JP" sz="1200" dirty="0">
                <a:solidFill>
                  <a:schemeClr val="bg1"/>
                </a:solidFill>
                <a:latin typeface="Segoe UI" panose="020B0502040204020203" pitchFamily="34" charset="0"/>
                <a:ea typeface="メイリオ" panose="020B0604030504040204" pitchFamily="50" charset="-128"/>
              </a:rPr>
              <a:t> K., et al., Transaction of JSME(</a:t>
            </a:r>
            <a:r>
              <a:rPr lang="en-US" altLang="ja-JP" sz="1200" dirty="0" err="1">
                <a:solidFill>
                  <a:schemeClr val="bg1"/>
                </a:solidFill>
                <a:latin typeface="Segoe UI" panose="020B0502040204020203" pitchFamily="34" charset="0"/>
                <a:ea typeface="メイリオ" panose="020B0604030504040204" pitchFamily="50" charset="-128"/>
              </a:rPr>
              <a:t>ver.C</a:t>
            </a:r>
            <a:r>
              <a:rPr lang="en-US" altLang="ja-JP" sz="1200" dirty="0">
                <a:solidFill>
                  <a:schemeClr val="bg1"/>
                </a:solidFill>
                <a:latin typeface="Segoe UI" panose="020B0502040204020203" pitchFamily="34" charset="0"/>
                <a:ea typeface="メイリオ" panose="020B0604030504040204" pitchFamily="50" charset="-128"/>
              </a:rPr>
              <a:t>). 2010, 76(772), 546</a:t>
            </a:r>
            <a:r>
              <a:rPr lang="ja-JP" altLang="en-US" sz="1200" dirty="0">
                <a:solidFill>
                  <a:schemeClr val="bg1"/>
                </a:solidFill>
                <a:latin typeface="Segoe UI" panose="020B0502040204020203" pitchFamily="34" charset="0"/>
                <a:ea typeface="メイリオ" panose="020B0604030504040204" pitchFamily="50" charset="-128"/>
              </a:rPr>
              <a:t> </a:t>
            </a:r>
            <a:endParaRPr lang="en-US" altLang="ja-JP" sz="1200" dirty="0">
              <a:solidFill>
                <a:schemeClr val="bg1"/>
              </a:solidFill>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1504494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sp>
        <p:nvSpPr>
          <p:cNvPr id="4" name="角丸四角形 3"/>
          <p:cNvSpPr/>
          <p:nvPr/>
        </p:nvSpPr>
        <p:spPr>
          <a:xfrm>
            <a:off x="1064700" y="1570384"/>
            <a:ext cx="10062600" cy="3315487"/>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5" name="グループ化 4"/>
          <p:cNvGrpSpPr/>
          <p:nvPr/>
        </p:nvGrpSpPr>
        <p:grpSpPr>
          <a:xfrm>
            <a:off x="1792702" y="2080835"/>
            <a:ext cx="8567323" cy="2430000"/>
            <a:chOff x="-13873" y="587521"/>
            <a:chExt cx="8567323" cy="2430000"/>
          </a:xfrm>
        </p:grpSpPr>
        <p:grpSp>
          <p:nvGrpSpPr>
            <p:cNvPr id="6" name="グループ化 5"/>
            <p:cNvGrpSpPr/>
            <p:nvPr/>
          </p:nvGrpSpPr>
          <p:grpSpPr>
            <a:xfrm>
              <a:off x="862736" y="587521"/>
              <a:ext cx="7690714" cy="2430000"/>
              <a:chOff x="862736" y="587521"/>
              <a:chExt cx="7690714" cy="2430000"/>
            </a:xfrm>
          </p:grpSpPr>
          <p:pic>
            <p:nvPicPr>
              <p:cNvPr id="14" name="図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736" y="587521"/>
                <a:ext cx="4541977" cy="2430000"/>
              </a:xfrm>
              <a:prstGeom prst="rect">
                <a:avLst/>
              </a:prstGeom>
            </p:spPr>
          </p:pic>
          <p:sp>
            <p:nvSpPr>
              <p:cNvPr id="15" name="フリーフォーム 14"/>
              <p:cNvSpPr/>
              <p:nvPr/>
            </p:nvSpPr>
            <p:spPr>
              <a:xfrm>
                <a:off x="962025" y="741273"/>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16" name="フリーフォーム 15"/>
              <p:cNvSpPr/>
              <p:nvPr/>
            </p:nvSpPr>
            <p:spPr>
              <a:xfrm flipV="1">
                <a:off x="962024" y="2125902"/>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17" name="フリーフォーム 16"/>
              <p:cNvSpPr/>
              <p:nvPr/>
            </p:nvSpPr>
            <p:spPr>
              <a:xfrm>
                <a:off x="1076325" y="1092253"/>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18" name="フリーフォーム 17"/>
              <p:cNvSpPr/>
              <p:nvPr/>
            </p:nvSpPr>
            <p:spPr>
              <a:xfrm flipV="1">
                <a:off x="1076325" y="2023886"/>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19" name="フリーフォーム 18"/>
              <p:cNvSpPr/>
              <p:nvPr/>
            </p:nvSpPr>
            <p:spPr>
              <a:xfrm>
                <a:off x="1171575" y="1523502"/>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0" name="フリーフォーム 19"/>
              <p:cNvSpPr/>
              <p:nvPr/>
            </p:nvSpPr>
            <p:spPr>
              <a:xfrm flipV="1">
                <a:off x="1171575" y="1949729"/>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1" name="楕円 20"/>
              <p:cNvSpPr/>
              <p:nvPr/>
            </p:nvSpPr>
            <p:spPr>
              <a:xfrm>
                <a:off x="1981200" y="8382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2" name="楕円 21"/>
              <p:cNvSpPr/>
              <p:nvPr/>
            </p:nvSpPr>
            <p:spPr>
              <a:xfrm>
                <a:off x="1247775" y="25527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3" name="楕円 22"/>
              <p:cNvSpPr/>
              <p:nvPr/>
            </p:nvSpPr>
            <p:spPr>
              <a:xfrm>
                <a:off x="3962400" y="1743075"/>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4" name="楕円 23"/>
              <p:cNvSpPr/>
              <p:nvPr/>
            </p:nvSpPr>
            <p:spPr>
              <a:xfrm>
                <a:off x="2343150" y="180975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5" name="楕円 24"/>
              <p:cNvSpPr/>
              <p:nvPr/>
            </p:nvSpPr>
            <p:spPr>
              <a:xfrm>
                <a:off x="5915025" y="20574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6" name="楕円 25"/>
              <p:cNvSpPr/>
              <p:nvPr/>
            </p:nvSpPr>
            <p:spPr>
              <a:xfrm>
                <a:off x="6629400" y="139065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27" name="楕円 26"/>
              <p:cNvSpPr/>
              <p:nvPr/>
            </p:nvSpPr>
            <p:spPr>
              <a:xfrm>
                <a:off x="7715250" y="1762125"/>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cxnSp>
            <p:nvCxnSpPr>
              <p:cNvPr id="28" name="直線矢印コネクタ 27"/>
              <p:cNvCxnSpPr>
                <a:stCxn id="21" idx="6"/>
              </p:cNvCxnSpPr>
              <p:nvPr/>
            </p:nvCxnSpPr>
            <p:spPr>
              <a:xfrm>
                <a:off x="2197200" y="946200"/>
                <a:ext cx="3619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24" idx="6"/>
              </p:cNvCxnSpPr>
              <p:nvPr/>
            </p:nvCxnSpPr>
            <p:spPr>
              <a:xfrm>
                <a:off x="2559150" y="1917750"/>
                <a:ext cx="3555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22" idx="6"/>
              </p:cNvCxnSpPr>
              <p:nvPr/>
            </p:nvCxnSpPr>
            <p:spPr>
              <a:xfrm>
                <a:off x="1463775" y="2660700"/>
                <a:ext cx="431700" cy="36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stCxn id="23" idx="6"/>
              </p:cNvCxnSpPr>
              <p:nvPr/>
            </p:nvCxnSpPr>
            <p:spPr>
              <a:xfrm>
                <a:off x="4178400" y="1851075"/>
                <a:ext cx="393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矢印コネクタ 31"/>
              <p:cNvCxnSpPr>
                <a:stCxn id="25" idx="6"/>
              </p:cNvCxnSpPr>
              <p:nvPr/>
            </p:nvCxnSpPr>
            <p:spPr>
              <a:xfrm>
                <a:off x="6131025" y="2165400"/>
                <a:ext cx="498375" cy="108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a:stCxn id="26" idx="6"/>
              </p:cNvCxnSpPr>
              <p:nvPr/>
            </p:nvCxnSpPr>
            <p:spPr>
              <a:xfrm flipV="1">
                <a:off x="6845400" y="1390650"/>
                <a:ext cx="488850" cy="108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stCxn id="27" idx="6"/>
              </p:cNvCxnSpPr>
              <p:nvPr/>
            </p:nvCxnSpPr>
            <p:spPr>
              <a:xfrm flipV="1">
                <a:off x="7931250" y="1851075"/>
                <a:ext cx="622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フリーフォーム 34"/>
              <p:cNvSpPr/>
              <p:nvPr/>
            </p:nvSpPr>
            <p:spPr>
              <a:xfrm>
                <a:off x="5579449" y="1061134"/>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36" name="フリーフォーム 35"/>
              <p:cNvSpPr/>
              <p:nvPr/>
            </p:nvSpPr>
            <p:spPr>
              <a:xfrm>
                <a:off x="5619750" y="15811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37" name="フリーフォーム 36"/>
              <p:cNvSpPr/>
              <p:nvPr/>
            </p:nvSpPr>
            <p:spPr>
              <a:xfrm flipV="1">
                <a:off x="5619750" y="20002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38" name="フリーフォーム 37"/>
              <p:cNvSpPr/>
              <p:nvPr/>
            </p:nvSpPr>
            <p:spPr>
              <a:xfrm flipV="1">
                <a:off x="5579449" y="2275813"/>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grpSp>
        <p:cxnSp>
          <p:nvCxnSpPr>
            <p:cNvPr id="7" name="直線コネクタ 6"/>
            <p:cNvCxnSpPr>
              <a:endCxn id="8" idx="1"/>
            </p:cNvCxnSpPr>
            <p:nvPr/>
          </p:nvCxnSpPr>
          <p:spPr>
            <a:xfrm flipV="1">
              <a:off x="3546118" y="830711"/>
              <a:ext cx="472420" cy="3159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4018538" y="630656"/>
              <a:ext cx="986232" cy="400110"/>
            </a:xfrm>
            <a:prstGeom prst="rect">
              <a:avLst/>
            </a:prstGeom>
            <a:noFill/>
          </p:spPr>
          <p:txBody>
            <a:bodyPr wrap="none" rtlCol="0" anchor="ctr">
              <a:spAutoFit/>
            </a:bodyPr>
            <a:lstStyle/>
            <a:p>
              <a:pPr algn="ctr"/>
              <a:r>
                <a:rPr lang="en-US" altLang="ja-JP" sz="2000" dirty="0">
                  <a:latin typeface="Segoe UI" panose="020B0502040204020203" pitchFamily="34" charset="0"/>
                  <a:ea typeface="メイリオ" panose="020B0604030504040204" pitchFamily="50" charset="-128"/>
                </a:rPr>
                <a:t>Airflow</a:t>
              </a:r>
              <a:endParaRPr lang="ja-JP" altLang="en-US" sz="2000" dirty="0">
                <a:latin typeface="Segoe UI" panose="020B0502040204020203" pitchFamily="34" charset="0"/>
                <a:ea typeface="メイリオ" panose="020B0604030504040204" pitchFamily="50" charset="-128"/>
              </a:endParaRPr>
            </a:p>
          </p:txBody>
        </p:sp>
        <p:cxnSp>
          <p:nvCxnSpPr>
            <p:cNvPr id="9" name="直線コネクタ 8"/>
            <p:cNvCxnSpPr>
              <a:stCxn id="26" idx="1"/>
            </p:cNvCxnSpPr>
            <p:nvPr/>
          </p:nvCxnSpPr>
          <p:spPr>
            <a:xfrm flipH="1" flipV="1">
              <a:off x="6175375" y="1009650"/>
              <a:ext cx="485657" cy="41263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5582787" y="649588"/>
              <a:ext cx="704040" cy="400110"/>
            </a:xfrm>
            <a:prstGeom prst="rect">
              <a:avLst/>
            </a:prstGeom>
            <a:noFill/>
          </p:spPr>
          <p:txBody>
            <a:bodyPr wrap="none" rtlCol="0" anchor="ctr">
              <a:spAutoFit/>
            </a:bodyPr>
            <a:lstStyle/>
            <a:p>
              <a:pPr algn="ctr"/>
              <a:r>
                <a:rPr lang="en-US" altLang="ja-JP" sz="2000" dirty="0">
                  <a:latin typeface="Segoe UI" panose="020B0502040204020203" pitchFamily="34" charset="0"/>
                  <a:ea typeface="メイリオ" panose="020B0604030504040204" pitchFamily="50" charset="-128"/>
                </a:rPr>
                <a:t>Shot</a:t>
              </a:r>
              <a:endParaRPr lang="ja-JP" altLang="en-US" sz="2000" dirty="0">
                <a:latin typeface="Segoe UI" panose="020B0502040204020203" pitchFamily="34" charset="0"/>
                <a:ea typeface="メイリオ" panose="020B0604030504040204" pitchFamily="50" charset="-128"/>
              </a:endParaRPr>
            </a:p>
          </p:txBody>
        </p:sp>
        <p:sp>
          <p:nvSpPr>
            <p:cNvPr id="11" name="テキスト ボックス 10"/>
            <p:cNvSpPr txBox="1"/>
            <p:nvPr/>
          </p:nvSpPr>
          <p:spPr>
            <a:xfrm>
              <a:off x="-13873" y="1543020"/>
              <a:ext cx="955711" cy="400110"/>
            </a:xfrm>
            <a:prstGeom prst="rect">
              <a:avLst/>
            </a:prstGeom>
            <a:noFill/>
          </p:spPr>
          <p:txBody>
            <a:bodyPr wrap="none" rtlCol="0" anchor="ctr">
              <a:spAutoFit/>
            </a:bodyPr>
            <a:lstStyle/>
            <a:p>
              <a:pPr algn="ctr"/>
              <a:r>
                <a:rPr lang="en-US" altLang="ja-JP" sz="2000" dirty="0">
                  <a:latin typeface="Segoe UI" panose="020B0502040204020203" pitchFamily="34" charset="0"/>
                  <a:ea typeface="メイリオ" panose="020B0604030504040204" pitchFamily="50" charset="-128"/>
                </a:rPr>
                <a:t>Nozzle</a:t>
              </a:r>
              <a:endParaRPr lang="ja-JP" altLang="en-US" sz="2000" dirty="0">
                <a:latin typeface="Segoe UI" panose="020B0502040204020203" pitchFamily="34" charset="0"/>
                <a:ea typeface="メイリオ" panose="020B0604030504040204" pitchFamily="50" charset="-128"/>
              </a:endParaRPr>
            </a:p>
          </p:txBody>
        </p:sp>
        <p:cxnSp>
          <p:nvCxnSpPr>
            <p:cNvPr id="12" name="直線コネクタ 11"/>
            <p:cNvCxnSpPr>
              <a:stCxn id="11" idx="0"/>
            </p:cNvCxnSpPr>
            <p:nvPr/>
          </p:nvCxnSpPr>
          <p:spPr>
            <a:xfrm flipV="1">
              <a:off x="463983" y="648482"/>
              <a:ext cx="512012" cy="8945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a:endCxn id="11" idx="2"/>
            </p:cNvCxnSpPr>
            <p:nvPr/>
          </p:nvCxnSpPr>
          <p:spPr>
            <a:xfrm flipH="1" flipV="1">
              <a:off x="463983" y="1943130"/>
              <a:ext cx="475920" cy="101003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 name="テキスト ボックス 38"/>
          <p:cNvSpPr txBox="1"/>
          <p:nvPr/>
        </p:nvSpPr>
        <p:spPr>
          <a:xfrm>
            <a:off x="7374505" y="4870482"/>
            <a:ext cx="2742354" cy="400110"/>
          </a:xfrm>
          <a:prstGeom prst="rect">
            <a:avLst/>
          </a:prstGeom>
          <a:noFill/>
        </p:spPr>
        <p:txBody>
          <a:bodyPr wrap="none" rtlCol="0" anchor="ctr">
            <a:spAutoFit/>
          </a:bodyPr>
          <a:lstStyle/>
          <a:p>
            <a:pPr algn="ctr"/>
            <a:r>
              <a:rPr lang="en-US" altLang="ja-JP" sz="2000" b="1" dirty="0">
                <a:latin typeface="Segoe UI" panose="020B0502040204020203" pitchFamily="34" charset="0"/>
                <a:ea typeface="メイリオ" panose="020B0604030504040204" pitchFamily="50" charset="-128"/>
              </a:rPr>
              <a:t>Outside of the nozzle</a:t>
            </a:r>
            <a:endParaRPr lang="ja-JP" altLang="en-US" sz="2000" b="1" dirty="0">
              <a:latin typeface="Segoe UI" panose="020B0502040204020203" pitchFamily="34" charset="0"/>
              <a:ea typeface="メイリオ" panose="020B0604030504040204" pitchFamily="50" charset="-128"/>
            </a:endParaRPr>
          </a:p>
        </p:txBody>
      </p:sp>
      <p:sp>
        <p:nvSpPr>
          <p:cNvPr id="40" name="テキスト ボックス 39"/>
          <p:cNvSpPr txBox="1"/>
          <p:nvPr/>
        </p:nvSpPr>
        <p:spPr>
          <a:xfrm>
            <a:off x="3256255" y="4870482"/>
            <a:ext cx="2530757" cy="400110"/>
          </a:xfrm>
          <a:prstGeom prst="rect">
            <a:avLst/>
          </a:prstGeom>
          <a:noFill/>
        </p:spPr>
        <p:txBody>
          <a:bodyPr wrap="none" rtlCol="0" anchor="ctr">
            <a:spAutoFit/>
          </a:bodyPr>
          <a:lstStyle/>
          <a:p>
            <a:pPr algn="ctr"/>
            <a:r>
              <a:rPr lang="en-US" altLang="ja-JP" sz="2000" b="1" dirty="0">
                <a:latin typeface="Segoe UI" panose="020B0502040204020203" pitchFamily="34" charset="0"/>
                <a:ea typeface="メイリオ" panose="020B0604030504040204" pitchFamily="50" charset="-128"/>
              </a:rPr>
              <a:t>Inside of the nozzle</a:t>
            </a:r>
            <a:endParaRPr lang="ja-JP" altLang="en-US" sz="2000" b="1" dirty="0">
              <a:latin typeface="Segoe UI" panose="020B0502040204020203" pitchFamily="34" charset="0"/>
              <a:ea typeface="メイリオ" panose="020B0604030504040204" pitchFamily="50" charset="-128"/>
            </a:endParaRPr>
          </a:p>
        </p:txBody>
      </p:sp>
      <p:sp>
        <p:nvSpPr>
          <p:cNvPr id="41" name="テキスト ボックス 40"/>
          <p:cNvSpPr txBox="1"/>
          <p:nvPr/>
        </p:nvSpPr>
        <p:spPr>
          <a:xfrm>
            <a:off x="1524000" y="924053"/>
            <a:ext cx="9144000" cy="584775"/>
          </a:xfrm>
          <a:prstGeom prst="rect">
            <a:avLst/>
          </a:prstGeom>
          <a:noFill/>
        </p:spPr>
        <p:txBody>
          <a:bodyPr wrap="square" rtlCol="0">
            <a:spAutoFit/>
          </a:bodyPr>
          <a:lstStyle/>
          <a:p>
            <a:pPr algn="ctr"/>
            <a:r>
              <a:rPr lang="en-US" altLang="ja-JP" sz="3200" dirty="0">
                <a:latin typeface="Segoe UI" panose="020B0502040204020203" pitchFamily="34" charset="0"/>
              </a:rPr>
              <a:t>Overview of FPP</a:t>
            </a:r>
            <a:endParaRPr lang="ja-JP" altLang="en-US" sz="3200" dirty="0">
              <a:latin typeface="Segoe UI" panose="020B0502040204020203" pitchFamily="34" charset="0"/>
            </a:endParaRPr>
          </a:p>
        </p:txBody>
      </p:sp>
      <p:sp>
        <p:nvSpPr>
          <p:cNvPr id="42" name="テキスト ボックス 41"/>
          <p:cNvSpPr txBox="1"/>
          <p:nvPr/>
        </p:nvSpPr>
        <p:spPr>
          <a:xfrm>
            <a:off x="1064700" y="5525013"/>
            <a:ext cx="10062600" cy="523220"/>
          </a:xfrm>
          <a:prstGeom prst="rect">
            <a:avLst/>
          </a:prstGeom>
          <a:solidFill>
            <a:srgbClr val="FF0000"/>
          </a:solidFill>
          <a:ln w="12700">
            <a:solidFill>
              <a:srgbClr val="FF0000"/>
            </a:solidFill>
          </a:ln>
        </p:spPr>
        <p:txBody>
          <a:bodyPr wrap="square" rtlCol="0" anchor="ctr">
            <a:spAutoFit/>
          </a:bodyPr>
          <a:lstStyle/>
          <a:p>
            <a:pPr algn="ctr"/>
            <a:r>
              <a:rPr lang="en-US" altLang="ja-JP" sz="2800" dirty="0">
                <a:solidFill>
                  <a:schemeClr val="bg1"/>
                </a:solidFill>
                <a:latin typeface="Segoe UI" panose="020B0502040204020203" pitchFamily="34" charset="0"/>
                <a:ea typeface="メイリオ" panose="020B0604030504040204" pitchFamily="50" charset="-128"/>
              </a:rPr>
              <a:t>Simulate the </a:t>
            </a:r>
            <a:r>
              <a:rPr lang="en-US" altLang="ja-JP" sz="2800" b="1" dirty="0">
                <a:solidFill>
                  <a:schemeClr val="bg1"/>
                </a:solidFill>
                <a:latin typeface="Segoe UI" panose="020B0502040204020203" pitchFamily="34" charset="0"/>
                <a:ea typeface="メイリオ" panose="020B0604030504040204" pitchFamily="50" charset="-128"/>
              </a:rPr>
              <a:t>spread and bounce of the shot </a:t>
            </a:r>
            <a:endParaRPr lang="en-US" altLang="ja-JP" sz="2800" b="1" u="sng" dirty="0">
              <a:solidFill>
                <a:schemeClr val="bg1"/>
              </a:solidFill>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556618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Outline of the simulation</a:t>
            </a:r>
            <a:endParaRPr lang="ja-JP" altLang="en-US" sz="4400" b="1" dirty="0">
              <a:latin typeface="Segoe UI" panose="020B0502040204020203" pitchFamily="34" charset="0"/>
            </a:endParaRPr>
          </a:p>
        </p:txBody>
      </p:sp>
      <p:sp>
        <p:nvSpPr>
          <p:cNvPr id="4" name="角丸四角形 3"/>
          <p:cNvSpPr/>
          <p:nvPr/>
        </p:nvSpPr>
        <p:spPr>
          <a:xfrm>
            <a:off x="824959" y="1838091"/>
            <a:ext cx="4500000" cy="3240000"/>
          </a:xfrm>
          <a:prstGeom prst="roundRect">
            <a:avLst/>
          </a:prstGeom>
          <a:solidFill>
            <a:schemeClr val="accent5">
              <a:lumMod val="20000"/>
              <a:lumOff val="8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 name="角丸四角形 4"/>
          <p:cNvSpPr/>
          <p:nvPr/>
        </p:nvSpPr>
        <p:spPr>
          <a:xfrm>
            <a:off x="6864659" y="1838091"/>
            <a:ext cx="4500000" cy="3240000"/>
          </a:xfrm>
          <a:prstGeom prst="roundRect">
            <a:avLst/>
          </a:prstGeom>
          <a:solidFill>
            <a:srgbClr val="FFC1C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6" name="グループ化 5"/>
          <p:cNvGrpSpPr>
            <a:grpSpLocks noChangeAspect="1"/>
          </p:cNvGrpSpPr>
          <p:nvPr/>
        </p:nvGrpSpPr>
        <p:grpSpPr>
          <a:xfrm>
            <a:off x="7026659" y="2728296"/>
            <a:ext cx="3708000" cy="1171590"/>
            <a:chOff x="862736" y="587521"/>
            <a:chExt cx="7690714" cy="2430000"/>
          </a:xfrm>
        </p:grpSpPr>
        <p:pic>
          <p:nvPicPr>
            <p:cNvPr id="7" name="図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736" y="587521"/>
              <a:ext cx="4541977" cy="2430000"/>
            </a:xfrm>
            <a:prstGeom prst="rect">
              <a:avLst/>
            </a:prstGeom>
          </p:spPr>
        </p:pic>
        <p:sp>
          <p:nvSpPr>
            <p:cNvPr id="8" name="フリーフォーム 7"/>
            <p:cNvSpPr/>
            <p:nvPr/>
          </p:nvSpPr>
          <p:spPr>
            <a:xfrm>
              <a:off x="962025" y="741273"/>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フリーフォーム 8"/>
            <p:cNvSpPr/>
            <p:nvPr/>
          </p:nvSpPr>
          <p:spPr>
            <a:xfrm flipV="1">
              <a:off x="962024" y="2125902"/>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フリーフォーム 9"/>
            <p:cNvSpPr/>
            <p:nvPr/>
          </p:nvSpPr>
          <p:spPr>
            <a:xfrm>
              <a:off x="1076325" y="1092253"/>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フリーフォーム 10"/>
            <p:cNvSpPr/>
            <p:nvPr/>
          </p:nvSpPr>
          <p:spPr>
            <a:xfrm flipV="1">
              <a:off x="1076325" y="2023886"/>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2" name="フリーフォーム 11"/>
            <p:cNvSpPr/>
            <p:nvPr/>
          </p:nvSpPr>
          <p:spPr>
            <a:xfrm>
              <a:off x="1171575" y="1523502"/>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 name="フリーフォーム 12"/>
            <p:cNvSpPr/>
            <p:nvPr/>
          </p:nvSpPr>
          <p:spPr>
            <a:xfrm flipV="1">
              <a:off x="1171575" y="1949729"/>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楕円 13"/>
            <p:cNvSpPr/>
            <p:nvPr/>
          </p:nvSpPr>
          <p:spPr>
            <a:xfrm>
              <a:off x="1981200" y="8382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楕円 14"/>
            <p:cNvSpPr/>
            <p:nvPr/>
          </p:nvSpPr>
          <p:spPr>
            <a:xfrm>
              <a:off x="1247775" y="25527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楕円 15"/>
            <p:cNvSpPr/>
            <p:nvPr/>
          </p:nvSpPr>
          <p:spPr>
            <a:xfrm>
              <a:off x="3962400" y="1743075"/>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楕円 16"/>
            <p:cNvSpPr/>
            <p:nvPr/>
          </p:nvSpPr>
          <p:spPr>
            <a:xfrm>
              <a:off x="2343150" y="180975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楕円 17"/>
            <p:cNvSpPr/>
            <p:nvPr/>
          </p:nvSpPr>
          <p:spPr>
            <a:xfrm>
              <a:off x="5915025" y="205740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楕円 18"/>
            <p:cNvSpPr/>
            <p:nvPr/>
          </p:nvSpPr>
          <p:spPr>
            <a:xfrm>
              <a:off x="6629400" y="1390650"/>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0" name="楕円 19"/>
            <p:cNvSpPr/>
            <p:nvPr/>
          </p:nvSpPr>
          <p:spPr>
            <a:xfrm>
              <a:off x="7715250" y="1762125"/>
              <a:ext cx="216000" cy="216000"/>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1" name="直線矢印コネクタ 20"/>
            <p:cNvCxnSpPr>
              <a:stCxn id="14" idx="6"/>
            </p:cNvCxnSpPr>
            <p:nvPr/>
          </p:nvCxnSpPr>
          <p:spPr>
            <a:xfrm>
              <a:off x="2197200" y="946200"/>
              <a:ext cx="36195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a:stCxn id="17" idx="6"/>
            </p:cNvCxnSpPr>
            <p:nvPr/>
          </p:nvCxnSpPr>
          <p:spPr>
            <a:xfrm>
              <a:off x="2559150" y="1917750"/>
              <a:ext cx="3555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a:stCxn id="15" idx="6"/>
            </p:cNvCxnSpPr>
            <p:nvPr/>
          </p:nvCxnSpPr>
          <p:spPr>
            <a:xfrm>
              <a:off x="1463775" y="2660700"/>
              <a:ext cx="431700" cy="36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a:stCxn id="16" idx="6"/>
            </p:cNvCxnSpPr>
            <p:nvPr/>
          </p:nvCxnSpPr>
          <p:spPr>
            <a:xfrm>
              <a:off x="4178400" y="1851075"/>
              <a:ext cx="3936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stCxn id="18" idx="6"/>
            </p:cNvCxnSpPr>
            <p:nvPr/>
          </p:nvCxnSpPr>
          <p:spPr>
            <a:xfrm>
              <a:off x="6131025" y="2165400"/>
              <a:ext cx="498375" cy="705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a:stCxn id="19" idx="6"/>
            </p:cNvCxnSpPr>
            <p:nvPr/>
          </p:nvCxnSpPr>
          <p:spPr>
            <a:xfrm flipV="1">
              <a:off x="6845400" y="1390650"/>
              <a:ext cx="488850" cy="108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a:stCxn id="20" idx="6"/>
            </p:cNvCxnSpPr>
            <p:nvPr/>
          </p:nvCxnSpPr>
          <p:spPr>
            <a:xfrm flipV="1">
              <a:off x="7931250" y="1851075"/>
              <a:ext cx="622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フリーフォーム 27"/>
            <p:cNvSpPr/>
            <p:nvPr/>
          </p:nvSpPr>
          <p:spPr>
            <a:xfrm>
              <a:off x="5579449" y="1152525"/>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フリーフォーム 28"/>
            <p:cNvSpPr/>
            <p:nvPr/>
          </p:nvSpPr>
          <p:spPr>
            <a:xfrm>
              <a:off x="5619750" y="15811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0" name="フリーフォーム 29"/>
            <p:cNvSpPr/>
            <p:nvPr/>
          </p:nvSpPr>
          <p:spPr>
            <a:xfrm flipV="1">
              <a:off x="5619750" y="20002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フリーフォーム 30"/>
            <p:cNvSpPr/>
            <p:nvPr/>
          </p:nvSpPr>
          <p:spPr>
            <a:xfrm flipV="1">
              <a:off x="5579449" y="2275813"/>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32" name="テキスト ボックス 31"/>
          <p:cNvSpPr txBox="1"/>
          <p:nvPr/>
        </p:nvSpPr>
        <p:spPr>
          <a:xfrm>
            <a:off x="7796708" y="1384329"/>
            <a:ext cx="2628000" cy="461665"/>
          </a:xfrm>
          <a:prstGeom prst="rect">
            <a:avLst/>
          </a:prstGeom>
          <a:noFill/>
          <a:ln w="38100">
            <a:solidFill>
              <a:srgbClr val="FF0000"/>
            </a:solidFill>
          </a:ln>
        </p:spPr>
        <p:txBody>
          <a:bodyPr wrap="square" rtlCol="0" anchor="ctr">
            <a:spAutoFit/>
          </a:bodyPr>
          <a:lstStyle/>
          <a:p>
            <a:pPr algn="ctr"/>
            <a:r>
              <a:rPr lang="en-US" altLang="ja-JP" sz="2400" dirty="0">
                <a:latin typeface="メイリオ" panose="020B0604030504040204" pitchFamily="50" charset="-128"/>
                <a:ea typeface="メイリオ" panose="020B0604030504040204" pitchFamily="50" charset="-128"/>
              </a:rPr>
              <a:t>MPS software</a:t>
            </a:r>
            <a:endParaRPr lang="ja-JP" altLang="en-US" sz="2400" dirty="0">
              <a:latin typeface="メイリオ" panose="020B0604030504040204" pitchFamily="50" charset="-128"/>
              <a:ea typeface="メイリオ" panose="020B0604030504040204" pitchFamily="50" charset="-128"/>
            </a:endParaRPr>
          </a:p>
        </p:txBody>
      </p:sp>
      <p:sp>
        <p:nvSpPr>
          <p:cNvPr id="33" name="テキスト ボックス 32"/>
          <p:cNvSpPr txBox="1"/>
          <p:nvPr/>
        </p:nvSpPr>
        <p:spPr>
          <a:xfrm>
            <a:off x="1759997" y="1373467"/>
            <a:ext cx="2628000" cy="461665"/>
          </a:xfrm>
          <a:prstGeom prst="rect">
            <a:avLst/>
          </a:prstGeom>
          <a:noFill/>
          <a:ln w="38100">
            <a:solidFill>
              <a:srgbClr val="0070C0"/>
            </a:solidFill>
          </a:ln>
        </p:spPr>
        <p:txBody>
          <a:bodyPr wrap="square" rtlCol="0" anchor="ctr">
            <a:spAutoFit/>
          </a:bodyPr>
          <a:lstStyle/>
          <a:p>
            <a:pPr algn="ctr"/>
            <a:r>
              <a:rPr lang="en-US" altLang="ja-JP" sz="2400" dirty="0">
                <a:latin typeface="Segoe UI" panose="020B0502040204020203" pitchFamily="34" charset="0"/>
                <a:ea typeface="メイリオ" panose="020B0604030504040204" pitchFamily="50" charset="-128"/>
              </a:rPr>
              <a:t>FEM software</a:t>
            </a:r>
            <a:endParaRPr lang="ja-JP" altLang="en-US" sz="2400" dirty="0">
              <a:latin typeface="Segoe UI" panose="020B0502040204020203" pitchFamily="34" charset="0"/>
              <a:ea typeface="メイリオ" panose="020B0604030504040204" pitchFamily="50" charset="-128"/>
            </a:endParaRPr>
          </a:p>
        </p:txBody>
      </p:sp>
      <p:sp>
        <p:nvSpPr>
          <p:cNvPr id="34" name="テキスト ボックス 33"/>
          <p:cNvSpPr txBox="1"/>
          <p:nvPr/>
        </p:nvSpPr>
        <p:spPr>
          <a:xfrm>
            <a:off x="1802595" y="4199906"/>
            <a:ext cx="2808000" cy="720000"/>
          </a:xfrm>
          <a:prstGeom prst="rect">
            <a:avLst/>
          </a:prstGeom>
          <a:noFill/>
        </p:spPr>
        <p:txBody>
          <a:bodyPr wrap="square" rtlCol="0" anchor="ctr">
            <a:spAutoFit/>
          </a:bodyPr>
          <a:lstStyle/>
          <a:p>
            <a:pPr algn="ctr"/>
            <a:r>
              <a:rPr lang="en-US" altLang="ja-JP" sz="2000" dirty="0">
                <a:latin typeface="メイリオ" panose="020B0604030504040204" pitchFamily="50" charset="-128"/>
                <a:ea typeface="メイリオ" panose="020B0604030504040204" pitchFamily="50" charset="-128"/>
              </a:rPr>
              <a:t>Airflow data obtained from FEM</a:t>
            </a:r>
            <a:endParaRPr lang="ja-JP" altLang="en-US" sz="2000" dirty="0">
              <a:latin typeface="メイリオ" panose="020B0604030504040204" pitchFamily="50" charset="-128"/>
              <a:ea typeface="メイリオ" panose="020B0604030504040204" pitchFamily="50" charset="-128"/>
            </a:endParaRPr>
          </a:p>
        </p:txBody>
      </p:sp>
      <p:sp>
        <p:nvSpPr>
          <p:cNvPr id="35" name="下カーブ矢印 34"/>
          <p:cNvSpPr/>
          <p:nvPr/>
        </p:nvSpPr>
        <p:spPr>
          <a:xfrm>
            <a:off x="4678078" y="1652015"/>
            <a:ext cx="2887837" cy="450840"/>
          </a:xfrm>
          <a:prstGeom prst="curvedDownArrow">
            <a:avLst>
              <a:gd name="adj1" fmla="val 45458"/>
              <a:gd name="adj2" fmla="val 116583"/>
              <a:gd name="adj3" fmla="val 355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36" name="テキスト ボックス 35"/>
          <p:cNvSpPr txBox="1"/>
          <p:nvPr/>
        </p:nvSpPr>
        <p:spPr>
          <a:xfrm>
            <a:off x="7620659" y="4461939"/>
            <a:ext cx="2988000" cy="400110"/>
          </a:xfrm>
          <a:prstGeom prst="rect">
            <a:avLst/>
          </a:prstGeom>
          <a:noFill/>
        </p:spPr>
        <p:txBody>
          <a:bodyPr wrap="square" rtlCol="0" anchor="ctr">
            <a:spAutoFit/>
          </a:bodyPr>
          <a:lstStyle/>
          <a:p>
            <a:pPr algn="ctr"/>
            <a:r>
              <a:rPr lang="en-US" altLang="ja-JP" sz="2000" dirty="0">
                <a:latin typeface="メイリオ" panose="020B0604030504040204" pitchFamily="50" charset="-128"/>
                <a:ea typeface="メイリオ" panose="020B0604030504040204" pitchFamily="50" charset="-128"/>
              </a:rPr>
              <a:t>Shots flight on airflow</a:t>
            </a:r>
            <a:endParaRPr lang="ja-JP" altLang="en-US" sz="2000" dirty="0">
              <a:latin typeface="メイリオ" panose="020B0604030504040204" pitchFamily="50" charset="-128"/>
              <a:ea typeface="メイリオ" panose="020B0604030504040204" pitchFamily="50" charset="-128"/>
            </a:endParaRPr>
          </a:p>
        </p:txBody>
      </p:sp>
      <p:sp>
        <p:nvSpPr>
          <p:cNvPr id="37" name="テキスト ボックス 36"/>
          <p:cNvSpPr txBox="1"/>
          <p:nvPr/>
        </p:nvSpPr>
        <p:spPr>
          <a:xfrm>
            <a:off x="5208336" y="1319774"/>
            <a:ext cx="1855322" cy="400110"/>
          </a:xfrm>
          <a:prstGeom prst="rect">
            <a:avLst/>
          </a:prstGeom>
          <a:noFill/>
        </p:spPr>
        <p:txBody>
          <a:bodyPr wrap="square" rtlCol="0" anchor="ctr">
            <a:spAutoFit/>
          </a:bodyPr>
          <a:lstStyle/>
          <a:p>
            <a:pPr algn="ctr"/>
            <a:r>
              <a:rPr lang="en-US" altLang="ja-JP" sz="2000" b="1" dirty="0">
                <a:latin typeface="メイリオ" panose="020B0604030504040204" pitchFamily="50" charset="-128"/>
                <a:ea typeface="メイリオ" panose="020B0604030504040204" pitchFamily="50" charset="-128"/>
              </a:rPr>
              <a:t>introduce</a:t>
            </a:r>
            <a:endParaRPr lang="ja-JP" altLang="en-US" sz="2000" b="1" dirty="0">
              <a:latin typeface="メイリオ" panose="020B0604030504040204" pitchFamily="50" charset="-128"/>
              <a:ea typeface="メイリオ" panose="020B0604030504040204" pitchFamily="50" charset="-128"/>
            </a:endParaRPr>
          </a:p>
        </p:txBody>
      </p:sp>
      <p:grpSp>
        <p:nvGrpSpPr>
          <p:cNvPr id="38" name="グループ化 37"/>
          <p:cNvGrpSpPr>
            <a:grpSpLocks noChangeAspect="1"/>
          </p:cNvGrpSpPr>
          <p:nvPr/>
        </p:nvGrpSpPr>
        <p:grpSpPr>
          <a:xfrm>
            <a:off x="1421482" y="2734573"/>
            <a:ext cx="3570229" cy="1171590"/>
            <a:chOff x="862736" y="587521"/>
            <a:chExt cx="7404964" cy="2430000"/>
          </a:xfrm>
        </p:grpSpPr>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736" y="587521"/>
              <a:ext cx="4541977" cy="2430000"/>
            </a:xfrm>
            <a:prstGeom prst="rect">
              <a:avLst/>
            </a:prstGeom>
          </p:spPr>
        </p:pic>
        <p:sp>
          <p:nvSpPr>
            <p:cNvPr id="40" name="フリーフォーム 39"/>
            <p:cNvSpPr/>
            <p:nvPr/>
          </p:nvSpPr>
          <p:spPr>
            <a:xfrm>
              <a:off x="962025" y="741273"/>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1" name="フリーフォーム 40"/>
            <p:cNvSpPr/>
            <p:nvPr/>
          </p:nvSpPr>
          <p:spPr>
            <a:xfrm flipV="1">
              <a:off x="962024" y="2125902"/>
              <a:ext cx="4276725" cy="752943"/>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2" name="フリーフォーム 41"/>
            <p:cNvSpPr/>
            <p:nvPr/>
          </p:nvSpPr>
          <p:spPr>
            <a:xfrm>
              <a:off x="1076325" y="1092253"/>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3" name="フリーフォーム 42"/>
            <p:cNvSpPr/>
            <p:nvPr/>
          </p:nvSpPr>
          <p:spPr>
            <a:xfrm flipV="1">
              <a:off x="1076325" y="2023886"/>
              <a:ext cx="3676650" cy="609183"/>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4" name="フリーフォーム 43"/>
            <p:cNvSpPr/>
            <p:nvPr/>
          </p:nvSpPr>
          <p:spPr>
            <a:xfrm>
              <a:off x="1171575" y="1523502"/>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5" name="フリーフォーム 44"/>
            <p:cNvSpPr/>
            <p:nvPr/>
          </p:nvSpPr>
          <p:spPr>
            <a:xfrm flipV="1">
              <a:off x="1171575" y="1949729"/>
              <a:ext cx="2562225" cy="286248"/>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フリーフォーム 45"/>
            <p:cNvSpPr/>
            <p:nvPr/>
          </p:nvSpPr>
          <p:spPr>
            <a:xfrm>
              <a:off x="5579449" y="1152525"/>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7" name="フリーフォーム 46"/>
            <p:cNvSpPr/>
            <p:nvPr/>
          </p:nvSpPr>
          <p:spPr>
            <a:xfrm>
              <a:off x="5619750" y="15811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8" name="フリーフォーム 47"/>
            <p:cNvSpPr/>
            <p:nvPr/>
          </p:nvSpPr>
          <p:spPr>
            <a:xfrm flipV="1">
              <a:off x="5619750" y="2000250"/>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9" name="フリーフォーム 48"/>
            <p:cNvSpPr/>
            <p:nvPr/>
          </p:nvSpPr>
          <p:spPr>
            <a:xfrm flipV="1">
              <a:off x="5579449" y="2275813"/>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cxnSp>
        <p:nvCxnSpPr>
          <p:cNvPr id="50" name="直線コネクタ 49"/>
          <p:cNvCxnSpPr/>
          <p:nvPr/>
        </p:nvCxnSpPr>
        <p:spPr>
          <a:xfrm>
            <a:off x="1421481" y="2740996"/>
            <a:ext cx="115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p:cNvCxnSpPr/>
          <p:nvPr/>
        </p:nvCxnSpPr>
        <p:spPr>
          <a:xfrm>
            <a:off x="1421481" y="3899871"/>
            <a:ext cx="115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p:cNvCxnSpPr/>
          <p:nvPr/>
        </p:nvCxnSpPr>
        <p:spPr>
          <a:xfrm>
            <a:off x="2563908" y="2728297"/>
            <a:ext cx="361820" cy="3137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flipV="1">
            <a:off x="2560733" y="3595072"/>
            <a:ext cx="361820" cy="3137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2899771" y="3036632"/>
            <a:ext cx="72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2893421" y="3601782"/>
            <a:ext cx="72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7022379" y="2731471"/>
            <a:ext cx="115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7022379" y="3890346"/>
            <a:ext cx="115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8164806" y="2718772"/>
            <a:ext cx="361820" cy="3137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flipV="1">
            <a:off x="8161631" y="3585547"/>
            <a:ext cx="361820" cy="31371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a:off x="8500669" y="3027107"/>
            <a:ext cx="72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8494319" y="3592257"/>
            <a:ext cx="72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5697415" y="2290949"/>
            <a:ext cx="877163"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Nozzle</a:t>
            </a:r>
            <a:endParaRPr lang="ja-JP" altLang="en-US" dirty="0">
              <a:latin typeface="Segoe UI" panose="020B0502040204020203" pitchFamily="34" charset="0"/>
              <a:ea typeface="メイリオ" panose="020B0604030504040204" pitchFamily="50" charset="-128"/>
            </a:endParaRPr>
          </a:p>
        </p:txBody>
      </p:sp>
      <p:cxnSp>
        <p:nvCxnSpPr>
          <p:cNvPr id="63" name="直線コネクタ 62"/>
          <p:cNvCxnSpPr>
            <a:stCxn id="62" idx="3"/>
          </p:cNvCxnSpPr>
          <p:nvPr/>
        </p:nvCxnSpPr>
        <p:spPr>
          <a:xfrm>
            <a:off x="6574578" y="2475615"/>
            <a:ext cx="489080" cy="20093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a:endCxn id="62" idx="1"/>
          </p:cNvCxnSpPr>
          <p:nvPr/>
        </p:nvCxnSpPr>
        <p:spPr>
          <a:xfrm flipV="1">
            <a:off x="2780370" y="2475615"/>
            <a:ext cx="2917045" cy="41579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テキスト ボックス 64"/>
          <p:cNvSpPr txBox="1"/>
          <p:nvPr/>
        </p:nvSpPr>
        <p:spPr>
          <a:xfrm>
            <a:off x="9378528" y="2382509"/>
            <a:ext cx="877163"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Shot</a:t>
            </a:r>
            <a:endParaRPr lang="ja-JP" altLang="en-US" dirty="0">
              <a:latin typeface="Segoe UI" panose="020B0502040204020203" pitchFamily="34" charset="0"/>
              <a:ea typeface="メイリオ" panose="020B0604030504040204" pitchFamily="50" charset="-128"/>
            </a:endParaRPr>
          </a:p>
        </p:txBody>
      </p:sp>
      <p:cxnSp>
        <p:nvCxnSpPr>
          <p:cNvPr id="66" name="直線コネクタ 65"/>
          <p:cNvCxnSpPr>
            <a:stCxn id="19" idx="0"/>
            <a:endCxn id="65" idx="2"/>
          </p:cNvCxnSpPr>
          <p:nvPr/>
        </p:nvCxnSpPr>
        <p:spPr>
          <a:xfrm flipH="1" flipV="1">
            <a:off x="9817109" y="2751841"/>
            <a:ext cx="41960" cy="36367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正方形/長方形 66"/>
          <p:cNvSpPr/>
          <p:nvPr/>
        </p:nvSpPr>
        <p:spPr>
          <a:xfrm>
            <a:off x="822000" y="5462883"/>
            <a:ext cx="10548000" cy="5760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800" b="1" dirty="0">
                <a:latin typeface="Segoe UI" panose="020B0502040204020203" pitchFamily="34" charset="0"/>
                <a:ea typeface="メイリオ" panose="020B0604030504040204" pitchFamily="50" charset="-128"/>
              </a:rPr>
              <a:t>Simulation of many shots flight </a:t>
            </a:r>
            <a:r>
              <a:rPr lang="en-US" altLang="ja-JP" sz="2800" dirty="0">
                <a:latin typeface="Segoe UI" panose="020B0502040204020203" pitchFamily="34" charset="0"/>
                <a:ea typeface="メイリオ" panose="020B0604030504040204" pitchFamily="50" charset="-128"/>
              </a:rPr>
              <a:t>inside and outside of the nozzle</a:t>
            </a:r>
          </a:p>
        </p:txBody>
      </p:sp>
    </p:spTree>
    <p:extLst>
      <p:ext uri="{BB962C8B-B14F-4D97-AF65-F5344CB8AC3E}">
        <p14:creationId xmlns:p14="http://schemas.microsoft.com/office/powerpoint/2010/main" val="1785745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Airflow analysis by FEM</a:t>
            </a:r>
            <a:endParaRPr lang="ja-JP" altLang="en-US" sz="4400" b="1" dirty="0">
              <a:latin typeface="Segoe UI" panose="020B0502040204020203" pitchFamily="34" charset="0"/>
            </a:endParaRPr>
          </a:p>
        </p:txBody>
      </p:sp>
      <p:sp>
        <p:nvSpPr>
          <p:cNvPr id="5" name="テキスト ボックス 4"/>
          <p:cNvSpPr txBox="1"/>
          <p:nvPr/>
        </p:nvSpPr>
        <p:spPr>
          <a:xfrm>
            <a:off x="0" y="846792"/>
            <a:ext cx="9144000" cy="523220"/>
          </a:xfrm>
          <a:prstGeom prst="rect">
            <a:avLst/>
          </a:prstGeom>
          <a:noFill/>
        </p:spPr>
        <p:txBody>
          <a:bodyPr wrap="square" rtlCol="0">
            <a:spAutoFit/>
          </a:bodyPr>
          <a:lstStyle/>
          <a:p>
            <a:r>
              <a:rPr lang="en-US" altLang="ja-JP" sz="2800" dirty="0">
                <a:latin typeface="Segoe UI" panose="020B0502040204020203" pitchFamily="34" charset="0"/>
              </a:rPr>
              <a:t>Simulation condition</a:t>
            </a:r>
            <a:endParaRPr lang="ja-JP" altLang="en-US" sz="2800" dirty="0">
              <a:latin typeface="Segoe UI" panose="020B0502040204020203" pitchFamily="34" charset="0"/>
            </a:endParaRPr>
          </a:p>
        </p:txBody>
      </p:sp>
      <p:grpSp>
        <p:nvGrpSpPr>
          <p:cNvPr id="25" name="グループ化 24"/>
          <p:cNvGrpSpPr>
            <a:grpSpLocks noChangeAspect="1"/>
          </p:cNvGrpSpPr>
          <p:nvPr/>
        </p:nvGrpSpPr>
        <p:grpSpPr>
          <a:xfrm>
            <a:off x="3640051" y="2680398"/>
            <a:ext cx="7618274" cy="3491570"/>
            <a:chOff x="1191485" y="772865"/>
            <a:chExt cx="10577872" cy="4848012"/>
          </a:xfrm>
        </p:grpSpPr>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8860" y="1788800"/>
              <a:ext cx="6055969" cy="3240000"/>
            </a:xfrm>
            <a:prstGeom prst="rect">
              <a:avLst/>
            </a:prstGeom>
          </p:spPr>
        </p:pic>
        <p:sp>
          <p:nvSpPr>
            <p:cNvPr id="27" name="正方形/長方形 26"/>
            <p:cNvSpPr/>
            <p:nvPr/>
          </p:nvSpPr>
          <p:spPr>
            <a:xfrm>
              <a:off x="10259698" y="1859745"/>
              <a:ext cx="462566" cy="3098109"/>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28" name="直線矢印コネクタ 27"/>
            <p:cNvCxnSpPr/>
            <p:nvPr/>
          </p:nvCxnSpPr>
          <p:spPr>
            <a:xfrm>
              <a:off x="6158066" y="2603545"/>
              <a:ext cx="0" cy="1598999"/>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stCxn id="27" idx="1"/>
              <a:endCxn id="26" idx="3"/>
            </p:cNvCxnSpPr>
            <p:nvPr/>
          </p:nvCxnSpPr>
          <p:spPr>
            <a:xfrm flipH="1">
              <a:off x="7634829" y="3408800"/>
              <a:ext cx="2624869" cy="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p:nvCxnSpPr>
          <p:spPr>
            <a:xfrm flipH="1">
              <a:off x="7595483" y="2257443"/>
              <a:ext cx="0" cy="229120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1440682" y="3408800"/>
              <a:ext cx="9827762"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11279902" y="2989003"/>
              <a:ext cx="489455" cy="726486"/>
            </a:xfrm>
            <a:prstGeom prst="rect">
              <a:avLst/>
            </a:prstGeom>
            <a:noFill/>
          </p:spPr>
          <p:txBody>
            <a:bodyPr wrap="square" rtlCol="0" anchor="ctr">
              <a:spAutoFit/>
            </a:bodyPr>
            <a:lstStyle/>
            <a:p>
              <a:pPr algn="ctr"/>
              <a:r>
                <a:rPr lang="en-US" altLang="ja-JP" sz="2800" dirty="0">
                  <a:latin typeface="Segoe UI" panose="020B0502040204020203" pitchFamily="34" charset="0"/>
                  <a:cs typeface="Segoe UI" panose="020B0502040204020203" pitchFamily="34" charset="0"/>
                </a:rPr>
                <a:t>y</a:t>
              </a:r>
              <a:endParaRPr lang="ja-JP" altLang="en-US" sz="2800" dirty="0">
                <a:latin typeface="Segoe UI" panose="020B0502040204020203" pitchFamily="34" charset="0"/>
                <a:cs typeface="Segoe UI" panose="020B0502040204020203" pitchFamily="34" charset="0"/>
              </a:endParaRPr>
            </a:p>
          </p:txBody>
        </p:sp>
        <p:cxnSp>
          <p:nvCxnSpPr>
            <p:cNvPr id="33" name="直線矢印コネクタ 32"/>
            <p:cNvCxnSpPr/>
            <p:nvPr/>
          </p:nvCxnSpPr>
          <p:spPr>
            <a:xfrm>
              <a:off x="2139992" y="1788799"/>
              <a:ext cx="0" cy="324000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rot="5400000">
              <a:off x="1705663" y="3088291"/>
              <a:ext cx="1656001" cy="641016"/>
            </a:xfrm>
            <a:prstGeom prst="rect">
              <a:avLst/>
            </a:prstGeom>
            <a:solidFill>
              <a:schemeClr val="bg1"/>
            </a:solid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Φ20</a:t>
              </a:r>
              <a:r>
                <a:rPr lang="en-US" altLang="ja-JP" sz="2400" dirty="0">
                  <a:latin typeface="Segoe UI" panose="020B0502040204020203" pitchFamily="34" charset="0"/>
                  <a:cs typeface="Segoe UI" panose="020B0502040204020203" pitchFamily="34" charset="0"/>
                </a:rPr>
                <a:t> </a:t>
              </a:r>
              <a:r>
                <a:rPr lang="en-US" altLang="ja-JP" sz="2000" dirty="0">
                  <a:latin typeface="Segoe UI" panose="020B0502040204020203" pitchFamily="34" charset="0"/>
                  <a:cs typeface="Segoe UI" panose="020B0502040204020203" pitchFamily="34" charset="0"/>
                </a:rPr>
                <a:t>mm</a:t>
              </a:r>
              <a:endParaRPr lang="ja-JP" altLang="en-US" sz="2400" dirty="0">
                <a:latin typeface="Segoe UI" panose="020B0502040204020203" pitchFamily="34" charset="0"/>
                <a:cs typeface="Segoe UI" panose="020B0502040204020203" pitchFamily="34" charset="0"/>
              </a:endParaRPr>
            </a:p>
          </p:txBody>
        </p:sp>
        <p:sp>
          <p:nvSpPr>
            <p:cNvPr id="35" name="テキスト ボックス 34"/>
            <p:cNvSpPr txBox="1"/>
            <p:nvPr/>
          </p:nvSpPr>
          <p:spPr>
            <a:xfrm>
              <a:off x="6897245" y="4637984"/>
              <a:ext cx="1368000" cy="982893"/>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Outlet</a:t>
              </a:r>
            </a:p>
            <a:p>
              <a:pPr algn="ctr"/>
              <a:r>
                <a:rPr lang="en-US" altLang="ja-JP" sz="2000" dirty="0">
                  <a:latin typeface="Segoe UI" panose="020B0502040204020203" pitchFamily="34" charset="0"/>
                  <a:cs typeface="Segoe UI" panose="020B0502040204020203" pitchFamily="34" charset="0"/>
                </a:rPr>
                <a:t>( y=0 )</a:t>
              </a:r>
              <a:endParaRPr lang="ja-JP" altLang="en-US" sz="2000" dirty="0">
                <a:latin typeface="Segoe UI" panose="020B0502040204020203" pitchFamily="34" charset="0"/>
                <a:cs typeface="Segoe UI" panose="020B0502040204020203" pitchFamily="34" charset="0"/>
              </a:endParaRPr>
            </a:p>
          </p:txBody>
        </p:sp>
        <p:sp>
          <p:nvSpPr>
            <p:cNvPr id="37" name="テキスト ボックス 36"/>
            <p:cNvSpPr txBox="1"/>
            <p:nvPr/>
          </p:nvSpPr>
          <p:spPr>
            <a:xfrm>
              <a:off x="1191485" y="5065328"/>
              <a:ext cx="1368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Inlet</a:t>
              </a:r>
            </a:p>
          </p:txBody>
        </p:sp>
        <p:cxnSp>
          <p:nvCxnSpPr>
            <p:cNvPr id="38" name="直線コネクタ 37"/>
            <p:cNvCxnSpPr/>
            <p:nvPr/>
          </p:nvCxnSpPr>
          <p:spPr>
            <a:xfrm>
              <a:off x="4792670" y="1204686"/>
              <a:ext cx="0" cy="5950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5670786" y="1204686"/>
              <a:ext cx="0" cy="1371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7593930" y="1204686"/>
              <a:ext cx="0" cy="1371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1592270" y="1204686"/>
              <a:ext cx="0" cy="59509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H="1">
              <a:off x="5670786" y="1363789"/>
              <a:ext cx="1924532" cy="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flipH="1">
              <a:off x="4793375" y="1363789"/>
              <a:ext cx="878106" cy="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a:off x="1623133" y="1363789"/>
              <a:ext cx="3169537" cy="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6" name="テキスト ボックス 45"/>
            <p:cNvSpPr txBox="1"/>
            <p:nvPr/>
          </p:nvSpPr>
          <p:spPr>
            <a:xfrm>
              <a:off x="5993075" y="772865"/>
              <a:ext cx="1368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55 mm</a:t>
              </a:r>
              <a:endParaRPr lang="ja-JP" altLang="en-US" sz="2400" dirty="0">
                <a:latin typeface="Segoe UI" panose="020B0502040204020203" pitchFamily="34" charset="0"/>
                <a:cs typeface="Segoe UI" panose="020B0502040204020203" pitchFamily="34" charset="0"/>
              </a:endParaRPr>
            </a:p>
          </p:txBody>
        </p:sp>
        <p:sp>
          <p:nvSpPr>
            <p:cNvPr id="47" name="テキスト ボックス 46"/>
            <p:cNvSpPr txBox="1"/>
            <p:nvPr/>
          </p:nvSpPr>
          <p:spPr>
            <a:xfrm>
              <a:off x="5733051" y="1296040"/>
              <a:ext cx="1799999" cy="1410238"/>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Nozzle parallel section</a:t>
              </a:r>
            </a:p>
          </p:txBody>
        </p:sp>
        <p:sp>
          <p:nvSpPr>
            <p:cNvPr id="48" name="テキスト ボックス 47"/>
            <p:cNvSpPr txBox="1"/>
            <p:nvPr/>
          </p:nvSpPr>
          <p:spPr>
            <a:xfrm>
              <a:off x="3702366" y="5065328"/>
              <a:ext cx="1368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Nozzle</a:t>
              </a:r>
            </a:p>
          </p:txBody>
        </p:sp>
        <p:sp>
          <p:nvSpPr>
            <p:cNvPr id="49" name="テキスト ボックス 48"/>
            <p:cNvSpPr txBox="1"/>
            <p:nvPr/>
          </p:nvSpPr>
          <p:spPr>
            <a:xfrm>
              <a:off x="2397901" y="772865"/>
              <a:ext cx="1620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500 mm</a:t>
              </a:r>
              <a:endParaRPr lang="ja-JP" altLang="en-US" sz="2400" dirty="0">
                <a:latin typeface="Segoe UI" panose="020B0502040204020203" pitchFamily="34" charset="0"/>
                <a:cs typeface="Segoe UI" panose="020B0502040204020203" pitchFamily="34" charset="0"/>
              </a:endParaRPr>
            </a:p>
          </p:txBody>
        </p:sp>
        <p:sp>
          <p:nvSpPr>
            <p:cNvPr id="50" name="テキスト ボックス 49"/>
            <p:cNvSpPr txBox="1"/>
            <p:nvPr/>
          </p:nvSpPr>
          <p:spPr>
            <a:xfrm>
              <a:off x="4533914" y="772865"/>
              <a:ext cx="1368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28 mm</a:t>
              </a:r>
              <a:endParaRPr lang="ja-JP" altLang="en-US" sz="2400" dirty="0">
                <a:latin typeface="Segoe UI" panose="020B0502040204020203" pitchFamily="34" charset="0"/>
                <a:cs typeface="Segoe UI" panose="020B0502040204020203" pitchFamily="34" charset="0"/>
              </a:endParaRPr>
            </a:p>
          </p:txBody>
        </p:sp>
        <p:sp>
          <p:nvSpPr>
            <p:cNvPr id="51" name="テキスト ボックス 50"/>
            <p:cNvSpPr txBox="1"/>
            <p:nvPr/>
          </p:nvSpPr>
          <p:spPr>
            <a:xfrm>
              <a:off x="9536981" y="5065328"/>
              <a:ext cx="1908000" cy="555549"/>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Specimen</a:t>
              </a:r>
            </a:p>
          </p:txBody>
        </p:sp>
      </p:grpSp>
      <p:cxnSp>
        <p:nvCxnSpPr>
          <p:cNvPr id="80" name="直線コネクタ 79"/>
          <p:cNvCxnSpPr>
            <a:endCxn id="81" idx="0"/>
          </p:cNvCxnSpPr>
          <p:nvPr/>
        </p:nvCxnSpPr>
        <p:spPr>
          <a:xfrm>
            <a:off x="2952750" y="2680398"/>
            <a:ext cx="1081330" cy="180427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1" name="楕円 80"/>
          <p:cNvSpPr>
            <a:spLocks noChangeAspect="1"/>
          </p:cNvSpPr>
          <p:nvPr/>
        </p:nvSpPr>
        <p:spPr>
          <a:xfrm>
            <a:off x="3944080" y="4484670"/>
            <a:ext cx="180000" cy="1800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84" name="直線コネクタ 83"/>
          <p:cNvCxnSpPr/>
          <p:nvPr/>
        </p:nvCxnSpPr>
        <p:spPr>
          <a:xfrm>
            <a:off x="5931710" y="2709125"/>
            <a:ext cx="1067126" cy="177554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stCxn id="89" idx="2"/>
          </p:cNvCxnSpPr>
          <p:nvPr/>
        </p:nvCxnSpPr>
        <p:spPr>
          <a:xfrm flipH="1">
            <a:off x="9267494" y="2654616"/>
            <a:ext cx="635298" cy="178664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9" name="角丸四角形 78"/>
          <p:cNvSpPr/>
          <p:nvPr/>
        </p:nvSpPr>
        <p:spPr>
          <a:xfrm>
            <a:off x="921209" y="1574616"/>
            <a:ext cx="2160000" cy="10800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latin typeface="Segoe UI" panose="020B0502040204020203" pitchFamily="34" charset="0"/>
                <a:ea typeface="メイリオ" panose="020B0604030504040204" pitchFamily="50" charset="-128"/>
              </a:rPr>
              <a:t>Inlet pressure</a:t>
            </a:r>
          </a:p>
          <a:p>
            <a:pPr algn="ctr"/>
            <a:r>
              <a:rPr lang="en-US" altLang="ja-JP" sz="2000" dirty="0">
                <a:latin typeface="Segoe UI" panose="020B0502040204020203" pitchFamily="34" charset="0"/>
                <a:ea typeface="メイリオ" panose="020B0604030504040204" pitchFamily="50" charset="-128"/>
              </a:rPr>
              <a:t>0.2</a:t>
            </a:r>
            <a:r>
              <a:rPr lang="en-US" altLang="ja-JP" dirty="0">
                <a:latin typeface="Segoe UI" panose="020B0502040204020203" pitchFamily="34" charset="0"/>
                <a:ea typeface="メイリオ" panose="020B0604030504040204" pitchFamily="50" charset="-128"/>
              </a:rPr>
              <a:t>MPa</a:t>
            </a:r>
            <a:endParaRPr lang="en-US" altLang="ja-JP" sz="2000" dirty="0">
              <a:latin typeface="Segoe UI" panose="020B0502040204020203" pitchFamily="34" charset="0"/>
              <a:ea typeface="メイリオ" panose="020B0604030504040204" pitchFamily="50" charset="-128"/>
            </a:endParaRPr>
          </a:p>
        </p:txBody>
      </p:sp>
      <p:sp>
        <p:nvSpPr>
          <p:cNvPr id="83" name="角丸四角形 82"/>
          <p:cNvSpPr/>
          <p:nvPr/>
        </p:nvSpPr>
        <p:spPr>
          <a:xfrm>
            <a:off x="4692001" y="1574616"/>
            <a:ext cx="2232000" cy="10800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latin typeface="Segoe UI" panose="020B0502040204020203" pitchFamily="34" charset="0"/>
                <a:ea typeface="メイリオ" panose="020B0604030504040204" pitchFamily="50" charset="-128"/>
              </a:rPr>
              <a:t>Outlet diameter</a:t>
            </a:r>
          </a:p>
          <a:p>
            <a:pPr algn="ctr"/>
            <a:r>
              <a:rPr lang="en-US" altLang="ja-JP" sz="2000" dirty="0">
                <a:latin typeface="Segoe UI" panose="020B0502040204020203" pitchFamily="34" charset="0"/>
                <a:ea typeface="メイリオ" panose="020B0604030504040204" pitchFamily="50" charset="-128"/>
              </a:rPr>
              <a:t>4, 5, 6</a:t>
            </a:r>
            <a:r>
              <a:rPr lang="en-US" altLang="ja-JP" dirty="0">
                <a:latin typeface="Segoe UI" panose="020B0502040204020203" pitchFamily="34" charset="0"/>
                <a:ea typeface="メイリオ" panose="020B0604030504040204" pitchFamily="50" charset="-128"/>
              </a:rPr>
              <a:t>mm</a:t>
            </a:r>
            <a:endParaRPr lang="en-US" altLang="ja-JP" sz="2000" dirty="0">
              <a:latin typeface="Segoe UI" panose="020B0502040204020203" pitchFamily="34" charset="0"/>
              <a:ea typeface="メイリオ" panose="020B0604030504040204" pitchFamily="50" charset="-128"/>
            </a:endParaRPr>
          </a:p>
        </p:txBody>
      </p:sp>
      <p:sp>
        <p:nvSpPr>
          <p:cNvPr id="85" name="乗算 84"/>
          <p:cNvSpPr>
            <a:spLocks noChangeAspect="1"/>
          </p:cNvSpPr>
          <p:nvPr/>
        </p:nvSpPr>
        <p:spPr>
          <a:xfrm>
            <a:off x="3616605" y="1844616"/>
            <a:ext cx="540000" cy="54000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89" name="角丸四角形 88"/>
          <p:cNvSpPr/>
          <p:nvPr/>
        </p:nvSpPr>
        <p:spPr>
          <a:xfrm>
            <a:off x="8534792" y="1574616"/>
            <a:ext cx="2736000" cy="1080000"/>
          </a:xfrm>
          <a:prstGeom prst="round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000" b="1" dirty="0">
                <a:latin typeface="Segoe UI" panose="020B0502040204020203" pitchFamily="34" charset="0"/>
                <a:ea typeface="メイリオ" panose="020B0604030504040204" pitchFamily="50" charset="-128"/>
              </a:rPr>
              <a:t>Distance between outlet and specimen</a:t>
            </a:r>
          </a:p>
          <a:p>
            <a:pPr algn="ctr"/>
            <a:r>
              <a:rPr lang="en-US" altLang="ja-JP" sz="2000" dirty="0">
                <a:latin typeface="Segoe UI" panose="020B0502040204020203" pitchFamily="34" charset="0"/>
                <a:ea typeface="メイリオ" panose="020B0604030504040204" pitchFamily="50" charset="-128"/>
              </a:rPr>
              <a:t>50, 100, 150</a:t>
            </a:r>
            <a:r>
              <a:rPr lang="en-US" altLang="ja-JP" dirty="0">
                <a:latin typeface="Segoe UI" panose="020B0502040204020203" pitchFamily="34" charset="0"/>
                <a:ea typeface="メイリオ" panose="020B0604030504040204" pitchFamily="50" charset="-128"/>
              </a:rPr>
              <a:t>mm</a:t>
            </a:r>
            <a:endParaRPr lang="ja-JP" altLang="en-US" sz="2000" dirty="0">
              <a:latin typeface="Segoe UI" panose="020B0502040204020203" pitchFamily="34" charset="0"/>
              <a:ea typeface="メイリオ" panose="020B0604030504040204" pitchFamily="50" charset="-128"/>
            </a:endParaRPr>
          </a:p>
        </p:txBody>
      </p:sp>
      <p:sp>
        <p:nvSpPr>
          <p:cNvPr id="91" name="乗算 90"/>
          <p:cNvSpPr>
            <a:spLocks noChangeAspect="1"/>
          </p:cNvSpPr>
          <p:nvPr/>
        </p:nvSpPr>
        <p:spPr>
          <a:xfrm>
            <a:off x="7459397" y="1844616"/>
            <a:ext cx="540000" cy="540000"/>
          </a:xfrm>
          <a:prstGeom prst="mathMultiply">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aphicFrame>
        <p:nvGraphicFramePr>
          <p:cNvPr id="15" name="表 14"/>
          <p:cNvGraphicFramePr>
            <a:graphicFrameLocks noGrp="1"/>
          </p:cNvGraphicFramePr>
          <p:nvPr/>
        </p:nvGraphicFramePr>
        <p:xfrm>
          <a:off x="382728" y="3452310"/>
          <a:ext cx="2779325" cy="2232660"/>
        </p:xfrm>
        <a:graphic>
          <a:graphicData uri="http://schemas.openxmlformats.org/drawingml/2006/table">
            <a:tbl>
              <a:tblPr/>
              <a:tblGrid>
                <a:gridCol w="1758747">
                  <a:extLst>
                    <a:ext uri="{9D8B030D-6E8A-4147-A177-3AD203B41FA5}">
                      <a16:colId xmlns:a16="http://schemas.microsoft.com/office/drawing/2014/main" val="1885563210"/>
                    </a:ext>
                  </a:extLst>
                </a:gridCol>
                <a:gridCol w="1020578">
                  <a:extLst>
                    <a:ext uri="{9D8B030D-6E8A-4147-A177-3AD203B41FA5}">
                      <a16:colId xmlns:a16="http://schemas.microsoft.com/office/drawing/2014/main" val="2707578955"/>
                    </a:ext>
                  </a:extLst>
                </a:gridCol>
              </a:tblGrid>
              <a:tr h="238125">
                <a:tc>
                  <a:txBody>
                    <a:bodyPr/>
                    <a:lstStyle/>
                    <a:p>
                      <a:pPr algn="ctr" fontAlgn="ctr"/>
                      <a:r>
                        <a:rPr lang="en-US" sz="16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Cp</a:t>
                      </a: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 (specific heat) [J/kg-K]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1006.43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397848"/>
                  </a:ext>
                </a:extLst>
              </a:tr>
              <a:tr h="238125">
                <a:tc>
                  <a:txBody>
                    <a:bodyPr/>
                    <a:lstStyle/>
                    <a:p>
                      <a:pPr algn="ctr" fontAlgn="ctr"/>
                      <a:r>
                        <a:rPr lang="en-US" sz="16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Thermal Conductivity [W/m-K]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0.0242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932206"/>
                  </a:ext>
                </a:extLst>
              </a:tr>
              <a:tr h="238125">
                <a:tc>
                  <a:txBody>
                    <a:bodyPr/>
                    <a:lstStyle/>
                    <a:p>
                      <a:pPr algn="ctr" fontAlgn="ct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Viscosity [Pa-s]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1.7894e-5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2782980"/>
                  </a:ext>
                </a:extLst>
              </a:tr>
              <a:tr h="238125">
                <a:tc>
                  <a:txBody>
                    <a:bodyPr/>
                    <a:lstStyle/>
                    <a:p>
                      <a:pPr algn="ctr" fontAlgn="ct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Molecular Weight [kg/</a:t>
                      </a:r>
                      <a:r>
                        <a:rPr lang="en-US" sz="16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kmol</a:t>
                      </a: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6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28.966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7036344"/>
                  </a:ext>
                </a:extLst>
              </a:tr>
            </a:tbl>
          </a:graphicData>
        </a:graphic>
      </p:graphicFrame>
      <p:sp>
        <p:nvSpPr>
          <p:cNvPr id="45" name="テキスト ボックス 44"/>
          <p:cNvSpPr txBox="1"/>
          <p:nvPr/>
        </p:nvSpPr>
        <p:spPr>
          <a:xfrm>
            <a:off x="602390" y="3014561"/>
            <a:ext cx="2340000" cy="43200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Physical properties</a:t>
            </a:r>
          </a:p>
        </p:txBody>
      </p:sp>
    </p:spTree>
    <p:extLst>
      <p:ext uri="{BB962C8B-B14F-4D97-AF65-F5344CB8AC3E}">
        <p14:creationId xmlns:p14="http://schemas.microsoft.com/office/powerpoint/2010/main" val="162000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グラフ 19"/>
          <p:cNvGraphicFramePr>
            <a:graphicFrameLocks/>
          </p:cNvGraphicFramePr>
          <p:nvPr>
            <p:extLst>
              <p:ext uri="{D42A27DB-BD31-4B8C-83A1-F6EECF244321}">
                <p14:modId xmlns:p14="http://schemas.microsoft.com/office/powerpoint/2010/main" val="805789088"/>
              </p:ext>
            </p:extLst>
          </p:nvPr>
        </p:nvGraphicFramePr>
        <p:xfrm>
          <a:off x="913268" y="2250105"/>
          <a:ext cx="4860000" cy="28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グラフ 22"/>
          <p:cNvGraphicFramePr>
            <a:graphicFrameLocks/>
          </p:cNvGraphicFramePr>
          <p:nvPr>
            <p:extLst>
              <p:ext uri="{D42A27DB-BD31-4B8C-83A1-F6EECF244321}">
                <p14:modId xmlns:p14="http://schemas.microsoft.com/office/powerpoint/2010/main" val="1592896597"/>
              </p:ext>
            </p:extLst>
          </p:nvPr>
        </p:nvGraphicFramePr>
        <p:xfrm>
          <a:off x="6376595" y="2250105"/>
          <a:ext cx="4860000" cy="2880000"/>
        </p:xfrm>
        <a:graphic>
          <a:graphicData uri="http://schemas.openxmlformats.org/drawingml/2006/chart">
            <c:chart xmlns:c="http://schemas.openxmlformats.org/drawingml/2006/chart" xmlns:r="http://schemas.openxmlformats.org/officeDocument/2006/relationships" r:id="rId4"/>
          </a:graphicData>
        </a:graphic>
      </p:graphicFrame>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Airflow analysis by FEM</a:t>
            </a:r>
            <a:endParaRPr lang="ja-JP" altLang="en-US" sz="4400" b="1" dirty="0">
              <a:latin typeface="Segoe UI" panose="020B0502040204020203" pitchFamily="34" charset="0"/>
            </a:endParaRPr>
          </a:p>
        </p:txBody>
      </p:sp>
      <p:sp>
        <p:nvSpPr>
          <p:cNvPr id="4" name="テキスト ボックス 3"/>
          <p:cNvSpPr txBox="1"/>
          <p:nvPr/>
        </p:nvSpPr>
        <p:spPr>
          <a:xfrm>
            <a:off x="0" y="843324"/>
            <a:ext cx="5867247"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airflow velocity</a:t>
            </a:r>
            <a:endParaRPr lang="ja-JP" altLang="en-US" sz="2800" dirty="0">
              <a:latin typeface="Segoe UI" panose="020B0502040204020203" pitchFamily="34" charset="0"/>
              <a:ea typeface="メイリオ" panose="020B0604030504040204" pitchFamily="50" charset="-128"/>
            </a:endParaRPr>
          </a:p>
        </p:txBody>
      </p:sp>
      <p:sp>
        <p:nvSpPr>
          <p:cNvPr id="6" name="角丸四角形 5"/>
          <p:cNvSpPr/>
          <p:nvPr/>
        </p:nvSpPr>
        <p:spPr>
          <a:xfrm>
            <a:off x="679268" y="1676400"/>
            <a:ext cx="5328000" cy="3390900"/>
          </a:xfrm>
          <a:prstGeom prst="roundRect">
            <a:avLst>
              <a:gd name="adj" fmla="val 4705"/>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 name="テキスト ボックス 6"/>
          <p:cNvSpPr txBox="1"/>
          <p:nvPr/>
        </p:nvSpPr>
        <p:spPr>
          <a:xfrm>
            <a:off x="1075268" y="1384430"/>
            <a:ext cx="4536000" cy="830997"/>
          </a:xfrm>
          <a:prstGeom prst="rect">
            <a:avLst/>
          </a:prstGeom>
          <a:solidFill>
            <a:schemeClr val="bg1"/>
          </a:solidFill>
          <a:ln w="28575">
            <a:solidFill>
              <a:srgbClr val="0070C0"/>
            </a:solidFill>
          </a:ln>
        </p:spPr>
        <p:txBody>
          <a:bodyPr wrap="square" rtlCol="0">
            <a:spAutoFit/>
          </a:bodyPr>
          <a:lstStyle/>
          <a:p>
            <a:r>
              <a:rPr lang="en-US" altLang="ja-JP" sz="1600" b="1" dirty="0">
                <a:latin typeface="Segoe UI" panose="020B0502040204020203" pitchFamily="34" charset="0"/>
                <a:ea typeface="メイリオ" panose="020B0604030504040204" pitchFamily="50" charset="-128"/>
              </a:rPr>
              <a:t>When the nozzle outlet diameter is varied</a:t>
            </a:r>
            <a:endParaRPr lang="en-US" altLang="ja-JP" sz="1600" dirty="0">
              <a:latin typeface="Segoe UI" panose="020B0502040204020203" pitchFamily="34" charset="0"/>
              <a:ea typeface="メイリオ" panose="020B0604030504040204" pitchFamily="50" charset="-128"/>
            </a:endParaRPr>
          </a:p>
          <a:p>
            <a:r>
              <a:rPr lang="en-US" altLang="ja-JP" sz="1600" dirty="0">
                <a:latin typeface="Segoe UI" panose="020B0502040204020203" pitchFamily="34" charset="0"/>
                <a:ea typeface="メイリオ" panose="020B0604030504040204" pitchFamily="50" charset="-128"/>
              </a:rPr>
              <a:t>(Distance between the nozzle outlet and the specimen </a:t>
            </a:r>
            <a:r>
              <a:rPr lang="en-US" altLang="ja-JP" sz="1600" b="1" u="sng" dirty="0">
                <a:latin typeface="Segoe UI" panose="020B0502040204020203" pitchFamily="34" charset="0"/>
                <a:ea typeface="メイリオ" panose="020B0604030504040204" pitchFamily="50" charset="-128"/>
              </a:rPr>
              <a:t>100mm</a:t>
            </a:r>
            <a:r>
              <a:rPr lang="en-US" altLang="ja-JP" sz="1600" dirty="0">
                <a:latin typeface="Segoe UI" panose="020B0502040204020203" pitchFamily="34" charset="0"/>
                <a:ea typeface="メイリオ" panose="020B0604030504040204" pitchFamily="50" charset="-128"/>
              </a:rPr>
              <a:t>)</a:t>
            </a:r>
            <a:endParaRPr lang="ja-JP" altLang="en-US" sz="1600" dirty="0">
              <a:latin typeface="Segoe UI" panose="020B0502040204020203" pitchFamily="34" charset="0"/>
              <a:ea typeface="メイリオ" panose="020B0604030504040204" pitchFamily="50" charset="-128"/>
            </a:endParaRPr>
          </a:p>
        </p:txBody>
      </p:sp>
      <p:sp>
        <p:nvSpPr>
          <p:cNvPr id="8" name="テキスト ボックス 7"/>
          <p:cNvSpPr txBox="1"/>
          <p:nvPr/>
        </p:nvSpPr>
        <p:spPr>
          <a:xfrm>
            <a:off x="679267" y="5306368"/>
            <a:ext cx="10791327" cy="830997"/>
          </a:xfrm>
          <a:prstGeom prst="rect">
            <a:avLst/>
          </a:prstGeom>
          <a:solidFill>
            <a:srgbClr val="0070C0"/>
          </a:solidFill>
          <a:ln w="12700">
            <a:noFill/>
          </a:ln>
        </p:spPr>
        <p:txBody>
          <a:bodyPr wrap="square" rtlCol="0">
            <a:spAutoFit/>
          </a:bodyPr>
          <a:lstStyle/>
          <a:p>
            <a:pPr marL="342900" indent="-342900" algn="just">
              <a:buFont typeface="Wingdings" panose="05000000000000000000" pitchFamily="2" charset="2"/>
              <a:buChar char="u"/>
            </a:pPr>
            <a:r>
              <a:rPr lang="en-US" altLang="ja-JP" sz="2400" u="sng" dirty="0">
                <a:solidFill>
                  <a:schemeClr val="bg1"/>
                </a:solidFill>
                <a:latin typeface="Segoe UI" panose="020B0502040204020203" pitchFamily="34" charset="0"/>
                <a:ea typeface="メイリオ" panose="020B0604030504040204" pitchFamily="50" charset="-128"/>
              </a:rPr>
              <a:t>The larger the nozzle outlet diameter</a:t>
            </a:r>
            <a:r>
              <a:rPr lang="en-US" altLang="ja-JP" sz="2400" dirty="0">
                <a:solidFill>
                  <a:schemeClr val="bg1"/>
                </a:solidFill>
                <a:latin typeface="Segoe UI" panose="020B0502040204020203" pitchFamily="34" charset="0"/>
                <a:ea typeface="メイリオ" panose="020B0604030504040204" pitchFamily="50" charset="-128"/>
              </a:rPr>
              <a:t>, </a:t>
            </a:r>
            <a:r>
              <a:rPr lang="en-US" altLang="ja-JP" sz="2400" b="1" u="sng" dirty="0">
                <a:solidFill>
                  <a:schemeClr val="bg1"/>
                </a:solidFill>
                <a:latin typeface="Segoe UI" panose="020B0502040204020203" pitchFamily="34" charset="0"/>
                <a:ea typeface="メイリオ" panose="020B0604030504040204" pitchFamily="50" charset="-128"/>
              </a:rPr>
              <a:t>the higher the velocity after the nozzle outlet</a:t>
            </a:r>
            <a:r>
              <a:rPr lang="en-US" altLang="ja-JP" sz="2400" dirty="0">
                <a:solidFill>
                  <a:schemeClr val="bg1"/>
                </a:solidFill>
                <a:latin typeface="Segoe UI" panose="020B0502040204020203" pitchFamily="34" charset="0"/>
                <a:ea typeface="メイリオ" panose="020B0604030504040204" pitchFamily="50" charset="-128"/>
              </a:rPr>
              <a:t>.</a:t>
            </a:r>
            <a:endParaRPr lang="en-US" altLang="ja-JP" sz="2400" b="1" dirty="0">
              <a:solidFill>
                <a:schemeClr val="bg1"/>
              </a:solidFill>
              <a:latin typeface="Segoe UI" panose="020B0502040204020203" pitchFamily="34" charset="0"/>
              <a:ea typeface="メイリオ" panose="020B0604030504040204" pitchFamily="50" charset="-128"/>
            </a:endParaRPr>
          </a:p>
        </p:txBody>
      </p:sp>
      <p:sp>
        <p:nvSpPr>
          <p:cNvPr id="10" name="角丸四角形 9"/>
          <p:cNvSpPr/>
          <p:nvPr/>
        </p:nvSpPr>
        <p:spPr>
          <a:xfrm>
            <a:off x="6142595" y="1676400"/>
            <a:ext cx="5328000" cy="3390900"/>
          </a:xfrm>
          <a:prstGeom prst="roundRect">
            <a:avLst>
              <a:gd name="adj" fmla="val 4705"/>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 name="テキスト ボックス 10"/>
          <p:cNvSpPr txBox="1"/>
          <p:nvPr/>
        </p:nvSpPr>
        <p:spPr>
          <a:xfrm>
            <a:off x="6538595" y="1384430"/>
            <a:ext cx="4536000" cy="830997"/>
          </a:xfrm>
          <a:prstGeom prst="rect">
            <a:avLst/>
          </a:prstGeom>
          <a:solidFill>
            <a:schemeClr val="bg1"/>
          </a:solidFill>
          <a:ln w="28575">
            <a:solidFill>
              <a:srgbClr val="0070C0"/>
            </a:solidFill>
          </a:ln>
        </p:spPr>
        <p:txBody>
          <a:bodyPr wrap="square" rtlCol="0">
            <a:spAutoFit/>
          </a:bodyPr>
          <a:lstStyle/>
          <a:p>
            <a:r>
              <a:rPr lang="en-US" altLang="ja-JP" sz="1600" b="1" dirty="0">
                <a:latin typeface="Segoe UI" panose="020B0502040204020203" pitchFamily="34" charset="0"/>
                <a:ea typeface="メイリオ" panose="020B0604030504040204" pitchFamily="50" charset="-128"/>
              </a:rPr>
              <a:t>When the distance between the nozzle outlet and the specimen is varied</a:t>
            </a:r>
          </a:p>
          <a:p>
            <a:r>
              <a:rPr lang="en-US" altLang="ja-JP" sz="1600" dirty="0">
                <a:latin typeface="Segoe UI" panose="020B0502040204020203" pitchFamily="34" charset="0"/>
                <a:ea typeface="メイリオ" panose="020B0604030504040204" pitchFamily="50" charset="-128"/>
              </a:rPr>
              <a:t>(Nozzle outlet diameter </a:t>
            </a:r>
            <a:r>
              <a:rPr lang="en-US" altLang="ja-JP" sz="1600" b="1" u="sng" dirty="0">
                <a:latin typeface="Segoe UI" panose="020B0502040204020203" pitchFamily="34" charset="0"/>
                <a:ea typeface="メイリオ" panose="020B0604030504040204" pitchFamily="50" charset="-128"/>
              </a:rPr>
              <a:t>5mm</a:t>
            </a:r>
            <a:r>
              <a:rPr lang="en-US" altLang="ja-JP" sz="1600" dirty="0">
                <a:latin typeface="Segoe UI" panose="020B0502040204020203" pitchFamily="34" charset="0"/>
                <a:ea typeface="メイリオ" panose="020B0604030504040204" pitchFamily="50" charset="-128"/>
              </a:rPr>
              <a:t>)</a:t>
            </a:r>
            <a:endParaRPr lang="ja-JP" altLang="en-US" sz="1600" dirty="0">
              <a:latin typeface="Segoe UI" panose="020B0502040204020203" pitchFamily="34" charset="0"/>
              <a:ea typeface="メイリオ" panose="020B0604030504040204" pitchFamily="50" charset="-128"/>
            </a:endParaRPr>
          </a:p>
        </p:txBody>
      </p:sp>
      <p:grpSp>
        <p:nvGrpSpPr>
          <p:cNvPr id="38" name="グループ化 37">
            <a:extLst>
              <a:ext uri="{FF2B5EF4-FFF2-40B4-BE49-F238E27FC236}">
                <a16:creationId xmlns:a16="http://schemas.microsoft.com/office/drawing/2014/main" id="{DABDDBA5-E0B2-BF27-A8A1-2A727040D53A}"/>
              </a:ext>
            </a:extLst>
          </p:cNvPr>
          <p:cNvGrpSpPr>
            <a:grpSpLocks noChangeAspect="1"/>
          </p:cNvGrpSpPr>
          <p:nvPr/>
        </p:nvGrpSpPr>
        <p:grpSpPr>
          <a:xfrm>
            <a:off x="7116068" y="46293"/>
            <a:ext cx="2428771" cy="779358"/>
            <a:chOff x="12697316" y="2092565"/>
            <a:chExt cx="8095844" cy="2597882"/>
          </a:xfrm>
        </p:grpSpPr>
        <p:pic>
          <p:nvPicPr>
            <p:cNvPr id="13" name="図 12">
              <a:extLst>
                <a:ext uri="{FF2B5EF4-FFF2-40B4-BE49-F238E27FC236}">
                  <a16:creationId xmlns:a16="http://schemas.microsoft.com/office/drawing/2014/main" id="{5B5045BF-B19B-4E8D-AFEB-F9E1A196D7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14" name="正方形/長方形 13">
              <a:extLst>
                <a:ext uri="{FF2B5EF4-FFF2-40B4-BE49-F238E27FC236}">
                  <a16:creationId xmlns:a16="http://schemas.microsoft.com/office/drawing/2014/main" id="{C19683A4-FA77-0B3E-721F-E6A545987186}"/>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7" name="直線コネクタ 16">
              <a:extLst>
                <a:ext uri="{FF2B5EF4-FFF2-40B4-BE49-F238E27FC236}">
                  <a16:creationId xmlns:a16="http://schemas.microsoft.com/office/drawing/2014/main" id="{F75D5E5B-5445-00D3-D1D7-35068A031F62}"/>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68E34D85-2B96-0B48-9587-6ADE05A0F024}"/>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D59B9452-FD7B-BB7A-4B91-11701E209E51}"/>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2" name="テキスト ボックス 21">
              <a:extLst>
                <a:ext uri="{FF2B5EF4-FFF2-40B4-BE49-F238E27FC236}">
                  <a16:creationId xmlns:a16="http://schemas.microsoft.com/office/drawing/2014/main" id="{2D50534A-8105-B12A-1CCF-5C4B1868E4E4}"/>
                </a:ext>
              </a:extLst>
            </p:cNvPr>
            <p:cNvSpPr txBox="1"/>
            <p:nvPr/>
          </p:nvSpPr>
          <p:spPr>
            <a:xfrm>
              <a:off x="16357699" y="3850440"/>
              <a:ext cx="1679988" cy="840007"/>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sp>
        <p:nvSpPr>
          <p:cNvPr id="2" name="楕円 25">
            <a:extLst>
              <a:ext uri="{FF2B5EF4-FFF2-40B4-BE49-F238E27FC236}">
                <a16:creationId xmlns:a16="http://schemas.microsoft.com/office/drawing/2014/main" id="{C683B017-9792-317E-BEAE-BC15AF3AC45E}"/>
              </a:ext>
            </a:extLst>
          </p:cNvPr>
          <p:cNvSpPr/>
          <p:nvPr/>
        </p:nvSpPr>
        <p:spPr>
          <a:xfrm rot="2721747">
            <a:off x="3006507" y="2721168"/>
            <a:ext cx="1961730" cy="82616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Tree>
    <p:extLst>
      <p:ext uri="{BB962C8B-B14F-4D97-AF65-F5344CB8AC3E}">
        <p14:creationId xmlns:p14="http://schemas.microsoft.com/office/powerpoint/2010/main" val="721374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Airflow analysis by FEM</a:t>
            </a:r>
            <a:endParaRPr lang="ja-JP" altLang="en-US" sz="4400" b="1" dirty="0">
              <a:latin typeface="Segoe UI" panose="020B0502040204020203" pitchFamily="34" charset="0"/>
            </a:endParaRPr>
          </a:p>
        </p:txBody>
      </p:sp>
      <p:sp>
        <p:nvSpPr>
          <p:cNvPr id="4" name="Rectangle 2"/>
          <p:cNvSpPr>
            <a:spLocks noChangeArrowheads="1"/>
          </p:cNvSpPr>
          <p:nvPr/>
        </p:nvSpPr>
        <p:spPr bwMode="auto">
          <a:xfrm>
            <a:off x="3400426" y="5011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5" name="Rectangle 4"/>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a:p>
        </p:txBody>
      </p:sp>
      <p:sp>
        <p:nvSpPr>
          <p:cNvPr id="16" name="テキスト ボックス 15"/>
          <p:cNvSpPr txBox="1"/>
          <p:nvPr/>
        </p:nvSpPr>
        <p:spPr>
          <a:xfrm>
            <a:off x="0" y="843324"/>
            <a:ext cx="5733173"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airflow spread</a:t>
            </a:r>
            <a:endParaRPr lang="ja-JP" altLang="en-US" sz="2800" dirty="0">
              <a:latin typeface="Segoe UI" panose="020B0502040204020203" pitchFamily="34" charset="0"/>
              <a:ea typeface="メイリオ" panose="020B0604030504040204" pitchFamily="50" charset="-128"/>
            </a:endParaRPr>
          </a:p>
        </p:txBody>
      </p:sp>
      <p:sp>
        <p:nvSpPr>
          <p:cNvPr id="25" name="テキスト ボックス 24"/>
          <p:cNvSpPr txBox="1"/>
          <p:nvPr/>
        </p:nvSpPr>
        <p:spPr>
          <a:xfrm>
            <a:off x="7537065" y="3041056"/>
            <a:ext cx="4248000" cy="1569660"/>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u="sng" dirty="0">
                <a:solidFill>
                  <a:schemeClr val="bg1"/>
                </a:solidFill>
                <a:latin typeface="Segoe UI" panose="020B0502040204020203" pitchFamily="34" charset="0"/>
                <a:ea typeface="メイリオ" panose="020B0604030504040204" pitchFamily="50" charset="-128"/>
              </a:rPr>
              <a:t>The larger the nozzle outlet diameter</a:t>
            </a:r>
            <a:r>
              <a:rPr lang="en-US" altLang="ja-JP" sz="2400" dirty="0">
                <a:solidFill>
                  <a:schemeClr val="bg1"/>
                </a:solidFill>
                <a:latin typeface="Segoe UI" panose="020B0502040204020203" pitchFamily="34" charset="0"/>
                <a:ea typeface="メイリオ" panose="020B0604030504040204" pitchFamily="50" charset="-128"/>
              </a:rPr>
              <a:t>, </a:t>
            </a:r>
            <a:r>
              <a:rPr lang="en-US" altLang="ja-JP" sz="2400" b="1" u="sng" dirty="0">
                <a:solidFill>
                  <a:schemeClr val="bg1"/>
                </a:solidFill>
                <a:latin typeface="Segoe UI" panose="020B0502040204020203" pitchFamily="34" charset="0"/>
                <a:ea typeface="メイリオ" panose="020B0604030504040204" pitchFamily="50" charset="-128"/>
              </a:rPr>
              <a:t>the larger the area of high velocity after the nozzle outlet</a:t>
            </a:r>
            <a:r>
              <a:rPr lang="en-US" altLang="ja-JP" sz="2400" dirty="0">
                <a:solidFill>
                  <a:schemeClr val="bg1"/>
                </a:solidFill>
                <a:latin typeface="Segoe UI" panose="020B0502040204020203" pitchFamily="34" charset="0"/>
                <a:ea typeface="メイリオ" panose="020B0604030504040204" pitchFamily="50" charset="-128"/>
              </a:rPr>
              <a:t>.</a:t>
            </a:r>
            <a:endParaRPr lang="en-US" altLang="ja-JP" sz="2400" b="1" dirty="0">
              <a:solidFill>
                <a:schemeClr val="bg1"/>
              </a:solidFill>
              <a:latin typeface="Segoe UI" panose="020B0502040204020203" pitchFamily="34" charset="0"/>
              <a:ea typeface="メイリオ" panose="020B0604030504040204" pitchFamily="50" charset="-128"/>
            </a:endParaRPr>
          </a:p>
        </p:txBody>
      </p:sp>
      <p:grpSp>
        <p:nvGrpSpPr>
          <p:cNvPr id="6" name="グループ化 5"/>
          <p:cNvGrpSpPr/>
          <p:nvPr/>
        </p:nvGrpSpPr>
        <p:grpSpPr>
          <a:xfrm>
            <a:off x="193283" y="1553718"/>
            <a:ext cx="7117070" cy="4544336"/>
            <a:chOff x="12710565" y="1424664"/>
            <a:chExt cx="7117070" cy="4544336"/>
          </a:xfrm>
        </p:grpSpPr>
        <p:pic>
          <p:nvPicPr>
            <p:cNvPr id="28" name="図 27"/>
            <p:cNvPicPr>
              <a:picLocks noChangeAspect="1"/>
            </p:cNvPicPr>
            <p:nvPr/>
          </p:nvPicPr>
          <p:blipFill rotWithShape="1">
            <a:blip r:embed="rId3"/>
            <a:srcRect l="63440" t="29706" r="26717" b="16923"/>
            <a:stretch/>
          </p:blipFill>
          <p:spPr>
            <a:xfrm rot="16200000">
              <a:off x="15558850" y="2125351"/>
              <a:ext cx="2400300" cy="5286997"/>
            </a:xfrm>
            <a:prstGeom prst="rect">
              <a:avLst/>
            </a:prstGeom>
          </p:spPr>
        </p:pic>
        <p:pic>
          <p:nvPicPr>
            <p:cNvPr id="30" name="図 29"/>
            <p:cNvPicPr>
              <a:picLocks/>
            </p:cNvPicPr>
            <p:nvPr/>
          </p:nvPicPr>
          <p:blipFill rotWithShape="1">
            <a:blip r:embed="rId4"/>
            <a:srcRect l="62061" t="29293" r="28922" b="17248"/>
            <a:stretch/>
          </p:blipFill>
          <p:spPr>
            <a:xfrm rot="16200000">
              <a:off x="15655934" y="-115768"/>
              <a:ext cx="2207536" cy="5288400"/>
            </a:xfrm>
            <a:prstGeom prst="rect">
              <a:avLst/>
            </a:prstGeom>
          </p:spPr>
        </p:pic>
        <p:pic>
          <p:nvPicPr>
            <p:cNvPr id="31" name="図 30"/>
            <p:cNvPicPr>
              <a:picLocks noChangeAspect="1"/>
            </p:cNvPicPr>
            <p:nvPr/>
          </p:nvPicPr>
          <p:blipFill rotWithShape="1">
            <a:blip r:embed="rId5"/>
            <a:srcRect l="34453" t="13928" r="59121" b="35801"/>
            <a:stretch/>
          </p:blipFill>
          <p:spPr>
            <a:xfrm>
              <a:off x="12710565" y="1424664"/>
              <a:ext cx="1404936" cy="4544336"/>
            </a:xfrm>
            <a:prstGeom prst="rect">
              <a:avLst/>
            </a:prstGeom>
          </p:spPr>
        </p:pic>
        <p:sp>
          <p:nvSpPr>
            <p:cNvPr id="17" name="テキスト ボックス 16"/>
            <p:cNvSpPr txBox="1"/>
            <p:nvPr/>
          </p:nvSpPr>
          <p:spPr>
            <a:xfrm>
              <a:off x="14331713" y="1527185"/>
              <a:ext cx="1872000" cy="646331"/>
            </a:xfrm>
            <a:prstGeom prst="rect">
              <a:avLst/>
            </a:prstGeom>
            <a:noFill/>
          </p:spPr>
          <p:txBody>
            <a:bodyPr wrap="square" rtlCol="0" anchor="ctr">
              <a:spAutoFit/>
            </a:bodyPr>
            <a:lstStyle/>
            <a:p>
              <a:pPr algn="ctr"/>
              <a:r>
                <a:rPr lang="en-US" altLang="ja-JP" dirty="0">
                  <a:latin typeface="Segoe UI" panose="020B0502040204020203" pitchFamily="34" charset="0"/>
                  <a:cs typeface="Segoe UI" panose="020B0502040204020203" pitchFamily="34" charset="0"/>
                </a:rPr>
                <a:t>Nozzle outlet diameter </a:t>
              </a:r>
              <a:r>
                <a:rPr lang="en-US" altLang="ja-JP" b="1" dirty="0">
                  <a:latin typeface="Segoe UI" panose="020B0502040204020203" pitchFamily="34" charset="0"/>
                  <a:cs typeface="Segoe UI" panose="020B0502040204020203" pitchFamily="34" charset="0"/>
                </a:rPr>
                <a:t>6</a:t>
              </a:r>
              <a:r>
                <a:rPr lang="en-US" altLang="ja-JP" dirty="0">
                  <a:latin typeface="Segoe UI" panose="020B0502040204020203" pitchFamily="34" charset="0"/>
                  <a:cs typeface="Segoe UI" panose="020B0502040204020203" pitchFamily="34" charset="0"/>
                </a:rPr>
                <a:t>mm</a:t>
              </a:r>
            </a:p>
          </p:txBody>
        </p:sp>
        <p:sp>
          <p:nvSpPr>
            <p:cNvPr id="18" name="テキスト ボックス 17"/>
            <p:cNvSpPr txBox="1"/>
            <p:nvPr/>
          </p:nvSpPr>
          <p:spPr>
            <a:xfrm>
              <a:off x="14331713" y="4145351"/>
              <a:ext cx="1872000" cy="646331"/>
            </a:xfrm>
            <a:prstGeom prst="rect">
              <a:avLst/>
            </a:prstGeom>
            <a:noFill/>
          </p:spPr>
          <p:txBody>
            <a:bodyPr wrap="square" rtlCol="0" anchor="ctr">
              <a:spAutoFit/>
            </a:bodyPr>
            <a:lstStyle/>
            <a:p>
              <a:pPr algn="ctr"/>
              <a:r>
                <a:rPr lang="en-US" altLang="ja-JP" dirty="0">
                  <a:latin typeface="Segoe UI" panose="020B0502040204020203" pitchFamily="34" charset="0"/>
                  <a:cs typeface="Segoe UI" panose="020B0502040204020203" pitchFamily="34" charset="0"/>
                </a:rPr>
                <a:t>Nozzle outlet diameter </a:t>
              </a:r>
              <a:r>
                <a:rPr lang="en-US" altLang="ja-JP" b="1" dirty="0">
                  <a:latin typeface="Segoe UI" panose="020B0502040204020203" pitchFamily="34" charset="0"/>
                  <a:cs typeface="Segoe UI" panose="020B0502040204020203" pitchFamily="34" charset="0"/>
                </a:rPr>
                <a:t>4</a:t>
              </a:r>
              <a:r>
                <a:rPr lang="en-US" altLang="ja-JP" dirty="0">
                  <a:latin typeface="Segoe UI" panose="020B0502040204020203" pitchFamily="34" charset="0"/>
                  <a:cs typeface="Segoe UI" panose="020B0502040204020203" pitchFamily="34" charset="0"/>
                </a:rPr>
                <a:t>mm</a:t>
              </a:r>
            </a:p>
          </p:txBody>
        </p:sp>
        <p:sp>
          <p:nvSpPr>
            <p:cNvPr id="26" name="楕円 25"/>
            <p:cNvSpPr/>
            <p:nvPr/>
          </p:nvSpPr>
          <p:spPr>
            <a:xfrm>
              <a:off x="16308570" y="2092212"/>
              <a:ext cx="1961730" cy="60554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楕円 26"/>
            <p:cNvSpPr/>
            <p:nvPr/>
          </p:nvSpPr>
          <p:spPr>
            <a:xfrm>
              <a:off x="16308570" y="4818138"/>
              <a:ext cx="1390155" cy="41848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9" name="テキスト ボックス 18"/>
            <p:cNvSpPr txBox="1"/>
            <p:nvPr/>
          </p:nvSpPr>
          <p:spPr>
            <a:xfrm>
              <a:off x="18639635" y="3518239"/>
              <a:ext cx="1188000" cy="360000"/>
            </a:xfrm>
            <a:prstGeom prst="rect">
              <a:avLst/>
            </a:prstGeom>
            <a:noFill/>
          </p:spPr>
          <p:txBody>
            <a:bodyPr wrap="square" rtlCol="0" anchor="ctr">
              <a:spAutoFit/>
            </a:bodyPr>
            <a:lstStyle/>
            <a:p>
              <a:pPr algn="ctr"/>
              <a:r>
                <a:rPr lang="en-US" altLang="ja-JP" dirty="0">
                  <a:latin typeface="Segoe UI" panose="020B0502040204020203" pitchFamily="34" charset="0"/>
                  <a:cs typeface="Segoe UI" panose="020B0502040204020203" pitchFamily="34" charset="0"/>
                </a:rPr>
                <a:t>Specimen</a:t>
              </a:r>
            </a:p>
          </p:txBody>
        </p:sp>
        <p:cxnSp>
          <p:nvCxnSpPr>
            <p:cNvPr id="20" name="直線コネクタ 19"/>
            <p:cNvCxnSpPr>
              <a:endCxn id="19" idx="0"/>
            </p:cNvCxnSpPr>
            <p:nvPr/>
          </p:nvCxnSpPr>
          <p:spPr>
            <a:xfrm>
              <a:off x="19148425" y="2996090"/>
              <a:ext cx="85210" cy="5221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a:stCxn id="19" idx="2"/>
            </p:cNvCxnSpPr>
            <p:nvPr/>
          </p:nvCxnSpPr>
          <p:spPr>
            <a:xfrm flipH="1">
              <a:off x="19148425" y="3878239"/>
              <a:ext cx="85210" cy="61972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13252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角丸四角形 61"/>
          <p:cNvSpPr/>
          <p:nvPr/>
        </p:nvSpPr>
        <p:spPr>
          <a:xfrm>
            <a:off x="7907241" y="5397903"/>
            <a:ext cx="3158859" cy="447417"/>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0" name="角丸四角形 59"/>
          <p:cNvSpPr/>
          <p:nvPr/>
        </p:nvSpPr>
        <p:spPr>
          <a:xfrm>
            <a:off x="6287241" y="2652315"/>
            <a:ext cx="1620000" cy="1440000"/>
          </a:xfrm>
          <a:prstGeom prst="round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
        <p:nvSpPr>
          <p:cNvPr id="4" name="テキスト ボックス 3"/>
          <p:cNvSpPr txBox="1"/>
          <p:nvPr/>
        </p:nvSpPr>
        <p:spPr>
          <a:xfrm>
            <a:off x="0" y="846792"/>
            <a:ext cx="9144000" cy="523220"/>
          </a:xfrm>
          <a:prstGeom prst="rect">
            <a:avLst/>
          </a:prstGeom>
          <a:noFill/>
        </p:spPr>
        <p:txBody>
          <a:bodyPr wrap="square" rtlCol="0">
            <a:spAutoFit/>
          </a:bodyPr>
          <a:lstStyle/>
          <a:p>
            <a:r>
              <a:rPr lang="en-US" altLang="ja-JP" sz="2800" dirty="0">
                <a:latin typeface="Segoe UI" panose="020B0502040204020203" pitchFamily="34" charset="0"/>
              </a:rPr>
              <a:t>Simulation condition</a:t>
            </a:r>
            <a:endParaRPr lang="ja-JP" altLang="en-US" sz="2800" dirty="0">
              <a:latin typeface="Segoe UI" panose="020B0502040204020203" pitchFamily="34" charset="0"/>
            </a:endParaRPr>
          </a:p>
        </p:txBody>
      </p:sp>
      <p:grpSp>
        <p:nvGrpSpPr>
          <p:cNvPr id="70" name="グループ化 69"/>
          <p:cNvGrpSpPr/>
          <p:nvPr/>
        </p:nvGrpSpPr>
        <p:grpSpPr>
          <a:xfrm>
            <a:off x="1087473" y="1450879"/>
            <a:ext cx="9685077" cy="3514589"/>
            <a:chOff x="-1027077" y="2657379"/>
            <a:chExt cx="9685077" cy="3514589"/>
          </a:xfrm>
        </p:grpSpPr>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8717" y="3412081"/>
              <a:ext cx="4361561" cy="2333469"/>
            </a:xfrm>
            <a:prstGeom prst="rect">
              <a:avLst/>
            </a:prstGeom>
          </p:spPr>
        </p:pic>
        <p:sp>
          <p:nvSpPr>
            <p:cNvPr id="7" name="正方形/長方形 6"/>
            <p:cNvSpPr/>
            <p:nvPr/>
          </p:nvSpPr>
          <p:spPr>
            <a:xfrm>
              <a:off x="7570731" y="3463176"/>
              <a:ext cx="333144" cy="2231278"/>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1" name="直線矢印コネクタ 10"/>
            <p:cNvCxnSpPr>
              <a:stCxn id="6" idx="1"/>
            </p:cNvCxnSpPr>
            <p:nvPr/>
          </p:nvCxnSpPr>
          <p:spPr>
            <a:xfrm>
              <a:off x="1318717" y="4578816"/>
              <a:ext cx="6978521"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8305490" y="4276475"/>
              <a:ext cx="352510" cy="523220"/>
            </a:xfrm>
            <a:prstGeom prst="rect">
              <a:avLst/>
            </a:prstGeom>
            <a:noFill/>
          </p:spPr>
          <p:txBody>
            <a:bodyPr wrap="square" rtlCol="0" anchor="ctr">
              <a:spAutoFit/>
            </a:bodyPr>
            <a:lstStyle/>
            <a:p>
              <a:pPr algn="ctr"/>
              <a:r>
                <a:rPr lang="en-US" altLang="ja-JP" sz="2800" dirty="0">
                  <a:latin typeface="Segoe UI" panose="020B0502040204020203" pitchFamily="34" charset="0"/>
                  <a:cs typeface="Segoe UI" panose="020B0502040204020203" pitchFamily="34" charset="0"/>
                </a:rPr>
                <a:t>y</a:t>
              </a:r>
              <a:endParaRPr lang="ja-JP" altLang="en-US" sz="2800" dirty="0">
                <a:latin typeface="Segoe UI" panose="020B0502040204020203" pitchFamily="34" charset="0"/>
                <a:cs typeface="Segoe UI" panose="020B0502040204020203" pitchFamily="34" charset="0"/>
              </a:endParaRPr>
            </a:p>
          </p:txBody>
        </p:sp>
        <p:sp>
          <p:nvSpPr>
            <p:cNvPr id="15" name="テキスト ボックス 14"/>
            <p:cNvSpPr txBox="1"/>
            <p:nvPr/>
          </p:nvSpPr>
          <p:spPr>
            <a:xfrm>
              <a:off x="5149063" y="5464082"/>
              <a:ext cx="985245" cy="707886"/>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Outlet</a:t>
              </a:r>
            </a:p>
            <a:p>
              <a:pPr algn="ctr"/>
              <a:r>
                <a:rPr lang="en-US" altLang="ja-JP" sz="2000" dirty="0">
                  <a:latin typeface="Segoe UI" panose="020B0502040204020203" pitchFamily="34" charset="0"/>
                  <a:cs typeface="Segoe UI" panose="020B0502040204020203" pitchFamily="34" charset="0"/>
                </a:rPr>
                <a:t>( y=0 )</a:t>
              </a:r>
              <a:endParaRPr lang="ja-JP" altLang="en-US" sz="2000" dirty="0">
                <a:latin typeface="Segoe UI" panose="020B0502040204020203" pitchFamily="34" charset="0"/>
                <a:cs typeface="Segoe UI" panose="020B0502040204020203" pitchFamily="34" charset="0"/>
              </a:endParaRPr>
            </a:p>
          </p:txBody>
        </p:sp>
        <p:sp>
          <p:nvSpPr>
            <p:cNvPr id="16" name="テキスト ボックス 15"/>
            <p:cNvSpPr txBox="1"/>
            <p:nvPr/>
          </p:nvSpPr>
          <p:spPr>
            <a:xfrm>
              <a:off x="1039726" y="5771858"/>
              <a:ext cx="985245"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Inlet</a:t>
              </a:r>
            </a:p>
          </p:txBody>
        </p:sp>
        <p:sp>
          <p:nvSpPr>
            <p:cNvPr id="26" name="テキスト ボックス 25"/>
            <p:cNvSpPr txBox="1"/>
            <p:nvPr/>
          </p:nvSpPr>
          <p:spPr>
            <a:xfrm>
              <a:off x="2848084" y="5771858"/>
              <a:ext cx="985245"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Nozzle</a:t>
              </a:r>
            </a:p>
          </p:txBody>
        </p:sp>
        <p:sp>
          <p:nvSpPr>
            <p:cNvPr id="29" name="テキスト ボックス 28"/>
            <p:cNvSpPr txBox="1"/>
            <p:nvPr/>
          </p:nvSpPr>
          <p:spPr>
            <a:xfrm>
              <a:off x="7050224" y="5771858"/>
              <a:ext cx="1374158"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Specimen</a:t>
              </a:r>
            </a:p>
          </p:txBody>
        </p:sp>
        <p:grpSp>
          <p:nvGrpSpPr>
            <p:cNvPr id="36" name="グループ化 35"/>
            <p:cNvGrpSpPr>
              <a:grpSpLocks noChangeAspect="1"/>
            </p:cNvGrpSpPr>
            <p:nvPr/>
          </p:nvGrpSpPr>
          <p:grpSpPr>
            <a:xfrm>
              <a:off x="1532348" y="3579862"/>
              <a:ext cx="3794043" cy="1896306"/>
              <a:chOff x="580892" y="3126202"/>
              <a:chExt cx="2061980" cy="1030601"/>
            </a:xfrm>
          </p:grpSpPr>
          <p:sp>
            <p:nvSpPr>
              <p:cNvPr id="30" name="フリーフォーム 29"/>
              <p:cNvSpPr>
                <a:spLocks noChangeAspect="1"/>
              </p:cNvSpPr>
              <p:nvPr/>
            </p:nvSpPr>
            <p:spPr>
              <a:xfrm>
                <a:off x="580892" y="3126202"/>
                <a:ext cx="2061980" cy="363021"/>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1" name="フリーフォーム 30"/>
              <p:cNvSpPr>
                <a:spLocks noChangeAspect="1"/>
              </p:cNvSpPr>
              <p:nvPr/>
            </p:nvSpPr>
            <p:spPr>
              <a:xfrm flipV="1">
                <a:off x="580892" y="3793782"/>
                <a:ext cx="2061980" cy="363021"/>
              </a:xfrm>
              <a:custGeom>
                <a:avLst/>
                <a:gdLst>
                  <a:gd name="connsiteX0" fmla="*/ 0 w 4276725"/>
                  <a:gd name="connsiteY0" fmla="*/ 115977 h 752943"/>
                  <a:gd name="connsiteX1" fmla="*/ 2019300 w 4276725"/>
                  <a:gd name="connsiteY1" fmla="*/ 20727 h 752943"/>
                  <a:gd name="connsiteX2" fmla="*/ 2552700 w 4276725"/>
                  <a:gd name="connsiteY2" fmla="*/ 468402 h 752943"/>
                  <a:gd name="connsiteX3" fmla="*/ 2952750 w 4276725"/>
                  <a:gd name="connsiteY3" fmla="*/ 735102 h 752943"/>
                  <a:gd name="connsiteX4" fmla="*/ 4276725 w 4276725"/>
                  <a:gd name="connsiteY4" fmla="*/ 706527 h 752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76725" h="752943">
                    <a:moveTo>
                      <a:pt x="0" y="115977"/>
                    </a:moveTo>
                    <a:cubicBezTo>
                      <a:pt x="796925" y="38983"/>
                      <a:pt x="1593850" y="-38011"/>
                      <a:pt x="2019300" y="20727"/>
                    </a:cubicBezTo>
                    <a:cubicBezTo>
                      <a:pt x="2444750" y="79465"/>
                      <a:pt x="2397125" y="349340"/>
                      <a:pt x="2552700" y="468402"/>
                    </a:cubicBezTo>
                    <a:cubicBezTo>
                      <a:pt x="2708275" y="587464"/>
                      <a:pt x="2665413" y="695415"/>
                      <a:pt x="2952750" y="735102"/>
                    </a:cubicBezTo>
                    <a:cubicBezTo>
                      <a:pt x="3240087" y="774789"/>
                      <a:pt x="3758406" y="740658"/>
                      <a:pt x="4276725" y="70652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フリーフォーム 31"/>
              <p:cNvSpPr>
                <a:spLocks noChangeAspect="1"/>
              </p:cNvSpPr>
              <p:nvPr/>
            </p:nvSpPr>
            <p:spPr>
              <a:xfrm>
                <a:off x="636001" y="3295422"/>
                <a:ext cx="1772660" cy="293709"/>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フリーフォーム 32"/>
              <p:cNvSpPr>
                <a:spLocks noChangeAspect="1"/>
              </p:cNvSpPr>
              <p:nvPr/>
            </p:nvSpPr>
            <p:spPr>
              <a:xfrm flipV="1">
                <a:off x="636001" y="3744596"/>
                <a:ext cx="1772660" cy="293709"/>
              </a:xfrm>
              <a:custGeom>
                <a:avLst/>
                <a:gdLst>
                  <a:gd name="connsiteX0" fmla="*/ 0 w 3676650"/>
                  <a:gd name="connsiteY0" fmla="*/ 126947 h 609183"/>
                  <a:gd name="connsiteX1" fmla="*/ 1647825 w 3676650"/>
                  <a:gd name="connsiteY1" fmla="*/ 3122 h 609183"/>
                  <a:gd name="connsiteX2" fmla="*/ 2066925 w 3676650"/>
                  <a:gd name="connsiteY2" fmla="*/ 241247 h 609183"/>
                  <a:gd name="connsiteX3" fmla="*/ 2438400 w 3676650"/>
                  <a:gd name="connsiteY3" fmla="*/ 469847 h 609183"/>
                  <a:gd name="connsiteX4" fmla="*/ 3124200 w 3676650"/>
                  <a:gd name="connsiteY4" fmla="*/ 593672 h 609183"/>
                  <a:gd name="connsiteX5" fmla="*/ 3676650 w 3676650"/>
                  <a:gd name="connsiteY5" fmla="*/ 603197 h 60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76650" h="609183">
                    <a:moveTo>
                      <a:pt x="0" y="126947"/>
                    </a:moveTo>
                    <a:cubicBezTo>
                      <a:pt x="651669" y="55509"/>
                      <a:pt x="1303338" y="-15928"/>
                      <a:pt x="1647825" y="3122"/>
                    </a:cubicBezTo>
                    <a:cubicBezTo>
                      <a:pt x="1992312" y="22172"/>
                      <a:pt x="1935163" y="163460"/>
                      <a:pt x="2066925" y="241247"/>
                    </a:cubicBezTo>
                    <a:cubicBezTo>
                      <a:pt x="2198687" y="319034"/>
                      <a:pt x="2262188" y="411110"/>
                      <a:pt x="2438400" y="469847"/>
                    </a:cubicBezTo>
                    <a:cubicBezTo>
                      <a:pt x="2614612" y="528584"/>
                      <a:pt x="2917825" y="571447"/>
                      <a:pt x="3124200" y="593672"/>
                    </a:cubicBezTo>
                    <a:cubicBezTo>
                      <a:pt x="3330575" y="615897"/>
                      <a:pt x="3503612" y="609547"/>
                      <a:pt x="3676650" y="603197"/>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4" name="フリーフォーム 33"/>
              <p:cNvSpPr>
                <a:spLocks noChangeAspect="1"/>
              </p:cNvSpPr>
              <p:nvPr/>
            </p:nvSpPr>
            <p:spPr>
              <a:xfrm>
                <a:off x="681925" y="3503343"/>
                <a:ext cx="1235351" cy="138010"/>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5" name="フリーフォーム 34"/>
              <p:cNvSpPr>
                <a:spLocks noChangeAspect="1"/>
              </p:cNvSpPr>
              <p:nvPr/>
            </p:nvSpPr>
            <p:spPr>
              <a:xfrm flipV="1">
                <a:off x="681925" y="3708842"/>
                <a:ext cx="1235351" cy="138010"/>
              </a:xfrm>
              <a:custGeom>
                <a:avLst/>
                <a:gdLst>
                  <a:gd name="connsiteX0" fmla="*/ 0 w 2562225"/>
                  <a:gd name="connsiteY0" fmla="*/ 48123 h 286248"/>
                  <a:gd name="connsiteX1" fmla="*/ 1581150 w 2562225"/>
                  <a:gd name="connsiteY1" fmla="*/ 10023 h 286248"/>
                  <a:gd name="connsiteX2" fmla="*/ 1962150 w 2562225"/>
                  <a:gd name="connsiteY2" fmla="*/ 210048 h 286248"/>
                  <a:gd name="connsiteX3" fmla="*/ 2562225 w 2562225"/>
                  <a:gd name="connsiteY3" fmla="*/ 286248 h 286248"/>
                </a:gdLst>
                <a:ahLst/>
                <a:cxnLst>
                  <a:cxn ang="0">
                    <a:pos x="connsiteX0" y="connsiteY0"/>
                  </a:cxn>
                  <a:cxn ang="0">
                    <a:pos x="connsiteX1" y="connsiteY1"/>
                  </a:cxn>
                  <a:cxn ang="0">
                    <a:pos x="connsiteX2" y="connsiteY2"/>
                  </a:cxn>
                  <a:cxn ang="0">
                    <a:pos x="connsiteX3" y="connsiteY3"/>
                  </a:cxn>
                </a:cxnLst>
                <a:rect l="l" t="t" r="r" b="b"/>
                <a:pathLst>
                  <a:path w="2562225" h="286248">
                    <a:moveTo>
                      <a:pt x="0" y="48123"/>
                    </a:moveTo>
                    <a:cubicBezTo>
                      <a:pt x="627062" y="15579"/>
                      <a:pt x="1254125" y="-16964"/>
                      <a:pt x="1581150" y="10023"/>
                    </a:cubicBezTo>
                    <a:cubicBezTo>
                      <a:pt x="1908175" y="37010"/>
                      <a:pt x="1798638" y="164011"/>
                      <a:pt x="1962150" y="210048"/>
                    </a:cubicBezTo>
                    <a:cubicBezTo>
                      <a:pt x="2125662" y="256085"/>
                      <a:pt x="2554288" y="276723"/>
                      <a:pt x="2562225" y="286248"/>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sp>
          <p:nvSpPr>
            <p:cNvPr id="37" name="楕円 36"/>
            <p:cNvSpPr/>
            <p:nvPr/>
          </p:nvSpPr>
          <p:spPr>
            <a:xfrm>
              <a:off x="1640519" y="411710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38" name="直線矢印コネクタ 37"/>
            <p:cNvCxnSpPr>
              <a:stCxn id="37" idx="6"/>
            </p:cNvCxnSpPr>
            <p:nvPr/>
          </p:nvCxnSpPr>
          <p:spPr>
            <a:xfrm>
              <a:off x="1744661" y="4169175"/>
              <a:ext cx="208140" cy="173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楕円 38"/>
            <p:cNvSpPr/>
            <p:nvPr/>
          </p:nvSpPr>
          <p:spPr>
            <a:xfrm>
              <a:off x="2802569" y="505055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40" name="直線矢印コネクタ 39"/>
            <p:cNvCxnSpPr>
              <a:stCxn id="39" idx="6"/>
            </p:cNvCxnSpPr>
            <p:nvPr/>
          </p:nvCxnSpPr>
          <p:spPr>
            <a:xfrm>
              <a:off x="2906711" y="5102625"/>
              <a:ext cx="208140" cy="1735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楕円 40"/>
            <p:cNvSpPr/>
            <p:nvPr/>
          </p:nvSpPr>
          <p:spPr>
            <a:xfrm>
              <a:off x="4164644" y="490767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42" name="直線矢印コネクタ 41"/>
            <p:cNvCxnSpPr>
              <a:stCxn id="41" idx="6"/>
            </p:cNvCxnSpPr>
            <p:nvPr/>
          </p:nvCxnSpPr>
          <p:spPr>
            <a:xfrm>
              <a:off x="4268786" y="4959750"/>
              <a:ext cx="315032" cy="2104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楕円 42"/>
            <p:cNvSpPr/>
            <p:nvPr/>
          </p:nvSpPr>
          <p:spPr>
            <a:xfrm>
              <a:off x="5269544" y="431712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44" name="直線矢印コネクタ 43"/>
            <p:cNvCxnSpPr>
              <a:stCxn id="43" idx="6"/>
            </p:cNvCxnSpPr>
            <p:nvPr/>
          </p:nvCxnSpPr>
          <p:spPr>
            <a:xfrm flipV="1">
              <a:off x="5373686" y="4367332"/>
              <a:ext cx="285875" cy="18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9" name="グループ化 48"/>
            <p:cNvGrpSpPr>
              <a:grpSpLocks noChangeAspect="1"/>
            </p:cNvGrpSpPr>
            <p:nvPr/>
          </p:nvGrpSpPr>
          <p:grpSpPr>
            <a:xfrm>
              <a:off x="5747787" y="4109640"/>
              <a:ext cx="1669379" cy="948831"/>
              <a:chOff x="5862024" y="2554448"/>
              <a:chExt cx="2688251" cy="1527925"/>
            </a:xfrm>
          </p:grpSpPr>
          <p:sp>
            <p:nvSpPr>
              <p:cNvPr id="45" name="フリーフォーム 44"/>
              <p:cNvSpPr/>
              <p:nvPr/>
            </p:nvSpPr>
            <p:spPr>
              <a:xfrm>
                <a:off x="5862024" y="2554448"/>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46" name="フリーフォーム 45"/>
              <p:cNvSpPr/>
              <p:nvPr/>
            </p:nvSpPr>
            <p:spPr>
              <a:xfrm>
                <a:off x="5902325" y="3074464"/>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47" name="フリーフォーム 46"/>
              <p:cNvSpPr/>
              <p:nvPr/>
            </p:nvSpPr>
            <p:spPr>
              <a:xfrm flipV="1">
                <a:off x="5902325" y="3493564"/>
                <a:ext cx="2647950" cy="142875"/>
              </a:xfrm>
              <a:custGeom>
                <a:avLst/>
                <a:gdLst>
                  <a:gd name="connsiteX0" fmla="*/ 0 w 2647950"/>
                  <a:gd name="connsiteY0" fmla="*/ 142875 h 142875"/>
                  <a:gd name="connsiteX1" fmla="*/ 1733550 w 2647950"/>
                  <a:gd name="connsiteY1" fmla="*/ 123825 h 142875"/>
                  <a:gd name="connsiteX2" fmla="*/ 2647950 w 2647950"/>
                  <a:gd name="connsiteY2" fmla="*/ 0 h 142875"/>
                </a:gdLst>
                <a:ahLst/>
                <a:cxnLst>
                  <a:cxn ang="0">
                    <a:pos x="connsiteX0" y="connsiteY0"/>
                  </a:cxn>
                  <a:cxn ang="0">
                    <a:pos x="connsiteX1" y="connsiteY1"/>
                  </a:cxn>
                  <a:cxn ang="0">
                    <a:pos x="connsiteX2" y="connsiteY2"/>
                  </a:cxn>
                </a:cxnLst>
                <a:rect l="l" t="t" r="r" b="b"/>
                <a:pathLst>
                  <a:path w="2647950" h="142875">
                    <a:moveTo>
                      <a:pt x="0" y="142875"/>
                    </a:moveTo>
                    <a:lnTo>
                      <a:pt x="1733550" y="123825"/>
                    </a:lnTo>
                    <a:cubicBezTo>
                      <a:pt x="2174875" y="100012"/>
                      <a:pt x="2411412" y="50006"/>
                      <a:pt x="2647950"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sp>
            <p:nvSpPr>
              <p:cNvPr id="48" name="フリーフォーム 47"/>
              <p:cNvSpPr/>
              <p:nvPr/>
            </p:nvSpPr>
            <p:spPr>
              <a:xfrm flipV="1">
                <a:off x="5862024" y="3769127"/>
                <a:ext cx="2002451" cy="313246"/>
              </a:xfrm>
              <a:custGeom>
                <a:avLst/>
                <a:gdLst>
                  <a:gd name="connsiteX0" fmla="*/ 11726 w 2002451"/>
                  <a:gd name="connsiteY0" fmla="*/ 285750 h 313246"/>
                  <a:gd name="connsiteX1" fmla="*/ 297476 w 2002451"/>
                  <a:gd name="connsiteY1" fmla="*/ 285750 h 313246"/>
                  <a:gd name="connsiteX2" fmla="*/ 2002451 w 2002451"/>
                  <a:gd name="connsiteY2" fmla="*/ 0 h 313246"/>
                </a:gdLst>
                <a:ahLst/>
                <a:cxnLst>
                  <a:cxn ang="0">
                    <a:pos x="connsiteX0" y="connsiteY0"/>
                  </a:cxn>
                  <a:cxn ang="0">
                    <a:pos x="connsiteX1" y="connsiteY1"/>
                  </a:cxn>
                  <a:cxn ang="0">
                    <a:pos x="connsiteX2" y="connsiteY2"/>
                  </a:cxn>
                </a:cxnLst>
                <a:rect l="l" t="t" r="r" b="b"/>
                <a:pathLst>
                  <a:path w="2002451" h="313246">
                    <a:moveTo>
                      <a:pt x="11726" y="285750"/>
                    </a:moveTo>
                    <a:cubicBezTo>
                      <a:pt x="-11293" y="309562"/>
                      <a:pt x="-34311" y="333375"/>
                      <a:pt x="297476" y="285750"/>
                    </a:cubicBezTo>
                    <a:cubicBezTo>
                      <a:pt x="629263" y="238125"/>
                      <a:pt x="1315857" y="119062"/>
                      <a:pt x="2002451" y="0"/>
                    </a:cubicBez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latin typeface="Segoe UI" panose="020B0502040204020203" pitchFamily="34" charset="0"/>
                  <a:ea typeface="メイリオ" panose="020B0604030504040204" pitchFamily="50" charset="-128"/>
                </a:endParaRPr>
              </a:p>
            </p:txBody>
          </p:sp>
        </p:grpSp>
        <p:sp>
          <p:nvSpPr>
            <p:cNvPr id="50" name="楕円 49"/>
            <p:cNvSpPr/>
            <p:nvPr/>
          </p:nvSpPr>
          <p:spPr>
            <a:xfrm>
              <a:off x="6460169" y="479337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51" name="直線矢印コネクタ 50"/>
            <p:cNvCxnSpPr>
              <a:stCxn id="50" idx="6"/>
            </p:cNvCxnSpPr>
            <p:nvPr/>
          </p:nvCxnSpPr>
          <p:spPr>
            <a:xfrm>
              <a:off x="6564311" y="4845450"/>
              <a:ext cx="485913" cy="465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楕円 51"/>
            <p:cNvSpPr/>
            <p:nvPr/>
          </p:nvSpPr>
          <p:spPr>
            <a:xfrm>
              <a:off x="6545894" y="430760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53" name="直線矢印コネクタ 52"/>
            <p:cNvCxnSpPr>
              <a:stCxn id="52" idx="6"/>
            </p:cNvCxnSpPr>
            <p:nvPr/>
          </p:nvCxnSpPr>
          <p:spPr>
            <a:xfrm flipV="1">
              <a:off x="6650036" y="4332569"/>
              <a:ext cx="466665" cy="271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4136648" y="2657379"/>
              <a:ext cx="2088000" cy="1008000"/>
            </a:xfrm>
            <a:prstGeom prst="rect">
              <a:avLst/>
            </a:prstGeom>
            <a:noFill/>
          </p:spPr>
          <p:txBody>
            <a:bodyPr wrap="square" rtlCol="0" anchor="ctr">
              <a:spAutoFit/>
            </a:bodyPr>
            <a:lstStyle/>
            <a:p>
              <a:pPr algn="ctr"/>
              <a:r>
                <a:rPr lang="en-US" altLang="ja-JP" sz="2000" dirty="0">
                  <a:latin typeface="Segoe UI" panose="020B0502040204020203" pitchFamily="34" charset="0"/>
                  <a:ea typeface="メイリオ" panose="020B0604030504040204" pitchFamily="50" charset="-128"/>
                </a:rPr>
                <a:t>Airflow obtained from FEM</a:t>
              </a:r>
              <a:endParaRPr lang="ja-JP" altLang="en-US" sz="2000" dirty="0">
                <a:latin typeface="Segoe UI" panose="020B0502040204020203" pitchFamily="34" charset="0"/>
                <a:ea typeface="メイリオ" panose="020B0604030504040204" pitchFamily="50" charset="-128"/>
              </a:endParaRPr>
            </a:p>
          </p:txBody>
        </p:sp>
        <p:cxnSp>
          <p:nvCxnSpPr>
            <p:cNvPr id="59" name="直線コネクタ 58"/>
            <p:cNvCxnSpPr>
              <a:endCxn id="58" idx="1"/>
            </p:cNvCxnSpPr>
            <p:nvPr/>
          </p:nvCxnSpPr>
          <p:spPr>
            <a:xfrm flipV="1">
              <a:off x="3746837" y="3161379"/>
              <a:ext cx="389811" cy="65674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a:stCxn id="58" idx="3"/>
            </p:cNvCxnSpPr>
            <p:nvPr/>
          </p:nvCxnSpPr>
          <p:spPr>
            <a:xfrm>
              <a:off x="6224648" y="3161379"/>
              <a:ext cx="270494" cy="92332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1027077" y="3416047"/>
              <a:ext cx="648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Shot</a:t>
              </a:r>
              <a:endParaRPr lang="ja-JP" altLang="en-US" dirty="0">
                <a:latin typeface="Segoe UI" panose="020B0502040204020203" pitchFamily="34" charset="0"/>
                <a:ea typeface="メイリオ" panose="020B0604030504040204" pitchFamily="50" charset="-128"/>
              </a:endParaRPr>
            </a:p>
          </p:txBody>
        </p:sp>
        <p:cxnSp>
          <p:nvCxnSpPr>
            <p:cNvPr id="67" name="直線コネクタ 66"/>
            <p:cNvCxnSpPr>
              <a:stCxn id="66" idx="3"/>
              <a:endCxn id="37" idx="1"/>
            </p:cNvCxnSpPr>
            <p:nvPr/>
          </p:nvCxnSpPr>
          <p:spPr>
            <a:xfrm>
              <a:off x="-379077" y="3600713"/>
              <a:ext cx="2034847" cy="53164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テキスト ボックス 53"/>
          <p:cNvSpPr txBox="1"/>
          <p:nvPr/>
        </p:nvSpPr>
        <p:spPr>
          <a:xfrm>
            <a:off x="421473" y="2558028"/>
            <a:ext cx="198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Diameter : </a:t>
            </a:r>
            <a:r>
              <a:rPr lang="en-US" altLang="ja-JP" u="sng" dirty="0">
                <a:latin typeface="Segoe UI" panose="020B0502040204020203" pitchFamily="34" charset="0"/>
                <a:ea typeface="メイリオ" panose="020B0604030504040204" pitchFamily="50" charset="-128"/>
              </a:rPr>
              <a:t>100μm</a:t>
            </a:r>
            <a:endParaRPr lang="ja-JP" altLang="en-US" u="sng" dirty="0">
              <a:latin typeface="Segoe UI" panose="020B0502040204020203" pitchFamily="34" charset="0"/>
              <a:ea typeface="メイリオ" panose="020B0604030504040204" pitchFamily="50" charset="-128"/>
            </a:endParaRPr>
          </a:p>
        </p:txBody>
      </p:sp>
      <p:sp>
        <p:nvSpPr>
          <p:cNvPr id="55" name="テキスト ボックス 54"/>
          <p:cNvSpPr txBox="1"/>
          <p:nvPr/>
        </p:nvSpPr>
        <p:spPr>
          <a:xfrm>
            <a:off x="421473" y="2908970"/>
            <a:ext cx="198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Material : Steel</a:t>
            </a:r>
            <a:endParaRPr lang="ja-JP" altLang="en-US" u="sng" dirty="0">
              <a:latin typeface="Segoe UI" panose="020B0502040204020203" pitchFamily="34" charset="0"/>
              <a:ea typeface="メイリオ" panose="020B0604030504040204" pitchFamily="50" charset="-128"/>
            </a:endParaRPr>
          </a:p>
        </p:txBody>
      </p:sp>
      <p:graphicFrame>
        <p:nvGraphicFramePr>
          <p:cNvPr id="20" name="表 19"/>
          <p:cNvGraphicFramePr>
            <a:graphicFrameLocks noGrp="1"/>
          </p:cNvGraphicFramePr>
          <p:nvPr/>
        </p:nvGraphicFramePr>
        <p:xfrm>
          <a:off x="159466" y="3275841"/>
          <a:ext cx="3060000" cy="1562100"/>
        </p:xfrm>
        <a:graphic>
          <a:graphicData uri="http://schemas.openxmlformats.org/drawingml/2006/table">
            <a:tbl>
              <a:tblPr/>
              <a:tblGrid>
                <a:gridCol w="1941626">
                  <a:extLst>
                    <a:ext uri="{9D8B030D-6E8A-4147-A177-3AD203B41FA5}">
                      <a16:colId xmlns:a16="http://schemas.microsoft.com/office/drawing/2014/main" val="563482254"/>
                    </a:ext>
                  </a:extLst>
                </a:gridCol>
                <a:gridCol w="1118374">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Density [kg/m</a:t>
                      </a:r>
                      <a:r>
                        <a:rPr lang="en-US" sz="2000" b="0" i="0" u="none" strike="noStrike" baseline="30000"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3</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7550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040781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Young's modulus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GPa</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Poisson's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Yield stress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GPa</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635927"/>
                  </a:ext>
                </a:extLst>
              </a:tr>
            </a:tbl>
          </a:graphicData>
        </a:graphic>
      </p:graphicFrame>
      <p:cxnSp>
        <p:nvCxnSpPr>
          <p:cNvPr id="56" name="直線矢印コネクタ 55"/>
          <p:cNvCxnSpPr/>
          <p:nvPr/>
        </p:nvCxnSpPr>
        <p:spPr>
          <a:xfrm>
            <a:off x="10566400" y="2889631"/>
            <a:ext cx="878907" cy="13509"/>
          </a:xfrm>
          <a:prstGeom prst="straightConnector1">
            <a:avLst/>
          </a:prstGeom>
          <a:ln w="3810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7" name="テキスト ボックス 56"/>
          <p:cNvSpPr txBox="1"/>
          <p:nvPr/>
        </p:nvSpPr>
        <p:spPr>
          <a:xfrm>
            <a:off x="10324382" y="2440473"/>
            <a:ext cx="1374158"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Gravity</a:t>
            </a:r>
          </a:p>
        </p:txBody>
      </p:sp>
      <p:sp>
        <p:nvSpPr>
          <p:cNvPr id="61" name="テキスト ボックス 60"/>
          <p:cNvSpPr txBox="1"/>
          <p:nvPr/>
        </p:nvSpPr>
        <p:spPr>
          <a:xfrm>
            <a:off x="1164000" y="5389123"/>
            <a:ext cx="10080000" cy="400110"/>
          </a:xfrm>
          <a:prstGeom prst="rect">
            <a:avLst/>
          </a:prstGeom>
          <a:noFill/>
        </p:spPr>
        <p:txBody>
          <a:bodyPr wrap="square" rtlCol="0">
            <a:spAutoFit/>
          </a:bodyPr>
          <a:lstStyle/>
          <a:p>
            <a:r>
              <a:rPr lang="en-US" altLang="ja-JP" sz="2000" dirty="0">
                <a:latin typeface="Segoe UI" panose="020B0502040204020203" pitchFamily="34" charset="0"/>
                <a:ea typeface="メイリオ" panose="020B0604030504040204" pitchFamily="50" charset="-128"/>
              </a:rPr>
              <a:t>※The physical properties of the airflow were </a:t>
            </a:r>
            <a:r>
              <a:rPr lang="en-US" altLang="ja-JP" sz="2000" u="sng" dirty="0">
                <a:latin typeface="Segoe UI" panose="020B0502040204020203" pitchFamily="34" charset="0"/>
                <a:ea typeface="メイリオ" panose="020B0604030504040204" pitchFamily="50" charset="-128"/>
              </a:rPr>
              <a:t>averaged over the nozzle parallel section.</a:t>
            </a:r>
            <a:endParaRPr lang="ja-JP" altLang="en-US" sz="2000" u="sng" dirty="0">
              <a:latin typeface="Segoe UI" panose="020B0502040204020203" pitchFamily="34" charset="0"/>
              <a:ea typeface="メイリオ" panose="020B0604030504040204" pitchFamily="50" charset="-128"/>
            </a:endParaRPr>
          </a:p>
        </p:txBody>
      </p:sp>
      <p:sp>
        <p:nvSpPr>
          <p:cNvPr id="64" name="テキスト ボックス 63"/>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p:txBody>
      </p:sp>
    </p:spTree>
    <p:extLst>
      <p:ext uri="{BB962C8B-B14F-4D97-AF65-F5344CB8AC3E}">
        <p14:creationId xmlns:p14="http://schemas.microsoft.com/office/powerpoint/2010/main" val="1779846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utput_0.1倍速">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1250" r="20833" b="4722"/>
          <a:stretch/>
        </p:blipFill>
        <p:spPr>
          <a:xfrm>
            <a:off x="6994380" y="1856746"/>
            <a:ext cx="4200135" cy="3852000"/>
          </a:xfrm>
          <a:prstGeom prst="rect">
            <a:avLst/>
          </a:prstGeom>
        </p:spPr>
      </p:pic>
      <p:sp>
        <p:nvSpPr>
          <p:cNvPr id="6" name="角丸四角形 5"/>
          <p:cNvSpPr/>
          <p:nvPr/>
        </p:nvSpPr>
        <p:spPr>
          <a:xfrm>
            <a:off x="487554" y="1600200"/>
            <a:ext cx="5220000" cy="4176756"/>
          </a:xfrm>
          <a:prstGeom prst="roundRect">
            <a:avLst>
              <a:gd name="adj" fmla="val 4705"/>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2" name="output_0.1倍速">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rotWithShape="1">
          <a:blip r:embed="rId8"/>
          <a:srcRect l="1489" r="24136" b="5210"/>
          <a:stretch/>
        </p:blipFill>
        <p:spPr>
          <a:xfrm>
            <a:off x="1082635" y="1856747"/>
            <a:ext cx="4029838" cy="3852000"/>
          </a:xfrm>
          <a:prstGeom prst="rect">
            <a:avLst/>
          </a:prstGeom>
        </p:spPr>
      </p:pic>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
        <p:nvSpPr>
          <p:cNvPr id="4" name="テキスト ボックス 3"/>
          <p:cNvSpPr txBox="1"/>
          <p:nvPr/>
        </p:nvSpPr>
        <p:spPr>
          <a:xfrm>
            <a:off x="0" y="843324"/>
            <a:ext cx="5298245"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shots flight</a:t>
            </a:r>
            <a:endParaRPr lang="ja-JP" altLang="en-US" sz="2800"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5078606" y="5916846"/>
            <a:ext cx="2034788" cy="369332"/>
          </a:xfrm>
          <a:prstGeom prst="rect">
            <a:avLst/>
          </a:prstGeom>
          <a:noFill/>
        </p:spPr>
        <p:txBody>
          <a:bodyPr wrap="none" rtlCol="0">
            <a:spAutoFit/>
          </a:bodyPr>
          <a:lstStyle/>
          <a:p>
            <a:r>
              <a:rPr lang="en-US" altLang="ja-JP" dirty="0">
                <a:latin typeface="Segoe UI" panose="020B0502040204020203" pitchFamily="34" charset="0"/>
                <a:ea typeface="メイリオ" panose="020B0604030504040204" pitchFamily="50" charset="-128"/>
              </a:rPr>
              <a:t>Maximum velocity</a:t>
            </a:r>
            <a:endParaRPr lang="ja-JP" altLang="en-US" dirty="0">
              <a:latin typeface="Segoe UI" panose="020B0502040204020203" pitchFamily="34" charset="0"/>
              <a:ea typeface="メイリオ" panose="020B0604030504040204" pitchFamily="50" charset="-128"/>
            </a:endParaRPr>
          </a:p>
        </p:txBody>
      </p:sp>
      <p:sp>
        <p:nvSpPr>
          <p:cNvPr id="7" name="テキスト ボックス 6"/>
          <p:cNvSpPr txBox="1"/>
          <p:nvPr/>
        </p:nvSpPr>
        <p:spPr>
          <a:xfrm>
            <a:off x="1386381" y="1393690"/>
            <a:ext cx="3422347" cy="400110"/>
          </a:xfrm>
          <a:prstGeom prst="rect">
            <a:avLst/>
          </a:prstGeom>
          <a:solidFill>
            <a:schemeClr val="bg1"/>
          </a:solidFill>
          <a:ln w="28575">
            <a:solidFill>
              <a:srgbClr val="0070C0"/>
            </a:solidFill>
          </a:ln>
        </p:spPr>
        <p:txBody>
          <a:bodyPr wrap="none" rtlCol="0">
            <a:spAutoFit/>
          </a:bodyPr>
          <a:lstStyle/>
          <a:p>
            <a:r>
              <a:rPr lang="en-US" altLang="ja-JP" sz="2000" dirty="0">
                <a:latin typeface="Segoe UI" panose="020B0502040204020203" pitchFamily="34" charset="0"/>
                <a:ea typeface="メイリオ" panose="020B0604030504040204" pitchFamily="50" charset="-128"/>
              </a:rPr>
              <a:t>Nozzle outlet diameter 4mm</a:t>
            </a:r>
          </a:p>
        </p:txBody>
      </p:sp>
      <p:sp>
        <p:nvSpPr>
          <p:cNvPr id="8" name="角丸四角形 7"/>
          <p:cNvSpPr/>
          <p:nvPr/>
        </p:nvSpPr>
        <p:spPr>
          <a:xfrm>
            <a:off x="6484447" y="1600200"/>
            <a:ext cx="5220000" cy="4176757"/>
          </a:xfrm>
          <a:prstGeom prst="roundRect">
            <a:avLst>
              <a:gd name="adj" fmla="val 4705"/>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 name="テキスト ボックス 8"/>
          <p:cNvSpPr txBox="1"/>
          <p:nvPr/>
        </p:nvSpPr>
        <p:spPr>
          <a:xfrm>
            <a:off x="7383274" y="1393690"/>
            <a:ext cx="3422347" cy="400110"/>
          </a:xfrm>
          <a:prstGeom prst="rect">
            <a:avLst/>
          </a:prstGeom>
          <a:solidFill>
            <a:schemeClr val="bg1"/>
          </a:solidFill>
          <a:ln w="28575">
            <a:solidFill>
              <a:srgbClr val="0070C0"/>
            </a:solidFill>
          </a:ln>
        </p:spPr>
        <p:txBody>
          <a:bodyPr wrap="none" rtlCol="0">
            <a:spAutoFit/>
          </a:bodyPr>
          <a:lstStyle/>
          <a:p>
            <a:r>
              <a:rPr lang="en-US" altLang="ja-JP" sz="2000" dirty="0">
                <a:latin typeface="Segoe UI" panose="020B0502040204020203" pitchFamily="34" charset="0"/>
                <a:ea typeface="メイリオ" panose="020B0604030504040204" pitchFamily="50" charset="-128"/>
              </a:rPr>
              <a:t>Nozzle outlet diameter 6mm</a:t>
            </a:r>
          </a:p>
        </p:txBody>
      </p:sp>
      <p:sp>
        <p:nvSpPr>
          <p:cNvPr id="10" name="テキスト ボックス 9"/>
          <p:cNvSpPr txBox="1"/>
          <p:nvPr/>
        </p:nvSpPr>
        <p:spPr>
          <a:xfrm>
            <a:off x="2087502" y="5839903"/>
            <a:ext cx="2020105" cy="461665"/>
          </a:xfrm>
          <a:prstGeom prst="rect">
            <a:avLst/>
          </a:prstGeom>
          <a:noFill/>
        </p:spPr>
        <p:txBody>
          <a:bodyPr wrap="none" rtlCol="0">
            <a:spAutoFit/>
          </a:bodyPr>
          <a:lstStyle/>
          <a:p>
            <a:r>
              <a:rPr lang="en-US" altLang="ja-JP" sz="2400" dirty="0">
                <a:latin typeface="Segoe UI" panose="020B0502040204020203" pitchFamily="34" charset="0"/>
                <a:ea typeface="メイリオ" panose="020B0604030504040204" pitchFamily="50" charset="-128"/>
              </a:rPr>
              <a:t>about </a:t>
            </a:r>
            <a:r>
              <a:rPr lang="en-US" altLang="ja-JP" sz="2400" b="1" dirty="0">
                <a:solidFill>
                  <a:srgbClr val="0070C0"/>
                </a:solidFill>
                <a:latin typeface="Segoe UI" panose="020B0502040204020203" pitchFamily="34" charset="0"/>
                <a:ea typeface="メイリオ" panose="020B0604030504040204" pitchFamily="50" charset="-128"/>
              </a:rPr>
              <a:t>70</a:t>
            </a:r>
            <a:r>
              <a:rPr lang="en-US" altLang="ja-JP" sz="2400" dirty="0">
                <a:latin typeface="Segoe UI" panose="020B0502040204020203" pitchFamily="34" charset="0"/>
                <a:ea typeface="メイリオ" panose="020B0604030504040204" pitchFamily="50" charset="-128"/>
              </a:rPr>
              <a:t> m/s</a:t>
            </a:r>
            <a:endParaRPr lang="ja-JP" altLang="en-US" sz="2400" dirty="0">
              <a:latin typeface="Segoe UI" panose="020B0502040204020203" pitchFamily="34" charset="0"/>
              <a:ea typeface="メイリオ" panose="020B0604030504040204" pitchFamily="50" charset="-128"/>
            </a:endParaRPr>
          </a:p>
        </p:txBody>
      </p:sp>
      <p:sp>
        <p:nvSpPr>
          <p:cNvPr id="11" name="テキスト ボックス 10"/>
          <p:cNvSpPr txBox="1"/>
          <p:nvPr/>
        </p:nvSpPr>
        <p:spPr>
          <a:xfrm>
            <a:off x="8084395" y="5839903"/>
            <a:ext cx="2020105" cy="461665"/>
          </a:xfrm>
          <a:prstGeom prst="rect">
            <a:avLst/>
          </a:prstGeom>
          <a:noFill/>
        </p:spPr>
        <p:txBody>
          <a:bodyPr wrap="none" rtlCol="0">
            <a:spAutoFit/>
          </a:bodyPr>
          <a:lstStyle/>
          <a:p>
            <a:r>
              <a:rPr lang="en-US" altLang="ja-JP" sz="2400" dirty="0">
                <a:latin typeface="Segoe UI" panose="020B0502040204020203" pitchFamily="34" charset="0"/>
                <a:ea typeface="メイリオ" panose="020B0604030504040204" pitchFamily="50" charset="-128"/>
              </a:rPr>
              <a:t>about </a:t>
            </a:r>
            <a:r>
              <a:rPr lang="en-US" altLang="ja-JP" sz="2400" b="1" dirty="0">
                <a:solidFill>
                  <a:srgbClr val="FF0000"/>
                </a:solidFill>
                <a:latin typeface="Segoe UI" panose="020B0502040204020203" pitchFamily="34" charset="0"/>
                <a:ea typeface="メイリオ" panose="020B0604030504040204" pitchFamily="50" charset="-128"/>
              </a:rPr>
              <a:t>80</a:t>
            </a:r>
            <a:r>
              <a:rPr lang="en-US" altLang="ja-JP" sz="2400" dirty="0">
                <a:latin typeface="Segoe UI" panose="020B0502040204020203" pitchFamily="34" charset="0"/>
                <a:ea typeface="メイリオ" panose="020B0604030504040204" pitchFamily="50" charset="-128"/>
              </a:rPr>
              <a:t> m/s</a:t>
            </a:r>
            <a:endParaRPr lang="ja-JP" altLang="en-US" sz="2400" dirty="0">
              <a:latin typeface="Segoe UI" panose="020B0502040204020203" pitchFamily="34" charset="0"/>
              <a:ea typeface="メイリオ" panose="020B0604030504040204" pitchFamily="50" charset="-128"/>
            </a:endParaRPr>
          </a:p>
        </p:txBody>
      </p:sp>
      <p:sp>
        <p:nvSpPr>
          <p:cNvPr id="14" name="楕円 13"/>
          <p:cNvSpPr/>
          <p:nvPr/>
        </p:nvSpPr>
        <p:spPr>
          <a:xfrm>
            <a:off x="6865743" y="2371515"/>
            <a:ext cx="1372143" cy="6867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楕円 14"/>
          <p:cNvSpPr/>
          <p:nvPr/>
        </p:nvSpPr>
        <p:spPr>
          <a:xfrm>
            <a:off x="918400" y="2385804"/>
            <a:ext cx="1372143" cy="68678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7" name="テキスト ボックス 16"/>
          <p:cNvSpPr txBox="1"/>
          <p:nvPr/>
        </p:nvSpPr>
        <p:spPr>
          <a:xfrm>
            <a:off x="1082472" y="2549196"/>
            <a:ext cx="1044000" cy="180000"/>
          </a:xfrm>
          <a:prstGeom prst="rect">
            <a:avLst/>
          </a:prstGeom>
          <a:solidFill>
            <a:schemeClr val="tx1"/>
          </a:solidFill>
        </p:spPr>
        <p:txBody>
          <a:bodyPr wrap="square" rtlCol="0" anchor="ctr">
            <a:spAutoFit/>
          </a:bodyPr>
          <a:lstStyle/>
          <a:p>
            <a:pPr algn="ctr"/>
            <a:r>
              <a:rPr lang="en-US" altLang="ja-JP" sz="1100" dirty="0">
                <a:solidFill>
                  <a:schemeClr val="bg1"/>
                </a:solidFill>
                <a:latin typeface="Segoe UI" panose="020B0502040204020203" pitchFamily="34" charset="0"/>
                <a:cs typeface="Segoe UI" panose="020B0502040204020203" pitchFamily="34" charset="0"/>
              </a:rPr>
              <a:t>Velocity [m/s]</a:t>
            </a:r>
          </a:p>
        </p:txBody>
      </p:sp>
      <p:sp>
        <p:nvSpPr>
          <p:cNvPr id="18" name="テキスト ボックス 17"/>
          <p:cNvSpPr txBox="1"/>
          <p:nvPr/>
        </p:nvSpPr>
        <p:spPr>
          <a:xfrm>
            <a:off x="7029814" y="2549022"/>
            <a:ext cx="1044000" cy="180000"/>
          </a:xfrm>
          <a:prstGeom prst="rect">
            <a:avLst/>
          </a:prstGeom>
          <a:solidFill>
            <a:schemeClr val="tx1"/>
          </a:solidFill>
        </p:spPr>
        <p:txBody>
          <a:bodyPr wrap="square" rtlCol="0" anchor="ctr">
            <a:spAutoFit/>
          </a:bodyPr>
          <a:lstStyle/>
          <a:p>
            <a:pPr algn="ctr"/>
            <a:r>
              <a:rPr lang="en-US" altLang="ja-JP" sz="1100" dirty="0">
                <a:solidFill>
                  <a:schemeClr val="bg1"/>
                </a:solidFill>
                <a:latin typeface="Segoe UI" panose="020B0502040204020203" pitchFamily="34" charset="0"/>
                <a:cs typeface="Segoe UI" panose="020B0502040204020203" pitchFamily="34" charset="0"/>
              </a:rPr>
              <a:t>Velocity [m/s]</a:t>
            </a:r>
          </a:p>
        </p:txBody>
      </p:sp>
    </p:spTree>
    <p:extLst>
      <p:ext uri="{BB962C8B-B14F-4D97-AF65-F5344CB8AC3E}">
        <p14:creationId xmlns:p14="http://schemas.microsoft.com/office/powerpoint/2010/main" val="427032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67" fill="hold"/>
                                        <p:tgtEl>
                                          <p:spTgt spid="22"/>
                                        </p:tgtEl>
                                      </p:cBhvr>
                                    </p:cmd>
                                  </p:childTnLst>
                                </p:cTn>
                              </p:par>
                              <p:par>
                                <p:cTn id="7" presetID="1" presetClass="mediacall" presetSubtype="0" fill="hold" nodeType="withEffect">
                                  <p:stCondLst>
                                    <p:cond delay="0"/>
                                  </p:stCondLst>
                                  <p:childTnLst>
                                    <p:cmd type="call" cmd="playFrom(0.0)">
                                      <p:cBhvr>
                                        <p:cTn id="8" dur="100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22"/>
                </p:tgtEl>
              </p:cMediaNode>
            </p:video>
            <p:video>
              <p:cMediaNode vol="80000">
                <p:cTn id="10" repeatCount="indefinite"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
        <p:nvSpPr>
          <p:cNvPr id="4" name="テキスト ボックス 3"/>
          <p:cNvSpPr txBox="1"/>
          <p:nvPr/>
        </p:nvSpPr>
        <p:spPr>
          <a:xfrm>
            <a:off x="446645" y="4637504"/>
            <a:ext cx="11298710" cy="1569660"/>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u="sng" dirty="0">
                <a:solidFill>
                  <a:schemeClr val="bg1"/>
                </a:solidFill>
                <a:latin typeface="Segoe UI" panose="020B0502040204020203" pitchFamily="34" charset="0"/>
                <a:ea typeface="メイリオ" panose="020B0604030504040204" pitchFamily="50" charset="-128"/>
              </a:rPr>
              <a:t>The larger the nozzle outlet diameter</a:t>
            </a:r>
            <a:r>
              <a:rPr lang="en-US" altLang="ja-JP" sz="2400" dirty="0">
                <a:solidFill>
                  <a:schemeClr val="bg1"/>
                </a:solidFill>
                <a:latin typeface="Segoe UI" panose="020B0502040204020203" pitchFamily="34" charset="0"/>
                <a:ea typeface="メイリオ" panose="020B0604030504040204" pitchFamily="50" charset="-128"/>
              </a:rPr>
              <a:t>, </a:t>
            </a:r>
            <a:r>
              <a:rPr lang="en-US" altLang="ja-JP" sz="2400" b="1" dirty="0">
                <a:solidFill>
                  <a:schemeClr val="bg1"/>
                </a:solidFill>
                <a:latin typeface="Segoe UI" panose="020B0502040204020203" pitchFamily="34" charset="0"/>
                <a:ea typeface="メイリオ" panose="020B0604030504040204" pitchFamily="50" charset="-128"/>
              </a:rPr>
              <a:t>the higher the average maximum velocity of shot</a:t>
            </a:r>
            <a:r>
              <a:rPr lang="en-US" altLang="ja-JP" sz="2400" dirty="0">
                <a:solidFill>
                  <a:schemeClr val="bg1"/>
                </a:solidFill>
                <a:latin typeface="Segoe UI" panose="020B0502040204020203" pitchFamily="34" charset="0"/>
                <a:ea typeface="メイリオ" panose="020B0604030504040204" pitchFamily="50" charset="-128"/>
              </a:rPr>
              <a:t>.</a:t>
            </a:r>
          </a:p>
          <a:p>
            <a:pPr marL="342900" indent="-342900">
              <a:buFont typeface="Wingdings" panose="05000000000000000000" pitchFamily="2" charset="2"/>
              <a:buChar char="u"/>
            </a:pPr>
            <a:r>
              <a:rPr lang="en-US" altLang="ja-JP" sz="2400" u="sng" dirty="0">
                <a:solidFill>
                  <a:schemeClr val="bg1"/>
                </a:solidFill>
                <a:latin typeface="Segoe UI" panose="020B0502040204020203" pitchFamily="34" charset="0"/>
                <a:ea typeface="メイリオ" panose="020B0604030504040204" pitchFamily="50" charset="-128"/>
              </a:rPr>
              <a:t>The larger the nozzle outlet diameter</a:t>
            </a:r>
            <a:r>
              <a:rPr lang="en-US" altLang="ja-JP" sz="2400" dirty="0">
                <a:solidFill>
                  <a:schemeClr val="bg1"/>
                </a:solidFill>
                <a:latin typeface="Segoe UI" panose="020B0502040204020203" pitchFamily="34" charset="0"/>
                <a:ea typeface="メイリオ" panose="020B0604030504040204" pitchFamily="50" charset="-128"/>
              </a:rPr>
              <a:t>, </a:t>
            </a:r>
            <a:r>
              <a:rPr lang="en-US" altLang="ja-JP" sz="2400" b="1" dirty="0">
                <a:solidFill>
                  <a:schemeClr val="bg1"/>
                </a:solidFill>
                <a:latin typeface="Segoe UI" panose="020B0502040204020203" pitchFamily="34" charset="0"/>
                <a:ea typeface="メイリオ" panose="020B0604030504040204" pitchFamily="50" charset="-128"/>
              </a:rPr>
              <a:t>the greater the variation in maximum shot velocity</a:t>
            </a:r>
            <a:r>
              <a:rPr lang="en-US" altLang="ja-JP" sz="2400" dirty="0">
                <a:solidFill>
                  <a:schemeClr val="bg1"/>
                </a:solidFill>
                <a:latin typeface="Segoe UI" panose="020B0502040204020203" pitchFamily="34" charset="0"/>
                <a:ea typeface="メイリオ" panose="020B0604030504040204" pitchFamily="50" charset="-128"/>
              </a:rPr>
              <a:t>.</a:t>
            </a:r>
          </a:p>
        </p:txBody>
      </p:sp>
      <p:sp>
        <p:nvSpPr>
          <p:cNvPr id="7" name="テキスト ボックス 6"/>
          <p:cNvSpPr txBox="1"/>
          <p:nvPr/>
        </p:nvSpPr>
        <p:spPr>
          <a:xfrm>
            <a:off x="0" y="843324"/>
            <a:ext cx="9628470"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shots velocity </a:t>
            </a:r>
            <a:r>
              <a:rPr lang="en-US" altLang="ja-JP" sz="2000" dirty="0">
                <a:latin typeface="Segoe UI" panose="020B0502040204020203" pitchFamily="34" charset="0"/>
                <a:ea typeface="メイリオ" panose="020B0604030504040204" pitchFamily="50" charset="-128"/>
              </a:rPr>
              <a:t>(Nozzle outlet diameter difference)</a:t>
            </a:r>
            <a:endParaRPr lang="ja-JP" altLang="en-US" sz="2000" dirty="0">
              <a:latin typeface="Segoe UI" panose="020B0502040204020203" pitchFamily="34" charset="0"/>
              <a:ea typeface="メイリオ" panose="020B0604030504040204" pitchFamily="50" charset="-128"/>
            </a:endParaRPr>
          </a:p>
        </p:txBody>
      </p:sp>
      <p:sp>
        <p:nvSpPr>
          <p:cNvPr id="8" name="テキスト ボックス 7"/>
          <p:cNvSpPr txBox="1"/>
          <p:nvPr/>
        </p:nvSpPr>
        <p:spPr>
          <a:xfrm>
            <a:off x="9317805" y="2632601"/>
            <a:ext cx="2624715" cy="707886"/>
          </a:xfrm>
          <a:prstGeom prst="rect">
            <a:avLst/>
          </a:prstGeom>
          <a:noFill/>
        </p:spPr>
        <p:txBody>
          <a:bodyPr wrap="square" rtlCol="0">
            <a:spAutoFit/>
          </a:bodyPr>
          <a:lstStyle/>
          <a:p>
            <a:r>
              <a:rPr lang="en-US" altLang="ja-JP" sz="2000" dirty="0">
                <a:latin typeface="Segoe UI" panose="020B0502040204020203" pitchFamily="34" charset="0"/>
                <a:ea typeface="メイリオ" panose="020B0604030504040204" pitchFamily="50" charset="-128"/>
              </a:rPr>
              <a:t>※Error bars are standard deviations</a:t>
            </a:r>
            <a:endParaRPr lang="ja-JP" altLang="en-US" sz="2000" dirty="0">
              <a:latin typeface="Segoe UI" panose="020B0502040204020203" pitchFamily="34" charset="0"/>
              <a:ea typeface="メイリオ" panose="020B0604030504040204" pitchFamily="50" charset="-128"/>
            </a:endParaRPr>
          </a:p>
        </p:txBody>
      </p:sp>
      <p:graphicFrame>
        <p:nvGraphicFramePr>
          <p:cNvPr id="9" name="グラフ 8"/>
          <p:cNvGraphicFramePr>
            <a:graphicFrameLocks/>
          </p:cNvGraphicFramePr>
          <p:nvPr>
            <p:extLst>
              <p:ext uri="{D42A27DB-BD31-4B8C-83A1-F6EECF244321}">
                <p14:modId xmlns:p14="http://schemas.microsoft.com/office/powerpoint/2010/main" val="1234360912"/>
              </p:ext>
            </p:extLst>
          </p:nvPr>
        </p:nvGraphicFramePr>
        <p:xfrm>
          <a:off x="2964000" y="1366544"/>
          <a:ext cx="6264000" cy="324000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矢印コネクタ 9"/>
          <p:cNvCxnSpPr>
            <a:cxnSpLocks/>
          </p:cNvCxnSpPr>
          <p:nvPr/>
        </p:nvCxnSpPr>
        <p:spPr>
          <a:xfrm flipV="1">
            <a:off x="4758509" y="2142660"/>
            <a:ext cx="3342640" cy="35670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8401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
        <p:nvSpPr>
          <p:cNvPr id="6" name="テキスト ボックス 5"/>
          <p:cNvSpPr txBox="1"/>
          <p:nvPr/>
        </p:nvSpPr>
        <p:spPr>
          <a:xfrm>
            <a:off x="0" y="843324"/>
            <a:ext cx="12506565"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shots velocity </a:t>
            </a:r>
            <a:r>
              <a:rPr lang="en-US" altLang="ja-JP" sz="2000" dirty="0">
                <a:latin typeface="Segoe UI" panose="020B0502040204020203" pitchFamily="34" charset="0"/>
                <a:ea typeface="メイリオ" panose="020B0604030504040204" pitchFamily="50" charset="-128"/>
              </a:rPr>
              <a:t>(Distance between nozzle outlet and specimen difference)</a:t>
            </a:r>
            <a:endParaRPr lang="ja-JP" altLang="en-US" sz="2000" dirty="0">
              <a:latin typeface="Segoe UI" panose="020B0502040204020203" pitchFamily="34" charset="0"/>
              <a:ea typeface="メイリオ" panose="020B0604030504040204" pitchFamily="50" charset="-128"/>
            </a:endParaRPr>
          </a:p>
        </p:txBody>
      </p:sp>
      <p:sp>
        <p:nvSpPr>
          <p:cNvPr id="7" name="テキスト ボックス 6"/>
          <p:cNvSpPr txBox="1"/>
          <p:nvPr/>
        </p:nvSpPr>
        <p:spPr>
          <a:xfrm>
            <a:off x="446645" y="5284188"/>
            <a:ext cx="11298710" cy="830997"/>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dirty="0">
                <a:solidFill>
                  <a:schemeClr val="bg1"/>
                </a:solidFill>
                <a:latin typeface="Segoe UI" panose="020B0502040204020203" pitchFamily="34" charset="0"/>
                <a:ea typeface="メイリオ" panose="020B0604030504040204" pitchFamily="50" charset="-128"/>
              </a:rPr>
              <a:t>The longer the distance between the nozzle outlet and the specimen, </a:t>
            </a:r>
            <a:r>
              <a:rPr lang="en-US" altLang="ja-JP" sz="2400" b="1" dirty="0">
                <a:solidFill>
                  <a:schemeClr val="bg1"/>
                </a:solidFill>
                <a:latin typeface="Segoe UI" panose="020B0502040204020203" pitchFamily="34" charset="0"/>
                <a:ea typeface="メイリオ" panose="020B0604030504040204" pitchFamily="50" charset="-128"/>
              </a:rPr>
              <a:t>the higher the average maximum velocity of shot</a:t>
            </a:r>
            <a:r>
              <a:rPr lang="en-US" altLang="ja-JP" sz="2400" dirty="0">
                <a:solidFill>
                  <a:schemeClr val="bg1"/>
                </a:solidFill>
                <a:latin typeface="Segoe UI" panose="020B0502040204020203" pitchFamily="34" charset="0"/>
                <a:ea typeface="メイリオ" panose="020B0604030504040204" pitchFamily="50" charset="-128"/>
              </a:rPr>
              <a:t>. </a:t>
            </a:r>
          </a:p>
        </p:txBody>
      </p:sp>
      <p:sp>
        <p:nvSpPr>
          <p:cNvPr id="13" name="テキスト ボックス 12"/>
          <p:cNvSpPr txBox="1"/>
          <p:nvPr/>
        </p:nvSpPr>
        <p:spPr>
          <a:xfrm>
            <a:off x="10533376" y="2598938"/>
            <a:ext cx="1584000" cy="1080000"/>
          </a:xfrm>
          <a:prstGeom prst="rect">
            <a:avLst/>
          </a:prstGeom>
          <a:noFill/>
        </p:spPr>
        <p:txBody>
          <a:bodyPr wrap="square" rtlCol="0">
            <a:spAutoFit/>
          </a:bodyPr>
          <a:lstStyle/>
          <a:p>
            <a:r>
              <a:rPr lang="en-US" altLang="ja-JP" sz="2000" dirty="0">
                <a:latin typeface="Segoe UI" panose="020B0502040204020203" pitchFamily="34" charset="0"/>
                <a:ea typeface="メイリオ" panose="020B0604030504040204" pitchFamily="50" charset="-128"/>
              </a:rPr>
              <a:t>※Error bars are standard deviations</a:t>
            </a:r>
            <a:endParaRPr lang="ja-JP" altLang="en-US" sz="2000" dirty="0">
              <a:latin typeface="Segoe UI" panose="020B0502040204020203" pitchFamily="34" charset="0"/>
              <a:ea typeface="メイリオ" panose="020B0604030504040204" pitchFamily="50" charset="-128"/>
            </a:endParaRPr>
          </a:p>
        </p:txBody>
      </p:sp>
      <p:cxnSp>
        <p:nvCxnSpPr>
          <p:cNvPr id="16" name="直線矢印コネクタ 15"/>
          <p:cNvCxnSpPr/>
          <p:nvPr/>
        </p:nvCxnSpPr>
        <p:spPr>
          <a:xfrm flipV="1">
            <a:off x="7143750" y="1914525"/>
            <a:ext cx="2276475" cy="1476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1" name="グラフ 10"/>
          <p:cNvGraphicFramePr>
            <a:graphicFrameLocks/>
          </p:cNvGraphicFramePr>
          <p:nvPr>
            <p:extLst>
              <p:ext uri="{D42A27DB-BD31-4B8C-83A1-F6EECF244321}">
                <p14:modId xmlns:p14="http://schemas.microsoft.com/office/powerpoint/2010/main" val="1334263855"/>
              </p:ext>
            </p:extLst>
          </p:nvPr>
        </p:nvGraphicFramePr>
        <p:xfrm>
          <a:off x="824232" y="1612348"/>
          <a:ext cx="5112000" cy="36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グラフ 11"/>
          <p:cNvGraphicFramePr>
            <a:graphicFrameLocks/>
          </p:cNvGraphicFramePr>
          <p:nvPr>
            <p:extLst>
              <p:ext uri="{D42A27DB-BD31-4B8C-83A1-F6EECF244321}">
                <p14:modId xmlns:p14="http://schemas.microsoft.com/office/powerpoint/2010/main" val="4079839685"/>
              </p:ext>
            </p:extLst>
          </p:nvPr>
        </p:nvGraphicFramePr>
        <p:xfrm>
          <a:off x="5930804" y="1612348"/>
          <a:ext cx="4608000" cy="3600000"/>
        </p:xfrm>
        <a:graphic>
          <a:graphicData uri="http://schemas.openxmlformats.org/drawingml/2006/chart">
            <c:chart xmlns:c="http://schemas.openxmlformats.org/drawingml/2006/chart" xmlns:r="http://schemas.openxmlformats.org/officeDocument/2006/relationships" r:id="rId4"/>
          </a:graphicData>
        </a:graphic>
      </p:graphicFrame>
      <p:cxnSp>
        <p:nvCxnSpPr>
          <p:cNvPr id="9" name="直線矢印コネクタ 8"/>
          <p:cNvCxnSpPr>
            <a:cxnSpLocks/>
          </p:cNvCxnSpPr>
          <p:nvPr/>
        </p:nvCxnSpPr>
        <p:spPr>
          <a:xfrm flipV="1">
            <a:off x="7143750" y="2351314"/>
            <a:ext cx="1125039" cy="203356"/>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 name="直線矢印コネクタ 1">
            <a:extLst>
              <a:ext uri="{FF2B5EF4-FFF2-40B4-BE49-F238E27FC236}">
                <a16:creationId xmlns:a16="http://schemas.microsoft.com/office/drawing/2014/main" id="{4CA251FA-AF70-5D33-42A9-848E7E9C192B}"/>
              </a:ext>
            </a:extLst>
          </p:cNvPr>
          <p:cNvCxnSpPr>
            <a:cxnSpLocks/>
          </p:cNvCxnSpPr>
          <p:nvPr/>
        </p:nvCxnSpPr>
        <p:spPr>
          <a:xfrm>
            <a:off x="8680450" y="2351314"/>
            <a:ext cx="97155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4654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
        <p:nvSpPr>
          <p:cNvPr id="7" name="テキスト ボックス 6"/>
          <p:cNvSpPr txBox="1"/>
          <p:nvPr/>
        </p:nvSpPr>
        <p:spPr>
          <a:xfrm>
            <a:off x="0" y="843324"/>
            <a:ext cx="7976479"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Result comparison of experiments and simulation</a:t>
            </a:r>
            <a:endParaRPr lang="ja-JP" altLang="en-US" sz="2800" dirty="0">
              <a:latin typeface="Segoe UI" panose="020B0502040204020203" pitchFamily="34" charset="0"/>
              <a:ea typeface="メイリオ" panose="020B0604030504040204" pitchFamily="50" charset="-128"/>
            </a:endParaRPr>
          </a:p>
        </p:txBody>
      </p:sp>
      <p:pic>
        <p:nvPicPr>
          <p:cNvPr id="22" name="図 21"/>
          <p:cNvPicPr>
            <a:picLocks noChangeAspect="1"/>
          </p:cNvPicPr>
          <p:nvPr/>
        </p:nvPicPr>
        <p:blipFill rotWithShape="1">
          <a:blip r:embed="rId3"/>
          <a:srcRect l="33007" t="20401" r="26148" b="19167"/>
          <a:stretch/>
        </p:blipFill>
        <p:spPr>
          <a:xfrm>
            <a:off x="3936000" y="1366544"/>
            <a:ext cx="4320000" cy="3402000"/>
          </a:xfrm>
          <a:prstGeom prst="rect">
            <a:avLst/>
          </a:prstGeom>
        </p:spPr>
      </p:pic>
      <p:sp>
        <p:nvSpPr>
          <p:cNvPr id="8" name="テキスト ボックス 7"/>
          <p:cNvSpPr txBox="1"/>
          <p:nvPr/>
        </p:nvSpPr>
        <p:spPr>
          <a:xfrm>
            <a:off x="3504000" y="5643880"/>
            <a:ext cx="5184000" cy="523220"/>
          </a:xfrm>
          <a:prstGeom prst="rect">
            <a:avLst/>
          </a:prstGeom>
          <a:solidFill>
            <a:srgbClr val="0070C0"/>
          </a:solidFill>
          <a:ln w="12700">
            <a:noFill/>
          </a:ln>
        </p:spPr>
        <p:txBody>
          <a:bodyPr wrap="square" rtlCol="0">
            <a:spAutoFit/>
          </a:bodyPr>
          <a:lstStyle/>
          <a:p>
            <a:pPr marL="342900" indent="-342900" algn="ctr">
              <a:buFont typeface="Wingdings" panose="05000000000000000000" pitchFamily="2" charset="2"/>
              <a:buChar char="u"/>
            </a:pPr>
            <a:r>
              <a:rPr lang="en-US" altLang="ja-JP" sz="2800" dirty="0">
                <a:solidFill>
                  <a:schemeClr val="bg1"/>
                </a:solidFill>
                <a:latin typeface="Segoe UI" panose="020B0502040204020203" pitchFamily="34" charset="0"/>
                <a:ea typeface="メイリオ" panose="020B0604030504040204" pitchFamily="50" charset="-128"/>
              </a:rPr>
              <a:t>Very close value is obtained.</a:t>
            </a:r>
          </a:p>
        </p:txBody>
      </p:sp>
      <p:graphicFrame>
        <p:nvGraphicFramePr>
          <p:cNvPr id="9" name="グラフ 8"/>
          <p:cNvGraphicFramePr>
            <a:graphicFrameLocks/>
          </p:cNvGraphicFramePr>
          <p:nvPr>
            <p:extLst>
              <p:ext uri="{D42A27DB-BD31-4B8C-83A1-F6EECF244321}">
                <p14:modId xmlns:p14="http://schemas.microsoft.com/office/powerpoint/2010/main" val="635515299"/>
              </p:ext>
            </p:extLst>
          </p:nvPr>
        </p:nvGraphicFramePr>
        <p:xfrm>
          <a:off x="3131350" y="1366544"/>
          <a:ext cx="5231600" cy="3790835"/>
        </p:xfrm>
        <a:graphic>
          <a:graphicData uri="http://schemas.openxmlformats.org/drawingml/2006/chart">
            <c:chart xmlns:c="http://schemas.openxmlformats.org/drawingml/2006/chart" xmlns:r="http://schemas.openxmlformats.org/officeDocument/2006/relationships" r:id="rId4"/>
          </a:graphicData>
        </a:graphic>
      </p:graphicFrame>
      <p:sp>
        <p:nvSpPr>
          <p:cNvPr id="10" name="テキスト ボックス 9"/>
          <p:cNvSpPr txBox="1"/>
          <p:nvPr/>
        </p:nvSpPr>
        <p:spPr>
          <a:xfrm>
            <a:off x="4584000" y="5157379"/>
            <a:ext cx="3024000" cy="369332"/>
          </a:xfrm>
          <a:prstGeom prst="rect">
            <a:avLst/>
          </a:prstGeom>
          <a:noFill/>
        </p:spPr>
        <p:txBody>
          <a:bodyPr wrap="square" rtlCol="0" anchor="ctr">
            <a:spAutoFit/>
          </a:bodyPr>
          <a:lstStyle/>
          <a:p>
            <a:pPr algn="ctr"/>
            <a:r>
              <a:rPr lang="en-US" altLang="ja-JP" dirty="0">
                <a:latin typeface="Segoe UI" panose="020B0502040204020203" pitchFamily="34" charset="0"/>
                <a:cs typeface="Segoe UI" panose="020B0502040204020203" pitchFamily="34" charset="0"/>
              </a:rPr>
              <a:t>Inlet pressure [MPa]</a:t>
            </a:r>
          </a:p>
        </p:txBody>
      </p:sp>
      <p:sp>
        <p:nvSpPr>
          <p:cNvPr id="11" name="テキスト ボックス 10"/>
          <p:cNvSpPr txBox="1"/>
          <p:nvPr/>
        </p:nvSpPr>
        <p:spPr>
          <a:xfrm rot="16200000">
            <a:off x="1414595" y="2962405"/>
            <a:ext cx="3561056" cy="369332"/>
          </a:xfrm>
          <a:prstGeom prst="rect">
            <a:avLst/>
          </a:prstGeom>
          <a:noFill/>
        </p:spPr>
        <p:txBody>
          <a:bodyPr wrap="square" rtlCol="0" anchor="ctr">
            <a:spAutoFit/>
          </a:bodyPr>
          <a:lstStyle/>
          <a:p>
            <a:pPr algn="ctr"/>
            <a:r>
              <a:rPr lang="en-US" altLang="ja-JP" dirty="0">
                <a:latin typeface="Segoe UI" panose="020B0502040204020203" pitchFamily="34" charset="0"/>
                <a:cs typeface="Segoe UI" panose="020B0502040204020203" pitchFamily="34" charset="0"/>
              </a:rPr>
              <a:t>Maximum velocity of shot [m/s]</a:t>
            </a:r>
          </a:p>
        </p:txBody>
      </p:sp>
      <p:sp>
        <p:nvSpPr>
          <p:cNvPr id="12" name="テキスト ボックス 11"/>
          <p:cNvSpPr txBox="1"/>
          <p:nvPr/>
        </p:nvSpPr>
        <p:spPr>
          <a:xfrm>
            <a:off x="2496000" y="6468937"/>
            <a:ext cx="7200000" cy="288000"/>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a:t>
            </a:r>
            <a:r>
              <a:rPr lang="en-US" altLang="ja-JP" sz="1200" dirty="0" err="1">
                <a:solidFill>
                  <a:schemeClr val="bg1"/>
                </a:solidFill>
                <a:latin typeface="Segoe UI" panose="020B0502040204020203" pitchFamily="34" charset="0"/>
                <a:ea typeface="メイリオ" panose="020B0604030504040204" pitchFamily="50" charset="-128"/>
              </a:rPr>
              <a:t>Nambu</a:t>
            </a:r>
            <a:r>
              <a:rPr lang="en-US" altLang="ja-JP" sz="1200" dirty="0">
                <a:solidFill>
                  <a:schemeClr val="bg1"/>
                </a:solidFill>
                <a:latin typeface="Segoe UI" panose="020B0502040204020203" pitchFamily="34" charset="0"/>
                <a:ea typeface="メイリオ" panose="020B0604030504040204" pitchFamily="50" charset="-128"/>
              </a:rPr>
              <a:t> K., et al., Journal of the Japan Society for </a:t>
            </a:r>
            <a:r>
              <a:rPr lang="en-US" altLang="ja-JP" sz="1200" dirty="0" err="1">
                <a:solidFill>
                  <a:schemeClr val="bg1"/>
                </a:solidFill>
                <a:latin typeface="Segoe UI" panose="020B0502040204020203" pitchFamily="34" charset="0"/>
                <a:ea typeface="メイリオ" panose="020B0604030504040204" pitchFamily="50" charset="-128"/>
              </a:rPr>
              <a:t>Abrassive</a:t>
            </a:r>
            <a:r>
              <a:rPr lang="en-US" altLang="ja-JP" sz="1200" dirty="0">
                <a:solidFill>
                  <a:schemeClr val="bg1"/>
                </a:solidFill>
                <a:latin typeface="Segoe UI" panose="020B0502040204020203" pitchFamily="34" charset="0"/>
                <a:ea typeface="メイリオ" panose="020B0604030504040204" pitchFamily="50" charset="-128"/>
              </a:rPr>
              <a:t> Technology. 2015, 9(59), 525</a:t>
            </a:r>
            <a:r>
              <a:rPr lang="ja-JP" altLang="en-US" sz="1200" dirty="0">
                <a:solidFill>
                  <a:schemeClr val="bg1"/>
                </a:solidFill>
                <a:latin typeface="Segoe UI" panose="020B0502040204020203" pitchFamily="34" charset="0"/>
                <a:ea typeface="メイリオ" panose="020B0604030504040204" pitchFamily="50" charset="-128"/>
              </a:rPr>
              <a:t> </a:t>
            </a:r>
            <a:endParaRPr lang="en-US" altLang="ja-JP" sz="1200" dirty="0">
              <a:solidFill>
                <a:schemeClr val="bg1"/>
              </a:solidFill>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3718646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グラフ 15"/>
          <p:cNvGraphicFramePr>
            <a:graphicFrameLocks/>
          </p:cNvGraphicFramePr>
          <p:nvPr>
            <p:extLst>
              <p:ext uri="{D42A27DB-BD31-4B8C-83A1-F6EECF244321}">
                <p14:modId xmlns:p14="http://schemas.microsoft.com/office/powerpoint/2010/main" val="4041972387"/>
              </p:ext>
            </p:extLst>
          </p:nvPr>
        </p:nvGraphicFramePr>
        <p:xfrm>
          <a:off x="2946000" y="1366544"/>
          <a:ext cx="6300000" cy="378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p:cNvSpPr txBox="1"/>
          <p:nvPr/>
        </p:nvSpPr>
        <p:spPr>
          <a:xfrm>
            <a:off x="0" y="843324"/>
            <a:ext cx="11441465"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shot velocity distribution </a:t>
            </a:r>
            <a:r>
              <a:rPr lang="en-US" altLang="ja-JP" sz="2000" dirty="0">
                <a:latin typeface="Segoe UI" panose="020B0502040204020203" pitchFamily="34" charset="0"/>
                <a:ea typeface="メイリオ" panose="020B0604030504040204" pitchFamily="50" charset="-128"/>
              </a:rPr>
              <a:t>(Nozzle outlet diameter difference)</a:t>
            </a:r>
            <a:endParaRPr lang="ja-JP" altLang="en-US" sz="2000" dirty="0">
              <a:latin typeface="Segoe UI" panose="020B0502040204020203" pitchFamily="34" charset="0"/>
              <a:ea typeface="メイリオ" panose="020B0604030504040204" pitchFamily="50" charset="-128"/>
            </a:endParaRPr>
          </a:p>
        </p:txBody>
      </p:sp>
      <p:sp>
        <p:nvSpPr>
          <p:cNvPr id="6" name="楕円 5"/>
          <p:cNvSpPr/>
          <p:nvPr/>
        </p:nvSpPr>
        <p:spPr>
          <a:xfrm>
            <a:off x="6168980" y="1721764"/>
            <a:ext cx="3167172" cy="104719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46645" y="5296888"/>
            <a:ext cx="11298710" cy="830997"/>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b="1" dirty="0">
                <a:solidFill>
                  <a:schemeClr val="bg1"/>
                </a:solidFill>
                <a:latin typeface="Segoe UI" panose="020B0502040204020203" pitchFamily="34" charset="0"/>
                <a:ea typeface="メイリオ" panose="020B0604030504040204" pitchFamily="50" charset="-128"/>
              </a:rPr>
              <a:t>Shot continues to accelerate after nozzle outlet and reaches maximum velocity </a:t>
            </a:r>
            <a:r>
              <a:rPr lang="en-US" altLang="ja-JP" sz="2400" dirty="0">
                <a:solidFill>
                  <a:schemeClr val="bg1"/>
                </a:solidFill>
                <a:latin typeface="Segoe UI" panose="020B0502040204020203" pitchFamily="34" charset="0"/>
                <a:ea typeface="メイリオ" panose="020B0604030504040204" pitchFamily="50" charset="-128"/>
              </a:rPr>
              <a:t>just before specimen.</a:t>
            </a:r>
          </a:p>
        </p:txBody>
      </p:sp>
      <p:sp>
        <p:nvSpPr>
          <p:cNvPr id="15" name="テキスト ボックス 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pSp>
        <p:nvGrpSpPr>
          <p:cNvPr id="2" name="グループ化 1">
            <a:extLst>
              <a:ext uri="{FF2B5EF4-FFF2-40B4-BE49-F238E27FC236}">
                <a16:creationId xmlns:a16="http://schemas.microsoft.com/office/drawing/2014/main" id="{BB1B9064-68B8-DAEF-3556-3CBE0A597AEA}"/>
              </a:ext>
            </a:extLst>
          </p:cNvPr>
          <p:cNvGrpSpPr>
            <a:grpSpLocks noChangeAspect="1"/>
          </p:cNvGrpSpPr>
          <p:nvPr/>
        </p:nvGrpSpPr>
        <p:grpSpPr>
          <a:xfrm>
            <a:off x="7662169" y="122493"/>
            <a:ext cx="2019412" cy="648000"/>
            <a:chOff x="12697316" y="2092565"/>
            <a:chExt cx="8095844" cy="2597882"/>
          </a:xfrm>
        </p:grpSpPr>
        <p:pic>
          <p:nvPicPr>
            <p:cNvPr id="3" name="図 2">
              <a:extLst>
                <a:ext uri="{FF2B5EF4-FFF2-40B4-BE49-F238E27FC236}">
                  <a16:creationId xmlns:a16="http://schemas.microsoft.com/office/drawing/2014/main" id="{AAF14DFD-5BEC-7850-33FD-6BE3E53958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5" name="正方形/長方形 4">
              <a:extLst>
                <a:ext uri="{FF2B5EF4-FFF2-40B4-BE49-F238E27FC236}">
                  <a16:creationId xmlns:a16="http://schemas.microsoft.com/office/drawing/2014/main" id="{A6DCD722-4F72-7082-1481-C7098C8FFD52}"/>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7" name="直線コネクタ 16">
              <a:extLst>
                <a:ext uri="{FF2B5EF4-FFF2-40B4-BE49-F238E27FC236}">
                  <a16:creationId xmlns:a16="http://schemas.microsoft.com/office/drawing/2014/main" id="{FAA0B2C5-7A0D-3307-5937-87B04ED303ED}"/>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8D2DC0CA-95B8-3919-ECA2-5C1057459FA1}"/>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1134612A-795A-5161-E0FE-A422101E4531}"/>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0" name="テキスト ボックス 19">
              <a:extLst>
                <a:ext uri="{FF2B5EF4-FFF2-40B4-BE49-F238E27FC236}">
                  <a16:creationId xmlns:a16="http://schemas.microsoft.com/office/drawing/2014/main" id="{68719827-FCC2-7341-B200-CBA9D473A8FF}"/>
                </a:ext>
              </a:extLst>
            </p:cNvPr>
            <p:cNvSpPr txBox="1"/>
            <p:nvPr/>
          </p:nvSpPr>
          <p:spPr>
            <a:xfrm>
              <a:off x="16357695" y="3850441"/>
              <a:ext cx="2164866" cy="840006"/>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3701617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グラフ 18"/>
          <p:cNvGraphicFramePr>
            <a:graphicFrameLocks/>
          </p:cNvGraphicFramePr>
          <p:nvPr>
            <p:extLst>
              <p:ext uri="{D42A27DB-BD31-4B8C-83A1-F6EECF244321}">
                <p14:modId xmlns:p14="http://schemas.microsoft.com/office/powerpoint/2010/main" val="3410031692"/>
              </p:ext>
            </p:extLst>
          </p:nvPr>
        </p:nvGraphicFramePr>
        <p:xfrm>
          <a:off x="973328" y="1384217"/>
          <a:ext cx="5040000" cy="378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グラフ 22"/>
          <p:cNvGraphicFramePr>
            <a:graphicFrameLocks/>
          </p:cNvGraphicFramePr>
          <p:nvPr>
            <p:extLst>
              <p:ext uri="{D42A27DB-BD31-4B8C-83A1-F6EECF244321}">
                <p14:modId xmlns:p14="http://schemas.microsoft.com/office/powerpoint/2010/main" val="2469332834"/>
              </p:ext>
            </p:extLst>
          </p:nvPr>
        </p:nvGraphicFramePr>
        <p:xfrm>
          <a:off x="6013328" y="1384217"/>
          <a:ext cx="5040000" cy="3780000"/>
        </p:xfrm>
        <a:graphic>
          <a:graphicData uri="http://schemas.openxmlformats.org/drawingml/2006/chart">
            <c:chart xmlns:c="http://schemas.openxmlformats.org/drawingml/2006/chart" xmlns:r="http://schemas.openxmlformats.org/officeDocument/2006/relationships" r:id="rId4"/>
          </a:graphicData>
        </a:graphic>
      </p:graphicFrame>
      <p:sp>
        <p:nvSpPr>
          <p:cNvPr id="4" name="テキスト ボックス 3"/>
          <p:cNvSpPr txBox="1"/>
          <p:nvPr/>
        </p:nvSpPr>
        <p:spPr>
          <a:xfrm>
            <a:off x="0" y="843324"/>
            <a:ext cx="12172948"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Simulation results of shot velocity distribution </a:t>
            </a:r>
            <a:r>
              <a:rPr lang="en-US" altLang="ja-JP" sz="1400" dirty="0">
                <a:latin typeface="Segoe UI" panose="020B0502040204020203" pitchFamily="34" charset="0"/>
                <a:ea typeface="メイリオ" panose="020B0604030504040204" pitchFamily="50" charset="-128"/>
              </a:rPr>
              <a:t>(Distance between nozzle outlet and specimen difference)</a:t>
            </a:r>
            <a:endParaRPr lang="ja-JP" altLang="en-US" dirty="0">
              <a:latin typeface="Segoe UI" panose="020B0502040204020203" pitchFamily="34" charset="0"/>
              <a:ea typeface="メイリオ" panose="020B0604030504040204" pitchFamily="50" charset="-128"/>
            </a:endParaRPr>
          </a:p>
        </p:txBody>
      </p:sp>
      <p:sp>
        <p:nvSpPr>
          <p:cNvPr id="7" name="楕円 6"/>
          <p:cNvSpPr/>
          <p:nvPr/>
        </p:nvSpPr>
        <p:spPr>
          <a:xfrm>
            <a:off x="3151256" y="1949790"/>
            <a:ext cx="2669995" cy="64770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46645" y="5296888"/>
            <a:ext cx="11298710" cy="830997"/>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b="1" dirty="0">
                <a:solidFill>
                  <a:schemeClr val="bg1"/>
                </a:solidFill>
                <a:latin typeface="Segoe UI" panose="020B0502040204020203" pitchFamily="34" charset="0"/>
                <a:ea typeface="メイリオ" panose="020B0604030504040204" pitchFamily="50" charset="-128"/>
              </a:rPr>
              <a:t> Shot continues to accelerate after the nozzle outlet and reaches its maximum velocity</a:t>
            </a:r>
            <a:r>
              <a:rPr lang="en-US" altLang="ja-JP" sz="2400" dirty="0">
                <a:solidFill>
                  <a:schemeClr val="bg1"/>
                </a:solidFill>
                <a:latin typeface="Segoe UI" panose="020B0502040204020203" pitchFamily="34" charset="0"/>
                <a:ea typeface="メイリオ" panose="020B0604030504040204" pitchFamily="50" charset="-128"/>
              </a:rPr>
              <a:t> at </a:t>
            </a:r>
            <a:r>
              <a:rPr lang="en-US" altLang="ja-JP" sz="2400" u="sng" dirty="0">
                <a:solidFill>
                  <a:schemeClr val="bg1"/>
                </a:solidFill>
                <a:latin typeface="Segoe UI" panose="020B0502040204020203" pitchFamily="34" charset="0"/>
                <a:ea typeface="メイリオ" panose="020B0604030504040204" pitchFamily="50" charset="-128"/>
              </a:rPr>
              <a:t>a certain point</a:t>
            </a:r>
            <a:r>
              <a:rPr lang="en-US" altLang="ja-JP" sz="2400" dirty="0">
                <a:solidFill>
                  <a:schemeClr val="bg1"/>
                </a:solidFill>
                <a:latin typeface="Segoe UI" panose="020B0502040204020203" pitchFamily="34" charset="0"/>
                <a:ea typeface="メイリオ" panose="020B0604030504040204" pitchFamily="50" charset="-128"/>
              </a:rPr>
              <a:t>.</a:t>
            </a:r>
          </a:p>
        </p:txBody>
      </p:sp>
      <p:sp>
        <p:nvSpPr>
          <p:cNvPr id="11" name="楕円 10"/>
          <p:cNvSpPr/>
          <p:nvPr/>
        </p:nvSpPr>
        <p:spPr>
          <a:xfrm>
            <a:off x="8203550" y="1679907"/>
            <a:ext cx="2779643" cy="44526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pSp>
        <p:nvGrpSpPr>
          <p:cNvPr id="2" name="グループ化 1">
            <a:extLst>
              <a:ext uri="{FF2B5EF4-FFF2-40B4-BE49-F238E27FC236}">
                <a16:creationId xmlns:a16="http://schemas.microsoft.com/office/drawing/2014/main" id="{8235D155-3475-BBBE-ED37-7852D366751B}"/>
              </a:ext>
            </a:extLst>
          </p:cNvPr>
          <p:cNvGrpSpPr>
            <a:grpSpLocks noChangeAspect="1"/>
          </p:cNvGrpSpPr>
          <p:nvPr/>
        </p:nvGrpSpPr>
        <p:grpSpPr>
          <a:xfrm>
            <a:off x="7662169" y="122493"/>
            <a:ext cx="2019412" cy="648000"/>
            <a:chOff x="12697316" y="2092565"/>
            <a:chExt cx="8095844" cy="2597882"/>
          </a:xfrm>
        </p:grpSpPr>
        <p:pic>
          <p:nvPicPr>
            <p:cNvPr id="3" name="図 2">
              <a:extLst>
                <a:ext uri="{FF2B5EF4-FFF2-40B4-BE49-F238E27FC236}">
                  <a16:creationId xmlns:a16="http://schemas.microsoft.com/office/drawing/2014/main" id="{870793AF-2F24-7D2B-03E6-2F5AB19E7C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5" name="正方形/長方形 4">
              <a:extLst>
                <a:ext uri="{FF2B5EF4-FFF2-40B4-BE49-F238E27FC236}">
                  <a16:creationId xmlns:a16="http://schemas.microsoft.com/office/drawing/2014/main" id="{E3B8E0E2-F90C-DB1F-AF72-EDBFD55B8917}"/>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6" name="直線コネクタ 5">
              <a:extLst>
                <a:ext uri="{FF2B5EF4-FFF2-40B4-BE49-F238E27FC236}">
                  <a16:creationId xmlns:a16="http://schemas.microsoft.com/office/drawing/2014/main" id="{7348FA52-E192-C847-69D6-8DABED5E7757}"/>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線矢印コネクタ 17">
              <a:extLst>
                <a:ext uri="{FF2B5EF4-FFF2-40B4-BE49-F238E27FC236}">
                  <a16:creationId xmlns:a16="http://schemas.microsoft.com/office/drawing/2014/main" id="{D0C5EEC2-5D94-41F0-30DE-D5CB0F03FBAC}"/>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a:extLst>
                <a:ext uri="{FF2B5EF4-FFF2-40B4-BE49-F238E27FC236}">
                  <a16:creationId xmlns:a16="http://schemas.microsoft.com/office/drawing/2014/main" id="{E1C3823F-880D-82CA-726C-1FC2B64D482E}"/>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1" name="テキスト ボックス 20">
              <a:extLst>
                <a:ext uri="{FF2B5EF4-FFF2-40B4-BE49-F238E27FC236}">
                  <a16:creationId xmlns:a16="http://schemas.microsoft.com/office/drawing/2014/main" id="{C94155C5-2623-8E58-C1EC-74535146D5DD}"/>
                </a:ext>
              </a:extLst>
            </p:cNvPr>
            <p:cNvSpPr txBox="1"/>
            <p:nvPr/>
          </p:nvSpPr>
          <p:spPr>
            <a:xfrm>
              <a:off x="16357695" y="3850441"/>
              <a:ext cx="2164866" cy="840006"/>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274917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11555984"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Velocity relationship between shot and airflow </a:t>
            </a:r>
            <a:r>
              <a:rPr lang="en-US" altLang="ja-JP" sz="2000" dirty="0">
                <a:latin typeface="Segoe UI" panose="020B0502040204020203" pitchFamily="34" charset="0"/>
                <a:ea typeface="メイリオ" panose="020B0604030504040204" pitchFamily="50" charset="-128"/>
              </a:rPr>
              <a:t>(Nozzle outlet diameter difference)</a:t>
            </a:r>
            <a:endParaRPr lang="ja-JP" altLang="en-US" sz="2000" dirty="0">
              <a:latin typeface="Segoe UI" panose="020B0502040204020203" pitchFamily="34" charset="0"/>
              <a:ea typeface="メイリオ" panose="020B0604030504040204" pitchFamily="50" charset="-128"/>
            </a:endParaRPr>
          </a:p>
        </p:txBody>
      </p:sp>
      <p:sp>
        <p:nvSpPr>
          <p:cNvPr id="8" name="テキスト ボックス 7"/>
          <p:cNvSpPr txBox="1"/>
          <p:nvPr/>
        </p:nvSpPr>
        <p:spPr>
          <a:xfrm>
            <a:off x="446645" y="5296888"/>
            <a:ext cx="11298710" cy="830997"/>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dirty="0">
                <a:solidFill>
                  <a:schemeClr val="bg1"/>
                </a:solidFill>
                <a:latin typeface="Segoe UI" panose="020B0502040204020203" pitchFamily="34" charset="0"/>
                <a:ea typeface="メイリオ" panose="020B0604030504040204" pitchFamily="50" charset="-128"/>
              </a:rPr>
              <a:t>The distance over which a </a:t>
            </a:r>
            <a:r>
              <a:rPr lang="en-US" altLang="ja-JP" sz="2400" b="1" dirty="0">
                <a:solidFill>
                  <a:schemeClr val="bg1"/>
                </a:solidFill>
                <a:latin typeface="Segoe UI" panose="020B0502040204020203" pitchFamily="34" charset="0"/>
                <a:ea typeface="メイリオ" panose="020B0604030504040204" pitchFamily="50" charset="-128"/>
              </a:rPr>
              <a:t>shot can be accelerated increases as the nozzle outlet diameter increases. </a:t>
            </a:r>
          </a:p>
        </p:txBody>
      </p:sp>
      <p:sp>
        <p:nvSpPr>
          <p:cNvPr id="16" name="テキスト ボックス 15"/>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pSp>
        <p:nvGrpSpPr>
          <p:cNvPr id="2" name="グループ化 1">
            <a:extLst>
              <a:ext uri="{FF2B5EF4-FFF2-40B4-BE49-F238E27FC236}">
                <a16:creationId xmlns:a16="http://schemas.microsoft.com/office/drawing/2014/main" id="{B71B6968-EE25-C99D-59EC-AF29C5A0681A}"/>
              </a:ext>
            </a:extLst>
          </p:cNvPr>
          <p:cNvGrpSpPr>
            <a:grpSpLocks noChangeAspect="1"/>
          </p:cNvGrpSpPr>
          <p:nvPr/>
        </p:nvGrpSpPr>
        <p:grpSpPr>
          <a:xfrm>
            <a:off x="7662169" y="122493"/>
            <a:ext cx="2019412" cy="648000"/>
            <a:chOff x="12697316" y="2092565"/>
            <a:chExt cx="8095844" cy="2597882"/>
          </a:xfrm>
        </p:grpSpPr>
        <p:pic>
          <p:nvPicPr>
            <p:cNvPr id="3" name="図 2">
              <a:extLst>
                <a:ext uri="{FF2B5EF4-FFF2-40B4-BE49-F238E27FC236}">
                  <a16:creationId xmlns:a16="http://schemas.microsoft.com/office/drawing/2014/main" id="{8578447C-E601-D53E-DA76-04382A13C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5" name="正方形/長方形 4">
              <a:extLst>
                <a:ext uri="{FF2B5EF4-FFF2-40B4-BE49-F238E27FC236}">
                  <a16:creationId xmlns:a16="http://schemas.microsoft.com/office/drawing/2014/main" id="{E6C6A50A-231C-AAE4-AE89-21B598DB3171}"/>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6" name="直線コネクタ 5">
              <a:extLst>
                <a:ext uri="{FF2B5EF4-FFF2-40B4-BE49-F238E27FC236}">
                  <a16:creationId xmlns:a16="http://schemas.microsoft.com/office/drawing/2014/main" id="{3D13703B-ADB8-6973-7F82-11F2DCAE96D8}"/>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22F6E405-300B-7B5C-2E2A-491A0D03C70F}"/>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BCD12BEB-567C-316D-D49A-069785FFE398}"/>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0" name="テキスト ボックス 19">
              <a:extLst>
                <a:ext uri="{FF2B5EF4-FFF2-40B4-BE49-F238E27FC236}">
                  <a16:creationId xmlns:a16="http://schemas.microsoft.com/office/drawing/2014/main" id="{29C99515-460B-C7B5-C4D8-DC0D9FD78726}"/>
                </a:ext>
              </a:extLst>
            </p:cNvPr>
            <p:cNvSpPr txBox="1"/>
            <p:nvPr/>
          </p:nvSpPr>
          <p:spPr>
            <a:xfrm>
              <a:off x="16357695" y="3850441"/>
              <a:ext cx="2164866" cy="840006"/>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graphicFrame>
        <p:nvGraphicFramePr>
          <p:cNvPr id="14" name="グラフ 13"/>
          <p:cNvGraphicFramePr>
            <a:graphicFrameLocks/>
          </p:cNvGraphicFramePr>
          <p:nvPr>
            <p:extLst>
              <p:ext uri="{D42A27DB-BD31-4B8C-83A1-F6EECF244321}">
                <p14:modId xmlns:p14="http://schemas.microsoft.com/office/powerpoint/2010/main" val="293297387"/>
              </p:ext>
            </p:extLst>
          </p:nvPr>
        </p:nvGraphicFramePr>
        <p:xfrm>
          <a:off x="2946000" y="1399133"/>
          <a:ext cx="6300000" cy="3780000"/>
        </p:xfrm>
        <a:graphic>
          <a:graphicData uri="http://schemas.openxmlformats.org/drawingml/2006/chart">
            <c:chart xmlns:c="http://schemas.openxmlformats.org/drawingml/2006/chart" xmlns:r="http://schemas.openxmlformats.org/officeDocument/2006/relationships" r:id="rId4"/>
          </a:graphicData>
        </a:graphic>
      </p:graphicFrame>
      <p:sp>
        <p:nvSpPr>
          <p:cNvPr id="15" name="楕円 14"/>
          <p:cNvSpPr/>
          <p:nvPr/>
        </p:nvSpPr>
        <p:spPr>
          <a:xfrm>
            <a:off x="7858662" y="3803710"/>
            <a:ext cx="916441" cy="44324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335436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Conclusion</a:t>
            </a:r>
            <a:endParaRPr lang="ja-JP" altLang="en-US" sz="4400" b="1" dirty="0">
              <a:latin typeface="Segoe UI" panose="020B0502040204020203" pitchFamily="34" charset="0"/>
            </a:endParaRPr>
          </a:p>
        </p:txBody>
      </p:sp>
      <p:sp>
        <p:nvSpPr>
          <p:cNvPr id="4" name="テキスト ボックス 3"/>
          <p:cNvSpPr txBox="1"/>
          <p:nvPr/>
        </p:nvSpPr>
        <p:spPr>
          <a:xfrm>
            <a:off x="0" y="1284107"/>
            <a:ext cx="12192000" cy="4524315"/>
          </a:xfrm>
          <a:prstGeom prst="rect">
            <a:avLst/>
          </a:prstGeom>
          <a:noFill/>
        </p:spPr>
        <p:txBody>
          <a:bodyPr wrap="square" rtlCol="0">
            <a:spAutoFit/>
          </a:bodyPr>
          <a:lstStyle/>
          <a:p>
            <a:pPr marL="457200" indent="-457200">
              <a:buFont typeface="Wingdings" panose="05000000000000000000" pitchFamily="2" charset="2"/>
              <a:buChar char="u"/>
            </a:pPr>
            <a:r>
              <a:rPr lang="en-US" altLang="ja-JP" sz="3200" dirty="0">
                <a:latin typeface="Segoe UI" panose="020B0502040204020203" pitchFamily="34" charset="0"/>
              </a:rPr>
              <a:t>We performed FPP simulation using FEM and MPS software.</a:t>
            </a:r>
            <a:br>
              <a:rPr lang="en-US" altLang="ja-JP" sz="3200" dirty="0">
                <a:latin typeface="Segoe UI" panose="020B0502040204020203" pitchFamily="34" charset="0"/>
              </a:rPr>
            </a:br>
            <a:br>
              <a:rPr lang="en-US" altLang="ja-JP" sz="3200" dirty="0">
                <a:latin typeface="Segoe UI" panose="020B0502040204020203" pitchFamily="34" charset="0"/>
              </a:rPr>
            </a:br>
            <a:endParaRPr lang="en-US" altLang="ja-JP" sz="3200" dirty="0">
              <a:latin typeface="Segoe UI" panose="020B0502040204020203" pitchFamily="34" charset="0"/>
            </a:endParaRPr>
          </a:p>
          <a:p>
            <a:pPr marL="457200" indent="-457200">
              <a:buFont typeface="Wingdings" panose="05000000000000000000" pitchFamily="2" charset="2"/>
              <a:buChar char="u"/>
            </a:pPr>
            <a:r>
              <a:rPr lang="en-US" altLang="ja-JP" sz="3200" dirty="0">
                <a:latin typeface="Segoe UI" panose="020B0502040204020203" pitchFamily="34" charset="0"/>
              </a:rPr>
              <a:t>The larger the nozzle outlet diameter, the greater the airflow and shot velocity.</a:t>
            </a:r>
            <a:br>
              <a:rPr lang="en-US" altLang="ja-JP" sz="3200" dirty="0">
                <a:latin typeface="Segoe UI" panose="020B0502040204020203" pitchFamily="34" charset="0"/>
              </a:rPr>
            </a:br>
            <a:br>
              <a:rPr lang="en-US" altLang="ja-JP" sz="3200" dirty="0">
                <a:latin typeface="Segoe UI" panose="020B0502040204020203" pitchFamily="34" charset="0"/>
              </a:rPr>
            </a:br>
            <a:endParaRPr lang="en-US" altLang="ja-JP" sz="3200" dirty="0">
              <a:latin typeface="Segoe UI" panose="020B0502040204020203" pitchFamily="34" charset="0"/>
            </a:endParaRPr>
          </a:p>
          <a:p>
            <a:pPr marL="457200" indent="-457200">
              <a:buFont typeface="Wingdings" panose="05000000000000000000" pitchFamily="2" charset="2"/>
              <a:buChar char="u"/>
            </a:pPr>
            <a:r>
              <a:rPr lang="en-US" altLang="ja-JP" sz="3200" dirty="0">
                <a:latin typeface="Segoe UI" panose="020B0502040204020203" pitchFamily="34" charset="0"/>
              </a:rPr>
              <a:t>The shot reaches its maximum velocity at the intersection of the shot and airflow velocity.</a:t>
            </a:r>
          </a:p>
        </p:txBody>
      </p:sp>
    </p:spTree>
    <p:extLst>
      <p:ext uri="{BB962C8B-B14F-4D97-AF65-F5344CB8AC3E}">
        <p14:creationId xmlns:p14="http://schemas.microsoft.com/office/powerpoint/2010/main" val="44393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Q&amp;A</a:t>
            </a:r>
            <a:endParaRPr lang="ja-JP" altLang="en-US" sz="4400" b="1" dirty="0">
              <a:latin typeface="Segoe UI" panose="020B0502040204020203" pitchFamily="34" charset="0"/>
            </a:endParaRPr>
          </a:p>
        </p:txBody>
      </p:sp>
      <p:sp>
        <p:nvSpPr>
          <p:cNvPr id="4" name="テキスト ボックス 3"/>
          <p:cNvSpPr txBox="1"/>
          <p:nvPr/>
        </p:nvSpPr>
        <p:spPr>
          <a:xfrm>
            <a:off x="0" y="2913639"/>
            <a:ext cx="12192000" cy="769441"/>
          </a:xfrm>
          <a:prstGeom prst="rect">
            <a:avLst/>
          </a:prstGeom>
          <a:noFill/>
        </p:spPr>
        <p:txBody>
          <a:bodyPr wrap="square" rtlCol="0">
            <a:spAutoFit/>
          </a:bodyPr>
          <a:lstStyle/>
          <a:p>
            <a:pPr algn="ctr"/>
            <a:r>
              <a:rPr lang="en-US" altLang="ja-JP" sz="4400" dirty="0">
                <a:latin typeface="Segoe UI" panose="020B0502040204020203" pitchFamily="34" charset="0"/>
              </a:rPr>
              <a:t>Thank you for listening</a:t>
            </a:r>
            <a:endParaRPr kumimoji="1" lang="ja-JP" altLang="en-US" sz="4400" dirty="0">
              <a:latin typeface="Segoe UI" panose="020B0502040204020203" pitchFamily="34" charset="0"/>
            </a:endParaRPr>
          </a:p>
        </p:txBody>
      </p:sp>
    </p:spTree>
    <p:extLst>
      <p:ext uri="{BB962C8B-B14F-4D97-AF65-F5344CB8AC3E}">
        <p14:creationId xmlns:p14="http://schemas.microsoft.com/office/powerpoint/2010/main" val="1881972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479806779"/>
              </p:ext>
            </p:extLst>
          </p:nvPr>
        </p:nvGraphicFramePr>
        <p:xfrm>
          <a:off x="2352000" y="2341950"/>
          <a:ext cx="7488000" cy="1390650"/>
        </p:xfrm>
        <a:graphic>
          <a:graphicData uri="http://schemas.openxmlformats.org/drawingml/2006/table">
            <a:tbl>
              <a:tblPr/>
              <a:tblGrid>
                <a:gridCol w="1872000">
                  <a:extLst>
                    <a:ext uri="{9D8B030D-6E8A-4147-A177-3AD203B41FA5}">
                      <a16:colId xmlns:a16="http://schemas.microsoft.com/office/drawing/2014/main" val="515984213"/>
                    </a:ext>
                  </a:extLst>
                </a:gridCol>
                <a:gridCol w="1872000">
                  <a:extLst>
                    <a:ext uri="{9D8B030D-6E8A-4147-A177-3AD203B41FA5}">
                      <a16:colId xmlns:a16="http://schemas.microsoft.com/office/drawing/2014/main" val="776936659"/>
                    </a:ext>
                  </a:extLst>
                </a:gridCol>
                <a:gridCol w="1872000">
                  <a:extLst>
                    <a:ext uri="{9D8B030D-6E8A-4147-A177-3AD203B41FA5}">
                      <a16:colId xmlns:a16="http://schemas.microsoft.com/office/drawing/2014/main" val="770436338"/>
                    </a:ext>
                  </a:extLst>
                </a:gridCol>
                <a:gridCol w="1872000">
                  <a:extLst>
                    <a:ext uri="{9D8B030D-6E8A-4147-A177-3AD203B41FA5}">
                      <a16:colId xmlns:a16="http://schemas.microsoft.com/office/drawing/2014/main" val="3532811276"/>
                    </a:ext>
                  </a:extLst>
                </a:gridCol>
              </a:tblGrid>
              <a:tr h="238125">
                <a:tc>
                  <a:txBody>
                    <a:bodyPr/>
                    <a:lstStyle/>
                    <a:p>
                      <a:pPr algn="ctr" fontAlgn="ctr"/>
                      <a:r>
                        <a:rPr lang="en-US" sz="1800" b="0" i="0" u="none" strike="noStrike" dirty="0" err="1">
                          <a:solidFill>
                            <a:srgbClr val="000000"/>
                          </a:solidFill>
                          <a:effectLst/>
                          <a:latin typeface="Arial" panose="020B0604020202020204" pitchFamily="34" charset="0"/>
                          <a:ea typeface="游ゴシック" panose="020B0400000000000000" pitchFamily="50" charset="-128"/>
                        </a:rPr>
                        <a:t>Cp</a:t>
                      </a:r>
                      <a:r>
                        <a:rPr lang="en-US" sz="1800" b="0" i="0" u="none" strike="noStrike" dirty="0">
                          <a:solidFill>
                            <a:srgbClr val="000000"/>
                          </a:solidFill>
                          <a:effectLst/>
                          <a:latin typeface="Arial" panose="020B0604020202020204" pitchFamily="34" charset="0"/>
                          <a:ea typeface="游ゴシック" panose="020B0400000000000000" pitchFamily="50" charset="-128"/>
                        </a:rPr>
                        <a:t> (specific heat) [J/kg-K]</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Thermal Conductivity [W/m</a:t>
                      </a:r>
                      <a:r>
                        <a:rPr lang="en-US" altLang="ja-JP" sz="1800" b="0" i="0" u="none" strike="noStrike" dirty="0">
                          <a:solidFill>
                            <a:srgbClr val="000000"/>
                          </a:solidFill>
                          <a:effectLst/>
                          <a:latin typeface="Arial" panose="020B0604020202020204" pitchFamily="34" charset="0"/>
                          <a:ea typeface="游ゴシック" panose="020B0400000000000000" pitchFamily="50" charset="-128"/>
                        </a:rPr>
                        <a:t>-</a:t>
                      </a:r>
                      <a:r>
                        <a:rPr lang="en-US" sz="1800" b="0" i="0" u="none" strike="noStrike" dirty="0">
                          <a:solidFill>
                            <a:srgbClr val="000000"/>
                          </a:solidFill>
                          <a:effectLst/>
                          <a:latin typeface="Arial" panose="020B0604020202020204" pitchFamily="34" charset="0"/>
                          <a:ea typeface="游ゴシック" panose="020B0400000000000000" pitchFamily="50" charset="-128"/>
                        </a:rPr>
                        <a:t>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panose="020B0604020202020204" pitchFamily="34" charset="0"/>
                          <a:ea typeface="游ゴシック" panose="020B0400000000000000" pitchFamily="50" charset="-128"/>
                        </a:rPr>
                        <a:t>Viscosity [Pa-s]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Molecular Weight [kg/</a:t>
                      </a:r>
                      <a:r>
                        <a:rPr lang="en-US" sz="1800" b="0" i="0" u="none" strike="noStrike" dirty="0" err="1">
                          <a:solidFill>
                            <a:srgbClr val="000000"/>
                          </a:solidFill>
                          <a:effectLst/>
                          <a:latin typeface="Arial" panose="020B0604020202020204" pitchFamily="34" charset="0"/>
                          <a:ea typeface="游ゴシック" panose="020B0400000000000000" pitchFamily="50" charset="-128"/>
                        </a:rPr>
                        <a:t>kmol</a:t>
                      </a:r>
                      <a:r>
                        <a:rPr lang="en-US" sz="1800" b="0" i="0" u="none" strike="noStrike" dirty="0">
                          <a:solidFill>
                            <a:srgbClr val="000000"/>
                          </a:solidFill>
                          <a:effectLst/>
                          <a:latin typeface="Arial" panose="020B0604020202020204" pitchFamily="34" charset="0"/>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832354"/>
                  </a:ext>
                </a:extLst>
              </a:tr>
              <a:tr h="238125">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1006.43 (constant)</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panose="020B0604020202020204" pitchFamily="34" charset="0"/>
                          <a:ea typeface="游ゴシック" panose="020B0400000000000000" pitchFamily="50" charset="-128"/>
                        </a:rPr>
                        <a:t>0.0242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panose="020B0604020202020204" pitchFamily="34" charset="0"/>
                          <a:ea typeface="游ゴシック" panose="020B0400000000000000" pitchFamily="50" charset="-128"/>
                        </a:rPr>
                        <a:t>1.7894e-5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28.966 (constant)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187914"/>
                  </a:ext>
                </a:extLst>
              </a:tr>
            </a:tbl>
          </a:graphicData>
        </a:graphic>
      </p:graphicFrame>
      <p:sp>
        <p:nvSpPr>
          <p:cNvPr id="6" name="テキスト ボックス 5"/>
          <p:cNvSpPr txBox="1"/>
          <p:nvPr/>
        </p:nvSpPr>
        <p:spPr>
          <a:xfrm>
            <a:off x="3430848" y="3965742"/>
            <a:ext cx="5330305" cy="400110"/>
          </a:xfrm>
          <a:prstGeom prst="rect">
            <a:avLst/>
          </a:prstGeom>
          <a:noFill/>
        </p:spPr>
        <p:txBody>
          <a:bodyPr wrap="none" rtlCol="0">
            <a:spAutoFit/>
          </a:bodyPr>
          <a:lstStyle/>
          <a:p>
            <a:r>
              <a:rPr lang="en-US" altLang="ja-JP" sz="2000" dirty="0">
                <a:latin typeface="Segoe UI" panose="020B0502040204020203" pitchFamily="34" charset="0"/>
                <a:ea typeface="メイリオ" panose="020B0604030504040204" pitchFamily="50" charset="-128"/>
              </a:rPr>
              <a:t>Air turbulent viscosity model : k-ω SST model</a:t>
            </a:r>
            <a:endParaRPr lang="ja-JP" altLang="en-US" sz="2000" dirty="0">
              <a:latin typeface="Segoe UI" panose="020B0502040204020203" pitchFamily="34" charset="0"/>
              <a:ea typeface="メイリオ" panose="020B0604030504040204" pitchFamily="50" charset="-128"/>
            </a:endParaRPr>
          </a:p>
        </p:txBody>
      </p:sp>
      <p:sp>
        <p:nvSpPr>
          <p:cNvPr id="7" name="テキスト ボックス 6"/>
          <p:cNvSpPr txBox="1"/>
          <p:nvPr/>
        </p:nvSpPr>
        <p:spPr>
          <a:xfrm>
            <a:off x="0" y="843324"/>
            <a:ext cx="5751190"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Air(ideal gas) physical properties</a:t>
            </a:r>
            <a:endParaRPr lang="ja-JP" altLang="en-US" sz="2800" b="1" dirty="0">
              <a:latin typeface="Segoe UI" panose="020B0502040204020203" pitchFamily="34" charset="0"/>
              <a:ea typeface="メイリオ" panose="020B0604030504040204" pitchFamily="50" charset="-128"/>
            </a:endParaRPr>
          </a:p>
        </p:txBody>
      </p:sp>
      <p:sp>
        <p:nvSpPr>
          <p:cNvPr id="8" name="テキスト ボックス 7"/>
          <p:cNvSpPr txBox="1"/>
          <p:nvPr/>
        </p:nvSpPr>
        <p:spPr>
          <a:xfrm>
            <a:off x="2280308" y="4703739"/>
            <a:ext cx="7631384" cy="400110"/>
          </a:xfrm>
          <a:prstGeom prst="rect">
            <a:avLst/>
          </a:prstGeom>
          <a:noFill/>
        </p:spPr>
        <p:txBody>
          <a:bodyPr wrap="none" rtlCol="0">
            <a:spAutoFit/>
          </a:bodyPr>
          <a:lstStyle/>
          <a:p>
            <a:r>
              <a:rPr lang="en-US" altLang="ja-JP" sz="2000" dirty="0">
                <a:latin typeface="Segoe UI" panose="020B0502040204020203" pitchFamily="34" charset="0"/>
                <a:ea typeface="メイリオ" panose="020B0604030504040204" pitchFamily="50" charset="-128"/>
              </a:rPr>
              <a:t>Pressure of nozzle outlet : 1 atmospheric pressure = 1013.25 [</a:t>
            </a:r>
            <a:r>
              <a:rPr lang="en-US" altLang="ja-JP" sz="2000" dirty="0" err="1">
                <a:latin typeface="Segoe UI" panose="020B0502040204020203" pitchFamily="34" charset="0"/>
                <a:ea typeface="メイリオ" panose="020B0604030504040204" pitchFamily="50" charset="-128"/>
              </a:rPr>
              <a:t>hPa</a:t>
            </a:r>
            <a:r>
              <a:rPr lang="en-US" altLang="ja-JP" sz="2000" dirty="0">
                <a:latin typeface="Segoe UI" panose="020B0502040204020203" pitchFamily="34" charset="0"/>
                <a:ea typeface="メイリオ" panose="020B0604030504040204" pitchFamily="50" charset="-128"/>
              </a:rPr>
              <a:t>]</a:t>
            </a:r>
            <a:endParaRPr lang="ja-JP" altLang="en-US" sz="2000" dirty="0">
              <a:latin typeface="Segoe UI" panose="020B0502040204020203" pitchFamily="34" charset="0"/>
              <a:ea typeface="メイリオ" panose="020B0604030504040204" pitchFamily="50" charset="-128"/>
            </a:endParaRPr>
          </a:p>
        </p:txBody>
      </p:sp>
      <p:sp>
        <p:nvSpPr>
          <p:cNvPr id="9" name="テキスト ボックス 8"/>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Airflow analysis by FEM</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27506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5215599" y="1538784"/>
            <a:ext cx="1760803" cy="400110"/>
          </a:xfrm>
          <a:prstGeom prst="rect">
            <a:avLst/>
          </a:prstGeom>
          <a:noFill/>
        </p:spPr>
        <p:txBody>
          <a:bodyPr wrap="none" rtlCol="0">
            <a:spAutoFit/>
          </a:bodyPr>
          <a:lstStyle/>
          <a:p>
            <a:r>
              <a:rPr lang="en-US" altLang="ja-JP" sz="2000" dirty="0">
                <a:latin typeface="Segoe UI" panose="020B0502040204020203" pitchFamily="34" charset="0"/>
                <a:ea typeface="メイリオ" panose="020B0604030504040204" pitchFamily="50" charset="-128"/>
              </a:rPr>
              <a:t>steel property</a:t>
            </a:r>
            <a:endParaRPr lang="ja-JP" altLang="en-US" sz="2000" dirty="0">
              <a:latin typeface="Segoe UI" panose="020B0502040204020203" pitchFamily="34" charset="0"/>
              <a:ea typeface="メイリオ" panose="020B0604030504040204" pitchFamily="50" charset="-128"/>
            </a:endParaRPr>
          </a:p>
        </p:txBody>
      </p:sp>
      <p:graphicFrame>
        <p:nvGraphicFramePr>
          <p:cNvPr id="6" name="表 5"/>
          <p:cNvGraphicFramePr>
            <a:graphicFrameLocks noGrp="1"/>
          </p:cNvGraphicFramePr>
          <p:nvPr>
            <p:extLst>
              <p:ext uri="{D42A27DB-BD31-4B8C-83A1-F6EECF244321}">
                <p14:modId xmlns:p14="http://schemas.microsoft.com/office/powerpoint/2010/main" val="2064734504"/>
              </p:ext>
            </p:extLst>
          </p:nvPr>
        </p:nvGraphicFramePr>
        <p:xfrm>
          <a:off x="696000" y="2210729"/>
          <a:ext cx="10800000" cy="720000"/>
        </p:xfrm>
        <a:graphic>
          <a:graphicData uri="http://schemas.openxmlformats.org/drawingml/2006/table">
            <a:tbl>
              <a:tblPr/>
              <a:tblGrid>
                <a:gridCol w="2700000">
                  <a:extLst>
                    <a:ext uri="{9D8B030D-6E8A-4147-A177-3AD203B41FA5}">
                      <a16:colId xmlns:a16="http://schemas.microsoft.com/office/drawing/2014/main" val="938550175"/>
                    </a:ext>
                  </a:extLst>
                </a:gridCol>
                <a:gridCol w="2700000">
                  <a:extLst>
                    <a:ext uri="{9D8B030D-6E8A-4147-A177-3AD203B41FA5}">
                      <a16:colId xmlns:a16="http://schemas.microsoft.com/office/drawing/2014/main" val="3944134385"/>
                    </a:ext>
                  </a:extLst>
                </a:gridCol>
                <a:gridCol w="2700000">
                  <a:extLst>
                    <a:ext uri="{9D8B030D-6E8A-4147-A177-3AD203B41FA5}">
                      <a16:colId xmlns:a16="http://schemas.microsoft.com/office/drawing/2014/main" val="4142977782"/>
                    </a:ext>
                  </a:extLst>
                </a:gridCol>
                <a:gridCol w="2700000">
                  <a:extLst>
                    <a:ext uri="{9D8B030D-6E8A-4147-A177-3AD203B41FA5}">
                      <a16:colId xmlns:a16="http://schemas.microsoft.com/office/drawing/2014/main" val="2748729787"/>
                    </a:ext>
                  </a:extLst>
                </a:gridCol>
              </a:tblGrid>
              <a:tr h="360000">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Density [kg/m</a:t>
                      </a:r>
                      <a:r>
                        <a:rPr lang="en-US" sz="1800" b="0" i="0" u="none" strike="noStrike" baseline="30000" dirty="0">
                          <a:solidFill>
                            <a:srgbClr val="000000"/>
                          </a:solidFill>
                          <a:effectLst/>
                          <a:latin typeface="Arial" panose="020B0604020202020204" pitchFamily="34" charset="0"/>
                          <a:ea typeface="游ゴシック" panose="020B0400000000000000" pitchFamily="50" charset="-128"/>
                        </a:rPr>
                        <a:t>3</a:t>
                      </a:r>
                      <a:r>
                        <a:rPr lang="en-US" sz="1800" b="0" i="0" u="none" strike="noStrike" dirty="0">
                          <a:solidFill>
                            <a:srgbClr val="000000"/>
                          </a:solidFill>
                          <a:effectLst/>
                          <a:latin typeface="Arial" panose="020B0604020202020204" pitchFamily="34" charset="0"/>
                          <a:ea typeface="游ゴシック" panose="020B0400000000000000" pitchFamily="50" charset="-128"/>
                        </a:rPr>
                        <a:t>]</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panose="020B0604020202020204" pitchFamily="34" charset="0"/>
                          <a:ea typeface="游ゴシック" panose="020B0400000000000000" pitchFamily="50" charset="-128"/>
                        </a:rPr>
                        <a:t>Young's modulus [GPa]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Poisson's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a:solidFill>
                            <a:srgbClr val="000000"/>
                          </a:solidFill>
                          <a:effectLst/>
                          <a:latin typeface="Arial" panose="020B0604020202020204" pitchFamily="34" charset="0"/>
                          <a:ea typeface="游ゴシック" panose="020B0400000000000000" pitchFamily="50" charset="-128"/>
                        </a:rPr>
                        <a:t>Yield stress [GPa]</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6088343"/>
                  </a:ext>
                </a:extLst>
              </a:tr>
              <a:tr h="360000">
                <a:tc>
                  <a:txBody>
                    <a:bodyPr/>
                    <a:lstStyle/>
                    <a:p>
                      <a:pPr algn="ctr" fontAlgn="ctr"/>
                      <a:r>
                        <a:rPr lang="en-US" altLang="ja-JP" sz="1800" b="0" i="0" u="none" strike="noStrike" dirty="0">
                          <a:solidFill>
                            <a:srgbClr val="000000"/>
                          </a:solidFill>
                          <a:effectLst/>
                          <a:latin typeface="Arial" panose="020B0604020202020204" pitchFamily="34" charset="0"/>
                          <a:ea typeface="游ゴシック" panose="020B0400000000000000" pitchFamily="50" charset="-128"/>
                        </a:rPr>
                        <a:t>7550</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Arial" panose="020B0604020202020204" pitchFamily="34" charset="0"/>
                          <a:ea typeface="游ゴシック" panose="020B0400000000000000" pitchFamily="50" charset="-128"/>
                        </a:rPr>
                        <a:t>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800" b="0" i="0" u="none" strike="noStrike">
                          <a:solidFill>
                            <a:srgbClr val="000000"/>
                          </a:solidFill>
                          <a:effectLst/>
                          <a:latin typeface="Arial" panose="020B0604020202020204" pitchFamily="34" charset="0"/>
                          <a:ea typeface="游ゴシック" panose="020B0400000000000000" pitchFamily="50" charset="-128"/>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800" b="0" i="0" u="none" strike="noStrike" dirty="0">
                          <a:solidFill>
                            <a:srgbClr val="000000"/>
                          </a:solidFill>
                          <a:effectLst/>
                          <a:latin typeface="Arial" panose="020B0604020202020204" pitchFamily="34" charset="0"/>
                          <a:ea typeface="游ゴシック" panose="020B0400000000000000" pitchFamily="50" charset="-128"/>
                        </a:rPr>
                        <a:t>0.27</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422112"/>
                  </a:ext>
                </a:extLst>
              </a:tr>
            </a:tbl>
          </a:graphicData>
        </a:graphic>
      </p:graphicFrame>
      <p:sp>
        <p:nvSpPr>
          <p:cNvPr id="7" name="テキスト ボックス 6"/>
          <p:cNvSpPr txBox="1"/>
          <p:nvPr/>
        </p:nvSpPr>
        <p:spPr>
          <a:xfrm>
            <a:off x="4833090" y="3414946"/>
            <a:ext cx="2525820" cy="400110"/>
          </a:xfrm>
          <a:prstGeom prst="rect">
            <a:avLst/>
          </a:prstGeom>
          <a:noFill/>
        </p:spPr>
        <p:txBody>
          <a:bodyPr wrap="none" rtlCol="0">
            <a:spAutoFit/>
          </a:bodyPr>
          <a:lstStyle/>
          <a:p>
            <a:r>
              <a:rPr lang="en-US" altLang="ja-JP" sz="2000" dirty="0">
                <a:latin typeface="Segoe UI" panose="020B0502040204020203" pitchFamily="34" charset="0"/>
                <a:ea typeface="メイリオ" panose="020B0604030504040204" pitchFamily="50" charset="-128"/>
              </a:rPr>
              <a:t>Air physical property</a:t>
            </a:r>
            <a:endParaRPr lang="ja-JP" altLang="en-US" sz="2000" dirty="0">
              <a:latin typeface="Segoe UI" panose="020B0502040204020203" pitchFamily="34" charset="0"/>
              <a:ea typeface="メイリオ" panose="020B0604030504040204" pitchFamily="50" charset="-128"/>
            </a:endParaRPr>
          </a:p>
        </p:txBody>
      </p:sp>
      <p:graphicFrame>
        <p:nvGraphicFramePr>
          <p:cNvPr id="8" name="表 7"/>
          <p:cNvGraphicFramePr>
            <a:graphicFrameLocks noGrp="1"/>
          </p:cNvGraphicFramePr>
          <p:nvPr>
            <p:extLst>
              <p:ext uri="{D42A27DB-BD31-4B8C-83A1-F6EECF244321}">
                <p14:modId xmlns:p14="http://schemas.microsoft.com/office/powerpoint/2010/main" val="2316175738"/>
              </p:ext>
            </p:extLst>
          </p:nvPr>
        </p:nvGraphicFramePr>
        <p:xfrm>
          <a:off x="1704000" y="4040158"/>
          <a:ext cx="8784000" cy="842010"/>
        </p:xfrm>
        <a:graphic>
          <a:graphicData uri="http://schemas.openxmlformats.org/drawingml/2006/table">
            <a:tbl>
              <a:tblPr/>
              <a:tblGrid>
                <a:gridCol w="2196000">
                  <a:extLst>
                    <a:ext uri="{9D8B030D-6E8A-4147-A177-3AD203B41FA5}">
                      <a16:colId xmlns:a16="http://schemas.microsoft.com/office/drawing/2014/main" val="515984213"/>
                    </a:ext>
                  </a:extLst>
                </a:gridCol>
                <a:gridCol w="2196000">
                  <a:extLst>
                    <a:ext uri="{9D8B030D-6E8A-4147-A177-3AD203B41FA5}">
                      <a16:colId xmlns:a16="http://schemas.microsoft.com/office/drawing/2014/main" val="776936659"/>
                    </a:ext>
                  </a:extLst>
                </a:gridCol>
                <a:gridCol w="2196000">
                  <a:extLst>
                    <a:ext uri="{9D8B030D-6E8A-4147-A177-3AD203B41FA5}">
                      <a16:colId xmlns:a16="http://schemas.microsoft.com/office/drawing/2014/main" val="770436338"/>
                    </a:ext>
                  </a:extLst>
                </a:gridCol>
                <a:gridCol w="2196000">
                  <a:extLst>
                    <a:ext uri="{9D8B030D-6E8A-4147-A177-3AD203B41FA5}">
                      <a16:colId xmlns:a16="http://schemas.microsoft.com/office/drawing/2014/main" val="3532811276"/>
                    </a:ext>
                  </a:extLst>
                </a:gridCol>
              </a:tblGrid>
              <a:tr h="238125">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Cp (specific heat) [J/kg-K]</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Thermal Conductivity [W/m</a:t>
                      </a:r>
                      <a:r>
                        <a:rPr lang="en-US" altLang="ja-JP" sz="1800" b="0" i="0" u="none" strike="noStrike" dirty="0">
                          <a:solidFill>
                            <a:srgbClr val="000000"/>
                          </a:solidFill>
                          <a:effectLst/>
                          <a:latin typeface="Arial" panose="020B0604020202020204" pitchFamily="34" charset="0"/>
                          <a:ea typeface="游ゴシック" panose="020B0400000000000000" pitchFamily="50" charset="-128"/>
                        </a:rPr>
                        <a:t>-</a:t>
                      </a:r>
                      <a:r>
                        <a:rPr lang="en-US" sz="1800" b="0" i="0" u="none" strike="noStrike" dirty="0">
                          <a:solidFill>
                            <a:srgbClr val="000000"/>
                          </a:solidFill>
                          <a:effectLst/>
                          <a:latin typeface="Arial" panose="020B0604020202020204" pitchFamily="34" charset="0"/>
                          <a:ea typeface="游ゴシック" panose="020B0400000000000000" pitchFamily="50" charset="-128"/>
                        </a:rPr>
                        <a:t>K]</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Viscosity [Pa-s]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Molecular Weight [kg/</a:t>
                      </a:r>
                      <a:r>
                        <a:rPr lang="en-US" sz="1800" b="0" i="0" u="none" strike="noStrike" dirty="0" err="1">
                          <a:solidFill>
                            <a:srgbClr val="000000"/>
                          </a:solidFill>
                          <a:effectLst/>
                          <a:latin typeface="Arial" panose="020B0604020202020204" pitchFamily="34" charset="0"/>
                          <a:ea typeface="游ゴシック" panose="020B0400000000000000" pitchFamily="50" charset="-128"/>
                        </a:rPr>
                        <a:t>kmol</a:t>
                      </a:r>
                      <a:r>
                        <a:rPr lang="en-US" sz="1800" b="0" i="0" u="none" strike="noStrike" dirty="0">
                          <a:solidFill>
                            <a:srgbClr val="000000"/>
                          </a:solidFill>
                          <a:effectLst/>
                          <a:latin typeface="Arial" panose="020B0604020202020204" pitchFamily="34" charset="0"/>
                          <a:ea typeface="游ゴシック" panose="020B0400000000000000" pitchFamily="50" charset="-128"/>
                        </a:rPr>
                        <a: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2832354"/>
                  </a:ext>
                </a:extLst>
              </a:tr>
              <a:tr h="238125">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1006.43 (constant)</a:t>
                      </a:r>
                    </a:p>
                  </a:txBody>
                  <a:tcPr marL="9525" marR="9525" marT="9525"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0.0242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1.7894e-5 (constant)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800" b="0" i="0" u="none" strike="noStrike" dirty="0">
                          <a:solidFill>
                            <a:srgbClr val="000000"/>
                          </a:solidFill>
                          <a:effectLst/>
                          <a:latin typeface="Arial" panose="020B0604020202020204" pitchFamily="34" charset="0"/>
                          <a:ea typeface="游ゴシック" panose="020B0400000000000000" pitchFamily="50" charset="-128"/>
                        </a:rPr>
                        <a:t>28.966 (constant)</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1187914"/>
                  </a:ext>
                </a:extLst>
              </a:tr>
            </a:tbl>
          </a:graphicData>
        </a:graphic>
      </p:graphicFrame>
      <p:sp>
        <p:nvSpPr>
          <p:cNvPr id="9" name="テキスト ボックス 8"/>
          <p:cNvSpPr txBox="1"/>
          <p:nvPr/>
        </p:nvSpPr>
        <p:spPr>
          <a:xfrm>
            <a:off x="0" y="843324"/>
            <a:ext cx="4840108"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Shot and airflow properties</a:t>
            </a:r>
            <a:endParaRPr lang="ja-JP" altLang="en-US" sz="2800" b="1" dirty="0">
              <a:latin typeface="Segoe UI" panose="020B0502040204020203" pitchFamily="34" charset="0"/>
              <a:ea typeface="メイリオ" panose="020B0604030504040204" pitchFamily="50" charset="-128"/>
            </a:endParaRPr>
          </a:p>
        </p:txBody>
      </p:sp>
      <p:sp>
        <p:nvSpPr>
          <p:cNvPr id="10" name="テキスト ボックス 9"/>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12116190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6998647"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Drag coefficient determination method*</a:t>
            </a:r>
            <a:endParaRPr lang="ja-JP" altLang="en-US" sz="2800" b="1"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p:txBody>
      </p:sp>
      <p:sp>
        <p:nvSpPr>
          <p:cNvPr id="6" name="テキスト ボックス 5"/>
          <p:cNvSpPr txBox="1"/>
          <p:nvPr/>
        </p:nvSpPr>
        <p:spPr>
          <a:xfrm>
            <a:off x="3903349" y="1529124"/>
            <a:ext cx="4385303" cy="461665"/>
          </a:xfrm>
          <a:prstGeom prst="rect">
            <a:avLst/>
          </a:prstGeom>
          <a:noFill/>
        </p:spPr>
        <p:txBody>
          <a:bodyPr wrap="none" rtlCol="0">
            <a:spAutoFit/>
          </a:bodyPr>
          <a:lstStyle/>
          <a:p>
            <a:r>
              <a:rPr lang="en-US" altLang="ja-JP" sz="2400" b="1" dirty="0">
                <a:latin typeface="Segoe UI" panose="020B0502040204020203" pitchFamily="34" charset="0"/>
                <a:ea typeface="メイリオ" panose="020B0604030504040204" pitchFamily="50" charset="-128"/>
              </a:rPr>
              <a:t>Reynolds number of shot Re</a:t>
            </a:r>
            <a:r>
              <a:rPr lang="en-US" altLang="ja-JP" sz="2400" b="1" baseline="-25000" dirty="0">
                <a:latin typeface="Segoe UI" panose="020B0502040204020203" pitchFamily="34" charset="0"/>
                <a:ea typeface="メイリオ" panose="020B0604030504040204" pitchFamily="50" charset="-128"/>
              </a:rPr>
              <a:t>s</a:t>
            </a:r>
            <a:endParaRPr lang="ja-JP" altLang="en-US" sz="2400" b="1" baseline="-25000" dirty="0">
              <a:latin typeface="Segoe UI" panose="020B0502040204020203" pitchFamily="34" charset="0"/>
              <a:ea typeface="メイリオ" panose="020B0604030504040204" pitchFamily="50" charset="-128"/>
            </a:endParaRPr>
          </a:p>
        </p:txBody>
      </p:sp>
      <mc:AlternateContent xmlns:mc="http://schemas.openxmlformats.org/markup-compatibility/2006" xmlns:a14="http://schemas.microsoft.com/office/drawing/2010/main">
        <mc:Choice Requires="a14">
          <p:sp>
            <p:nvSpPr>
              <p:cNvPr id="7" name="テキスト ボックス 6"/>
              <p:cNvSpPr txBox="1"/>
              <p:nvPr/>
            </p:nvSpPr>
            <p:spPr>
              <a:xfrm>
                <a:off x="4503225" y="2085910"/>
                <a:ext cx="3161186" cy="868828"/>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𝑅𝑒</m:t>
                          </m:r>
                        </m:e>
                        <m:sub>
                          <m:r>
                            <a:rPr lang="en-US" altLang="ja-JP" sz="2400" b="0" i="1" smtClean="0">
                              <a:latin typeface="Cambria Math" panose="02040503050406030204" pitchFamily="18" charset="0"/>
                              <a:ea typeface="メイリオ" panose="020B0604030504040204" pitchFamily="50" charset="-128"/>
                            </a:rPr>
                            <m:t>𝑠</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i="1">
                                  <a:latin typeface="Cambria Math" panose="02040503050406030204" pitchFamily="18" charset="0"/>
                                  <a:ea typeface="メイリオ" panose="020B0604030504040204" pitchFamily="50" charset="-128"/>
                                </a:rPr>
                                <m:t>𝜌</m:t>
                              </m:r>
                            </m:e>
                            <m:sub>
                              <m:r>
                                <a:rPr lang="en-US" altLang="ja-JP" sz="2400" b="0" i="1" smtClean="0">
                                  <a:latin typeface="Cambria Math" panose="02040503050406030204" pitchFamily="18" charset="0"/>
                                  <a:ea typeface="メイリオ" panose="020B0604030504040204" pitchFamily="50" charset="-128"/>
                                </a:rPr>
                                <m:t>𝑎</m:t>
                              </m:r>
                            </m:sub>
                          </m:sSub>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𝑤</m:t>
                              </m:r>
                            </m:e>
                          </m:d>
                          <m:r>
                            <a:rPr lang="en-US" altLang="ja-JP" sz="2400" b="0" i="1" smtClean="0">
                              <a:latin typeface="Cambria Math" panose="02040503050406030204" pitchFamily="18" charset="0"/>
                              <a:ea typeface="メイリオ" panose="020B0604030504040204" pitchFamily="50" charset="-128"/>
                            </a:rPr>
                            <m:t>𝑑</m:t>
                          </m:r>
                        </m:num>
                        <m:den>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i="1">
                                  <a:latin typeface="Cambria Math" panose="02040503050406030204" pitchFamily="18" charset="0"/>
                                  <a:ea typeface="メイリオ" panose="020B0604030504040204" pitchFamily="50" charset="-128"/>
                                </a:rPr>
                                <m:t>𝜇</m:t>
                              </m:r>
                            </m:e>
                            <m:sub>
                              <m:r>
                                <a:rPr lang="en-US" altLang="ja-JP" sz="2400" b="0" i="1" smtClean="0">
                                  <a:latin typeface="Cambria Math" panose="02040503050406030204" pitchFamily="18" charset="0"/>
                                  <a:ea typeface="メイリオ" panose="020B0604030504040204" pitchFamily="50" charset="-128"/>
                                </a:rPr>
                                <m:t>𝑎</m:t>
                              </m:r>
                            </m:sub>
                          </m:sSub>
                        </m:den>
                      </m:f>
                      <m:r>
                        <a:rPr lang="en-US" altLang="ja-JP" sz="2400" b="0" i="1" smtClean="0">
                          <a:latin typeface="Cambria Math" panose="02040503050406030204" pitchFamily="18" charset="0"/>
                          <a:ea typeface="メイリオ" panose="020B0604030504040204" pitchFamily="50" charset="-128"/>
                        </a:rPr>
                        <m:t> =</m:t>
                      </m:r>
                      <m:f>
                        <m:fPr>
                          <m:ctrlPr>
                            <a:rPr lang="en-US" altLang="ja-JP" sz="2400" b="0" i="1" smtClean="0">
                              <a:latin typeface="Cambria Math" panose="02040503050406030204" pitchFamily="18" charset="0"/>
                              <a:ea typeface="メイリオ" panose="020B0604030504040204" pitchFamily="50" charset="-128"/>
                            </a:rPr>
                          </m:ctrlPr>
                        </m:fPr>
                        <m:num>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𝑤</m:t>
                              </m:r>
                            </m:e>
                          </m:d>
                          <m:r>
                            <a:rPr lang="en-US" altLang="ja-JP" sz="2400" b="0" i="1" smtClean="0">
                              <a:latin typeface="Cambria Math" panose="02040503050406030204" pitchFamily="18" charset="0"/>
                              <a:ea typeface="メイリオ" panose="020B0604030504040204" pitchFamily="50" charset="-128"/>
                            </a:rPr>
                            <m:t>𝑑</m:t>
                          </m:r>
                        </m:num>
                        <m:den>
                          <m:sSub>
                            <m:sSubPr>
                              <m:ctrlPr>
                                <a:rPr lang="en-US" altLang="ja-JP" sz="2400" b="0" i="1" smtClean="0">
                                  <a:latin typeface="Cambria Math" panose="02040503050406030204" pitchFamily="18" charset="0"/>
                                  <a:ea typeface="メイリオ" panose="020B0604030504040204" pitchFamily="50" charset="-128"/>
                                </a:rPr>
                              </m:ctrlPr>
                            </m:sSubPr>
                            <m:e>
                              <m:r>
                                <m:rPr>
                                  <m:sty m:val="p"/>
                                </m:rPr>
                                <a:rPr lang="en-US" altLang="ja-JP" sz="2400" i="1">
                                  <a:latin typeface="Cambria Math" panose="02040503050406030204" pitchFamily="18" charset="0"/>
                                  <a:ea typeface="メイリオ" panose="020B0604030504040204" pitchFamily="50" charset="-128"/>
                                </a:rPr>
                                <m:t>ν</m:t>
                              </m:r>
                            </m:e>
                            <m:sub>
                              <m:r>
                                <a:rPr lang="en-US" altLang="ja-JP" sz="2400" b="0" i="1" smtClean="0">
                                  <a:latin typeface="Cambria Math" panose="02040503050406030204" pitchFamily="18" charset="0"/>
                                  <a:ea typeface="メイリオ" panose="020B0604030504040204" pitchFamily="50" charset="-128"/>
                                </a:rPr>
                                <m:t>𝑎</m:t>
                              </m:r>
                            </m:sub>
                          </m:sSub>
                        </m:den>
                      </m:f>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7" name="テキスト ボックス 6"/>
              <p:cNvSpPr txBox="1">
                <a:spLocks noRot="1" noChangeAspect="1" noMove="1" noResize="1" noEditPoints="1" noAdjustHandles="1" noChangeArrowheads="1" noChangeShapeType="1" noTextEdit="1"/>
              </p:cNvSpPr>
              <p:nvPr/>
            </p:nvSpPr>
            <p:spPr>
              <a:xfrm>
                <a:off x="4503225" y="2085910"/>
                <a:ext cx="3161186" cy="868828"/>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p:cNvSpPr txBox="1"/>
              <p:nvPr/>
            </p:nvSpPr>
            <p:spPr>
              <a:xfrm>
                <a:off x="67133" y="3299300"/>
                <a:ext cx="4061818"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i="1" smtClean="0">
                              <a:latin typeface="Cambria Math" panose="02040503050406030204" pitchFamily="18" charset="0"/>
                              <a:ea typeface="メイリオ" panose="020B0604030504040204" pitchFamily="50" charset="-128"/>
                            </a:rPr>
                            <m:t>𝜌</m:t>
                          </m:r>
                        </m:e>
                        <m:sub>
                          <m:r>
                            <a:rPr lang="en-US" altLang="ja-JP" sz="2000" b="0" i="1" smtClean="0">
                              <a:latin typeface="Cambria Math" panose="02040503050406030204" pitchFamily="18" charset="0"/>
                              <a:ea typeface="メイリオ" panose="020B0604030504040204" pitchFamily="50" charset="-128"/>
                            </a:rPr>
                            <m:t>𝑎</m:t>
                          </m:r>
                        </m:sub>
                      </m:sSub>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𝐷𝑒𝑛𝑠𝑖𝑡𝑦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𝑜𝑓</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𝑎𝑖𝑟𝑓𝑙𝑜𝑤</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𝑘𝑔</m:t>
                      </m:r>
                      <m:r>
                        <a:rPr lang="en-US" altLang="ja-JP" sz="2000" b="0" i="1" smtClean="0">
                          <a:latin typeface="Cambria Math" panose="02040503050406030204" pitchFamily="18" charset="0"/>
                          <a:ea typeface="メイリオ" panose="020B0604030504040204" pitchFamily="50" charset="-128"/>
                        </a:rPr>
                        <m:t>/</m:t>
                      </m:r>
                      <m:sSup>
                        <m:sSupPr>
                          <m:ctrlPr>
                            <a:rPr lang="en-US" altLang="ja-JP" sz="2000" b="0" i="1" smtClean="0">
                              <a:latin typeface="Cambria Math" panose="02040503050406030204" pitchFamily="18" charset="0"/>
                              <a:ea typeface="メイリオ" panose="020B0604030504040204" pitchFamily="50" charset="-128"/>
                            </a:rPr>
                          </m:ctrlPr>
                        </m:sSupPr>
                        <m:e>
                          <m:r>
                            <a:rPr lang="en-US" altLang="ja-JP" sz="2000" b="0" i="1" smtClean="0">
                              <a:latin typeface="Cambria Math" panose="02040503050406030204" pitchFamily="18" charset="0"/>
                              <a:ea typeface="メイリオ" panose="020B0604030504040204" pitchFamily="50" charset="-128"/>
                            </a:rPr>
                            <m:t>𝑚</m:t>
                          </m:r>
                        </m:e>
                        <m:sup>
                          <m:r>
                            <a:rPr lang="en-US" altLang="ja-JP" sz="2000" b="0" i="1" smtClean="0">
                              <a:latin typeface="Cambria Math" panose="02040503050406030204" pitchFamily="18" charset="0"/>
                              <a:ea typeface="メイリオ" panose="020B0604030504040204" pitchFamily="50" charset="-128"/>
                            </a:rPr>
                            <m:t>3</m:t>
                          </m:r>
                        </m:sup>
                      </m:sSup>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cs typeface="Segoe UI" panose="020B0502040204020203" pitchFamily="34" charset="0"/>
                </a:endParaRPr>
              </a:p>
            </p:txBody>
          </p:sp>
        </mc:Choice>
        <mc:Fallback xmlns="">
          <p:sp>
            <p:nvSpPr>
              <p:cNvPr id="8" name="テキスト ボックス 7"/>
              <p:cNvSpPr txBox="1">
                <a:spLocks noRot="1" noChangeAspect="1" noMove="1" noResize="1" noEditPoints="1" noAdjustHandles="1" noChangeArrowheads="1" noChangeShapeType="1" noTextEdit="1"/>
              </p:cNvSpPr>
              <p:nvPr/>
            </p:nvSpPr>
            <p:spPr>
              <a:xfrm>
                <a:off x="67133" y="3299300"/>
                <a:ext cx="4061818" cy="400110"/>
              </a:xfrm>
              <a:prstGeom prst="rect">
                <a:avLst/>
              </a:prstGeom>
              <a:blipFill>
                <a:blip r:embed="rId4"/>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p:cNvSpPr txBox="1"/>
              <p:nvPr/>
            </p:nvSpPr>
            <p:spPr>
              <a:xfrm>
                <a:off x="67133" y="3858069"/>
                <a:ext cx="3384581" cy="400174"/>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d>
                        <m:dPr>
                          <m:begChr m:val="|"/>
                          <m:endChr m:val="|"/>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𝑤</m:t>
                          </m:r>
                        </m:e>
                      </m:d>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𝑤</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𝑣</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𝑢</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oMath>
                  </m:oMathPara>
                </a14:m>
                <a:br>
                  <a:rPr lang="en-US" altLang="ja-JP" sz="2000" b="0" i="1" dirty="0">
                    <a:latin typeface="Segoe UI" panose="020B0502040204020203" pitchFamily="34" charset="0"/>
                    <a:ea typeface="メイリオ" panose="020B0604030504040204" pitchFamily="50" charset="-128"/>
                  </a:rPr>
                </a:br>
                <a:endParaRPr lang="en-US" altLang="ja-JP" sz="2000" i="1" dirty="0">
                  <a:latin typeface="Segoe UI" panose="020B0502040204020203" pitchFamily="34" charset="0"/>
                  <a:ea typeface="メイリオ" panose="020B0604030504040204" pitchFamily="50" charset="-128"/>
                </a:endParaRPr>
              </a:p>
            </p:txBody>
          </p:sp>
        </mc:Choice>
        <mc:Fallback xmlns="">
          <p:sp>
            <p:nvSpPr>
              <p:cNvPr id="9" name="テキスト ボックス 8"/>
              <p:cNvSpPr txBox="1">
                <a:spLocks noRot="1" noChangeAspect="1" noMove="1" noResize="1" noEditPoints="1" noAdjustHandles="1" noChangeArrowheads="1" noChangeShapeType="1" noTextEdit="1"/>
              </p:cNvSpPr>
              <p:nvPr/>
            </p:nvSpPr>
            <p:spPr>
              <a:xfrm>
                <a:off x="67133" y="3858069"/>
                <a:ext cx="3384581" cy="400174"/>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p:cNvSpPr txBox="1"/>
              <p:nvPr/>
            </p:nvSpPr>
            <p:spPr>
              <a:xfrm>
                <a:off x="878983" y="4394490"/>
                <a:ext cx="4572277"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𝑤</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𝑅𝑒𝑙𝑎𝑡𝑖𝑣𝑒</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𝑣𝑒𝑙𝑜𝑐𝑖𝑡𝑦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𝑜𝑓</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𝑠h𝑜𝑡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𝑚</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0" name="テキスト ボックス 9"/>
              <p:cNvSpPr txBox="1">
                <a:spLocks noRot="1" noChangeAspect="1" noMove="1" noResize="1" noEditPoints="1" noAdjustHandles="1" noChangeArrowheads="1" noChangeShapeType="1" noTextEdit="1"/>
              </p:cNvSpPr>
              <p:nvPr/>
            </p:nvSpPr>
            <p:spPr>
              <a:xfrm>
                <a:off x="878983" y="4394490"/>
                <a:ext cx="4572277" cy="400110"/>
              </a:xfrm>
              <a:prstGeom prst="rect">
                <a:avLst/>
              </a:prstGeom>
              <a:blipFill>
                <a:blip r:embed="rId6"/>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p:cNvSpPr txBox="1"/>
              <p:nvPr/>
            </p:nvSpPr>
            <p:spPr>
              <a:xfrm>
                <a:off x="878983" y="4932001"/>
                <a:ext cx="3271921"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𝑣</m:t>
                      </m:r>
                      <m:r>
                        <a:rPr lang="en-US" altLang="ja-JP" sz="2000" b="0" i="1" smtClean="0">
                          <a:latin typeface="Cambria Math" panose="02040503050406030204" pitchFamily="18" charset="0"/>
                          <a:ea typeface="メイリオ" panose="020B0604030504040204" pitchFamily="50" charset="-128"/>
                        </a:rPr>
                        <m:t> </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𝑆h𝑜𝑡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𝑣𝑒𝑙𝑜𝑐𝑖𝑡𝑦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𝑚</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1" name="テキスト ボックス 10"/>
              <p:cNvSpPr txBox="1">
                <a:spLocks noRot="1" noChangeAspect="1" noMove="1" noResize="1" noEditPoints="1" noAdjustHandles="1" noChangeArrowheads="1" noChangeShapeType="1" noTextEdit="1"/>
              </p:cNvSpPr>
              <p:nvPr/>
            </p:nvSpPr>
            <p:spPr>
              <a:xfrm>
                <a:off x="878983" y="4932001"/>
                <a:ext cx="3271921" cy="400110"/>
              </a:xfrm>
              <a:prstGeom prst="rect">
                <a:avLst/>
              </a:prstGeom>
              <a:blipFill>
                <a:blip r:embed="rId7"/>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p:cNvSpPr txBox="1"/>
              <p:nvPr/>
            </p:nvSpPr>
            <p:spPr>
              <a:xfrm>
                <a:off x="878982" y="5469705"/>
                <a:ext cx="3677738"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𝑢</m:t>
                      </m:r>
                      <m:r>
                        <a:rPr lang="en-US" altLang="ja-JP" sz="2000" b="0" i="1" smtClean="0">
                          <a:latin typeface="Cambria Math" panose="02040503050406030204" pitchFamily="18" charset="0"/>
                          <a:ea typeface="メイリオ" panose="020B0604030504040204" pitchFamily="50" charset="-128"/>
                        </a:rPr>
                        <m:t> </m:t>
                      </m:r>
                      <m:d>
                        <m:dPr>
                          <m:ctrlPr>
                            <a:rPr lang="en-US" altLang="ja-JP" sz="2000" b="0" i="1" smtClean="0">
                              <a:latin typeface="Cambria Math" panose="02040503050406030204" pitchFamily="18" charset="0"/>
                              <a:ea typeface="メイリオ" panose="020B0604030504040204" pitchFamily="50" charset="-128"/>
                            </a:rPr>
                          </m:ctrlPr>
                        </m:dPr>
                        <m:e>
                          <m:r>
                            <a:rPr lang="en-US" altLang="ja-JP" sz="2000" b="0" i="1" smtClean="0">
                              <a:latin typeface="Cambria Math" panose="02040503050406030204" pitchFamily="18" charset="0"/>
                              <a:ea typeface="メイリオ" panose="020B0604030504040204" pitchFamily="50" charset="-128"/>
                            </a:rPr>
                            <m:t>𝑡</m:t>
                          </m:r>
                        </m:e>
                      </m:d>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𝐴𝑖𝑟𝑓𝑙𝑜𝑤</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𝑣𝑒𝑙𝑜𝑐𝑖𝑡𝑦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𝑚</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878982" y="5469705"/>
                <a:ext cx="3677738" cy="400110"/>
              </a:xfrm>
              <a:prstGeom prst="rect">
                <a:avLst/>
              </a:prstGeom>
              <a:blipFill>
                <a:blip r:embed="rId8"/>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p:cNvSpPr txBox="1"/>
              <p:nvPr/>
            </p:nvSpPr>
            <p:spPr>
              <a:xfrm>
                <a:off x="5727026" y="3275587"/>
                <a:ext cx="2792944"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𝑑</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𝑆h𝑜𝑡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𝑑𝑖𝑎𝑚𝑒𝑡𝑒𝑟</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𝑚</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5727026" y="3275587"/>
                <a:ext cx="2792944" cy="400110"/>
              </a:xfrm>
              <a:prstGeom prst="rect">
                <a:avLst/>
              </a:prstGeom>
              <a:blipFill>
                <a:blip r:embed="rId9"/>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4" name="テキスト ボックス 13"/>
              <p:cNvSpPr txBox="1"/>
              <p:nvPr/>
            </p:nvSpPr>
            <p:spPr>
              <a:xfrm>
                <a:off x="5727026" y="3834355"/>
                <a:ext cx="5395580"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i="1">
                              <a:latin typeface="Cambria Math" panose="02040503050406030204" pitchFamily="18" charset="0"/>
                              <a:ea typeface="メイリオ" panose="020B0604030504040204" pitchFamily="50" charset="-128"/>
                            </a:rPr>
                            <m:t>𝜇</m:t>
                          </m:r>
                        </m:e>
                        <m:sub>
                          <m:r>
                            <a:rPr lang="en-US" altLang="ja-JP" sz="2000" b="0" i="1" smtClean="0">
                              <a:latin typeface="Cambria Math" panose="02040503050406030204" pitchFamily="18" charset="0"/>
                              <a:ea typeface="メイリオ" panose="020B0604030504040204" pitchFamily="50" charset="-128"/>
                            </a:rPr>
                            <m:t>𝑎</m:t>
                          </m:r>
                        </m:sub>
                      </m:sSub>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𝑉𝑖𝑠𝑐𝑜𝑠𝑖𝑡𝑦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𝑐𝑜𝑒𝑓𝑓𝑖𝑐𝑖𝑒𝑛𝑡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𝑜𝑓</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𝑎𝑖𝑟𝑓𝑙𝑜𝑤</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𝑃𝑎</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4" name="テキスト ボックス 13"/>
              <p:cNvSpPr txBox="1">
                <a:spLocks noRot="1" noChangeAspect="1" noMove="1" noResize="1" noEditPoints="1" noAdjustHandles="1" noChangeArrowheads="1" noChangeShapeType="1" noTextEdit="1"/>
              </p:cNvSpPr>
              <p:nvPr/>
            </p:nvSpPr>
            <p:spPr>
              <a:xfrm>
                <a:off x="5727026" y="3834355"/>
                <a:ext cx="5395580" cy="400110"/>
              </a:xfrm>
              <a:prstGeom prst="rect">
                <a:avLst/>
              </a:prstGeom>
              <a:blipFill>
                <a:blip r:embed="rId10"/>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p:cNvSpPr txBox="1"/>
              <p:nvPr/>
            </p:nvSpPr>
            <p:spPr>
              <a:xfrm>
                <a:off x="5727026" y="4393123"/>
                <a:ext cx="6596806"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m:rPr>
                              <m:sty m:val="p"/>
                            </m:rPr>
                            <a:rPr lang="en-US" altLang="ja-JP" sz="2000" i="1">
                              <a:latin typeface="Cambria Math" panose="02040503050406030204" pitchFamily="18" charset="0"/>
                              <a:ea typeface="メイリオ" panose="020B0604030504040204" pitchFamily="50" charset="-128"/>
                            </a:rPr>
                            <m:t>ν</m:t>
                          </m:r>
                        </m:e>
                        <m:sub>
                          <m:r>
                            <a:rPr lang="en-US" altLang="ja-JP" sz="2000" b="0" i="1" smtClean="0">
                              <a:latin typeface="Cambria Math" panose="02040503050406030204" pitchFamily="18" charset="0"/>
                              <a:ea typeface="メイリオ" panose="020B0604030504040204" pitchFamily="50" charset="-128"/>
                            </a:rPr>
                            <m:t>𝑎</m:t>
                          </m:r>
                        </m:sub>
                      </m:sSub>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𝐾𝑖𝑛𝑒𝑚𝑎𝑡𝑖𝑐</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𝑣𝑖𝑠𝑐𝑜𝑠𝑖𝑡𝑦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𝑐𝑜𝑒𝑓𝑓𝑖𝑐𝑖𝑒𝑛𝑡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𝑜𝑓</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𝑎𝑖𝑟𝑓𝑙𝑜𝑤</m:t>
                      </m:r>
                      <m:r>
                        <a:rPr lang="en-US" altLang="ja-JP" sz="2000" b="0" i="1" smtClean="0">
                          <a:latin typeface="Cambria Math" panose="02040503050406030204" pitchFamily="18" charset="0"/>
                          <a:ea typeface="メイリオ" panose="020B0604030504040204" pitchFamily="50" charset="-128"/>
                        </a:rPr>
                        <m:t>  [</m:t>
                      </m:r>
                      <m:sSup>
                        <m:sSupPr>
                          <m:ctrlPr>
                            <a:rPr lang="en-US" altLang="ja-JP" sz="2000" b="0" i="1" smtClean="0">
                              <a:latin typeface="Cambria Math" panose="02040503050406030204" pitchFamily="18" charset="0"/>
                              <a:ea typeface="メイリオ" panose="020B0604030504040204" pitchFamily="50" charset="-128"/>
                            </a:rPr>
                          </m:ctrlPr>
                        </m:sSupPr>
                        <m:e>
                          <m:r>
                            <a:rPr lang="en-US" altLang="ja-JP" sz="2000" b="0" i="1" smtClean="0">
                              <a:latin typeface="Cambria Math" panose="02040503050406030204" pitchFamily="18" charset="0"/>
                              <a:ea typeface="メイリオ" panose="020B0604030504040204" pitchFamily="50" charset="-128"/>
                            </a:rPr>
                            <m:t>𝑚</m:t>
                          </m:r>
                        </m:e>
                        <m:sup>
                          <m:r>
                            <a:rPr lang="en-US" altLang="ja-JP" sz="2000" b="0" i="1" smtClean="0">
                              <a:latin typeface="Cambria Math" panose="02040503050406030204" pitchFamily="18" charset="0"/>
                              <a:ea typeface="メイリオ" panose="020B0604030504040204" pitchFamily="50" charset="-128"/>
                            </a:rPr>
                            <m:t>2</m:t>
                          </m:r>
                        </m:sup>
                      </m:sSup>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5727026" y="4393123"/>
                <a:ext cx="6596806" cy="400110"/>
              </a:xfrm>
              <a:prstGeom prst="rect">
                <a:avLst/>
              </a:prstGeom>
              <a:blipFill>
                <a:blip r:embed="rId11"/>
                <a:stretch>
                  <a:fillRect b="-18462"/>
                </a:stretch>
              </a:blipFill>
            </p:spPr>
            <p:txBody>
              <a:bodyPr/>
              <a:lstStyle/>
              <a:p>
                <a:r>
                  <a:rPr lang="ja-JP" altLang="en-US">
                    <a:noFill/>
                  </a:rPr>
                  <a:t> </a:t>
                </a:r>
              </a:p>
            </p:txBody>
          </p:sp>
        </mc:Fallback>
      </mc:AlternateContent>
      <p:sp>
        <p:nvSpPr>
          <p:cNvPr id="16" name="テキスト ボックス 15"/>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2526852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6998647"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Drag coefficient determination method*</a:t>
            </a:r>
            <a:endParaRPr lang="ja-JP" altLang="en-US" sz="2800" b="1"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3103350" y="6357166"/>
            <a:ext cx="5985300" cy="461665"/>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a:p>
            <a:pPr algn="ctr"/>
            <a:r>
              <a:rPr lang="en-US" altLang="ja-JP" sz="1200" dirty="0">
                <a:solidFill>
                  <a:schemeClr val="bg1"/>
                </a:solidFill>
                <a:latin typeface="Segoe UI" panose="020B0502040204020203" pitchFamily="34" charset="0"/>
                <a:ea typeface="メイリオ" panose="020B0604030504040204" pitchFamily="50" charset="-128"/>
              </a:rPr>
              <a:t>* </a:t>
            </a:r>
            <a:r>
              <a:rPr lang="en-US" altLang="ja-JP" sz="1200" dirty="0" err="1">
                <a:solidFill>
                  <a:schemeClr val="bg1"/>
                </a:solidFill>
                <a:latin typeface="Segoe UI" panose="020B0502040204020203" pitchFamily="34" charset="0"/>
                <a:ea typeface="メイリオ" panose="020B0604030504040204" pitchFamily="50" charset="-128"/>
              </a:rPr>
              <a:t>Mitsuo</a:t>
            </a:r>
            <a:r>
              <a:rPr lang="en-US" altLang="ja-JP" sz="1200" dirty="0">
                <a:solidFill>
                  <a:schemeClr val="bg1"/>
                </a:solidFill>
                <a:latin typeface="Segoe UI" panose="020B0502040204020203" pitchFamily="34" charset="0"/>
                <a:ea typeface="メイリオ" panose="020B0604030504040204" pitchFamily="50" charset="-128"/>
              </a:rPr>
              <a:t> Makino, </a:t>
            </a:r>
            <a:r>
              <a:rPr lang="ja-JP" altLang="en-US" sz="1200" dirty="0">
                <a:solidFill>
                  <a:schemeClr val="bg1"/>
                </a:solidFill>
                <a:latin typeface="Segoe UI" panose="020B0502040204020203" pitchFamily="34" charset="0"/>
                <a:ea typeface="メイリオ" panose="020B0604030504040204" pitchFamily="50" charset="-128"/>
              </a:rPr>
              <a:t>航空力学の基礎（第</a:t>
            </a:r>
            <a:r>
              <a:rPr lang="en-US" altLang="ja-JP" sz="1200" dirty="0">
                <a:solidFill>
                  <a:schemeClr val="bg1"/>
                </a:solidFill>
                <a:latin typeface="Segoe UI" panose="020B0502040204020203" pitchFamily="34" charset="0"/>
                <a:ea typeface="メイリオ" panose="020B0604030504040204" pitchFamily="50" charset="-128"/>
              </a:rPr>
              <a:t>3</a:t>
            </a:r>
            <a:r>
              <a:rPr lang="ja-JP" altLang="en-US" sz="1200" dirty="0">
                <a:solidFill>
                  <a:schemeClr val="bg1"/>
                </a:solidFill>
                <a:latin typeface="Segoe UI" panose="020B0502040204020203" pitchFamily="34" charset="0"/>
                <a:ea typeface="メイリオ" panose="020B0604030504040204" pitchFamily="50" charset="-128"/>
              </a:rPr>
              <a:t>版）</a:t>
            </a:r>
            <a:endParaRPr lang="en-US" altLang="ja-JP" sz="1200" dirty="0">
              <a:solidFill>
                <a:schemeClr val="bg1"/>
              </a:solidFill>
              <a:latin typeface="Segoe UI" panose="020B0502040204020203" pitchFamily="34" charset="0"/>
              <a:ea typeface="メイリオ" panose="020B0604030504040204" pitchFamily="50" charset="-128"/>
            </a:endParaRPr>
          </a:p>
        </p:txBody>
      </p:sp>
      <p:sp>
        <p:nvSpPr>
          <p:cNvPr id="16" name="テキスト ボックス 15"/>
          <p:cNvSpPr txBox="1"/>
          <p:nvPr/>
        </p:nvSpPr>
        <p:spPr>
          <a:xfrm>
            <a:off x="4494440" y="1471068"/>
            <a:ext cx="3342582" cy="461665"/>
          </a:xfrm>
          <a:prstGeom prst="rect">
            <a:avLst/>
          </a:prstGeom>
          <a:noFill/>
        </p:spPr>
        <p:txBody>
          <a:bodyPr wrap="none" rtlCol="0">
            <a:spAutoFit/>
          </a:bodyPr>
          <a:lstStyle/>
          <a:p>
            <a:r>
              <a:rPr lang="en-US" altLang="ja-JP" sz="2400" b="1" dirty="0">
                <a:latin typeface="Segoe UI" panose="020B0502040204020203" pitchFamily="34" charset="0"/>
                <a:ea typeface="メイリオ" panose="020B0604030504040204" pitchFamily="50" charset="-128"/>
              </a:rPr>
              <a:t>Sutherland’s formula*</a:t>
            </a:r>
            <a:endParaRPr lang="ja-JP" altLang="en-US" sz="2400" b="1" baseline="-25000" dirty="0">
              <a:latin typeface="Segoe UI" panose="020B0502040204020203" pitchFamily="34" charset="0"/>
              <a:ea typeface="メイリオ" panose="020B0604030504040204" pitchFamily="50" charset="-128"/>
            </a:endParaRPr>
          </a:p>
        </p:txBody>
      </p:sp>
      <mc:AlternateContent xmlns:mc="http://schemas.openxmlformats.org/markup-compatibility/2006" xmlns:a14="http://schemas.microsoft.com/office/drawing/2010/main">
        <mc:Choice Requires="a14">
          <p:sp>
            <p:nvSpPr>
              <p:cNvPr id="17" name="テキスト ボックス 16"/>
              <p:cNvSpPr txBox="1"/>
              <p:nvPr/>
            </p:nvSpPr>
            <p:spPr>
              <a:xfrm>
                <a:off x="4671828" y="2018846"/>
                <a:ext cx="2848344" cy="1126655"/>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f>
                        <m:fPr>
                          <m:ctrlPr>
                            <a:rPr lang="en-US" altLang="ja-JP" sz="2400" b="0" i="1" smtClean="0">
                              <a:latin typeface="Cambria Math" panose="02040503050406030204" pitchFamily="18" charset="0"/>
                              <a:ea typeface="メイリオ" panose="020B0604030504040204" pitchFamily="50" charset="-128"/>
                            </a:rPr>
                          </m:ctrlPr>
                        </m:fPr>
                        <m:num>
                          <m:r>
                            <a:rPr lang="ja-JP" altLang="en-US" sz="2400" b="0" i="1" smtClean="0">
                              <a:latin typeface="Cambria Math" panose="02040503050406030204" pitchFamily="18" charset="0"/>
                              <a:ea typeface="メイリオ" panose="020B0604030504040204" pitchFamily="50" charset="-128"/>
                            </a:rPr>
                            <m:t>𝜇</m:t>
                          </m:r>
                        </m:num>
                        <m:den>
                          <m:sSub>
                            <m:sSubPr>
                              <m:ctrlPr>
                                <a:rPr lang="en-US" altLang="ja-JP" sz="2400" b="0" i="1" smtClean="0">
                                  <a:latin typeface="Cambria Math" panose="02040503050406030204" pitchFamily="18" charset="0"/>
                                  <a:ea typeface="メイリオ" panose="020B0604030504040204" pitchFamily="50" charset="-128"/>
                                </a:rPr>
                              </m:ctrlPr>
                            </m:sSubPr>
                            <m:e>
                              <m:r>
                                <a:rPr lang="ja-JP" altLang="en-US" sz="2400" b="0" i="1" smtClean="0">
                                  <a:latin typeface="Cambria Math" panose="02040503050406030204" pitchFamily="18" charset="0"/>
                                  <a:ea typeface="メイリオ" panose="020B0604030504040204" pitchFamily="50" charset="-128"/>
                                </a:rPr>
                                <m:t>𝜇</m:t>
                              </m:r>
                            </m:e>
                            <m:sub>
                              <m:r>
                                <a:rPr lang="en-US" altLang="ja-JP" sz="2400" b="0" i="1" smtClean="0">
                                  <a:latin typeface="Cambria Math" panose="02040503050406030204" pitchFamily="18" charset="0"/>
                                  <a:ea typeface="メイリオ" panose="020B0604030504040204" pitchFamily="50" charset="-128"/>
                                </a:rPr>
                                <m:t>0</m:t>
                              </m:r>
                            </m:sub>
                          </m:sSub>
                        </m:den>
                      </m:f>
                      <m:r>
                        <a:rPr lang="en-US" altLang="ja-JP" sz="2400" b="0" i="1" smtClean="0">
                          <a:latin typeface="Cambria Math" panose="02040503050406030204" pitchFamily="18" charset="0"/>
                          <a:ea typeface="メイリオ" panose="020B0604030504040204" pitchFamily="50" charset="-128"/>
                        </a:rPr>
                        <m:t>=</m:t>
                      </m:r>
                      <m:sSup>
                        <m:sSupPr>
                          <m:ctrlPr>
                            <a:rPr lang="en-US" altLang="ja-JP" sz="2400" b="0" i="1" smtClean="0">
                              <a:latin typeface="Cambria Math" panose="02040503050406030204" pitchFamily="18" charset="0"/>
                              <a:ea typeface="メイリオ" panose="020B0604030504040204" pitchFamily="50" charset="-128"/>
                            </a:rPr>
                          </m:ctrlPr>
                        </m:sSupPr>
                        <m:e>
                          <m:d>
                            <m:dPr>
                              <m:ctrlPr>
                                <a:rPr lang="en-US" altLang="ja-JP" sz="2400" b="0" i="1" smtClean="0">
                                  <a:latin typeface="Cambria Math" panose="02040503050406030204" pitchFamily="18" charset="0"/>
                                  <a:ea typeface="メイリオ" panose="020B0604030504040204" pitchFamily="50" charset="-128"/>
                                </a:rPr>
                              </m:ctrlPr>
                            </m:dPr>
                            <m:e>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𝑇</m:t>
                                  </m:r>
                                </m:num>
                                <m:den>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𝑇</m:t>
                                      </m:r>
                                    </m:e>
                                    <m:sub>
                                      <m:r>
                                        <a:rPr lang="en-US" altLang="ja-JP" sz="2400" b="0" i="1" smtClean="0">
                                          <a:latin typeface="Cambria Math" panose="02040503050406030204" pitchFamily="18" charset="0"/>
                                          <a:ea typeface="メイリオ" panose="020B0604030504040204" pitchFamily="50" charset="-128"/>
                                        </a:rPr>
                                        <m:t>0</m:t>
                                      </m:r>
                                    </m:sub>
                                  </m:sSub>
                                </m:den>
                              </m:f>
                            </m:e>
                          </m:d>
                        </m:e>
                        <m:sup>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3</m:t>
                              </m:r>
                            </m:num>
                            <m:den>
                              <m:r>
                                <a:rPr lang="en-US" altLang="ja-JP" sz="2400" b="0" i="1" smtClean="0">
                                  <a:latin typeface="Cambria Math" panose="02040503050406030204" pitchFamily="18" charset="0"/>
                                  <a:ea typeface="メイリオ" panose="020B0604030504040204" pitchFamily="50" charset="-128"/>
                                </a:rPr>
                                <m:t>2</m:t>
                              </m:r>
                            </m:den>
                          </m:f>
                        </m:sup>
                      </m:sSup>
                      <m:r>
                        <a:rPr lang="en-US" altLang="ja-JP" sz="2400" b="0" i="1" smtClean="0">
                          <a:latin typeface="Cambria Math" panose="02040503050406030204" pitchFamily="18" charset="0"/>
                          <a:ea typeface="Cambria Math" panose="02040503050406030204" pitchFamily="18" charset="0"/>
                        </a:rPr>
                        <m:t>∙</m:t>
                      </m:r>
                      <m:f>
                        <m:fPr>
                          <m:ctrlPr>
                            <a:rPr lang="en-US" altLang="ja-JP" sz="2400" b="0" i="1" smtClean="0">
                              <a:latin typeface="Cambria Math" panose="02040503050406030204" pitchFamily="18" charset="0"/>
                              <a:ea typeface="Cambria Math" panose="02040503050406030204" pitchFamily="18" charset="0"/>
                            </a:rPr>
                          </m:ctrlPr>
                        </m:fPr>
                        <m:num>
                          <m:sSub>
                            <m:sSubPr>
                              <m:ctrlPr>
                                <a:rPr lang="en-US" altLang="ja-JP" sz="2400" b="0" i="1" smtClean="0">
                                  <a:latin typeface="Cambria Math" panose="02040503050406030204" pitchFamily="18" charset="0"/>
                                  <a:ea typeface="Cambria Math" panose="02040503050406030204" pitchFamily="18" charset="0"/>
                                </a:rPr>
                              </m:ctrlPr>
                            </m:sSubPr>
                            <m:e>
                              <m:r>
                                <a:rPr lang="en-US" altLang="ja-JP" sz="2400" b="0" i="1" smtClean="0">
                                  <a:latin typeface="Cambria Math" panose="02040503050406030204" pitchFamily="18" charset="0"/>
                                  <a:ea typeface="Cambria Math" panose="02040503050406030204" pitchFamily="18" charset="0"/>
                                </a:rPr>
                                <m:t>𝑇</m:t>
                              </m:r>
                            </m:e>
                            <m:sub>
                              <m:r>
                                <a:rPr lang="en-US" altLang="ja-JP" sz="2400" b="0" i="1" smtClean="0">
                                  <a:latin typeface="Cambria Math" panose="02040503050406030204" pitchFamily="18" charset="0"/>
                                  <a:ea typeface="Cambria Math" panose="02040503050406030204" pitchFamily="18" charset="0"/>
                                </a:rPr>
                                <m:t>0</m:t>
                              </m:r>
                            </m:sub>
                          </m:sSub>
                          <m:r>
                            <a:rPr lang="en-US" altLang="ja-JP" sz="2400" b="0" i="1" smtClean="0">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𝐶</m:t>
                          </m:r>
                        </m:num>
                        <m:den>
                          <m:r>
                            <a:rPr lang="en-US" altLang="ja-JP" sz="2400" b="0" i="1" smtClean="0">
                              <a:latin typeface="Cambria Math" panose="02040503050406030204" pitchFamily="18" charset="0"/>
                              <a:ea typeface="Cambria Math" panose="02040503050406030204" pitchFamily="18" charset="0"/>
                            </a:rPr>
                            <m:t>𝑇</m:t>
                          </m:r>
                          <m:r>
                            <a:rPr lang="en-US" altLang="ja-JP" sz="2400" b="0" i="1" smtClean="0">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𝐶</m:t>
                          </m:r>
                        </m:den>
                      </m:f>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4671828" y="2018846"/>
                <a:ext cx="2848344" cy="1126655"/>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p:cNvSpPr txBox="1"/>
              <p:nvPr/>
            </p:nvSpPr>
            <p:spPr>
              <a:xfrm>
                <a:off x="692828" y="3513272"/>
                <a:ext cx="3961534"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ja-JP" altLang="en-US" sz="2000" b="0" i="1" smtClean="0">
                          <a:latin typeface="Cambria Math" panose="02040503050406030204" pitchFamily="18" charset="0"/>
                          <a:ea typeface="メイリオ" panose="020B0604030504040204" pitchFamily="50" charset="-128"/>
                        </a:rPr>
                        <m:t>𝜇</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𝑉𝑖𝑠𝑐𝑜𝑠𝑖𝑡𝑦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𝑐𝑜𝑒𝑓𝑓𝑖𝑐𝑖𝑒𝑛𝑡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𝑃𝑎</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8" name="テキスト ボックス 17"/>
              <p:cNvSpPr txBox="1">
                <a:spLocks noRot="1" noChangeAspect="1" noMove="1" noResize="1" noEditPoints="1" noAdjustHandles="1" noChangeArrowheads="1" noChangeShapeType="1" noTextEdit="1"/>
              </p:cNvSpPr>
              <p:nvPr/>
            </p:nvSpPr>
            <p:spPr>
              <a:xfrm>
                <a:off x="692828" y="3513272"/>
                <a:ext cx="3961534" cy="400110"/>
              </a:xfrm>
              <a:prstGeom prst="rect">
                <a:avLst/>
              </a:prstGeom>
              <a:blipFill>
                <a:blip r:embed="rId4"/>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p:cNvSpPr txBox="1"/>
              <p:nvPr/>
            </p:nvSpPr>
            <p:spPr>
              <a:xfrm>
                <a:off x="692828" y="4037070"/>
                <a:ext cx="4624728"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ja-JP" altLang="en-US" sz="2000" b="0" i="1" smtClean="0">
                              <a:latin typeface="Cambria Math" panose="02040503050406030204" pitchFamily="18" charset="0"/>
                              <a:ea typeface="メイリオ" panose="020B0604030504040204" pitchFamily="50" charset="-128"/>
                            </a:rPr>
                            <m:t>𝜇</m:t>
                          </m:r>
                        </m:e>
                        <m:sub>
                          <m:r>
                            <a:rPr lang="en-US" altLang="ja-JP" sz="2000" b="0" i="1" smtClean="0">
                              <a:latin typeface="Cambria Math" panose="02040503050406030204" pitchFamily="18" charset="0"/>
                              <a:ea typeface="メイリオ" panose="020B0604030504040204" pitchFamily="50" charset="-128"/>
                            </a:rPr>
                            <m:t>0</m:t>
                          </m:r>
                        </m:sub>
                      </m:sSub>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𝑉𝑖𝑠𝑐𝑜𝑠𝑖𝑡𝑦</m:t>
                      </m:r>
                      <m:r>
                        <a:rPr lang="en-US" altLang="ja-JP" sz="2000" i="1">
                          <a:latin typeface="Cambria Math" panose="02040503050406030204" pitchFamily="18" charset="0"/>
                          <a:ea typeface="メイリオ" panose="020B0604030504040204" pitchFamily="50" charset="-128"/>
                        </a:rPr>
                        <m:t> </m:t>
                      </m:r>
                      <m:r>
                        <a:rPr lang="en-US" altLang="ja-JP" sz="2000" i="1">
                          <a:latin typeface="Cambria Math" panose="02040503050406030204" pitchFamily="18" charset="0"/>
                          <a:ea typeface="メイリオ" panose="020B0604030504040204" pitchFamily="50" charset="-128"/>
                        </a:rPr>
                        <m:t>𝑐𝑜𝑒𝑓𝑓𝑖𝑐𝑖𝑒𝑛𝑡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𝑎𝑡</m:t>
                      </m:r>
                      <m:r>
                        <a:rPr lang="en-US" altLang="ja-JP" sz="2000" b="0" i="1" smtClean="0">
                          <a:latin typeface="Cambria Math" panose="02040503050406030204" pitchFamily="18" charset="0"/>
                          <a:ea typeface="メイリオ" panose="020B0604030504040204" pitchFamily="50" charset="-128"/>
                        </a:rPr>
                        <m:t> </m:t>
                      </m:r>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𝑇</m:t>
                          </m:r>
                        </m:e>
                        <m:sub>
                          <m:r>
                            <a:rPr lang="en-US" altLang="ja-JP" sz="2000" b="0" i="1" smtClean="0">
                              <a:latin typeface="Cambria Math" panose="02040503050406030204" pitchFamily="18" charset="0"/>
                              <a:ea typeface="メイリオ" panose="020B0604030504040204" pitchFamily="50" charset="-128"/>
                            </a:rPr>
                            <m:t>0</m:t>
                          </m:r>
                        </m:sub>
                      </m:sSub>
                      <m:r>
                        <a:rPr lang="ja-JP" altLang="en-US" sz="200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𝑃𝑎</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Cambria Math" panose="02040503050406030204" pitchFamily="18" charset="0"/>
                        </a:rPr>
                        <m:t>𝑠</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19" name="テキスト ボックス 18"/>
              <p:cNvSpPr txBox="1">
                <a:spLocks noRot="1" noChangeAspect="1" noMove="1" noResize="1" noEditPoints="1" noAdjustHandles="1" noChangeArrowheads="1" noChangeShapeType="1" noTextEdit="1"/>
              </p:cNvSpPr>
              <p:nvPr/>
            </p:nvSpPr>
            <p:spPr>
              <a:xfrm>
                <a:off x="692828" y="4037070"/>
                <a:ext cx="4624728" cy="400110"/>
              </a:xfrm>
              <a:prstGeom prst="rect">
                <a:avLst/>
              </a:prstGeom>
              <a:blipFill>
                <a:blip r:embed="rId5"/>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p:cNvSpPr txBox="1"/>
              <p:nvPr/>
            </p:nvSpPr>
            <p:spPr>
              <a:xfrm>
                <a:off x="692828" y="4560869"/>
                <a:ext cx="3569310"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𝑇</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𝐴𝑖𝑟𝑓𝑙𝑜𝑤</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𝑡𝑒𝑚𝑝𝑒𝑟𝑎𝑡𝑢𝑟𝑒</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𝐾</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692828" y="4560869"/>
                <a:ext cx="3569310" cy="400110"/>
              </a:xfrm>
              <a:prstGeom prst="rect">
                <a:avLst/>
              </a:prstGeom>
              <a:blipFill>
                <a:blip r:embed="rId6"/>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1" name="テキスト ボックス 20"/>
              <p:cNvSpPr txBox="1"/>
              <p:nvPr/>
            </p:nvSpPr>
            <p:spPr>
              <a:xfrm>
                <a:off x="692828" y="5084667"/>
                <a:ext cx="5025157"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𝑇</m:t>
                          </m:r>
                        </m:e>
                        <m:sub>
                          <m:r>
                            <a:rPr lang="en-US" altLang="ja-JP" sz="2000" b="0" i="1" smtClean="0">
                              <a:latin typeface="Cambria Math" panose="02040503050406030204" pitchFamily="18" charset="0"/>
                              <a:ea typeface="メイリオ" panose="020B0604030504040204" pitchFamily="50" charset="-128"/>
                            </a:rPr>
                            <m:t>0</m:t>
                          </m:r>
                        </m:sub>
                      </m:sSub>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𝑇𝑒𝑚𝑝𝑒𝑟𝑎𝑡𝑢𝑟𝑒</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𝑜𝑓</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𝑔𝑎𝑠𝑒𝑠</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𝑎𝑡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𝑔𝑟𝑜𝑢𝑛𝑑</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𝐾</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1" name="テキスト ボックス 20"/>
              <p:cNvSpPr txBox="1">
                <a:spLocks noRot="1" noChangeAspect="1" noMove="1" noResize="1" noEditPoints="1" noAdjustHandles="1" noChangeArrowheads="1" noChangeShapeType="1" noTextEdit="1"/>
              </p:cNvSpPr>
              <p:nvPr/>
            </p:nvSpPr>
            <p:spPr>
              <a:xfrm>
                <a:off x="692828" y="5084667"/>
                <a:ext cx="5025157" cy="400110"/>
              </a:xfrm>
              <a:prstGeom prst="rect">
                <a:avLst/>
              </a:prstGeom>
              <a:blipFill>
                <a:blip r:embed="rId7"/>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2" name="テキスト ボックス 21"/>
              <p:cNvSpPr txBox="1"/>
              <p:nvPr/>
            </p:nvSpPr>
            <p:spPr>
              <a:xfrm>
                <a:off x="692828" y="5609778"/>
                <a:ext cx="3705502"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𝐶</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𝑆𝑢𝑡h𝑒𝑟𝑙𝑎𝑛</m:t>
                      </m:r>
                      <m:sSup>
                        <m:sSupPr>
                          <m:ctrlPr>
                            <a:rPr lang="en-US" altLang="ja-JP" sz="2000" b="0" i="1" smtClean="0">
                              <a:latin typeface="Cambria Math" panose="02040503050406030204" pitchFamily="18" charset="0"/>
                              <a:ea typeface="メイリオ" panose="020B0604030504040204" pitchFamily="50" charset="-128"/>
                            </a:rPr>
                          </m:ctrlPr>
                        </m:sSupPr>
                        <m:e>
                          <m:r>
                            <a:rPr lang="en-US" altLang="ja-JP" sz="2000" b="0" i="1" smtClean="0">
                              <a:latin typeface="Cambria Math" panose="02040503050406030204" pitchFamily="18" charset="0"/>
                              <a:ea typeface="メイリオ" panose="020B0604030504040204" pitchFamily="50" charset="-128"/>
                            </a:rPr>
                            <m:t>𝑑</m:t>
                          </m:r>
                        </m:e>
                        <m:sup>
                          <m:r>
                            <a:rPr lang="en-US" altLang="ja-JP" sz="2000" b="0" i="1" smtClean="0">
                              <a:latin typeface="Cambria Math" panose="02040503050406030204" pitchFamily="18" charset="0"/>
                              <a:ea typeface="メイリオ" panose="020B0604030504040204" pitchFamily="50" charset="-128"/>
                            </a:rPr>
                            <m:t>′</m:t>
                          </m:r>
                        </m:sup>
                      </m:sSup>
                      <m:r>
                        <a:rPr lang="en-US" altLang="ja-JP" sz="2000" b="0" i="1" smtClean="0">
                          <a:latin typeface="Cambria Math" panose="02040503050406030204" pitchFamily="18" charset="0"/>
                          <a:ea typeface="メイリオ" panose="020B0604030504040204" pitchFamily="50" charset="-128"/>
                        </a:rPr>
                        <m:t>𝑠</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𝑐𝑜𝑛𝑠𝑡𝑎𝑛𝑡</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𝐾</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2" name="テキスト ボックス 21"/>
              <p:cNvSpPr txBox="1">
                <a:spLocks noRot="1" noChangeAspect="1" noMove="1" noResize="1" noEditPoints="1" noAdjustHandles="1" noChangeArrowheads="1" noChangeShapeType="1" noTextEdit="1"/>
              </p:cNvSpPr>
              <p:nvPr/>
            </p:nvSpPr>
            <p:spPr>
              <a:xfrm>
                <a:off x="692828" y="5609778"/>
                <a:ext cx="3705502" cy="400110"/>
              </a:xfrm>
              <a:prstGeom prst="rect">
                <a:avLst/>
              </a:prstGeom>
              <a:blipFill>
                <a:blip r:embed="rId8"/>
                <a:stretch>
                  <a:fillRect b="-18182"/>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3" name="テキスト ボックス 22"/>
              <p:cNvSpPr txBox="1"/>
              <p:nvPr/>
            </p:nvSpPr>
            <p:spPr>
              <a:xfrm>
                <a:off x="6665242" y="4037070"/>
                <a:ext cx="2454966" cy="403637"/>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ja-JP" altLang="en-US" sz="2000" b="0" i="1" smtClean="0">
                              <a:latin typeface="Cambria Math" panose="02040503050406030204" pitchFamily="18" charset="0"/>
                              <a:ea typeface="メイリオ" panose="020B0604030504040204" pitchFamily="50" charset="-128"/>
                            </a:rPr>
                            <m:t>𝜇</m:t>
                          </m:r>
                        </m:e>
                        <m:sub>
                          <m:r>
                            <a:rPr lang="en-US" altLang="ja-JP" sz="2000" b="0" i="1" smtClean="0">
                              <a:latin typeface="Cambria Math" panose="02040503050406030204" pitchFamily="18" charset="0"/>
                              <a:ea typeface="メイリオ" panose="020B0604030504040204" pitchFamily="50" charset="-128"/>
                            </a:rPr>
                            <m:t>0</m:t>
                          </m:r>
                        </m:sub>
                      </m:sSub>
                      <m:r>
                        <a:rPr lang="en-US" altLang="ja-JP" sz="2000" b="0" i="1" smtClean="0">
                          <a:latin typeface="Cambria Math" panose="02040503050406030204" pitchFamily="18" charset="0"/>
                          <a:ea typeface="メイリオ" panose="020B0604030504040204" pitchFamily="50" charset="-128"/>
                        </a:rPr>
                        <m:t>=1.7932</m:t>
                      </m:r>
                      <m:r>
                        <a:rPr lang="en-US" altLang="ja-JP" sz="2000" b="0" i="1" smtClean="0">
                          <a:latin typeface="Cambria Math" panose="02040503050406030204" pitchFamily="18" charset="0"/>
                          <a:ea typeface="Cambria Math" panose="02040503050406030204" pitchFamily="18" charset="0"/>
                        </a:rPr>
                        <m:t>×</m:t>
                      </m:r>
                      <m:sSup>
                        <m:sSupPr>
                          <m:ctrlPr>
                            <a:rPr lang="en-US" altLang="ja-JP" sz="2000" b="0" i="1" smtClean="0">
                              <a:latin typeface="Cambria Math" panose="02040503050406030204" pitchFamily="18" charset="0"/>
                              <a:ea typeface="Cambria Math" panose="02040503050406030204" pitchFamily="18" charset="0"/>
                            </a:rPr>
                          </m:ctrlPr>
                        </m:sSupPr>
                        <m:e>
                          <m:r>
                            <a:rPr lang="en-US" altLang="ja-JP" sz="2000" b="0" i="1" smtClean="0">
                              <a:latin typeface="Cambria Math" panose="02040503050406030204" pitchFamily="18" charset="0"/>
                              <a:ea typeface="Cambria Math" panose="02040503050406030204" pitchFamily="18" charset="0"/>
                            </a:rPr>
                            <m:t>10</m:t>
                          </m:r>
                        </m:e>
                        <m:sup>
                          <m:r>
                            <a:rPr lang="en-US" altLang="ja-JP" sz="2000" b="0" i="1" smtClean="0">
                              <a:latin typeface="Cambria Math" panose="02040503050406030204" pitchFamily="18" charset="0"/>
                              <a:ea typeface="Cambria Math" panose="02040503050406030204" pitchFamily="18" charset="0"/>
                            </a:rPr>
                            <m:t>−5</m:t>
                          </m:r>
                        </m:sup>
                      </m:sSup>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3" name="テキスト ボックス 22"/>
              <p:cNvSpPr txBox="1">
                <a:spLocks noRot="1" noChangeAspect="1" noMove="1" noResize="1" noEditPoints="1" noAdjustHandles="1" noChangeArrowheads="1" noChangeShapeType="1" noTextEdit="1"/>
              </p:cNvSpPr>
              <p:nvPr/>
            </p:nvSpPr>
            <p:spPr>
              <a:xfrm>
                <a:off x="6665242" y="4037070"/>
                <a:ext cx="2454966" cy="403637"/>
              </a:xfrm>
              <a:prstGeom prst="rect">
                <a:avLst/>
              </a:prstGeom>
              <a:blipFill>
                <a:blip r:embed="rId9"/>
                <a:stretch>
                  <a:fillRect b="-909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4" name="テキスト ボックス 23"/>
              <p:cNvSpPr txBox="1"/>
              <p:nvPr/>
            </p:nvSpPr>
            <p:spPr>
              <a:xfrm>
                <a:off x="6730357" y="5084667"/>
                <a:ext cx="1600630"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𝑇</m:t>
                          </m:r>
                        </m:e>
                        <m:sub>
                          <m:r>
                            <a:rPr lang="en-US" altLang="ja-JP" sz="2000" b="0" i="1" smtClean="0">
                              <a:latin typeface="Cambria Math" panose="02040503050406030204" pitchFamily="18" charset="0"/>
                              <a:ea typeface="メイリオ" panose="020B0604030504040204" pitchFamily="50" charset="-128"/>
                            </a:rPr>
                            <m:t>0</m:t>
                          </m:r>
                        </m:sub>
                      </m:sSub>
                      <m:r>
                        <a:rPr lang="en-US" altLang="ja-JP" sz="2000" b="0" i="1" smtClean="0">
                          <a:latin typeface="Cambria Math" panose="02040503050406030204" pitchFamily="18" charset="0"/>
                          <a:ea typeface="メイリオ" panose="020B0604030504040204" pitchFamily="50" charset="-128"/>
                        </a:rPr>
                        <m:t>=288.15</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4" name="テキスト ボックス 23"/>
              <p:cNvSpPr txBox="1">
                <a:spLocks noRot="1" noChangeAspect="1" noMove="1" noResize="1" noEditPoints="1" noAdjustHandles="1" noChangeArrowheads="1" noChangeShapeType="1" noTextEdit="1"/>
              </p:cNvSpPr>
              <p:nvPr/>
            </p:nvSpPr>
            <p:spPr>
              <a:xfrm>
                <a:off x="6730357" y="5084667"/>
                <a:ext cx="1600630" cy="400110"/>
              </a:xfrm>
              <a:prstGeom prst="rect">
                <a:avLst/>
              </a:prstGeom>
              <a:blipFill>
                <a:blip r:embed="rId10"/>
                <a:stretch>
                  <a:fillRect b="-30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 name="テキスト ボックス 24"/>
              <p:cNvSpPr txBox="1"/>
              <p:nvPr/>
            </p:nvSpPr>
            <p:spPr>
              <a:xfrm>
                <a:off x="6730357" y="5609778"/>
                <a:ext cx="1433277"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en-US" altLang="ja-JP" sz="2000" b="0" i="1" smtClean="0">
                          <a:latin typeface="Cambria Math" panose="02040503050406030204" pitchFamily="18" charset="0"/>
                          <a:ea typeface="メイリオ" panose="020B0604030504040204" pitchFamily="50" charset="-128"/>
                        </a:rPr>
                        <m:t>𝐶</m:t>
                      </m:r>
                      <m:r>
                        <a:rPr lang="en-US" altLang="ja-JP" sz="2000" b="0" i="1" smtClean="0">
                          <a:latin typeface="Cambria Math" panose="02040503050406030204" pitchFamily="18" charset="0"/>
                          <a:ea typeface="メイリオ" panose="020B0604030504040204" pitchFamily="50" charset="-128"/>
                        </a:rPr>
                        <m:t> =110.4</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5" name="テキスト ボックス 24"/>
              <p:cNvSpPr txBox="1">
                <a:spLocks noRot="1" noChangeAspect="1" noMove="1" noResize="1" noEditPoints="1" noAdjustHandles="1" noChangeArrowheads="1" noChangeShapeType="1" noTextEdit="1"/>
              </p:cNvSpPr>
              <p:nvPr/>
            </p:nvSpPr>
            <p:spPr>
              <a:xfrm>
                <a:off x="6730357" y="5609778"/>
                <a:ext cx="1433277" cy="400110"/>
              </a:xfrm>
              <a:prstGeom prst="rect">
                <a:avLst/>
              </a:prstGeom>
              <a:blipFill>
                <a:blip r:embed="rId11"/>
                <a:stretch>
                  <a:fillRect/>
                </a:stretch>
              </a:blipFill>
            </p:spPr>
            <p:txBody>
              <a:bodyPr/>
              <a:lstStyle/>
              <a:p>
                <a:r>
                  <a:rPr lang="ja-JP" altLang="en-US">
                    <a:noFill/>
                  </a:rPr>
                  <a:t> </a:t>
                </a:r>
              </a:p>
            </p:txBody>
          </p:sp>
        </mc:Fallback>
      </mc:AlternateContent>
      <p:sp>
        <p:nvSpPr>
          <p:cNvPr id="26" name="テキスト ボックス 25"/>
          <p:cNvSpPr txBox="1"/>
          <p:nvPr/>
        </p:nvSpPr>
        <p:spPr>
          <a:xfrm>
            <a:off x="6730357" y="3513272"/>
            <a:ext cx="5294142" cy="400110"/>
          </a:xfrm>
          <a:prstGeom prst="rect">
            <a:avLst/>
          </a:prstGeom>
          <a:noFill/>
        </p:spPr>
        <p:txBody>
          <a:bodyPr wrap="none" rtlCol="0" anchor="ctr">
            <a:spAutoFit/>
          </a:bodyPr>
          <a:lstStyle/>
          <a:p>
            <a:r>
              <a:rPr lang="en-US" altLang="ja-JP" sz="2000" dirty="0">
                <a:latin typeface="Segoe UI" panose="020B0502040204020203" pitchFamily="34" charset="0"/>
                <a:ea typeface="メイリオ" panose="020B0604030504040204" pitchFamily="50" charset="-128"/>
              </a:rPr>
              <a:t>International standard atmospheric values (</a:t>
            </a:r>
            <a:r>
              <a:rPr lang="en-US" altLang="ja-JP" sz="2000" i="1" dirty="0">
                <a:latin typeface="Segoe UI" panose="020B0502040204020203" pitchFamily="34" charset="0"/>
                <a:ea typeface="メイリオ" panose="020B0604030504040204" pitchFamily="50" charset="-128"/>
              </a:rPr>
              <a:t>μ</a:t>
            </a:r>
            <a:r>
              <a:rPr lang="en-US" altLang="ja-JP" sz="2000" dirty="0">
                <a:latin typeface="Segoe UI" panose="020B0502040204020203" pitchFamily="34" charset="0"/>
                <a:ea typeface="メイリオ" panose="020B0604030504040204" pitchFamily="50" charset="-128"/>
              </a:rPr>
              <a:t>)</a:t>
            </a:r>
          </a:p>
        </p:txBody>
      </p:sp>
      <p:sp>
        <p:nvSpPr>
          <p:cNvPr id="27" name="テキスト ボックス 26"/>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11461163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6998647"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Drag coefficient determination method*</a:t>
            </a:r>
            <a:endParaRPr lang="ja-JP" altLang="en-US" sz="2800" b="1"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p:txBody>
      </p:sp>
      <p:sp>
        <p:nvSpPr>
          <p:cNvPr id="27" name="テキスト ボックス 26"/>
          <p:cNvSpPr txBox="1"/>
          <p:nvPr/>
        </p:nvSpPr>
        <p:spPr>
          <a:xfrm>
            <a:off x="4213049" y="1382370"/>
            <a:ext cx="3765903" cy="461665"/>
          </a:xfrm>
          <a:prstGeom prst="rect">
            <a:avLst/>
          </a:prstGeom>
          <a:noFill/>
        </p:spPr>
        <p:txBody>
          <a:bodyPr wrap="none" rtlCol="0" anchor="t">
            <a:spAutoFit/>
          </a:bodyPr>
          <a:lstStyle/>
          <a:p>
            <a:r>
              <a:rPr lang="en-US" altLang="ja-JP" sz="2400" b="1" dirty="0">
                <a:latin typeface="Segoe UI" panose="020B0502040204020203" pitchFamily="34" charset="0"/>
                <a:ea typeface="メイリオ" panose="020B0604030504040204" pitchFamily="50" charset="-128"/>
              </a:rPr>
              <a:t>Mach number of shot </a:t>
            </a:r>
            <a:r>
              <a:rPr lang="en-US" altLang="ja-JP" sz="2400" b="1" dirty="0" err="1">
                <a:latin typeface="Segoe UI" panose="020B0502040204020203" pitchFamily="34" charset="0"/>
                <a:ea typeface="メイリオ" panose="020B0604030504040204" pitchFamily="50" charset="-128"/>
              </a:rPr>
              <a:t>M</a:t>
            </a:r>
            <a:r>
              <a:rPr lang="en-US" altLang="ja-JP" sz="2400" b="1" baseline="-25000" dirty="0" err="1">
                <a:latin typeface="Segoe UI" panose="020B0502040204020203" pitchFamily="34" charset="0"/>
                <a:ea typeface="メイリオ" panose="020B0604030504040204" pitchFamily="50" charset="-128"/>
              </a:rPr>
              <a:t>s</a:t>
            </a:r>
            <a:endParaRPr lang="en-US" altLang="ja-JP" sz="2400" b="1" baseline="-25000" dirty="0">
              <a:latin typeface="Segoe UI" panose="020B0502040204020203" pitchFamily="34" charset="0"/>
              <a:ea typeface="メイリオ" panose="020B0604030504040204" pitchFamily="50" charset="-128"/>
            </a:endParaRPr>
          </a:p>
        </p:txBody>
      </p:sp>
      <mc:AlternateContent xmlns:mc="http://schemas.openxmlformats.org/markup-compatibility/2006" xmlns:a14="http://schemas.microsoft.com/office/drawing/2010/main">
        <mc:Choice Requires="a14">
          <p:sp>
            <p:nvSpPr>
              <p:cNvPr id="28" name="テキスト ボックス 27"/>
              <p:cNvSpPr txBox="1"/>
              <p:nvPr/>
            </p:nvSpPr>
            <p:spPr>
              <a:xfrm>
                <a:off x="5066199" y="1914786"/>
                <a:ext cx="2059603" cy="877356"/>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𝑠</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𝑤</m:t>
                          </m:r>
                        </m:num>
                        <m:den>
                          <m:rad>
                            <m:radPr>
                              <m:degHide m:val="on"/>
                              <m:ctrlPr>
                                <a:rPr lang="en-US" altLang="ja-JP" sz="2400" b="0" i="1" smtClean="0">
                                  <a:latin typeface="Cambria Math" panose="02040503050406030204" pitchFamily="18" charset="0"/>
                                  <a:ea typeface="メイリオ" panose="020B0604030504040204" pitchFamily="50" charset="-128"/>
                                </a:rPr>
                              </m:ctrlPr>
                            </m:radPr>
                            <m:deg/>
                            <m:e>
                              <m:r>
                                <m:rPr>
                                  <m:sty m:val="p"/>
                                </m:rPr>
                                <a:rPr lang="en-US" altLang="ja-JP" sz="2400" i="1">
                                  <a:latin typeface="Cambria Math" panose="02040503050406030204" pitchFamily="18" charset="0"/>
                                  <a:ea typeface="メイリオ" panose="020B0604030504040204" pitchFamily="50" charset="-128"/>
                                </a:rPr>
                                <m:t>γ</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𝑅</m:t>
                                  </m:r>
                                </m:e>
                                <m:sub>
                                  <m:r>
                                    <a:rPr lang="en-US" altLang="ja-JP" sz="2400" b="0" i="1" smtClean="0">
                                      <a:latin typeface="Cambria Math" panose="02040503050406030204" pitchFamily="18" charset="0"/>
                                      <a:ea typeface="メイリオ" panose="020B0604030504040204" pitchFamily="50" charset="-128"/>
                                    </a:rPr>
                                    <m:t>𝑔</m:t>
                                  </m:r>
                                </m:sub>
                              </m:sSub>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𝑇</m:t>
                                  </m:r>
                                </m:e>
                                <m:sub>
                                  <m:r>
                                    <a:rPr lang="en-US" altLang="ja-JP" sz="2400" b="0" i="1" smtClean="0">
                                      <a:latin typeface="Cambria Math" panose="02040503050406030204" pitchFamily="18" charset="0"/>
                                      <a:ea typeface="メイリオ" panose="020B0604030504040204" pitchFamily="50" charset="-128"/>
                                    </a:rPr>
                                    <m:t>𝑔</m:t>
                                  </m:r>
                                </m:sub>
                              </m:sSub>
                            </m:e>
                          </m:rad>
                        </m:den>
                      </m:f>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28" name="テキスト ボックス 27"/>
              <p:cNvSpPr txBox="1">
                <a:spLocks noRot="1" noChangeAspect="1" noMove="1" noResize="1" noEditPoints="1" noAdjustHandles="1" noChangeArrowheads="1" noChangeShapeType="1" noTextEdit="1"/>
              </p:cNvSpPr>
              <p:nvPr/>
            </p:nvSpPr>
            <p:spPr>
              <a:xfrm>
                <a:off x="5066199" y="1914786"/>
                <a:ext cx="2059603" cy="877356"/>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9" name="テキスト ボックス 28"/>
              <p:cNvSpPr txBox="1"/>
              <p:nvPr/>
            </p:nvSpPr>
            <p:spPr>
              <a:xfrm>
                <a:off x="3533435" y="3057298"/>
                <a:ext cx="1543821"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m:rPr>
                          <m:sty m:val="p"/>
                        </m:rPr>
                        <a:rPr lang="en-US" altLang="ja-JP" sz="2000" i="1" smtClean="0">
                          <a:latin typeface="Cambria Math" panose="02040503050406030204" pitchFamily="18" charset="0"/>
                          <a:ea typeface="メイリオ" panose="020B0604030504040204" pitchFamily="50" charset="-128"/>
                        </a:rPr>
                        <m:t>γ</m:t>
                      </m:r>
                      <m:r>
                        <a:rPr lang="en-US" altLang="ja-JP" sz="2000" b="0" i="1" smtClean="0">
                          <a:latin typeface="Cambria Math" panose="02040503050406030204" pitchFamily="18" charset="0"/>
                          <a:ea typeface="メイリオ" panose="020B0604030504040204" pitchFamily="50" charset="-128"/>
                        </a:rPr>
                        <m:t>   : </m:t>
                      </m:r>
                      <m:r>
                        <a:rPr lang="ja-JP" altLang="en-US" sz="2000" i="1">
                          <a:latin typeface="Cambria Math" panose="02040503050406030204" pitchFamily="18" charset="0"/>
                          <a:ea typeface="メイリオ" panose="020B0604030504040204" pitchFamily="50" charset="-128"/>
                        </a:rPr>
                        <m:t>比熱比</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29" name="テキスト ボックス 28"/>
              <p:cNvSpPr txBox="1">
                <a:spLocks noRot="1" noChangeAspect="1" noMove="1" noResize="1" noEditPoints="1" noAdjustHandles="1" noChangeArrowheads="1" noChangeShapeType="1" noTextEdit="1"/>
              </p:cNvSpPr>
              <p:nvPr/>
            </p:nvSpPr>
            <p:spPr>
              <a:xfrm>
                <a:off x="3533435" y="3057298"/>
                <a:ext cx="1543821" cy="400110"/>
              </a:xfrm>
              <a:prstGeom prst="rect">
                <a:avLst/>
              </a:prstGeom>
              <a:blipFill>
                <a:blip r:embed="rId4"/>
                <a:stretch>
                  <a:fillRect b="-923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p:cNvSpPr txBox="1"/>
              <p:nvPr/>
            </p:nvSpPr>
            <p:spPr>
              <a:xfrm>
                <a:off x="3533435" y="3563528"/>
                <a:ext cx="3039230" cy="434093"/>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𝑅</m:t>
                          </m:r>
                        </m:e>
                        <m:sub>
                          <m:r>
                            <a:rPr lang="en-US" altLang="ja-JP" sz="2000" b="0" i="1" smtClean="0">
                              <a:latin typeface="Cambria Math" panose="02040503050406030204" pitchFamily="18" charset="0"/>
                              <a:ea typeface="メイリオ" panose="020B0604030504040204" pitchFamily="50" charset="-128"/>
                            </a:rPr>
                            <m:t>𝑔</m:t>
                          </m:r>
                        </m:sub>
                      </m:sSub>
                      <m:r>
                        <a:rPr lang="en-US" altLang="ja-JP" sz="2000" b="0" i="1" smtClean="0">
                          <a:latin typeface="Cambria Math" panose="02040503050406030204" pitchFamily="18" charset="0"/>
                          <a:ea typeface="メイリオ" panose="020B0604030504040204" pitchFamily="50" charset="-128"/>
                        </a:rPr>
                        <m:t> : </m:t>
                      </m:r>
                      <m:r>
                        <a:rPr lang="ja-JP" altLang="en-US" sz="2000" i="1">
                          <a:latin typeface="Cambria Math" panose="02040503050406030204" pitchFamily="18" charset="0"/>
                          <a:ea typeface="メイリオ" panose="020B0604030504040204" pitchFamily="50" charset="-128"/>
                        </a:rPr>
                        <m:t>気体定数</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𝐽</m:t>
                      </m:r>
                      <m:r>
                        <a:rPr lang="en-US" altLang="ja-JP" sz="2000" b="0" i="1" smtClean="0">
                          <a:latin typeface="Cambria Math" panose="02040503050406030204" pitchFamily="18" charset="0"/>
                          <a:ea typeface="メイリオ" panose="020B0604030504040204" pitchFamily="50" charset="-128"/>
                        </a:rPr>
                        <m:t>/</m:t>
                      </m:r>
                      <m:r>
                        <a:rPr lang="en-US" altLang="ja-JP" sz="2000" b="0" i="1" smtClean="0">
                          <a:latin typeface="Cambria Math" panose="02040503050406030204" pitchFamily="18" charset="0"/>
                          <a:ea typeface="メイリオ" panose="020B0604030504040204" pitchFamily="50" charset="-128"/>
                        </a:rPr>
                        <m:t>𝑘𝑔</m:t>
                      </m:r>
                      <m:r>
                        <a:rPr lang="en-US" altLang="ja-JP" sz="2000" b="0" i="1" smtClean="0">
                          <a:latin typeface="Cambria Math" panose="02040503050406030204" pitchFamily="18" charset="0"/>
                          <a:ea typeface="Cambria Math" panose="02040503050406030204" pitchFamily="18" charset="0"/>
                        </a:rPr>
                        <m:t>∙</m:t>
                      </m:r>
                      <m:r>
                        <a:rPr lang="en-US" altLang="ja-JP" sz="2000" b="0" i="1" smtClean="0">
                          <a:latin typeface="Cambria Math" panose="02040503050406030204" pitchFamily="18" charset="0"/>
                          <a:ea typeface="メイリオ" panose="020B0604030504040204" pitchFamily="50" charset="-128"/>
                        </a:rPr>
                        <m:t>𝐾</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30" name="テキスト ボックス 29"/>
              <p:cNvSpPr txBox="1">
                <a:spLocks noRot="1" noChangeAspect="1" noMove="1" noResize="1" noEditPoints="1" noAdjustHandles="1" noChangeArrowheads="1" noChangeShapeType="1" noTextEdit="1"/>
              </p:cNvSpPr>
              <p:nvPr/>
            </p:nvSpPr>
            <p:spPr>
              <a:xfrm>
                <a:off x="3533435" y="3563528"/>
                <a:ext cx="3039230" cy="434093"/>
              </a:xfrm>
              <a:prstGeom prst="rect">
                <a:avLst/>
              </a:prstGeom>
              <a:blipFill>
                <a:blip r:embed="rId5"/>
                <a:stretch>
                  <a:fillRect b="-845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p:cNvSpPr txBox="1"/>
              <p:nvPr/>
            </p:nvSpPr>
            <p:spPr>
              <a:xfrm>
                <a:off x="3533435" y="4134390"/>
                <a:ext cx="2336922" cy="434093"/>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𝑇</m:t>
                          </m:r>
                        </m:e>
                        <m:sub>
                          <m:r>
                            <a:rPr lang="en-US" altLang="ja-JP" sz="2000" b="0" i="1" smtClean="0">
                              <a:latin typeface="Cambria Math" panose="02040503050406030204" pitchFamily="18" charset="0"/>
                              <a:ea typeface="メイリオ" panose="020B0604030504040204" pitchFamily="50" charset="-128"/>
                            </a:rPr>
                            <m:t>𝑔</m:t>
                          </m:r>
                        </m:sub>
                      </m:sSub>
                      <m:r>
                        <a:rPr lang="en-US" altLang="ja-JP" sz="2000" b="0" i="1" smtClean="0">
                          <a:latin typeface="Cambria Math" panose="02040503050406030204" pitchFamily="18" charset="0"/>
                          <a:ea typeface="メイリオ" panose="020B0604030504040204" pitchFamily="50" charset="-128"/>
                        </a:rPr>
                        <m:t>  : </m:t>
                      </m:r>
                      <m:r>
                        <a:rPr lang="ja-JP" altLang="en-US" sz="2000" i="1">
                          <a:latin typeface="Cambria Math" panose="02040503050406030204" pitchFamily="18" charset="0"/>
                          <a:ea typeface="メイリオ" panose="020B0604030504040204" pitchFamily="50" charset="-128"/>
                        </a:rPr>
                        <m:t>気体温度</m:t>
                      </m:r>
                      <m:r>
                        <a:rPr lang="en-US" altLang="ja-JP" sz="2000" b="0" i="1" smtClean="0">
                          <a:latin typeface="Cambria Math" panose="02040503050406030204" pitchFamily="18" charset="0"/>
                          <a:ea typeface="メイリオ" panose="020B0604030504040204" pitchFamily="50" charset="-128"/>
                        </a:rPr>
                        <m:t>  [</m:t>
                      </m:r>
                      <m:r>
                        <a:rPr lang="en-US" altLang="ja-JP" sz="2000" b="0" i="1" smtClean="0">
                          <a:latin typeface="Cambria Math" panose="02040503050406030204" pitchFamily="18" charset="0"/>
                          <a:ea typeface="メイリオ" panose="020B0604030504040204" pitchFamily="50" charset="-128"/>
                        </a:rPr>
                        <m:t>𝐾</m:t>
                      </m:r>
                      <m:r>
                        <a:rPr lang="en-US" altLang="ja-JP" sz="2000" b="0" i="1" smtClean="0">
                          <a:latin typeface="Cambria Math" panose="02040503050406030204" pitchFamily="18" charset="0"/>
                          <a:ea typeface="メイリオ" panose="020B0604030504040204" pitchFamily="50" charset="-128"/>
                        </a:rPr>
                        <m:t>]</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31" name="テキスト ボックス 30"/>
              <p:cNvSpPr txBox="1">
                <a:spLocks noRot="1" noChangeAspect="1" noMove="1" noResize="1" noEditPoints="1" noAdjustHandles="1" noChangeArrowheads="1" noChangeShapeType="1" noTextEdit="1"/>
              </p:cNvSpPr>
              <p:nvPr/>
            </p:nvSpPr>
            <p:spPr>
              <a:xfrm>
                <a:off x="3533435" y="4134390"/>
                <a:ext cx="2336922" cy="434093"/>
              </a:xfrm>
              <a:prstGeom prst="rect">
                <a:avLst/>
              </a:prstGeom>
              <a:blipFill>
                <a:blip r:embed="rId6"/>
                <a:stretch>
                  <a:fillRect b="-985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p:cNvSpPr txBox="1"/>
              <p:nvPr/>
            </p:nvSpPr>
            <p:spPr>
              <a:xfrm>
                <a:off x="7159501" y="3568048"/>
                <a:ext cx="1499065" cy="425053"/>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000" b="0" i="1" smtClean="0">
                              <a:latin typeface="Cambria Math" panose="02040503050406030204" pitchFamily="18" charset="0"/>
                              <a:ea typeface="メイリオ" panose="020B0604030504040204" pitchFamily="50" charset="-128"/>
                            </a:rPr>
                          </m:ctrlPr>
                        </m:sSubPr>
                        <m:e>
                          <m:r>
                            <a:rPr lang="en-US" altLang="ja-JP" sz="2000" b="0" i="1" smtClean="0">
                              <a:latin typeface="Cambria Math" panose="02040503050406030204" pitchFamily="18" charset="0"/>
                              <a:ea typeface="メイリオ" panose="020B0604030504040204" pitchFamily="50" charset="-128"/>
                            </a:rPr>
                            <m:t>𝑅</m:t>
                          </m:r>
                        </m:e>
                        <m:sub>
                          <m:r>
                            <a:rPr lang="en-US" altLang="ja-JP" sz="2000" b="0" i="1" smtClean="0">
                              <a:latin typeface="Cambria Math" panose="02040503050406030204" pitchFamily="18" charset="0"/>
                              <a:ea typeface="メイリオ" panose="020B0604030504040204" pitchFamily="50" charset="-128"/>
                            </a:rPr>
                            <m:t>𝑔</m:t>
                          </m:r>
                        </m:sub>
                      </m:sSub>
                      <m:r>
                        <a:rPr lang="en-US" altLang="ja-JP" sz="2000" b="0" i="1" smtClean="0">
                          <a:latin typeface="Cambria Math" panose="02040503050406030204" pitchFamily="18" charset="0"/>
                          <a:ea typeface="メイリオ" panose="020B0604030504040204" pitchFamily="50" charset="-128"/>
                        </a:rPr>
                        <m:t>=287.1</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32" name="テキスト ボックス 31"/>
              <p:cNvSpPr txBox="1">
                <a:spLocks noRot="1" noChangeAspect="1" noMove="1" noResize="1" noEditPoints="1" noAdjustHandles="1" noChangeArrowheads="1" noChangeShapeType="1" noTextEdit="1"/>
              </p:cNvSpPr>
              <p:nvPr/>
            </p:nvSpPr>
            <p:spPr>
              <a:xfrm>
                <a:off x="7159501" y="3568048"/>
                <a:ext cx="1499065" cy="425053"/>
              </a:xfrm>
              <a:prstGeom prst="rect">
                <a:avLst/>
              </a:prstGeom>
              <a:blipFill>
                <a:blip r:embed="rId7"/>
                <a:stretch>
                  <a:fillRect b="-571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3" name="テキスト ボックス 32"/>
              <p:cNvSpPr txBox="1"/>
              <p:nvPr/>
            </p:nvSpPr>
            <p:spPr>
              <a:xfrm>
                <a:off x="7159500" y="3039793"/>
                <a:ext cx="1069780" cy="400110"/>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r>
                        <a:rPr lang="ja-JP" altLang="en-US" sz="2000" b="0" i="1" smtClean="0">
                          <a:latin typeface="Cambria Math" panose="02040503050406030204" pitchFamily="18" charset="0"/>
                          <a:ea typeface="メイリオ" panose="020B0604030504040204" pitchFamily="50" charset="-128"/>
                        </a:rPr>
                        <m:t>𝛾</m:t>
                      </m:r>
                      <m:r>
                        <a:rPr lang="en-US" altLang="ja-JP" sz="2000" b="0" i="1" smtClean="0">
                          <a:latin typeface="Cambria Math" panose="02040503050406030204" pitchFamily="18" charset="0"/>
                          <a:ea typeface="メイリオ" panose="020B0604030504040204" pitchFamily="50" charset="-128"/>
                        </a:rPr>
                        <m:t>=1.4</m:t>
                      </m:r>
                    </m:oMath>
                  </m:oMathPara>
                </a14:m>
                <a:endParaRPr lang="en-US" altLang="ja-JP" sz="2000" i="1" dirty="0">
                  <a:latin typeface="Segoe UI" panose="020B0502040204020203" pitchFamily="34" charset="0"/>
                  <a:ea typeface="メイリオ" panose="020B0604030504040204" pitchFamily="50" charset="-128"/>
                </a:endParaRPr>
              </a:p>
            </p:txBody>
          </p:sp>
        </mc:Choice>
        <mc:Fallback xmlns="">
          <p:sp>
            <p:nvSpPr>
              <p:cNvPr id="33" name="テキスト ボックス 32"/>
              <p:cNvSpPr txBox="1">
                <a:spLocks noRot="1" noChangeAspect="1" noMove="1" noResize="1" noEditPoints="1" noAdjustHandles="1" noChangeArrowheads="1" noChangeShapeType="1" noTextEdit="1"/>
              </p:cNvSpPr>
              <p:nvPr/>
            </p:nvSpPr>
            <p:spPr>
              <a:xfrm>
                <a:off x="7159500" y="3039793"/>
                <a:ext cx="1069780" cy="400110"/>
              </a:xfrm>
              <a:prstGeom prst="rect">
                <a:avLst/>
              </a:prstGeom>
              <a:blipFill>
                <a:blip r:embed="rId8"/>
                <a:stretch>
                  <a:fillRect b="-9231"/>
                </a:stretch>
              </a:blipFill>
            </p:spPr>
            <p:txBody>
              <a:bodyPr/>
              <a:lstStyle/>
              <a:p>
                <a:r>
                  <a:rPr lang="ja-JP" altLang="en-US">
                    <a:noFill/>
                  </a:rPr>
                  <a:t> </a:t>
                </a:r>
              </a:p>
            </p:txBody>
          </p:sp>
        </mc:Fallback>
      </mc:AlternateContent>
      <p:sp>
        <p:nvSpPr>
          <p:cNvPr id="34" name="テキスト ボックス 33"/>
          <p:cNvSpPr txBox="1"/>
          <p:nvPr/>
        </p:nvSpPr>
        <p:spPr>
          <a:xfrm>
            <a:off x="4048388" y="4828160"/>
            <a:ext cx="4095224" cy="461665"/>
          </a:xfrm>
          <a:prstGeom prst="rect">
            <a:avLst/>
          </a:prstGeom>
          <a:noFill/>
        </p:spPr>
        <p:txBody>
          <a:bodyPr wrap="none" rtlCol="0" anchor="t">
            <a:spAutoFit/>
          </a:bodyPr>
          <a:lstStyle/>
          <a:p>
            <a:r>
              <a:rPr lang="en-US" altLang="ja-JP" sz="2400" dirty="0">
                <a:latin typeface="Segoe UI" panose="020B0502040204020203" pitchFamily="34" charset="0"/>
                <a:ea typeface="メイリオ" panose="020B0604030504040204" pitchFamily="50" charset="-128"/>
              </a:rPr>
              <a:t>Knudsen number of shot </a:t>
            </a:r>
            <a:r>
              <a:rPr lang="en-US" altLang="ja-JP" sz="2400" dirty="0" err="1">
                <a:latin typeface="Segoe UI" panose="020B0502040204020203" pitchFamily="34" charset="0"/>
                <a:ea typeface="メイリオ" panose="020B0604030504040204" pitchFamily="50" charset="-128"/>
              </a:rPr>
              <a:t>Kn</a:t>
            </a:r>
            <a:r>
              <a:rPr lang="en-US" altLang="ja-JP" sz="2400" baseline="-25000" dirty="0" err="1">
                <a:latin typeface="Segoe UI" panose="020B0502040204020203" pitchFamily="34" charset="0"/>
                <a:ea typeface="メイリオ" panose="020B0604030504040204" pitchFamily="50" charset="-128"/>
              </a:rPr>
              <a:t>s</a:t>
            </a:r>
            <a:endParaRPr lang="en-US" altLang="ja-JP" sz="2400" baseline="-25000" dirty="0">
              <a:latin typeface="Segoe UI" panose="020B0502040204020203" pitchFamily="34" charset="0"/>
              <a:ea typeface="メイリオ" panose="020B0604030504040204" pitchFamily="50" charset="-128"/>
            </a:endParaRPr>
          </a:p>
        </p:txBody>
      </p:sp>
      <mc:AlternateContent xmlns:mc="http://schemas.openxmlformats.org/markup-compatibility/2006" xmlns:a14="http://schemas.microsoft.com/office/drawing/2010/main">
        <mc:Choice Requires="a14">
          <p:sp>
            <p:nvSpPr>
              <p:cNvPr id="35" name="テキスト ボックス 34"/>
              <p:cNvSpPr txBox="1"/>
              <p:nvPr/>
            </p:nvSpPr>
            <p:spPr>
              <a:xfrm>
                <a:off x="4748195" y="5323652"/>
                <a:ext cx="2635209" cy="922176"/>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𝐾𝑛</m:t>
                          </m:r>
                        </m:e>
                        <m:sub>
                          <m:r>
                            <a:rPr lang="en-US" altLang="ja-JP" sz="2400" b="0" i="1" smtClean="0">
                              <a:latin typeface="Cambria Math" panose="02040503050406030204" pitchFamily="18" charset="0"/>
                              <a:ea typeface="メイリオ" panose="020B0604030504040204" pitchFamily="50" charset="-128"/>
                            </a:rPr>
                            <m:t>𝑠</m:t>
                          </m:r>
                        </m:sub>
                      </m:sSub>
                      <m:r>
                        <a:rPr lang="en-US" altLang="ja-JP" sz="2400" b="0" i="1" smtClean="0">
                          <a:latin typeface="Cambria Math" panose="02040503050406030204" pitchFamily="18" charset="0"/>
                          <a:ea typeface="メイリオ" panose="020B0604030504040204" pitchFamily="50" charset="-128"/>
                        </a:rPr>
                        <m:t>=</m:t>
                      </m:r>
                      <m:rad>
                        <m:radPr>
                          <m:degHide m:val="on"/>
                          <m:ctrlPr>
                            <a:rPr lang="en-US" altLang="ja-JP" sz="2400" b="0" i="1" smtClean="0">
                              <a:latin typeface="Cambria Math" panose="02040503050406030204" pitchFamily="18" charset="0"/>
                              <a:ea typeface="メイリオ" panose="020B0604030504040204" pitchFamily="50" charset="-128"/>
                            </a:rPr>
                          </m:ctrlPr>
                        </m:radPr>
                        <m:deg/>
                        <m:e>
                          <m:f>
                            <m:fPr>
                              <m:ctrlPr>
                                <a:rPr lang="en-US" altLang="ja-JP" sz="2400" b="0" i="1" smtClean="0">
                                  <a:latin typeface="Cambria Math" panose="02040503050406030204" pitchFamily="18" charset="0"/>
                                  <a:ea typeface="メイリオ" panose="020B0604030504040204" pitchFamily="50" charset="-128"/>
                                </a:rPr>
                              </m:ctrlPr>
                            </m:fPr>
                            <m:num>
                              <m:r>
                                <a:rPr lang="ja-JP" altLang="en-US" sz="2400" b="0" i="1" smtClean="0">
                                  <a:latin typeface="Cambria Math" panose="02040503050406030204" pitchFamily="18" charset="0"/>
                                  <a:ea typeface="メイリオ" panose="020B0604030504040204" pitchFamily="50" charset="-128"/>
                                </a:rPr>
                                <m:t>𝜋</m:t>
                              </m:r>
                              <m:r>
                                <m:rPr>
                                  <m:sty m:val="p"/>
                                </m:rPr>
                                <a:rPr lang="en-US" altLang="ja-JP" sz="2400" i="1">
                                  <a:latin typeface="Cambria Math" panose="02040503050406030204" pitchFamily="18" charset="0"/>
                                  <a:ea typeface="メイリオ" panose="020B0604030504040204" pitchFamily="50" charset="-128"/>
                                </a:rPr>
                                <m:t>γ</m:t>
                              </m:r>
                            </m:num>
                            <m:den>
                              <m:r>
                                <a:rPr lang="en-US" altLang="ja-JP" sz="2400" b="0" i="1" smtClean="0">
                                  <a:latin typeface="Cambria Math" panose="02040503050406030204" pitchFamily="18" charset="0"/>
                                  <a:ea typeface="メイリオ" panose="020B0604030504040204" pitchFamily="50" charset="-128"/>
                                </a:rPr>
                                <m:t>2</m:t>
                              </m:r>
                            </m:den>
                          </m:f>
                        </m:e>
                      </m:rad>
                      <m:d>
                        <m:dPr>
                          <m:ctrlPr>
                            <a:rPr lang="en-US" altLang="ja-JP" sz="2400" b="0" i="1" smtClean="0">
                              <a:latin typeface="Cambria Math" panose="02040503050406030204" pitchFamily="18" charset="0"/>
                              <a:ea typeface="メイリオ" panose="020B0604030504040204" pitchFamily="50" charset="-128"/>
                            </a:rPr>
                          </m:ctrlPr>
                        </m:dPr>
                        <m:e>
                          <m:f>
                            <m:fPr>
                              <m:ctrlPr>
                                <a:rPr lang="en-US" altLang="ja-JP" sz="2400" b="0" i="1" smtClean="0">
                                  <a:latin typeface="Cambria Math" panose="02040503050406030204" pitchFamily="18" charset="0"/>
                                  <a:ea typeface="メイリオ" panose="020B0604030504040204" pitchFamily="50" charset="-128"/>
                                </a:rPr>
                              </m:ctrlPr>
                            </m:fPr>
                            <m:num>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𝑠</m:t>
                                  </m:r>
                                </m:sub>
                              </m:sSub>
                            </m:num>
                            <m:den>
                              <m:r>
                                <a:rPr lang="en-US" altLang="ja-JP" sz="2400" b="0" i="1" smtClean="0">
                                  <a:latin typeface="Cambria Math" panose="02040503050406030204" pitchFamily="18" charset="0"/>
                                  <a:ea typeface="メイリオ" panose="020B0604030504040204" pitchFamily="50" charset="-128"/>
                                </a:rPr>
                                <m:t>𝑅</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𝑒</m:t>
                                  </m:r>
                                </m:e>
                                <m:sub>
                                  <m:r>
                                    <a:rPr lang="en-US" altLang="ja-JP" sz="2400" b="0" i="1" smtClean="0">
                                      <a:latin typeface="Cambria Math" panose="02040503050406030204" pitchFamily="18" charset="0"/>
                                      <a:ea typeface="メイリオ" panose="020B0604030504040204" pitchFamily="50" charset="-128"/>
                                    </a:rPr>
                                    <m:t>𝑠</m:t>
                                  </m:r>
                                </m:sub>
                              </m:sSub>
                            </m:den>
                          </m:f>
                        </m:e>
                      </m:d>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35" name="テキスト ボックス 34"/>
              <p:cNvSpPr txBox="1">
                <a:spLocks noRot="1" noChangeAspect="1" noMove="1" noResize="1" noEditPoints="1" noAdjustHandles="1" noChangeArrowheads="1" noChangeShapeType="1" noTextEdit="1"/>
              </p:cNvSpPr>
              <p:nvPr/>
            </p:nvSpPr>
            <p:spPr>
              <a:xfrm>
                <a:off x="4748195" y="5323652"/>
                <a:ext cx="2635209" cy="922176"/>
              </a:xfrm>
              <a:prstGeom prst="rect">
                <a:avLst/>
              </a:prstGeom>
              <a:blipFill>
                <a:blip r:embed="rId9"/>
                <a:stretch>
                  <a:fillRect/>
                </a:stretch>
              </a:blipFill>
            </p:spPr>
            <p:txBody>
              <a:bodyPr/>
              <a:lstStyle/>
              <a:p>
                <a:r>
                  <a:rPr lang="ja-JP" altLang="en-US">
                    <a:noFill/>
                  </a:rPr>
                  <a:t> </a:t>
                </a:r>
              </a:p>
            </p:txBody>
          </p:sp>
        </mc:Fallback>
      </mc:AlternateContent>
      <p:sp>
        <p:nvSpPr>
          <p:cNvPr id="15" name="テキスト ボックス 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2262351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6998647"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Drag coefficient determination method*</a:t>
            </a:r>
            <a:endParaRPr lang="ja-JP" altLang="en-US" sz="2800" b="1"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p:txBody>
      </p:sp>
      <p:sp>
        <p:nvSpPr>
          <p:cNvPr id="15" name="テキスト ボックス 14"/>
          <p:cNvSpPr txBox="1"/>
          <p:nvPr/>
        </p:nvSpPr>
        <p:spPr>
          <a:xfrm>
            <a:off x="3613045" y="1366544"/>
            <a:ext cx="4965911" cy="461665"/>
          </a:xfrm>
          <a:prstGeom prst="rect">
            <a:avLst/>
          </a:prstGeom>
          <a:noFill/>
        </p:spPr>
        <p:txBody>
          <a:bodyPr wrap="none" rtlCol="0" anchor="t">
            <a:spAutoFit/>
          </a:bodyPr>
          <a:lstStyle/>
          <a:p>
            <a:r>
              <a:rPr lang="en-US" altLang="ja-JP" sz="2400" b="1" dirty="0">
                <a:latin typeface="Segoe UI" panose="020B0502040204020203" pitchFamily="34" charset="0"/>
                <a:ea typeface="メイリオ" panose="020B0604030504040204" pitchFamily="50" charset="-128"/>
              </a:rPr>
              <a:t>Compression-Dominated Regime</a:t>
            </a:r>
          </a:p>
        </p:txBody>
      </p:sp>
      <mc:AlternateContent xmlns:mc="http://schemas.openxmlformats.org/markup-compatibility/2006" xmlns:a14="http://schemas.microsoft.com/office/drawing/2010/main">
        <mc:Choice Requires="a14">
          <p:sp>
            <p:nvSpPr>
              <p:cNvPr id="16" name="テキスト ボックス 15"/>
              <p:cNvSpPr txBox="1"/>
              <p:nvPr/>
            </p:nvSpPr>
            <p:spPr>
              <a:xfrm>
                <a:off x="4895159" y="1913700"/>
                <a:ext cx="2401683" cy="876907"/>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𝐷</m:t>
                              </m:r>
                              <m:r>
                                <a:rPr lang="en-US" altLang="ja-JP" sz="2400" b="0" i="1" smtClean="0">
                                  <a:latin typeface="Cambria Math" panose="02040503050406030204" pitchFamily="18" charset="0"/>
                                  <a:ea typeface="メイリオ" panose="020B0604030504040204" pitchFamily="50" charset="-128"/>
                                </a:rPr>
                                <m:t>,</m:t>
                              </m:r>
                              <m:r>
                                <a:rPr lang="en-US" altLang="ja-JP" sz="2400" b="0" i="1" smtClean="0">
                                  <a:latin typeface="Cambria Math" panose="02040503050406030204" pitchFamily="18" charset="0"/>
                                  <a:ea typeface="メイリオ" panose="020B0604030504040204" pitchFamily="50" charset="-128"/>
                                </a:rPr>
                                <m:t>𝑐𝑟𝑖𝑡</m:t>
                              </m:r>
                            </m:sub>
                          </m:sSub>
                        </m:num>
                        <m:den>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𝐷</m:t>
                              </m:r>
                              <m:r>
                                <a:rPr lang="en-US" altLang="ja-JP" sz="2400" b="0" i="1" smtClean="0">
                                  <a:latin typeface="Cambria Math" panose="02040503050406030204" pitchFamily="18" charset="0"/>
                                  <a:ea typeface="メイリオ" panose="020B0604030504040204" pitchFamily="50" charset="-128"/>
                                </a:rPr>
                                <m:t>,</m:t>
                              </m:r>
                              <m:r>
                                <a:rPr lang="en-US" altLang="ja-JP" sz="2400" b="0" i="1" smtClean="0">
                                  <a:latin typeface="Cambria Math" panose="02040503050406030204" pitchFamily="18" charset="0"/>
                                  <a:ea typeface="メイリオ" panose="020B0604030504040204" pitchFamily="50" charset="-128"/>
                                </a:rPr>
                                <m:t>𝑐𝑟𝑖𝑡</m:t>
                              </m:r>
                              <m:r>
                                <a:rPr lang="en-US" altLang="ja-JP" sz="2400" b="0" i="1" smtClean="0">
                                  <a:latin typeface="Cambria Math" panose="02040503050406030204" pitchFamily="18" charset="0"/>
                                  <a:ea typeface="メイリオ" panose="020B0604030504040204" pitchFamily="50" charset="-128"/>
                                </a:rPr>
                                <m:t>,</m:t>
                              </m:r>
                              <m:r>
                                <a:rPr lang="en-US" altLang="ja-JP" sz="2400" b="0" i="1" smtClean="0">
                                  <a:latin typeface="Cambria Math" panose="02040503050406030204" pitchFamily="18" charset="0"/>
                                  <a:ea typeface="メイリオ" panose="020B0604030504040204" pitchFamily="50" charset="-128"/>
                                </a:rPr>
                                <m:t>𝑀</m:t>
                              </m:r>
                              <m:r>
                                <a:rPr lang="en-US" altLang="ja-JP" sz="2400" b="0" i="1" smtClean="0">
                                  <a:latin typeface="Cambria Math" panose="02040503050406030204" pitchFamily="18" charset="0"/>
                                  <a:ea typeface="メイリオ" panose="020B0604030504040204" pitchFamily="50" charset="-128"/>
                                </a:rPr>
                                <m:t>=0</m:t>
                              </m:r>
                            </m:sub>
                          </m:sSub>
                        </m:den>
                      </m:f>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6" name="テキスト ボックス 15"/>
              <p:cNvSpPr txBox="1">
                <a:spLocks noRot="1" noChangeAspect="1" noMove="1" noResize="1" noEditPoints="1" noAdjustHandles="1" noChangeArrowheads="1" noChangeShapeType="1" noTextEdit="1"/>
              </p:cNvSpPr>
              <p:nvPr/>
            </p:nvSpPr>
            <p:spPr>
              <a:xfrm>
                <a:off x="4895159" y="1913700"/>
                <a:ext cx="2401683" cy="876907"/>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7" name="テキスト ボックス 16"/>
              <p:cNvSpPr txBox="1"/>
              <p:nvPr/>
            </p:nvSpPr>
            <p:spPr>
              <a:xfrm>
                <a:off x="2805933" y="2899324"/>
                <a:ext cx="6580135" cy="793679"/>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5</m:t>
                          </m:r>
                        </m:num>
                        <m:den>
                          <m:r>
                            <a:rPr lang="en-US" altLang="ja-JP" sz="2400" b="0" i="1" smtClean="0">
                              <a:latin typeface="Cambria Math" panose="02040503050406030204" pitchFamily="18" charset="0"/>
                              <a:ea typeface="メイリオ" panose="020B0604030504040204" pitchFamily="50" charset="-128"/>
                            </a:rPr>
                            <m:t>3</m:t>
                          </m:r>
                        </m:den>
                      </m:f>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2</m:t>
                          </m:r>
                        </m:num>
                        <m:den>
                          <m:r>
                            <a:rPr lang="en-US" altLang="ja-JP" sz="2400" b="0" i="1" smtClean="0">
                              <a:latin typeface="Cambria Math" panose="02040503050406030204" pitchFamily="18" charset="0"/>
                              <a:ea typeface="メイリオ" panose="020B0604030504040204" pitchFamily="50" charset="-128"/>
                            </a:rPr>
                            <m:t>3</m:t>
                          </m:r>
                        </m:den>
                      </m:f>
                      <m:func>
                        <m:funcPr>
                          <m:ctrlPr>
                            <a:rPr lang="en-US" altLang="ja-JP" sz="2400" b="0" i="1" smtClean="0">
                              <a:latin typeface="Cambria Math" panose="02040503050406030204" pitchFamily="18" charset="0"/>
                              <a:ea typeface="メイリオ" panose="020B0604030504040204" pitchFamily="50" charset="-128"/>
                            </a:rPr>
                          </m:ctrlPr>
                        </m:funcPr>
                        <m:fName>
                          <m:r>
                            <m:rPr>
                              <m:sty m:val="p"/>
                            </m:rPr>
                            <a:rPr lang="en-US" altLang="ja-JP" sz="2400" b="0" i="0" smtClean="0">
                              <a:latin typeface="Cambria Math" panose="02040503050406030204" pitchFamily="18" charset="0"/>
                              <a:ea typeface="メイリオ" panose="020B0604030504040204" pitchFamily="50" charset="-128"/>
                            </a:rPr>
                            <m:t>tanh</m:t>
                          </m:r>
                        </m:fName>
                        <m:e>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3</m:t>
                              </m:r>
                              <m:r>
                                <a:rPr lang="en-US" altLang="ja-JP" sz="2400" b="0" i="1" smtClean="0">
                                  <a:latin typeface="Cambria Math" panose="02040503050406030204" pitchFamily="18" charset="0"/>
                                  <a:ea typeface="メイリオ" panose="020B0604030504040204" pitchFamily="50" charset="-128"/>
                                </a:rPr>
                                <m:t>𝑙𝑛</m:t>
                              </m:r>
                              <m:d>
                                <m:dPr>
                                  <m:ctrlPr>
                                    <a:rPr lang="en-US" altLang="ja-JP" sz="2400" b="0" i="1" smtClean="0">
                                      <a:latin typeface="Cambria Math" panose="02040503050406030204" pitchFamily="18" charset="0"/>
                                      <a:ea typeface="メイリオ" panose="020B0604030504040204" pitchFamily="50" charset="-128"/>
                                    </a:rPr>
                                  </m:ctrlPr>
                                </m:dPr>
                                <m:e>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メイリオ" panose="020B0604030504040204" pitchFamily="50" charset="-128"/>
                                    </a:rPr>
                                    <m:t>+0.1</m:t>
                                  </m:r>
                                </m:e>
                              </m:d>
                            </m:e>
                          </m:d>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𝑓𝑜𝑟</m:t>
                          </m:r>
                          <m:r>
                            <a:rPr lang="en-US" altLang="ja-JP" sz="2400" b="0" i="1" smtClean="0">
                              <a:latin typeface="Cambria Math" panose="02040503050406030204" pitchFamily="18" charset="0"/>
                              <a:ea typeface="メイリオ" panose="020B0604030504040204" pitchFamily="50" charset="-128"/>
                            </a:rPr>
                            <m:t> </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Cambria Math" panose="02040503050406030204" pitchFamily="18" charset="0"/>
                            </a:rPr>
                            <m:t>≤1.45</m:t>
                          </m:r>
                        </m:e>
                      </m:func>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7" name="テキスト ボックス 16"/>
              <p:cNvSpPr txBox="1">
                <a:spLocks noRot="1" noChangeAspect="1" noMove="1" noResize="1" noEditPoints="1" noAdjustHandles="1" noChangeArrowheads="1" noChangeShapeType="1" noTextEdit="1"/>
              </p:cNvSpPr>
              <p:nvPr/>
            </p:nvSpPr>
            <p:spPr>
              <a:xfrm>
                <a:off x="2805933" y="2899324"/>
                <a:ext cx="6580135" cy="793679"/>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8" name="テキスト ボックス 17"/>
              <p:cNvSpPr txBox="1"/>
              <p:nvPr/>
            </p:nvSpPr>
            <p:spPr>
              <a:xfrm>
                <a:off x="2275435" y="3801720"/>
                <a:ext cx="7641130" cy="1059842"/>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=2.044+0.2</m:t>
                      </m:r>
                      <m:func>
                        <m:funcPr>
                          <m:ctrlPr>
                            <a:rPr lang="en-US" altLang="ja-JP" sz="2400" b="0" i="1" smtClean="0">
                              <a:latin typeface="Cambria Math" panose="02040503050406030204" pitchFamily="18" charset="0"/>
                              <a:ea typeface="メイリオ" panose="020B0604030504040204" pitchFamily="50" charset="-128"/>
                            </a:rPr>
                          </m:ctrlPr>
                        </m:funcPr>
                        <m:fName>
                          <m:r>
                            <m:rPr>
                              <m:sty m:val="p"/>
                            </m:rPr>
                            <a:rPr lang="en-US" altLang="ja-JP" sz="2400" b="0" i="0" smtClean="0">
                              <a:latin typeface="Cambria Math" panose="02040503050406030204" pitchFamily="18" charset="0"/>
                              <a:ea typeface="メイリオ" panose="020B0604030504040204" pitchFamily="50" charset="-128"/>
                            </a:rPr>
                            <m:t>exp</m:t>
                          </m:r>
                        </m:fName>
                        <m:e>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−1.8</m:t>
                              </m:r>
                              <m:sSup>
                                <m:sSupPr>
                                  <m:ctrlPr>
                                    <a:rPr lang="en-US" altLang="ja-JP" sz="2400" b="0" i="1" smtClean="0">
                                      <a:latin typeface="Cambria Math" panose="02040503050406030204" pitchFamily="18" charset="0"/>
                                      <a:ea typeface="メイリオ" panose="020B0604030504040204" pitchFamily="50" charset="-128"/>
                                    </a:rPr>
                                  </m:ctrlPr>
                                </m:sSupPr>
                                <m:e>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𝑙𝑛</m:t>
                                      </m:r>
                                      <m:d>
                                        <m:dPr>
                                          <m:ctrlPr>
                                            <a:rPr lang="en-US" altLang="ja-JP" sz="2400" b="0" i="1" smtClean="0">
                                              <a:latin typeface="Cambria Math" panose="02040503050406030204" pitchFamily="18" charset="0"/>
                                              <a:ea typeface="メイリオ" panose="020B0604030504040204" pitchFamily="50" charset="-128"/>
                                            </a:rPr>
                                          </m:ctrlPr>
                                        </m:dPr>
                                        <m:e>
                                          <m:f>
                                            <m:fPr>
                                              <m:ctrlPr>
                                                <a:rPr lang="en-US" altLang="ja-JP" sz="2400" b="0" i="1" smtClean="0">
                                                  <a:latin typeface="Cambria Math" panose="02040503050406030204" pitchFamily="18" charset="0"/>
                                                  <a:ea typeface="メイリオ" panose="020B0604030504040204" pitchFamily="50" charset="-128"/>
                                                </a:rPr>
                                              </m:ctrlPr>
                                            </m:fPr>
                                            <m:num>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num>
                                            <m:den>
                                              <m:r>
                                                <a:rPr lang="en-US" altLang="ja-JP" sz="2400" b="0" i="1" smtClean="0">
                                                  <a:latin typeface="Cambria Math" panose="02040503050406030204" pitchFamily="18" charset="0"/>
                                                  <a:ea typeface="メイリオ" panose="020B0604030504040204" pitchFamily="50" charset="-128"/>
                                                </a:rPr>
                                                <m:t>1.5</m:t>
                                              </m:r>
                                            </m:den>
                                          </m:f>
                                        </m:e>
                                      </m:d>
                                    </m:e>
                                  </m:d>
                                </m:e>
                                <m:sup>
                                  <m:r>
                                    <a:rPr lang="en-US" altLang="ja-JP" sz="2400" b="0" i="1" smtClean="0">
                                      <a:latin typeface="Cambria Math" panose="02040503050406030204" pitchFamily="18" charset="0"/>
                                      <a:ea typeface="メイリオ" panose="020B0604030504040204" pitchFamily="50" charset="-128"/>
                                    </a:rPr>
                                    <m:t>2</m:t>
                                  </m:r>
                                </m:sup>
                              </m:sSup>
                            </m:e>
                          </m:d>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𝑓𝑜𝑟</m:t>
                          </m:r>
                          <m:r>
                            <a:rPr lang="en-US" altLang="ja-JP" sz="2400" b="0" i="1" smtClean="0">
                              <a:latin typeface="Cambria Math" panose="02040503050406030204" pitchFamily="18" charset="0"/>
                              <a:ea typeface="メイリオ" panose="020B0604030504040204" pitchFamily="50" charset="-128"/>
                            </a:rPr>
                            <m:t> </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i="1">
                              <a:latin typeface="Cambria Math" panose="02040503050406030204" pitchFamily="18" charset="0"/>
                              <a:ea typeface="Cambria Math" panose="02040503050406030204" pitchFamily="18" charset="0"/>
                            </a:rPr>
                            <m:t>≥</m:t>
                          </m:r>
                          <m:r>
                            <a:rPr lang="en-US" altLang="ja-JP" sz="2400" b="0" i="1" smtClean="0">
                              <a:latin typeface="Cambria Math" panose="02040503050406030204" pitchFamily="18" charset="0"/>
                              <a:ea typeface="Cambria Math" panose="02040503050406030204" pitchFamily="18" charset="0"/>
                            </a:rPr>
                            <m:t>1.45</m:t>
                          </m:r>
                        </m:e>
                      </m:func>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8" name="テキスト ボックス 17"/>
              <p:cNvSpPr txBox="1">
                <a:spLocks noRot="1" noChangeAspect="1" noMove="1" noResize="1" noEditPoints="1" noAdjustHandles="1" noChangeArrowheads="1" noChangeShapeType="1" noTextEdit="1"/>
              </p:cNvSpPr>
              <p:nvPr/>
            </p:nvSpPr>
            <p:spPr>
              <a:xfrm>
                <a:off x="2275435" y="3801720"/>
                <a:ext cx="7641130" cy="1059842"/>
              </a:xfrm>
              <a:prstGeom prst="rect">
                <a:avLst/>
              </a:prstGeom>
              <a:blipFill>
                <a:blip r:embed="rId5"/>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9" name="テキスト ボックス 18"/>
              <p:cNvSpPr txBox="1"/>
              <p:nvPr/>
            </p:nvSpPr>
            <p:spPr>
              <a:xfrm>
                <a:off x="3685212" y="4970279"/>
                <a:ext cx="4821576" cy="496098"/>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𝐺</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=1−1.525</m:t>
                      </m:r>
                      <m:sSubSup>
                        <m:sSubSupPr>
                          <m:ctrlPr>
                            <a:rPr lang="en-US" altLang="ja-JP" sz="2400" b="0" i="1" smtClean="0">
                              <a:latin typeface="Cambria Math" panose="02040503050406030204" pitchFamily="18" charset="0"/>
                              <a:ea typeface="メイリオ" panose="020B0604030504040204" pitchFamily="50" charset="-128"/>
                            </a:rPr>
                          </m:ctrlPr>
                        </m:sSubSup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up>
                          <m:r>
                            <a:rPr lang="en-US" altLang="ja-JP" sz="2400" b="0" i="1" smtClean="0">
                              <a:latin typeface="Cambria Math" panose="02040503050406030204" pitchFamily="18" charset="0"/>
                              <a:ea typeface="メイリオ" panose="020B0604030504040204" pitchFamily="50" charset="-128"/>
                            </a:rPr>
                            <m:t>4</m:t>
                          </m:r>
                        </m:sup>
                      </m:sSubSup>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𝑓𝑜𝑟</m:t>
                      </m:r>
                      <m:r>
                        <a:rPr lang="en-US" altLang="ja-JP" sz="2400" b="0" i="1" smtClean="0">
                          <a:latin typeface="Cambria Math" panose="02040503050406030204" pitchFamily="18" charset="0"/>
                          <a:ea typeface="メイリオ" panose="020B0604030504040204" pitchFamily="50" charset="-128"/>
                        </a:rPr>
                        <m:t> </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メイリオ" panose="020B0604030504040204" pitchFamily="50" charset="-128"/>
                        </a:rPr>
                        <m:t>&lt;0.89</m:t>
                      </m:r>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9" name="テキスト ボックス 18"/>
              <p:cNvSpPr txBox="1">
                <a:spLocks noRot="1" noChangeAspect="1" noMove="1" noResize="1" noEditPoints="1" noAdjustHandles="1" noChangeArrowheads="1" noChangeShapeType="1" noTextEdit="1"/>
              </p:cNvSpPr>
              <p:nvPr/>
            </p:nvSpPr>
            <p:spPr>
              <a:xfrm>
                <a:off x="3685212" y="4970279"/>
                <a:ext cx="4821576" cy="496098"/>
              </a:xfrm>
              <a:prstGeom prst="rect">
                <a:avLst/>
              </a:prstGeom>
              <a:blipFill>
                <a:blip r:embed="rId6"/>
                <a:stretch>
                  <a:fillRect b="-12195"/>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0" name="テキスト ボックス 19"/>
              <p:cNvSpPr txBox="1"/>
              <p:nvPr/>
            </p:nvSpPr>
            <p:spPr>
              <a:xfrm>
                <a:off x="1797388" y="5575093"/>
                <a:ext cx="8597225" cy="516616"/>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𝐺</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=0.0002+0.0008</m:t>
                      </m:r>
                      <m:func>
                        <m:funcPr>
                          <m:ctrlPr>
                            <a:rPr lang="en-US" altLang="ja-JP" sz="2400" b="0" i="1" smtClean="0">
                              <a:latin typeface="Cambria Math" panose="02040503050406030204" pitchFamily="18" charset="0"/>
                              <a:ea typeface="メイリオ" panose="020B0604030504040204" pitchFamily="50" charset="-128"/>
                            </a:rPr>
                          </m:ctrlPr>
                        </m:funcPr>
                        <m:fName>
                          <m:r>
                            <m:rPr>
                              <m:sty m:val="p"/>
                            </m:rPr>
                            <a:rPr lang="en-US" altLang="ja-JP" sz="2400" b="0" i="0" smtClean="0">
                              <a:latin typeface="Cambria Math" panose="02040503050406030204" pitchFamily="18" charset="0"/>
                              <a:ea typeface="メイリオ" panose="020B0604030504040204" pitchFamily="50" charset="-128"/>
                            </a:rPr>
                            <m:t>tanh</m:t>
                          </m:r>
                        </m:fName>
                        <m:e>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12.77</m:t>
                              </m:r>
                              <m:d>
                                <m:dPr>
                                  <m:ctrlPr>
                                    <a:rPr lang="en-US" altLang="ja-JP" sz="2400" b="0" i="1" smtClean="0">
                                      <a:latin typeface="Cambria Math" panose="02040503050406030204" pitchFamily="18" charset="0"/>
                                      <a:ea typeface="メイリオ" panose="020B0604030504040204" pitchFamily="50" charset="-128"/>
                                    </a:rPr>
                                  </m:ctrlPr>
                                </m:dPr>
                                <m:e>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メイリオ" panose="020B0604030504040204" pitchFamily="50" charset="-128"/>
                                    </a:rPr>
                                    <m:t>−2.02</m:t>
                                  </m:r>
                                </m:e>
                              </m:d>
                            </m:e>
                          </m:d>
                        </m:e>
                      </m:func>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𝑓𝑜𝑟</m:t>
                      </m:r>
                      <m:r>
                        <a:rPr lang="en-US" altLang="ja-JP" sz="2400" b="0" i="1" smtClean="0">
                          <a:latin typeface="Cambria Math" panose="02040503050406030204" pitchFamily="18" charset="0"/>
                          <a:ea typeface="メイリオ" panose="020B0604030504040204" pitchFamily="50" charset="-128"/>
                        </a:rPr>
                        <m:t> </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𝑀</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メイリオ" panose="020B0604030504040204" pitchFamily="50" charset="-128"/>
                        </a:rPr>
                        <m:t>&gt;0.89</m:t>
                      </m:r>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20" name="テキスト ボックス 19"/>
              <p:cNvSpPr txBox="1">
                <a:spLocks noRot="1" noChangeAspect="1" noMove="1" noResize="1" noEditPoints="1" noAdjustHandles="1" noChangeArrowheads="1" noChangeShapeType="1" noTextEdit="1"/>
              </p:cNvSpPr>
              <p:nvPr/>
            </p:nvSpPr>
            <p:spPr>
              <a:xfrm>
                <a:off x="1797388" y="5575093"/>
                <a:ext cx="8597225" cy="516616"/>
              </a:xfrm>
              <a:prstGeom prst="rect">
                <a:avLst/>
              </a:prstGeom>
              <a:blipFill>
                <a:blip r:embed="rId7"/>
                <a:stretch>
                  <a:fillRect/>
                </a:stretch>
              </a:blipFill>
            </p:spPr>
            <p:txBody>
              <a:bodyPr/>
              <a:lstStyle/>
              <a:p>
                <a:r>
                  <a:rPr lang="ja-JP" altLang="en-US">
                    <a:noFill/>
                  </a:rPr>
                  <a:t> </a:t>
                </a:r>
              </a:p>
            </p:txBody>
          </p:sp>
        </mc:Fallback>
      </mc:AlternateContent>
      <p:sp>
        <p:nvSpPr>
          <p:cNvPr id="12" name="テキスト ボックス 11"/>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2175260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6998647" cy="523220"/>
          </a:xfrm>
          <a:prstGeom prst="rect">
            <a:avLst/>
          </a:prstGeom>
          <a:noFill/>
        </p:spPr>
        <p:txBody>
          <a:bodyPr wrap="none" rtlCol="0">
            <a:spAutoFit/>
          </a:bodyPr>
          <a:lstStyle/>
          <a:p>
            <a:r>
              <a:rPr lang="en-US" altLang="ja-JP" sz="2800" b="1" dirty="0">
                <a:latin typeface="Segoe UI" panose="020B0502040204020203" pitchFamily="34" charset="0"/>
                <a:ea typeface="メイリオ" panose="020B0604030504040204" pitchFamily="50" charset="-128"/>
              </a:rPr>
              <a:t>Drag coefficient determination method*</a:t>
            </a:r>
            <a:endParaRPr lang="ja-JP" altLang="en-US" sz="2800" b="1" dirty="0">
              <a:latin typeface="Segoe UI" panose="020B0502040204020203" pitchFamily="34" charset="0"/>
              <a:ea typeface="メイリオ" panose="020B0604030504040204" pitchFamily="50" charset="-128"/>
            </a:endParaRPr>
          </a:p>
        </p:txBody>
      </p:sp>
      <p:sp>
        <p:nvSpPr>
          <p:cNvPr id="5" name="テキスト ボックス 4"/>
          <p:cNvSpPr txBox="1"/>
          <p:nvPr/>
        </p:nvSpPr>
        <p:spPr>
          <a:xfrm>
            <a:off x="3158700" y="6468937"/>
            <a:ext cx="5985300" cy="276999"/>
          </a:xfrm>
          <a:prstGeom prst="rect">
            <a:avLst/>
          </a:prstGeom>
          <a:noFill/>
        </p:spPr>
        <p:txBody>
          <a:bodyPr wrap="square" rtlCol="0">
            <a:spAutoFit/>
          </a:bodyPr>
          <a:lstStyle/>
          <a:p>
            <a:pPr algn="ctr"/>
            <a:r>
              <a:rPr lang="ja-JP" altLang="en-US" sz="1200" dirty="0">
                <a:solidFill>
                  <a:schemeClr val="bg1"/>
                </a:solidFill>
                <a:latin typeface="Segoe UI" panose="020B0502040204020203" pitchFamily="34" charset="0"/>
                <a:ea typeface="メイリオ" panose="020B0604030504040204" pitchFamily="50" charset="-128"/>
              </a:rPr>
              <a:t>＊ </a:t>
            </a:r>
            <a:r>
              <a:rPr lang="en-US" altLang="ja-JP" sz="1200" dirty="0">
                <a:solidFill>
                  <a:schemeClr val="bg1"/>
                </a:solidFill>
                <a:latin typeface="Segoe UI" panose="020B0502040204020203" pitchFamily="34" charset="0"/>
                <a:ea typeface="メイリオ" panose="020B0604030504040204" pitchFamily="50" charset="-128"/>
              </a:rPr>
              <a:t>Loth E., AIAA JOURNAL. 2008, 46(9), 2219</a:t>
            </a:r>
          </a:p>
        </p:txBody>
      </p:sp>
      <p:sp>
        <p:nvSpPr>
          <p:cNvPr id="15" name="テキスト ボックス 14"/>
          <p:cNvSpPr txBox="1"/>
          <p:nvPr/>
        </p:nvSpPr>
        <p:spPr>
          <a:xfrm>
            <a:off x="3613045" y="1366544"/>
            <a:ext cx="4965911" cy="461665"/>
          </a:xfrm>
          <a:prstGeom prst="rect">
            <a:avLst/>
          </a:prstGeom>
          <a:noFill/>
        </p:spPr>
        <p:txBody>
          <a:bodyPr wrap="none" rtlCol="0" anchor="t">
            <a:spAutoFit/>
          </a:bodyPr>
          <a:lstStyle/>
          <a:p>
            <a:r>
              <a:rPr lang="en-US" altLang="ja-JP" sz="2400" b="1" dirty="0">
                <a:latin typeface="Segoe UI" panose="020B0502040204020203" pitchFamily="34" charset="0"/>
                <a:ea typeface="メイリオ" panose="020B0604030504040204" pitchFamily="50" charset="-128"/>
              </a:rPr>
              <a:t>Compression-Dominated Regime</a:t>
            </a:r>
          </a:p>
        </p:txBody>
      </p:sp>
      <mc:AlternateContent xmlns:mc="http://schemas.openxmlformats.org/markup-compatibility/2006" xmlns:a14="http://schemas.microsoft.com/office/drawing/2010/main">
        <mc:Choice Requires="a14">
          <p:sp>
            <p:nvSpPr>
              <p:cNvPr id="12" name="テキスト ボックス 11"/>
              <p:cNvSpPr txBox="1"/>
              <p:nvPr/>
            </p:nvSpPr>
            <p:spPr>
              <a:xfrm>
                <a:off x="4559201" y="2211078"/>
                <a:ext cx="3073598" cy="854145"/>
              </a:xfrm>
              <a:prstGeom prst="rect">
                <a:avLst/>
              </a:prstGeom>
              <a:noFill/>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𝐻</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=1−</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0.258</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𝑀</m:t>
                              </m:r>
                            </m:sub>
                          </m:sSub>
                        </m:num>
                        <m:den>
                          <m:r>
                            <a:rPr lang="en-US" altLang="ja-JP" sz="2400" b="0" i="1" smtClean="0">
                              <a:latin typeface="Cambria Math" panose="02040503050406030204" pitchFamily="18" charset="0"/>
                              <a:ea typeface="メイリオ" panose="020B0604030504040204" pitchFamily="50" charset="-128"/>
                            </a:rPr>
                            <m:t>1+514</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𝐺</m:t>
                              </m:r>
                            </m:e>
                            <m:sub>
                              <m:r>
                                <a:rPr lang="en-US" altLang="ja-JP" sz="2400" b="0" i="1" smtClean="0">
                                  <a:latin typeface="Cambria Math" panose="02040503050406030204" pitchFamily="18" charset="0"/>
                                  <a:ea typeface="メイリオ" panose="020B0604030504040204" pitchFamily="50" charset="-128"/>
                                </a:rPr>
                                <m:t>𝑀</m:t>
                              </m:r>
                            </m:sub>
                          </m:sSub>
                        </m:den>
                      </m:f>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2" name="テキスト ボックス 11"/>
              <p:cNvSpPr txBox="1">
                <a:spLocks noRot="1" noChangeAspect="1" noMove="1" noResize="1" noEditPoints="1" noAdjustHandles="1" noChangeArrowheads="1" noChangeShapeType="1" noTextEdit="1"/>
              </p:cNvSpPr>
              <p:nvPr/>
            </p:nvSpPr>
            <p:spPr>
              <a:xfrm>
                <a:off x="4559201" y="2211078"/>
                <a:ext cx="3073598" cy="854145"/>
              </a:xfrm>
              <a:prstGeom prst="rect">
                <a:avLst/>
              </a:prstGeom>
              <a:blipFill>
                <a:blip r:embed="rId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 name="テキスト ボックス 12"/>
              <p:cNvSpPr txBox="1"/>
              <p:nvPr/>
            </p:nvSpPr>
            <p:spPr>
              <a:xfrm>
                <a:off x="1860322" y="3793793"/>
                <a:ext cx="8471357" cy="1251368"/>
              </a:xfrm>
              <a:prstGeom prst="rect">
                <a:avLst/>
              </a:prstGeom>
              <a:noFill/>
              <a:ln>
                <a:solidFill>
                  <a:srgbClr val="FF0000"/>
                </a:solidFill>
              </a:ln>
            </p:spPr>
            <p:txBody>
              <a:bodyPr wrap="none" rtlCol="0" anchor="ctr">
                <a:spAutoFit/>
              </a:bodyPr>
              <a:lstStyle/>
              <a:p>
                <a:pPr/>
                <a14:m>
                  <m:oMathPara xmlns:m="http://schemas.openxmlformats.org/officeDocument/2006/math">
                    <m:oMathParaPr>
                      <m:jc m:val="centerGroup"/>
                    </m:oMathParaPr>
                    <m:oMath xmlns:m="http://schemas.openxmlformats.org/officeDocument/2006/math">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𝐷</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24</m:t>
                          </m:r>
                        </m:num>
                        <m:den>
                          <m:r>
                            <a:rPr lang="en-US" altLang="ja-JP" sz="2400" b="0" i="1" smtClean="0">
                              <a:latin typeface="Cambria Math" panose="02040503050406030204" pitchFamily="18" charset="0"/>
                              <a:ea typeface="メイリオ" panose="020B0604030504040204" pitchFamily="50" charset="-128"/>
                            </a:rPr>
                            <m:t>𝑅</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𝑒</m:t>
                              </m:r>
                            </m:e>
                            <m:sub>
                              <m:r>
                                <a:rPr lang="en-US" altLang="ja-JP" sz="2400" b="0" i="1" smtClean="0">
                                  <a:latin typeface="Cambria Math" panose="02040503050406030204" pitchFamily="18" charset="0"/>
                                  <a:ea typeface="メイリオ" panose="020B0604030504040204" pitchFamily="50" charset="-128"/>
                                </a:rPr>
                                <m:t>𝑝</m:t>
                              </m:r>
                            </m:sub>
                          </m:sSub>
                        </m:den>
                      </m:f>
                      <m:d>
                        <m:dPr>
                          <m:begChr m:val="["/>
                          <m:endChr m:val="]"/>
                          <m:ctrlPr>
                            <a:rPr lang="en-US" altLang="ja-JP" sz="2400" b="0" i="1" smtClean="0">
                              <a:latin typeface="Cambria Math" panose="02040503050406030204" pitchFamily="18" charset="0"/>
                              <a:ea typeface="メイリオ" panose="020B0604030504040204" pitchFamily="50" charset="-128"/>
                            </a:rPr>
                          </m:ctrlPr>
                        </m:dPr>
                        <m:e>
                          <m:r>
                            <a:rPr lang="en-US" altLang="ja-JP" sz="2400" b="0" i="1" smtClean="0">
                              <a:latin typeface="Cambria Math" panose="02040503050406030204" pitchFamily="18" charset="0"/>
                              <a:ea typeface="メイリオ" panose="020B0604030504040204" pitchFamily="50" charset="-128"/>
                            </a:rPr>
                            <m:t>1+0.15</m:t>
                          </m:r>
                          <m:r>
                            <a:rPr lang="en-US" altLang="ja-JP" sz="2400" b="0" i="1" smtClean="0">
                              <a:latin typeface="Cambria Math" panose="02040503050406030204" pitchFamily="18" charset="0"/>
                              <a:ea typeface="メイリオ" panose="020B0604030504040204" pitchFamily="50" charset="-128"/>
                            </a:rPr>
                            <m:t>𝑅</m:t>
                          </m:r>
                          <m:sSubSup>
                            <m:sSubSupPr>
                              <m:ctrlPr>
                                <a:rPr lang="en-US" altLang="ja-JP" sz="2400" b="0" i="1" smtClean="0">
                                  <a:latin typeface="Cambria Math" panose="02040503050406030204" pitchFamily="18" charset="0"/>
                                  <a:ea typeface="メイリオ" panose="020B0604030504040204" pitchFamily="50" charset="-128"/>
                                </a:rPr>
                              </m:ctrlPr>
                            </m:sSubSupPr>
                            <m:e>
                              <m:r>
                                <a:rPr lang="en-US" altLang="ja-JP" sz="2400" b="0" i="1" smtClean="0">
                                  <a:latin typeface="Cambria Math" panose="02040503050406030204" pitchFamily="18" charset="0"/>
                                  <a:ea typeface="メイリオ" panose="020B0604030504040204" pitchFamily="50" charset="-128"/>
                                </a:rPr>
                                <m:t>𝑒</m:t>
                              </m:r>
                            </m:e>
                            <m:sub>
                              <m:r>
                                <a:rPr lang="en-US" altLang="ja-JP" sz="2400" b="0" i="1" smtClean="0">
                                  <a:latin typeface="Cambria Math" panose="02040503050406030204" pitchFamily="18" charset="0"/>
                                  <a:ea typeface="メイリオ" panose="020B0604030504040204" pitchFamily="50" charset="-128"/>
                                </a:rPr>
                                <m:t>𝑝</m:t>
                              </m:r>
                            </m:sub>
                            <m:sup>
                              <m:r>
                                <a:rPr lang="en-US" altLang="ja-JP" sz="2400" b="0" i="1" smtClean="0">
                                  <a:latin typeface="Cambria Math" panose="02040503050406030204" pitchFamily="18" charset="0"/>
                                  <a:ea typeface="メイリオ" panose="020B0604030504040204" pitchFamily="50" charset="-128"/>
                                </a:rPr>
                                <m:t>0.687</m:t>
                              </m:r>
                            </m:sup>
                          </m:sSubSup>
                        </m:e>
                      </m:d>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𝐻</m:t>
                          </m:r>
                        </m:e>
                        <m:sub>
                          <m:r>
                            <a:rPr lang="en-US" altLang="ja-JP" sz="2400" b="0" i="1" smtClean="0">
                              <a:latin typeface="Cambria Math" panose="02040503050406030204" pitchFamily="18" charset="0"/>
                              <a:ea typeface="メイリオ" panose="020B0604030504040204" pitchFamily="50" charset="-128"/>
                            </a:rPr>
                            <m:t>𝑀</m:t>
                          </m:r>
                        </m:sub>
                      </m:sSub>
                      <m:r>
                        <a:rPr lang="en-US" altLang="ja-JP" sz="2400" b="0" i="1" smtClean="0">
                          <a:latin typeface="Cambria Math" panose="02040503050406030204" pitchFamily="18" charset="0"/>
                          <a:ea typeface="メイリオ" panose="020B0604030504040204" pitchFamily="50" charset="-128"/>
                        </a:rPr>
                        <m:t>+</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0.258</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𝐶</m:t>
                              </m:r>
                            </m:e>
                            <m:sub>
                              <m:r>
                                <a:rPr lang="en-US" altLang="ja-JP" sz="2400" b="0" i="1" smtClean="0">
                                  <a:latin typeface="Cambria Math" panose="02040503050406030204" pitchFamily="18" charset="0"/>
                                  <a:ea typeface="メイリオ" panose="020B0604030504040204" pitchFamily="50" charset="-128"/>
                                </a:rPr>
                                <m:t>𝑀</m:t>
                              </m:r>
                            </m:sub>
                          </m:sSub>
                        </m:num>
                        <m:den>
                          <m:r>
                            <a:rPr lang="en-US" altLang="ja-JP" sz="2400" b="0" i="1" smtClean="0">
                              <a:latin typeface="Cambria Math" panose="02040503050406030204" pitchFamily="18" charset="0"/>
                              <a:ea typeface="メイリオ" panose="020B0604030504040204" pitchFamily="50" charset="-128"/>
                            </a:rPr>
                            <m:t>1+</m:t>
                          </m:r>
                          <m:f>
                            <m:fPr>
                              <m:ctrlPr>
                                <a:rPr lang="en-US" altLang="ja-JP" sz="2400" b="0" i="1" smtClean="0">
                                  <a:latin typeface="Cambria Math" panose="02040503050406030204" pitchFamily="18" charset="0"/>
                                  <a:ea typeface="メイリオ" panose="020B0604030504040204" pitchFamily="50" charset="-128"/>
                                </a:rPr>
                              </m:ctrlPr>
                            </m:fPr>
                            <m:num>
                              <m:r>
                                <a:rPr lang="en-US" altLang="ja-JP" sz="2400" b="0" i="1" smtClean="0">
                                  <a:latin typeface="Cambria Math" panose="02040503050406030204" pitchFamily="18" charset="0"/>
                                  <a:ea typeface="メイリオ" panose="020B0604030504040204" pitchFamily="50" charset="-128"/>
                                </a:rPr>
                                <m:t>42,500</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𝐺</m:t>
                                  </m:r>
                                </m:e>
                                <m:sub>
                                  <m:r>
                                    <a:rPr lang="en-US" altLang="ja-JP" sz="2400" b="0" i="1" smtClean="0">
                                      <a:latin typeface="Cambria Math" panose="02040503050406030204" pitchFamily="18" charset="0"/>
                                      <a:ea typeface="メイリオ" panose="020B0604030504040204" pitchFamily="50" charset="-128"/>
                                    </a:rPr>
                                    <m:t>𝑀</m:t>
                                  </m:r>
                                </m:sub>
                              </m:sSub>
                            </m:num>
                            <m:den>
                              <m:r>
                                <a:rPr lang="en-US" altLang="ja-JP" sz="2400" b="0" i="1" smtClean="0">
                                  <a:latin typeface="Cambria Math" panose="02040503050406030204" pitchFamily="18" charset="0"/>
                                  <a:ea typeface="メイリオ" panose="020B0604030504040204" pitchFamily="50" charset="-128"/>
                                </a:rPr>
                                <m:t>𝑅</m:t>
                              </m:r>
                              <m:sSubSup>
                                <m:sSubSupPr>
                                  <m:ctrlPr>
                                    <a:rPr lang="en-US" altLang="ja-JP" sz="2400" b="0" i="1" smtClean="0">
                                      <a:latin typeface="Cambria Math" panose="02040503050406030204" pitchFamily="18" charset="0"/>
                                      <a:ea typeface="メイリオ" panose="020B0604030504040204" pitchFamily="50" charset="-128"/>
                                    </a:rPr>
                                  </m:ctrlPr>
                                </m:sSubSupPr>
                                <m:e>
                                  <m:r>
                                    <a:rPr lang="en-US" altLang="ja-JP" sz="2400" b="0" i="1" smtClean="0">
                                      <a:latin typeface="Cambria Math" panose="02040503050406030204" pitchFamily="18" charset="0"/>
                                      <a:ea typeface="メイリオ" panose="020B0604030504040204" pitchFamily="50" charset="-128"/>
                                    </a:rPr>
                                    <m:t>𝑒</m:t>
                                  </m:r>
                                </m:e>
                                <m:sub>
                                  <m:r>
                                    <a:rPr lang="en-US" altLang="ja-JP" sz="2400" b="0" i="1" smtClean="0">
                                      <a:latin typeface="Cambria Math" panose="02040503050406030204" pitchFamily="18" charset="0"/>
                                      <a:ea typeface="メイリオ" panose="020B0604030504040204" pitchFamily="50" charset="-128"/>
                                    </a:rPr>
                                    <m:t>𝑝</m:t>
                                  </m:r>
                                </m:sub>
                                <m:sup>
                                  <m:r>
                                    <a:rPr lang="en-US" altLang="ja-JP" sz="2400" b="0" i="1" smtClean="0">
                                      <a:latin typeface="Cambria Math" panose="02040503050406030204" pitchFamily="18" charset="0"/>
                                      <a:ea typeface="メイリオ" panose="020B0604030504040204" pitchFamily="50" charset="-128"/>
                                    </a:rPr>
                                    <m:t>1.16</m:t>
                                  </m:r>
                                </m:sup>
                              </m:sSubSup>
                            </m:den>
                          </m:f>
                        </m:den>
                      </m:f>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𝑓𝑜𝑟</m:t>
                      </m:r>
                      <m:r>
                        <a:rPr lang="en-US" altLang="ja-JP" sz="2400" b="0" i="1" smtClean="0">
                          <a:latin typeface="Cambria Math" panose="02040503050406030204" pitchFamily="18" charset="0"/>
                          <a:ea typeface="メイリオ" panose="020B0604030504040204" pitchFamily="50" charset="-128"/>
                        </a:rPr>
                        <m:t> </m:t>
                      </m:r>
                      <m:r>
                        <a:rPr lang="en-US" altLang="ja-JP" sz="2400" b="0" i="1" smtClean="0">
                          <a:latin typeface="Cambria Math" panose="02040503050406030204" pitchFamily="18" charset="0"/>
                          <a:ea typeface="メイリオ" panose="020B0604030504040204" pitchFamily="50" charset="-128"/>
                        </a:rPr>
                        <m:t>𝑅</m:t>
                      </m:r>
                      <m:sSub>
                        <m:sSubPr>
                          <m:ctrlPr>
                            <a:rPr lang="en-US" altLang="ja-JP" sz="2400" b="0" i="1" smtClean="0">
                              <a:latin typeface="Cambria Math" panose="02040503050406030204" pitchFamily="18" charset="0"/>
                              <a:ea typeface="メイリオ" panose="020B0604030504040204" pitchFamily="50" charset="-128"/>
                            </a:rPr>
                          </m:ctrlPr>
                        </m:sSubPr>
                        <m:e>
                          <m:r>
                            <a:rPr lang="en-US" altLang="ja-JP" sz="2400" b="0" i="1" smtClean="0">
                              <a:latin typeface="Cambria Math" panose="02040503050406030204" pitchFamily="18" charset="0"/>
                              <a:ea typeface="メイリオ" panose="020B0604030504040204" pitchFamily="50" charset="-128"/>
                            </a:rPr>
                            <m:t>𝑒</m:t>
                          </m:r>
                        </m:e>
                        <m:sub>
                          <m:r>
                            <a:rPr lang="en-US" altLang="ja-JP" sz="2400" b="0" i="1" smtClean="0">
                              <a:latin typeface="Cambria Math" panose="02040503050406030204" pitchFamily="18" charset="0"/>
                              <a:ea typeface="メイリオ" panose="020B0604030504040204" pitchFamily="50" charset="-128"/>
                            </a:rPr>
                            <m:t>𝑝</m:t>
                          </m:r>
                        </m:sub>
                      </m:sSub>
                      <m:r>
                        <a:rPr lang="en-US" altLang="ja-JP" sz="2400" b="0" i="1" smtClean="0">
                          <a:latin typeface="Cambria Math" panose="02040503050406030204" pitchFamily="18" charset="0"/>
                          <a:ea typeface="メイリオ" panose="020B0604030504040204" pitchFamily="50" charset="-128"/>
                        </a:rPr>
                        <m:t>&gt;45</m:t>
                      </m:r>
                    </m:oMath>
                  </m:oMathPara>
                </a14:m>
                <a:endParaRPr lang="en-US" altLang="ja-JP" sz="2400" i="1" dirty="0">
                  <a:latin typeface="Segoe UI" panose="020B0502040204020203" pitchFamily="34" charset="0"/>
                  <a:ea typeface="メイリオ" panose="020B0604030504040204" pitchFamily="50" charset="-128"/>
                </a:endParaRPr>
              </a:p>
            </p:txBody>
          </p:sp>
        </mc:Choice>
        <mc:Fallback xmlns="">
          <p:sp>
            <p:nvSpPr>
              <p:cNvPr id="13" name="テキスト ボックス 12"/>
              <p:cNvSpPr txBox="1">
                <a:spLocks noRot="1" noChangeAspect="1" noMove="1" noResize="1" noEditPoints="1" noAdjustHandles="1" noChangeArrowheads="1" noChangeShapeType="1" noTextEdit="1"/>
              </p:cNvSpPr>
              <p:nvPr/>
            </p:nvSpPr>
            <p:spPr>
              <a:xfrm>
                <a:off x="1860322" y="3793793"/>
                <a:ext cx="8471357" cy="1251368"/>
              </a:xfrm>
              <a:prstGeom prst="rect">
                <a:avLst/>
              </a:prstGeom>
              <a:blipFill>
                <a:blip r:embed="rId4"/>
                <a:stretch>
                  <a:fillRect/>
                </a:stretch>
              </a:blipFill>
              <a:ln>
                <a:solidFill>
                  <a:srgbClr val="FF0000"/>
                </a:solidFill>
              </a:ln>
            </p:spPr>
            <p:txBody>
              <a:bodyPr/>
              <a:lstStyle/>
              <a:p>
                <a:r>
                  <a:rPr lang="ja-JP" altLang="en-US">
                    <a:noFill/>
                  </a:rPr>
                  <a:t> </a:t>
                </a:r>
              </a:p>
            </p:txBody>
          </p:sp>
        </mc:Fallback>
      </mc:AlternateContent>
      <p:sp>
        <p:nvSpPr>
          <p:cNvPr id="9" name="テキスト ボックス 8"/>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3020860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B56B0FD-1DE8-E001-2A6C-A5B8AAF7692B}"/>
              </a:ext>
            </a:extLst>
          </p:cNvPr>
          <p:cNvSpPr txBox="1"/>
          <p:nvPr/>
        </p:nvSpPr>
        <p:spPr>
          <a:xfrm>
            <a:off x="0" y="846792"/>
            <a:ext cx="9144000" cy="523220"/>
          </a:xfrm>
          <a:prstGeom prst="rect">
            <a:avLst/>
          </a:prstGeom>
          <a:noFill/>
        </p:spPr>
        <p:txBody>
          <a:bodyPr wrap="square" rtlCol="0">
            <a:spAutoFit/>
          </a:bodyPr>
          <a:lstStyle/>
          <a:p>
            <a:r>
              <a:rPr lang="en-US" altLang="ja-JP" sz="2800" b="1" dirty="0">
                <a:latin typeface="Segoe UI" panose="020B0502040204020203" pitchFamily="34" charset="0"/>
              </a:rPr>
              <a:t>List of physical properties</a:t>
            </a:r>
            <a:endParaRPr lang="ja-JP" altLang="en-US" sz="2800" b="1" dirty="0">
              <a:latin typeface="Segoe UI" panose="020B0502040204020203" pitchFamily="34" charset="0"/>
            </a:endParaRPr>
          </a:p>
        </p:txBody>
      </p:sp>
      <p:grpSp>
        <p:nvGrpSpPr>
          <p:cNvPr id="18" name="グループ化 17"/>
          <p:cNvGrpSpPr/>
          <p:nvPr/>
        </p:nvGrpSpPr>
        <p:grpSpPr>
          <a:xfrm>
            <a:off x="1567499" y="5199194"/>
            <a:ext cx="3240000" cy="873332"/>
            <a:chOff x="4098523" y="5431426"/>
            <a:chExt cx="3240000" cy="873332"/>
          </a:xfrm>
        </p:grpSpPr>
        <p:sp>
          <p:nvSpPr>
            <p:cNvPr id="6" name="テキスト ボックス 5">
              <a:extLst>
                <a:ext uri="{FF2B5EF4-FFF2-40B4-BE49-F238E27FC236}">
                  <a16:creationId xmlns:a16="http://schemas.microsoft.com/office/drawing/2014/main" id="{0933FF5D-B36B-EDC7-0E7C-FB961CBE2051}"/>
                </a:ext>
              </a:extLst>
            </p:cNvPr>
            <p:cNvSpPr txBox="1"/>
            <p:nvPr/>
          </p:nvSpPr>
          <p:spPr>
            <a:xfrm>
              <a:off x="4098523" y="5431426"/>
              <a:ext cx="3240000" cy="504000"/>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Nozzle &amp; Specimen : Polygon</a:t>
              </a:r>
              <a:endParaRPr lang="ja-JP" altLang="en-US" u="sng" dirty="0">
                <a:latin typeface="Segoe UI" panose="020B0502040204020203" pitchFamily="34" charset="0"/>
                <a:ea typeface="メイリオ" panose="020B0604030504040204" pitchFamily="50" charset="-128"/>
              </a:endParaRPr>
            </a:p>
          </p:txBody>
        </p:sp>
        <p:sp>
          <p:nvSpPr>
            <p:cNvPr id="7" name="テキスト ボックス 6">
              <a:extLst>
                <a:ext uri="{FF2B5EF4-FFF2-40B4-BE49-F238E27FC236}">
                  <a16:creationId xmlns:a16="http://schemas.microsoft.com/office/drawing/2014/main" id="{5422EE51-B987-ABBA-4360-DDF44776BF50}"/>
                </a:ext>
              </a:extLst>
            </p:cNvPr>
            <p:cNvSpPr txBox="1"/>
            <p:nvPr/>
          </p:nvSpPr>
          <p:spPr>
            <a:xfrm>
              <a:off x="4098523" y="5935426"/>
              <a:ext cx="180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Shot : Powder</a:t>
              </a:r>
              <a:endParaRPr lang="ja-JP" altLang="en-US" u="sng" dirty="0">
                <a:latin typeface="Segoe UI" panose="020B0502040204020203" pitchFamily="34" charset="0"/>
                <a:ea typeface="メイリオ" panose="020B0604030504040204" pitchFamily="50" charset="-128"/>
              </a:endParaRPr>
            </a:p>
          </p:txBody>
        </p:sp>
      </p:grpSp>
      <p:graphicFrame>
        <p:nvGraphicFramePr>
          <p:cNvPr id="8" name="表 7">
            <a:extLst>
              <a:ext uri="{FF2B5EF4-FFF2-40B4-BE49-F238E27FC236}">
                <a16:creationId xmlns:a16="http://schemas.microsoft.com/office/drawing/2014/main" id="{C38BCF6B-F213-2663-2EDA-0F0CEADDFB5C}"/>
              </a:ext>
            </a:extLst>
          </p:cNvPr>
          <p:cNvGraphicFramePr>
            <a:graphicFrameLocks noGrp="1"/>
          </p:cNvGraphicFramePr>
          <p:nvPr/>
        </p:nvGraphicFramePr>
        <p:xfrm>
          <a:off x="1333499" y="3331233"/>
          <a:ext cx="3708000" cy="1571625"/>
        </p:xfrm>
        <a:graphic>
          <a:graphicData uri="http://schemas.openxmlformats.org/drawingml/2006/table">
            <a:tbl>
              <a:tblPr/>
              <a:tblGrid>
                <a:gridCol w="2590342">
                  <a:extLst>
                    <a:ext uri="{9D8B030D-6E8A-4147-A177-3AD203B41FA5}">
                      <a16:colId xmlns:a16="http://schemas.microsoft.com/office/drawing/2014/main" val="563482254"/>
                    </a:ext>
                  </a:extLst>
                </a:gridCol>
                <a:gridCol w="1117658">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Diameter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μm</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8312173"/>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Density [kg/m</a:t>
                      </a:r>
                      <a:r>
                        <a:rPr lang="en-US" sz="2000" b="0" i="0" u="none" strike="noStrike" baseline="30000"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3</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7550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040781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Young's modulus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GPa</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207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Poisson's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Yield stress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GPa</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635927"/>
                  </a:ext>
                </a:extLst>
              </a:tr>
            </a:tbl>
          </a:graphicData>
        </a:graphic>
      </p:graphicFrame>
      <p:graphicFrame>
        <p:nvGraphicFramePr>
          <p:cNvPr id="9" name="表 8">
            <a:extLst>
              <a:ext uri="{FF2B5EF4-FFF2-40B4-BE49-F238E27FC236}">
                <a16:creationId xmlns:a16="http://schemas.microsoft.com/office/drawing/2014/main" id="{F7F43FA3-7E9D-9417-F0B6-5FCEB773FB8E}"/>
              </a:ext>
            </a:extLst>
          </p:cNvPr>
          <p:cNvGraphicFramePr>
            <a:graphicFrameLocks noGrp="1"/>
          </p:cNvGraphicFramePr>
          <p:nvPr/>
        </p:nvGraphicFramePr>
        <p:xfrm>
          <a:off x="1333499" y="2055439"/>
          <a:ext cx="3708000" cy="628650"/>
        </p:xfrm>
        <a:graphic>
          <a:graphicData uri="http://schemas.openxmlformats.org/drawingml/2006/table">
            <a:tbl>
              <a:tblPr/>
              <a:tblGrid>
                <a:gridCol w="2781000">
                  <a:extLst>
                    <a:ext uri="{9D8B030D-6E8A-4147-A177-3AD203B41FA5}">
                      <a16:colId xmlns:a16="http://schemas.microsoft.com/office/drawing/2014/main" val="563482254"/>
                    </a:ext>
                  </a:extLst>
                </a:gridCol>
                <a:gridCol w="927000">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Young's modulus [</a:t>
                      </a:r>
                      <a:r>
                        <a:rPr lang="en-US" sz="2000" b="0" i="0" u="none" strike="noStrike" dirty="0" err="1">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GPa</a:t>
                      </a: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Poisson's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bl>
          </a:graphicData>
        </a:graphic>
      </p:graphicFrame>
      <p:sp>
        <p:nvSpPr>
          <p:cNvPr id="10" name="テキスト ボックス 9">
            <a:extLst>
              <a:ext uri="{FF2B5EF4-FFF2-40B4-BE49-F238E27FC236}">
                <a16:creationId xmlns:a16="http://schemas.microsoft.com/office/drawing/2014/main" id="{F7ECC3A3-C819-F987-C584-AE734633F816}"/>
              </a:ext>
            </a:extLst>
          </p:cNvPr>
          <p:cNvSpPr txBox="1"/>
          <p:nvPr/>
        </p:nvSpPr>
        <p:spPr>
          <a:xfrm>
            <a:off x="2539499" y="1612013"/>
            <a:ext cx="1296000" cy="400110"/>
          </a:xfrm>
          <a:prstGeom prst="rect">
            <a:avLst/>
          </a:prstGeom>
          <a:noFill/>
        </p:spPr>
        <p:txBody>
          <a:bodyPr wrap="square" rtlCol="0" anchor="ctr">
            <a:spAutoFit/>
          </a:bodyPr>
          <a:lstStyle/>
          <a:p>
            <a:pPr algn="ctr"/>
            <a:r>
              <a:rPr lang="en-US" altLang="ja-JP" sz="2000" b="1" dirty="0">
                <a:latin typeface="Segoe UI" panose="020B0502040204020203" pitchFamily="34" charset="0"/>
                <a:ea typeface="メイリオ" panose="020B0604030504040204" pitchFamily="50" charset="-128"/>
              </a:rPr>
              <a:t>Polygon</a:t>
            </a:r>
            <a:endParaRPr lang="ja-JP" altLang="en-US" sz="2000" b="1" u="sng" dirty="0">
              <a:latin typeface="Segoe UI" panose="020B0502040204020203" pitchFamily="34" charset="0"/>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2B5FAFA1-6C61-5961-C236-E802778AE6A0}"/>
              </a:ext>
            </a:extLst>
          </p:cNvPr>
          <p:cNvSpPr txBox="1"/>
          <p:nvPr/>
        </p:nvSpPr>
        <p:spPr>
          <a:xfrm>
            <a:off x="2539499" y="2938607"/>
            <a:ext cx="1296000" cy="400110"/>
          </a:xfrm>
          <a:prstGeom prst="rect">
            <a:avLst/>
          </a:prstGeom>
          <a:noFill/>
        </p:spPr>
        <p:txBody>
          <a:bodyPr wrap="square" rtlCol="0" anchor="ctr">
            <a:spAutoFit/>
          </a:bodyPr>
          <a:lstStyle/>
          <a:p>
            <a:pPr algn="ctr"/>
            <a:r>
              <a:rPr lang="en-US" altLang="ja-JP" sz="2000" b="1" dirty="0">
                <a:latin typeface="Segoe UI" panose="020B0502040204020203" pitchFamily="34" charset="0"/>
                <a:ea typeface="メイリオ" panose="020B0604030504040204" pitchFamily="50" charset="-128"/>
              </a:rPr>
              <a:t>Powder</a:t>
            </a:r>
            <a:endParaRPr lang="ja-JP" altLang="en-US" sz="2000" b="1" dirty="0">
              <a:latin typeface="Segoe UI" panose="020B0502040204020203" pitchFamily="34" charset="0"/>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D25CBDBF-5C5C-6120-979C-A0DF12545EB9}"/>
              </a:ext>
            </a:extLst>
          </p:cNvPr>
          <p:cNvSpPr txBox="1"/>
          <p:nvPr/>
        </p:nvSpPr>
        <p:spPr>
          <a:xfrm>
            <a:off x="7060505" y="1618559"/>
            <a:ext cx="3168000" cy="432000"/>
          </a:xfrm>
          <a:prstGeom prst="rect">
            <a:avLst/>
          </a:prstGeom>
          <a:noFill/>
        </p:spPr>
        <p:txBody>
          <a:bodyPr wrap="square" rtlCol="0" anchor="ctr">
            <a:spAutoFit/>
          </a:bodyPr>
          <a:lstStyle/>
          <a:p>
            <a:pPr algn="ctr"/>
            <a:r>
              <a:rPr lang="en-US" altLang="ja-JP" sz="2000" b="1" dirty="0">
                <a:latin typeface="Segoe UI" panose="020B0502040204020203" pitchFamily="34" charset="0"/>
                <a:ea typeface="メイリオ" panose="020B0604030504040204" pitchFamily="50" charset="-128"/>
              </a:rPr>
              <a:t>Static friction coefficient</a:t>
            </a:r>
            <a:endParaRPr lang="ja-JP" altLang="en-US" sz="2000" b="1" dirty="0">
              <a:latin typeface="Segoe UI" panose="020B0502040204020203" pitchFamily="34" charset="0"/>
              <a:ea typeface="メイリオ" panose="020B0604030504040204" pitchFamily="50" charset="-128"/>
            </a:endParaRPr>
          </a:p>
        </p:txBody>
      </p:sp>
      <p:graphicFrame>
        <p:nvGraphicFramePr>
          <p:cNvPr id="13" name="表 12">
            <a:extLst>
              <a:ext uri="{FF2B5EF4-FFF2-40B4-BE49-F238E27FC236}">
                <a16:creationId xmlns:a16="http://schemas.microsoft.com/office/drawing/2014/main" id="{24471E48-393C-A044-65F1-6D22089ADCFB}"/>
              </a:ext>
            </a:extLst>
          </p:cNvPr>
          <p:cNvGraphicFramePr>
            <a:graphicFrameLocks noGrp="1"/>
          </p:cNvGraphicFramePr>
          <p:nvPr/>
        </p:nvGraphicFramePr>
        <p:xfrm>
          <a:off x="6844505" y="2055439"/>
          <a:ext cx="3600000" cy="628650"/>
        </p:xfrm>
        <a:graphic>
          <a:graphicData uri="http://schemas.openxmlformats.org/drawingml/2006/table">
            <a:tbl>
              <a:tblPr/>
              <a:tblGrid>
                <a:gridCol w="1440000">
                  <a:extLst>
                    <a:ext uri="{9D8B030D-6E8A-4147-A177-3AD203B41FA5}">
                      <a16:colId xmlns:a16="http://schemas.microsoft.com/office/drawing/2014/main" val="594828426"/>
                    </a:ext>
                  </a:extLst>
                </a:gridCol>
                <a:gridCol w="1440000">
                  <a:extLst>
                    <a:ext uri="{9D8B030D-6E8A-4147-A177-3AD203B41FA5}">
                      <a16:colId xmlns:a16="http://schemas.microsoft.com/office/drawing/2014/main" val="563482254"/>
                    </a:ext>
                  </a:extLst>
                </a:gridCol>
                <a:gridCol w="720000">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Polygon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bl>
          </a:graphicData>
        </a:graphic>
      </p:graphicFrame>
      <p:sp>
        <p:nvSpPr>
          <p:cNvPr id="14" name="テキスト ボックス 13">
            <a:extLst>
              <a:ext uri="{FF2B5EF4-FFF2-40B4-BE49-F238E27FC236}">
                <a16:creationId xmlns:a16="http://schemas.microsoft.com/office/drawing/2014/main" id="{5B99DA87-235F-0DEF-0C3B-9C76A0FE0F60}"/>
              </a:ext>
            </a:extLst>
          </p:cNvPr>
          <p:cNvSpPr txBox="1"/>
          <p:nvPr/>
        </p:nvSpPr>
        <p:spPr>
          <a:xfrm>
            <a:off x="7276505" y="3836758"/>
            <a:ext cx="2736000" cy="400110"/>
          </a:xfrm>
          <a:prstGeom prst="rect">
            <a:avLst/>
          </a:prstGeom>
          <a:noFill/>
        </p:spPr>
        <p:txBody>
          <a:bodyPr wrap="square" rtlCol="0" anchor="ctr">
            <a:spAutoFit/>
          </a:bodyPr>
          <a:lstStyle/>
          <a:p>
            <a:pPr algn="ctr"/>
            <a:r>
              <a:rPr lang="en-US" altLang="ja-JP" sz="2000" b="1" dirty="0">
                <a:latin typeface="Segoe UI" panose="020B0502040204020203" pitchFamily="34" charset="0"/>
                <a:ea typeface="メイリオ" panose="020B0604030504040204" pitchFamily="50" charset="-128"/>
              </a:rPr>
              <a:t>Spring constant</a:t>
            </a:r>
            <a:endParaRPr lang="ja-JP" altLang="en-US" sz="2000" b="1" dirty="0">
              <a:latin typeface="Segoe UI" panose="020B0502040204020203" pitchFamily="34" charset="0"/>
              <a:ea typeface="メイリオ" panose="020B0604030504040204" pitchFamily="50" charset="-128"/>
            </a:endParaRPr>
          </a:p>
        </p:txBody>
      </p:sp>
      <p:graphicFrame>
        <p:nvGraphicFramePr>
          <p:cNvPr id="15" name="表 14">
            <a:extLst>
              <a:ext uri="{FF2B5EF4-FFF2-40B4-BE49-F238E27FC236}">
                <a16:creationId xmlns:a16="http://schemas.microsoft.com/office/drawing/2014/main" id="{56AD7731-53ED-A816-AE38-4A65EFE47C41}"/>
              </a:ext>
            </a:extLst>
          </p:cNvPr>
          <p:cNvGraphicFramePr>
            <a:graphicFrameLocks noGrp="1"/>
          </p:cNvGraphicFramePr>
          <p:nvPr/>
        </p:nvGraphicFramePr>
        <p:xfrm>
          <a:off x="6844505" y="4234050"/>
          <a:ext cx="3600000" cy="628650"/>
        </p:xfrm>
        <a:graphic>
          <a:graphicData uri="http://schemas.openxmlformats.org/drawingml/2006/table">
            <a:tbl>
              <a:tblPr/>
              <a:tblGrid>
                <a:gridCol w="1440000">
                  <a:extLst>
                    <a:ext uri="{9D8B030D-6E8A-4147-A177-3AD203B41FA5}">
                      <a16:colId xmlns:a16="http://schemas.microsoft.com/office/drawing/2014/main" val="594828426"/>
                    </a:ext>
                  </a:extLst>
                </a:gridCol>
                <a:gridCol w="1440000">
                  <a:extLst>
                    <a:ext uri="{9D8B030D-6E8A-4147-A177-3AD203B41FA5}">
                      <a16:colId xmlns:a16="http://schemas.microsoft.com/office/drawing/2014/main" val="563482254"/>
                    </a:ext>
                  </a:extLst>
                </a:gridCol>
                <a:gridCol w="720000">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Polygon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bl>
          </a:graphicData>
        </a:graphic>
      </p:graphicFrame>
      <p:sp>
        <p:nvSpPr>
          <p:cNvPr id="16" name="テキスト ボックス 15">
            <a:extLst>
              <a:ext uri="{FF2B5EF4-FFF2-40B4-BE49-F238E27FC236}">
                <a16:creationId xmlns:a16="http://schemas.microsoft.com/office/drawing/2014/main" id="{D25CBDBF-5C5C-6120-979C-A0DF12545EB9}"/>
              </a:ext>
            </a:extLst>
          </p:cNvPr>
          <p:cNvSpPr txBox="1"/>
          <p:nvPr/>
        </p:nvSpPr>
        <p:spPr>
          <a:xfrm>
            <a:off x="6880505" y="2701409"/>
            <a:ext cx="3528000" cy="432000"/>
          </a:xfrm>
          <a:prstGeom prst="rect">
            <a:avLst/>
          </a:prstGeom>
          <a:noFill/>
        </p:spPr>
        <p:txBody>
          <a:bodyPr wrap="square" rtlCol="0" anchor="ctr">
            <a:spAutoFit/>
          </a:bodyPr>
          <a:lstStyle/>
          <a:p>
            <a:pPr algn="ctr"/>
            <a:r>
              <a:rPr lang="en-US" altLang="ja-JP" sz="2000" b="1" dirty="0">
                <a:latin typeface="Segoe UI" panose="020B0502040204020203" pitchFamily="34" charset="0"/>
                <a:ea typeface="メイリオ" panose="020B0604030504040204" pitchFamily="50" charset="-128"/>
              </a:rPr>
              <a:t>Dynamic friction coefficient</a:t>
            </a:r>
            <a:endParaRPr lang="ja-JP" altLang="en-US" sz="2000" b="1" dirty="0">
              <a:latin typeface="Segoe UI" panose="020B0502040204020203" pitchFamily="34" charset="0"/>
              <a:ea typeface="メイリオ" panose="020B0604030504040204" pitchFamily="50" charset="-128"/>
            </a:endParaRPr>
          </a:p>
        </p:txBody>
      </p:sp>
      <p:graphicFrame>
        <p:nvGraphicFramePr>
          <p:cNvPr id="17" name="表 16">
            <a:extLst>
              <a:ext uri="{FF2B5EF4-FFF2-40B4-BE49-F238E27FC236}">
                <a16:creationId xmlns:a16="http://schemas.microsoft.com/office/drawing/2014/main" id="{24471E48-393C-A044-65F1-6D22089ADCFB}"/>
              </a:ext>
            </a:extLst>
          </p:cNvPr>
          <p:cNvGraphicFramePr>
            <a:graphicFrameLocks noGrp="1"/>
          </p:cNvGraphicFramePr>
          <p:nvPr/>
        </p:nvGraphicFramePr>
        <p:xfrm>
          <a:off x="6844505" y="3144744"/>
          <a:ext cx="3600000" cy="628650"/>
        </p:xfrm>
        <a:graphic>
          <a:graphicData uri="http://schemas.openxmlformats.org/drawingml/2006/table">
            <a:tbl>
              <a:tblPr/>
              <a:tblGrid>
                <a:gridCol w="1440000">
                  <a:extLst>
                    <a:ext uri="{9D8B030D-6E8A-4147-A177-3AD203B41FA5}">
                      <a16:colId xmlns:a16="http://schemas.microsoft.com/office/drawing/2014/main" val="594828426"/>
                    </a:ext>
                  </a:extLst>
                </a:gridCol>
                <a:gridCol w="1440000">
                  <a:extLst>
                    <a:ext uri="{9D8B030D-6E8A-4147-A177-3AD203B41FA5}">
                      <a16:colId xmlns:a16="http://schemas.microsoft.com/office/drawing/2014/main" val="563482254"/>
                    </a:ext>
                  </a:extLst>
                </a:gridCol>
                <a:gridCol w="720000">
                  <a:extLst>
                    <a:ext uri="{9D8B030D-6E8A-4147-A177-3AD203B41FA5}">
                      <a16:colId xmlns:a16="http://schemas.microsoft.com/office/drawing/2014/main" val="2961521399"/>
                    </a:ext>
                  </a:extLst>
                </a:gridCol>
              </a:tblGrid>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Polygon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0082040"/>
                  </a:ext>
                </a:extLst>
              </a:tr>
              <a:tr h="238125">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Powder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2000" b="0" i="0" u="none" strike="noStrike" dirty="0">
                          <a:solidFill>
                            <a:srgbClr val="000000"/>
                          </a:solidFill>
                          <a:effectLst/>
                          <a:latin typeface="Segoe UI" panose="020B0502040204020203" pitchFamily="34" charset="0"/>
                          <a:ea typeface="游ゴシック" panose="020B0400000000000000" pitchFamily="50" charset="-128"/>
                          <a:cs typeface="Segoe UI" panose="020B0502040204020203" pitchFamily="34" charset="0"/>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3171044"/>
                  </a:ext>
                </a:extLst>
              </a:tr>
            </a:tbl>
          </a:graphicData>
        </a:graphic>
      </p:graphicFrame>
      <p:sp>
        <p:nvSpPr>
          <p:cNvPr id="20" name="テキスト ボックス 19"/>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1070896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角丸四角形 148"/>
          <p:cNvSpPr/>
          <p:nvPr/>
        </p:nvSpPr>
        <p:spPr>
          <a:xfrm>
            <a:off x="680867" y="2233128"/>
            <a:ext cx="3428103" cy="3843822"/>
          </a:xfrm>
          <a:prstGeom prst="round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 name="テキスト ボックス 3">
            <a:extLst>
              <a:ext uri="{FF2B5EF4-FFF2-40B4-BE49-F238E27FC236}">
                <a16:creationId xmlns:a16="http://schemas.microsoft.com/office/drawing/2014/main" id="{9B56B0FD-1DE8-E001-2A6C-A5B8AAF7692B}"/>
              </a:ext>
            </a:extLst>
          </p:cNvPr>
          <p:cNvSpPr txBox="1"/>
          <p:nvPr/>
        </p:nvSpPr>
        <p:spPr>
          <a:xfrm>
            <a:off x="0" y="846792"/>
            <a:ext cx="9144000" cy="523220"/>
          </a:xfrm>
          <a:prstGeom prst="rect">
            <a:avLst/>
          </a:prstGeom>
          <a:noFill/>
        </p:spPr>
        <p:txBody>
          <a:bodyPr wrap="square" rtlCol="0">
            <a:spAutoFit/>
          </a:bodyPr>
          <a:lstStyle/>
          <a:p>
            <a:r>
              <a:rPr lang="en-US" altLang="ja-JP" sz="2800" dirty="0">
                <a:latin typeface="Segoe UI" panose="020B0502040204020203" pitchFamily="34" charset="0"/>
              </a:rPr>
              <a:t>Shots flight analysis inside and outside of nozzle by MPS</a:t>
            </a:r>
            <a:endParaRPr lang="ja-JP" altLang="en-US" sz="2800" dirty="0">
              <a:latin typeface="Segoe UI" panose="020B0502040204020203" pitchFamily="34" charset="0"/>
            </a:endParaRPr>
          </a:p>
        </p:txBody>
      </p:sp>
      <p:sp>
        <p:nvSpPr>
          <p:cNvPr id="16" name="テキスト ボックス 15">
            <a:extLst>
              <a:ext uri="{FF2B5EF4-FFF2-40B4-BE49-F238E27FC236}">
                <a16:creationId xmlns:a16="http://schemas.microsoft.com/office/drawing/2014/main" id="{3A9CC572-0AA6-1221-3CE4-84A83DE9A6F1}"/>
              </a:ext>
            </a:extLst>
          </p:cNvPr>
          <p:cNvSpPr txBox="1"/>
          <p:nvPr/>
        </p:nvSpPr>
        <p:spPr>
          <a:xfrm>
            <a:off x="3576000" y="1539960"/>
            <a:ext cx="5040000" cy="523220"/>
          </a:xfrm>
          <a:prstGeom prst="rect">
            <a:avLst/>
          </a:prstGeom>
          <a:noFill/>
        </p:spPr>
        <p:txBody>
          <a:bodyPr wrap="square" rtlCol="0">
            <a:spAutoFit/>
          </a:bodyPr>
          <a:lstStyle/>
          <a:p>
            <a:pPr algn="ctr"/>
            <a:r>
              <a:rPr lang="en-US" altLang="ja-JP" sz="2800" dirty="0">
                <a:latin typeface="Segoe UI" panose="020B0502040204020203" pitchFamily="34" charset="0"/>
              </a:rPr>
              <a:t>How to put in shots</a:t>
            </a:r>
            <a:endParaRPr lang="ja-JP" altLang="en-US" sz="2800" dirty="0">
              <a:latin typeface="Segoe UI" panose="020B0502040204020203" pitchFamily="34" charset="0"/>
            </a:endParaRPr>
          </a:p>
        </p:txBody>
      </p:sp>
      <p:pic>
        <p:nvPicPr>
          <p:cNvPr id="17" name="図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6909" y="3068775"/>
            <a:ext cx="4361561" cy="2333469"/>
          </a:xfrm>
          <a:prstGeom prst="rect">
            <a:avLst/>
          </a:prstGeom>
        </p:spPr>
      </p:pic>
      <p:cxnSp>
        <p:nvCxnSpPr>
          <p:cNvPr id="18" name="直線コネクタ 17"/>
          <p:cNvCxnSpPr/>
          <p:nvPr/>
        </p:nvCxnSpPr>
        <p:spPr>
          <a:xfrm flipV="1">
            <a:off x="6204839" y="3875510"/>
            <a:ext cx="0" cy="720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楕円 20"/>
          <p:cNvSpPr/>
          <p:nvPr/>
        </p:nvSpPr>
        <p:spPr>
          <a:xfrm>
            <a:off x="6204838" y="387551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2" name="楕円 21"/>
          <p:cNvSpPr/>
          <p:nvPr/>
        </p:nvSpPr>
        <p:spPr>
          <a:xfrm>
            <a:off x="6256909" y="402077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3" name="楕円 22"/>
          <p:cNvSpPr/>
          <p:nvPr/>
        </p:nvSpPr>
        <p:spPr>
          <a:xfrm>
            <a:off x="6233097" y="418343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楕円 23"/>
          <p:cNvSpPr/>
          <p:nvPr/>
        </p:nvSpPr>
        <p:spPr>
          <a:xfrm>
            <a:off x="6361051" y="431044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5" name="楕円 24"/>
          <p:cNvSpPr/>
          <p:nvPr/>
        </p:nvSpPr>
        <p:spPr>
          <a:xfrm>
            <a:off x="6233097" y="441458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6" name="楕円 25"/>
          <p:cNvSpPr/>
          <p:nvPr/>
        </p:nvSpPr>
        <p:spPr>
          <a:xfrm>
            <a:off x="6337237" y="449136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テキスト ボックス 26"/>
          <p:cNvSpPr txBox="1"/>
          <p:nvPr/>
        </p:nvSpPr>
        <p:spPr>
          <a:xfrm>
            <a:off x="9977765" y="5443363"/>
            <a:ext cx="985245"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Outlet</a:t>
            </a:r>
          </a:p>
        </p:txBody>
      </p:sp>
      <p:sp>
        <p:nvSpPr>
          <p:cNvPr id="28" name="テキスト ボックス 27"/>
          <p:cNvSpPr txBox="1"/>
          <p:nvPr/>
        </p:nvSpPr>
        <p:spPr>
          <a:xfrm>
            <a:off x="5868428" y="5443363"/>
            <a:ext cx="985245"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Inlet</a:t>
            </a:r>
          </a:p>
        </p:txBody>
      </p:sp>
      <p:sp>
        <p:nvSpPr>
          <p:cNvPr id="29" name="テキスト ボックス 28"/>
          <p:cNvSpPr txBox="1"/>
          <p:nvPr/>
        </p:nvSpPr>
        <p:spPr>
          <a:xfrm>
            <a:off x="7676786" y="5443363"/>
            <a:ext cx="985245" cy="40011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Nozzle</a:t>
            </a:r>
          </a:p>
        </p:txBody>
      </p:sp>
      <p:sp>
        <p:nvSpPr>
          <p:cNvPr id="30" name="テキスト ボックス 29"/>
          <p:cNvSpPr txBox="1"/>
          <p:nvPr/>
        </p:nvSpPr>
        <p:spPr>
          <a:xfrm>
            <a:off x="4716297" y="5035755"/>
            <a:ext cx="877163"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Shot</a:t>
            </a:r>
            <a:endParaRPr lang="ja-JP" altLang="en-US" dirty="0">
              <a:latin typeface="Segoe UI" panose="020B0502040204020203" pitchFamily="34" charset="0"/>
              <a:ea typeface="メイリオ" panose="020B0604030504040204" pitchFamily="50" charset="-128"/>
            </a:endParaRPr>
          </a:p>
        </p:txBody>
      </p:sp>
      <p:cxnSp>
        <p:nvCxnSpPr>
          <p:cNvPr id="31" name="直線コネクタ 30"/>
          <p:cNvCxnSpPr>
            <a:stCxn id="25" idx="2"/>
            <a:endCxn id="30" idx="3"/>
          </p:cNvCxnSpPr>
          <p:nvPr/>
        </p:nvCxnSpPr>
        <p:spPr>
          <a:xfrm flipH="1">
            <a:off x="5593460" y="4466654"/>
            <a:ext cx="639637" cy="75376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4330959" y="4124911"/>
            <a:ext cx="1260000" cy="360000"/>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Input port</a:t>
            </a:r>
            <a:endParaRPr lang="ja-JP" altLang="en-US" dirty="0">
              <a:latin typeface="Segoe UI" panose="020B0502040204020203" pitchFamily="34" charset="0"/>
              <a:ea typeface="メイリオ" panose="020B0604030504040204" pitchFamily="50" charset="-128"/>
            </a:endParaRPr>
          </a:p>
        </p:txBody>
      </p:sp>
      <p:cxnSp>
        <p:nvCxnSpPr>
          <p:cNvPr id="36" name="直線矢印コネクタ 35"/>
          <p:cNvCxnSpPr/>
          <p:nvPr/>
        </p:nvCxnSpPr>
        <p:spPr>
          <a:xfrm flipV="1">
            <a:off x="6347346" y="3995883"/>
            <a:ext cx="235694" cy="5207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stCxn id="23" idx="6"/>
          </p:cNvCxnSpPr>
          <p:nvPr/>
        </p:nvCxnSpPr>
        <p:spPr>
          <a:xfrm>
            <a:off x="6337239" y="4235509"/>
            <a:ext cx="245801" cy="82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flipH="1" flipV="1">
            <a:off x="3179461" y="2715370"/>
            <a:ext cx="2973309" cy="13325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0" name="グループ化 119"/>
          <p:cNvGrpSpPr/>
          <p:nvPr/>
        </p:nvGrpSpPr>
        <p:grpSpPr>
          <a:xfrm>
            <a:off x="2313674" y="2407372"/>
            <a:ext cx="704552" cy="485762"/>
            <a:chOff x="2412734" y="2422612"/>
            <a:chExt cx="704552" cy="485762"/>
          </a:xfrm>
        </p:grpSpPr>
        <p:cxnSp>
          <p:nvCxnSpPr>
            <p:cNvPr id="43" name="直線コネクタ 42"/>
            <p:cNvCxnSpPr/>
            <p:nvPr/>
          </p:nvCxnSpPr>
          <p:spPr>
            <a:xfrm flipH="1" flipV="1">
              <a:off x="2412734" y="2660785"/>
              <a:ext cx="704552" cy="247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flipH="1">
              <a:off x="2412734" y="2422612"/>
              <a:ext cx="704552" cy="24758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円弧 45"/>
            <p:cNvSpPr/>
            <p:nvPr/>
          </p:nvSpPr>
          <p:spPr>
            <a:xfrm>
              <a:off x="2876891" y="2485733"/>
              <a:ext cx="203904" cy="368935"/>
            </a:xfrm>
            <a:prstGeom prst="arc">
              <a:avLst>
                <a:gd name="adj1" fmla="val 16200000"/>
                <a:gd name="adj2" fmla="val 5410736"/>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8" name="楕円 47"/>
            <p:cNvSpPr/>
            <p:nvPr/>
          </p:nvSpPr>
          <p:spPr>
            <a:xfrm>
              <a:off x="2876449" y="2468700"/>
              <a:ext cx="204787" cy="38485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9" name="正方形/長方形 48"/>
          <p:cNvSpPr/>
          <p:nvPr/>
        </p:nvSpPr>
        <p:spPr>
          <a:xfrm>
            <a:off x="1865010" y="3463352"/>
            <a:ext cx="1800000" cy="17983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楕円 49"/>
          <p:cNvSpPr/>
          <p:nvPr/>
        </p:nvSpPr>
        <p:spPr>
          <a:xfrm>
            <a:off x="2081149" y="357881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1" name="楕円 50"/>
          <p:cNvSpPr/>
          <p:nvPr/>
        </p:nvSpPr>
        <p:spPr>
          <a:xfrm>
            <a:off x="2057337" y="374147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2" name="楕円 51"/>
          <p:cNvSpPr/>
          <p:nvPr/>
        </p:nvSpPr>
        <p:spPr>
          <a:xfrm>
            <a:off x="2185291" y="386848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3" name="楕円 52"/>
          <p:cNvSpPr/>
          <p:nvPr/>
        </p:nvSpPr>
        <p:spPr>
          <a:xfrm>
            <a:off x="2057337" y="397262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4" name="楕円 53"/>
          <p:cNvSpPr/>
          <p:nvPr/>
        </p:nvSpPr>
        <p:spPr>
          <a:xfrm>
            <a:off x="2161477" y="404940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5" name="楕円 54"/>
          <p:cNvSpPr/>
          <p:nvPr/>
        </p:nvSpPr>
        <p:spPr>
          <a:xfrm>
            <a:off x="2393569" y="404363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6" name="楕円 55"/>
          <p:cNvSpPr/>
          <p:nvPr/>
        </p:nvSpPr>
        <p:spPr>
          <a:xfrm>
            <a:off x="2369757" y="420629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7" name="楕円 56"/>
          <p:cNvSpPr/>
          <p:nvPr/>
        </p:nvSpPr>
        <p:spPr>
          <a:xfrm>
            <a:off x="2497711" y="433330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8" name="楕円 57"/>
          <p:cNvSpPr/>
          <p:nvPr/>
        </p:nvSpPr>
        <p:spPr>
          <a:xfrm>
            <a:off x="2369757" y="443744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9" name="楕円 58"/>
          <p:cNvSpPr/>
          <p:nvPr/>
        </p:nvSpPr>
        <p:spPr>
          <a:xfrm>
            <a:off x="2473897" y="451422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0" name="楕円 59"/>
          <p:cNvSpPr/>
          <p:nvPr/>
        </p:nvSpPr>
        <p:spPr>
          <a:xfrm rot="10800000">
            <a:off x="2867154" y="3636785"/>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1" name="楕円 60"/>
          <p:cNvSpPr/>
          <p:nvPr/>
        </p:nvSpPr>
        <p:spPr>
          <a:xfrm rot="10800000">
            <a:off x="2704486" y="361297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2" name="楕円 61"/>
          <p:cNvSpPr/>
          <p:nvPr/>
        </p:nvSpPr>
        <p:spPr>
          <a:xfrm rot="10800000">
            <a:off x="2577482" y="374092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3" name="楕円 62"/>
          <p:cNvSpPr/>
          <p:nvPr/>
        </p:nvSpPr>
        <p:spPr>
          <a:xfrm rot="10800000">
            <a:off x="2473341" y="361297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4" name="楕円 63"/>
          <p:cNvSpPr/>
          <p:nvPr/>
        </p:nvSpPr>
        <p:spPr>
          <a:xfrm rot="10800000">
            <a:off x="2396555" y="371711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6" name="楕円 65"/>
          <p:cNvSpPr/>
          <p:nvPr/>
        </p:nvSpPr>
        <p:spPr>
          <a:xfrm rot="10800000">
            <a:off x="2501394" y="4916945"/>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7" name="楕円 66"/>
          <p:cNvSpPr/>
          <p:nvPr/>
        </p:nvSpPr>
        <p:spPr>
          <a:xfrm rot="10800000">
            <a:off x="2338726" y="489313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8" name="楕円 67"/>
          <p:cNvSpPr/>
          <p:nvPr/>
        </p:nvSpPr>
        <p:spPr>
          <a:xfrm rot="10800000">
            <a:off x="2211722" y="502108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9" name="楕円 68"/>
          <p:cNvSpPr/>
          <p:nvPr/>
        </p:nvSpPr>
        <p:spPr>
          <a:xfrm rot="10800000">
            <a:off x="2107581" y="489313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0" name="楕円 69"/>
          <p:cNvSpPr/>
          <p:nvPr/>
        </p:nvSpPr>
        <p:spPr>
          <a:xfrm rot="10800000">
            <a:off x="2030795" y="499727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1" name="楕円 70"/>
          <p:cNvSpPr/>
          <p:nvPr/>
        </p:nvSpPr>
        <p:spPr>
          <a:xfrm rot="10800000">
            <a:off x="3469134" y="4429265"/>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2" name="楕円 71"/>
          <p:cNvSpPr/>
          <p:nvPr/>
        </p:nvSpPr>
        <p:spPr>
          <a:xfrm rot="10800000">
            <a:off x="3306466" y="4405453"/>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3" name="楕円 72"/>
          <p:cNvSpPr/>
          <p:nvPr/>
        </p:nvSpPr>
        <p:spPr>
          <a:xfrm rot="10800000">
            <a:off x="3179462" y="453340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4" name="楕円 73"/>
          <p:cNvSpPr/>
          <p:nvPr/>
        </p:nvSpPr>
        <p:spPr>
          <a:xfrm rot="10800000">
            <a:off x="3075321" y="440545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5" name="楕円 74"/>
          <p:cNvSpPr/>
          <p:nvPr/>
        </p:nvSpPr>
        <p:spPr>
          <a:xfrm rot="10800000">
            <a:off x="2998535" y="450959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6" name="楕円 75"/>
          <p:cNvSpPr/>
          <p:nvPr/>
        </p:nvSpPr>
        <p:spPr>
          <a:xfrm rot="16200000">
            <a:off x="3426400" y="411037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7" name="楕円 76"/>
          <p:cNvSpPr/>
          <p:nvPr/>
        </p:nvSpPr>
        <p:spPr>
          <a:xfrm rot="16200000">
            <a:off x="3450212" y="394770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8" name="楕円 77"/>
          <p:cNvSpPr/>
          <p:nvPr/>
        </p:nvSpPr>
        <p:spPr>
          <a:xfrm rot="16200000">
            <a:off x="3322257" y="382069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79" name="楕円 78"/>
          <p:cNvSpPr/>
          <p:nvPr/>
        </p:nvSpPr>
        <p:spPr>
          <a:xfrm rot="16200000">
            <a:off x="3450211" y="371655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0" name="楕円 79"/>
          <p:cNvSpPr/>
          <p:nvPr/>
        </p:nvSpPr>
        <p:spPr>
          <a:xfrm rot="16200000">
            <a:off x="3346071" y="3639771"/>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2" name="楕円 81"/>
          <p:cNvSpPr/>
          <p:nvPr/>
        </p:nvSpPr>
        <p:spPr>
          <a:xfrm rot="16200000">
            <a:off x="3418780" y="504763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3" name="楕円 82"/>
          <p:cNvSpPr/>
          <p:nvPr/>
        </p:nvSpPr>
        <p:spPr>
          <a:xfrm rot="16200000">
            <a:off x="3442592" y="488496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4" name="楕円 83"/>
          <p:cNvSpPr/>
          <p:nvPr/>
        </p:nvSpPr>
        <p:spPr>
          <a:xfrm rot="16200000">
            <a:off x="3314637" y="475795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5" name="楕円 84"/>
          <p:cNvSpPr/>
          <p:nvPr/>
        </p:nvSpPr>
        <p:spPr>
          <a:xfrm rot="16200000">
            <a:off x="3442591" y="465381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6" name="楕円 85"/>
          <p:cNvSpPr/>
          <p:nvPr/>
        </p:nvSpPr>
        <p:spPr>
          <a:xfrm rot="16200000">
            <a:off x="3338451" y="4577031"/>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7" name="楕円 86"/>
          <p:cNvSpPr/>
          <p:nvPr/>
        </p:nvSpPr>
        <p:spPr>
          <a:xfrm rot="16200000">
            <a:off x="2138620" y="4659010"/>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8" name="楕円 87"/>
          <p:cNvSpPr/>
          <p:nvPr/>
        </p:nvSpPr>
        <p:spPr>
          <a:xfrm rot="16200000">
            <a:off x="2162432" y="4496342"/>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89" name="楕円 88"/>
          <p:cNvSpPr/>
          <p:nvPr/>
        </p:nvSpPr>
        <p:spPr>
          <a:xfrm rot="16200000">
            <a:off x="2034477" y="436933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0" name="楕円 89"/>
          <p:cNvSpPr/>
          <p:nvPr/>
        </p:nvSpPr>
        <p:spPr>
          <a:xfrm rot="16200000">
            <a:off x="2162431" y="426519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1" name="楕円 90"/>
          <p:cNvSpPr/>
          <p:nvPr/>
        </p:nvSpPr>
        <p:spPr>
          <a:xfrm rot="16200000">
            <a:off x="2058291" y="4188411"/>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2" name="楕円 91"/>
          <p:cNvSpPr/>
          <p:nvPr/>
        </p:nvSpPr>
        <p:spPr>
          <a:xfrm>
            <a:off x="2655635" y="502775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3" name="楕円 92"/>
          <p:cNvSpPr/>
          <p:nvPr/>
        </p:nvSpPr>
        <p:spPr>
          <a:xfrm>
            <a:off x="2818303" y="505156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4" name="楕円 93"/>
          <p:cNvSpPr/>
          <p:nvPr/>
        </p:nvSpPr>
        <p:spPr>
          <a:xfrm>
            <a:off x="2945307" y="492361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5" name="楕円 94"/>
          <p:cNvSpPr/>
          <p:nvPr/>
        </p:nvSpPr>
        <p:spPr>
          <a:xfrm>
            <a:off x="3049448" y="505156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6" name="楕円 95"/>
          <p:cNvSpPr/>
          <p:nvPr/>
        </p:nvSpPr>
        <p:spPr>
          <a:xfrm>
            <a:off x="3126234" y="494742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8" name="楕円 97"/>
          <p:cNvSpPr/>
          <p:nvPr/>
        </p:nvSpPr>
        <p:spPr>
          <a:xfrm>
            <a:off x="2388935" y="470771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99" name="楕円 98"/>
          <p:cNvSpPr/>
          <p:nvPr/>
        </p:nvSpPr>
        <p:spPr>
          <a:xfrm>
            <a:off x="2551603" y="473152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0" name="楕円 99"/>
          <p:cNvSpPr/>
          <p:nvPr/>
        </p:nvSpPr>
        <p:spPr>
          <a:xfrm>
            <a:off x="2678607" y="460357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1" name="楕円 100"/>
          <p:cNvSpPr/>
          <p:nvPr/>
        </p:nvSpPr>
        <p:spPr>
          <a:xfrm>
            <a:off x="2782748" y="473152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2" name="楕円 101"/>
          <p:cNvSpPr/>
          <p:nvPr/>
        </p:nvSpPr>
        <p:spPr>
          <a:xfrm>
            <a:off x="2859534" y="462738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3" name="楕円 102"/>
          <p:cNvSpPr/>
          <p:nvPr/>
        </p:nvSpPr>
        <p:spPr>
          <a:xfrm>
            <a:off x="2609915" y="390761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4" name="楕円 103"/>
          <p:cNvSpPr/>
          <p:nvPr/>
        </p:nvSpPr>
        <p:spPr>
          <a:xfrm>
            <a:off x="2772583" y="393142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5" name="楕円 104"/>
          <p:cNvSpPr/>
          <p:nvPr/>
        </p:nvSpPr>
        <p:spPr>
          <a:xfrm>
            <a:off x="2899587" y="380347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6" name="楕円 105"/>
          <p:cNvSpPr/>
          <p:nvPr/>
        </p:nvSpPr>
        <p:spPr>
          <a:xfrm>
            <a:off x="3003728" y="393142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7" name="楕円 106"/>
          <p:cNvSpPr/>
          <p:nvPr/>
        </p:nvSpPr>
        <p:spPr>
          <a:xfrm>
            <a:off x="3080514" y="382728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13" name="グループ化 112"/>
          <p:cNvGrpSpPr/>
          <p:nvPr/>
        </p:nvGrpSpPr>
        <p:grpSpPr>
          <a:xfrm rot="10800000">
            <a:off x="2686115" y="4131134"/>
            <a:ext cx="574741" cy="232096"/>
            <a:chOff x="2716595" y="4131134"/>
            <a:chExt cx="574741" cy="232096"/>
          </a:xfrm>
        </p:grpSpPr>
        <p:sp>
          <p:nvSpPr>
            <p:cNvPr id="108" name="楕円 107"/>
            <p:cNvSpPr/>
            <p:nvPr/>
          </p:nvSpPr>
          <p:spPr>
            <a:xfrm>
              <a:off x="2716595" y="4235277"/>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9" name="楕円 108"/>
            <p:cNvSpPr/>
            <p:nvPr/>
          </p:nvSpPr>
          <p:spPr>
            <a:xfrm>
              <a:off x="2879263" y="4259089"/>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0" name="楕円 109"/>
            <p:cNvSpPr/>
            <p:nvPr/>
          </p:nvSpPr>
          <p:spPr>
            <a:xfrm>
              <a:off x="3006267" y="4131134"/>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1" name="楕円 110"/>
            <p:cNvSpPr/>
            <p:nvPr/>
          </p:nvSpPr>
          <p:spPr>
            <a:xfrm>
              <a:off x="3110408" y="425908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12" name="楕円 111"/>
            <p:cNvSpPr/>
            <p:nvPr/>
          </p:nvSpPr>
          <p:spPr>
            <a:xfrm>
              <a:off x="3187194" y="4154948"/>
              <a:ext cx="104142" cy="104141"/>
            </a:xfrm>
            <a:prstGeom prst="ellipse">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cxnSp>
        <p:nvCxnSpPr>
          <p:cNvPr id="114" name="直線コネクタ 113"/>
          <p:cNvCxnSpPr>
            <a:stCxn id="35" idx="3"/>
          </p:cNvCxnSpPr>
          <p:nvPr/>
        </p:nvCxnSpPr>
        <p:spPr>
          <a:xfrm>
            <a:off x="5590959" y="4304911"/>
            <a:ext cx="561811"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a:endCxn id="35" idx="1"/>
          </p:cNvCxnSpPr>
          <p:nvPr/>
        </p:nvCxnSpPr>
        <p:spPr>
          <a:xfrm flipV="1">
            <a:off x="3769148" y="4304911"/>
            <a:ext cx="561811" cy="283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H="1">
            <a:off x="1875094" y="5402244"/>
            <a:ext cx="1789916" cy="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3" name="テキスト ボックス 122"/>
          <p:cNvSpPr txBox="1"/>
          <p:nvPr/>
        </p:nvSpPr>
        <p:spPr>
          <a:xfrm>
            <a:off x="2186683" y="5492835"/>
            <a:ext cx="1166738" cy="36000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5 mm</a:t>
            </a:r>
            <a:endParaRPr lang="ja-JP" altLang="en-US" sz="2400" dirty="0">
              <a:latin typeface="Segoe UI" panose="020B0502040204020203" pitchFamily="34" charset="0"/>
              <a:cs typeface="Segoe UI" panose="020B0502040204020203" pitchFamily="34" charset="0"/>
            </a:endParaRPr>
          </a:p>
        </p:txBody>
      </p:sp>
      <p:cxnSp>
        <p:nvCxnSpPr>
          <p:cNvPr id="126" name="直線矢印コネクタ 125"/>
          <p:cNvCxnSpPr/>
          <p:nvPr/>
        </p:nvCxnSpPr>
        <p:spPr>
          <a:xfrm>
            <a:off x="1681123" y="3463352"/>
            <a:ext cx="0" cy="1798320"/>
          </a:xfrm>
          <a:prstGeom prst="straightConnector1">
            <a:avLst/>
          </a:prstGeom>
          <a:ln w="635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7" name="テキスト ボックス 126"/>
          <p:cNvSpPr txBox="1"/>
          <p:nvPr/>
        </p:nvSpPr>
        <p:spPr>
          <a:xfrm rot="16200000">
            <a:off x="883710" y="4182512"/>
            <a:ext cx="1166738" cy="360000"/>
          </a:xfrm>
          <a:prstGeom prst="rect">
            <a:avLst/>
          </a:prstGeom>
          <a:noFill/>
        </p:spPr>
        <p:txBody>
          <a:bodyPr wrap="square" rtlCol="0" anchor="ctr">
            <a:spAutoFit/>
          </a:bodyPr>
          <a:lstStyle/>
          <a:p>
            <a:pPr algn="ctr"/>
            <a:r>
              <a:rPr lang="en-US" altLang="ja-JP" sz="2000" dirty="0">
                <a:latin typeface="Segoe UI" panose="020B0502040204020203" pitchFamily="34" charset="0"/>
                <a:cs typeface="Segoe UI" panose="020B0502040204020203" pitchFamily="34" charset="0"/>
              </a:rPr>
              <a:t>5 mm</a:t>
            </a:r>
            <a:endParaRPr lang="ja-JP" altLang="en-US" sz="2400" dirty="0">
              <a:latin typeface="Segoe UI" panose="020B0502040204020203" pitchFamily="34" charset="0"/>
              <a:cs typeface="Segoe UI" panose="020B0502040204020203" pitchFamily="34" charset="0"/>
            </a:endParaRPr>
          </a:p>
        </p:txBody>
      </p:sp>
      <p:cxnSp>
        <p:nvCxnSpPr>
          <p:cNvPr id="131" name="直線コネクタ 130"/>
          <p:cNvCxnSpPr/>
          <p:nvPr/>
        </p:nvCxnSpPr>
        <p:spPr>
          <a:xfrm>
            <a:off x="1515094" y="3464685"/>
            <a:ext cx="360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a:off x="1504626" y="5261431"/>
            <a:ext cx="360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rot="5400000">
            <a:off x="1684626" y="5441431"/>
            <a:ext cx="360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rot="5400000">
            <a:off x="3494208" y="5441433"/>
            <a:ext cx="36000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42" name="グループ化 141"/>
          <p:cNvGrpSpPr/>
          <p:nvPr/>
        </p:nvGrpSpPr>
        <p:grpSpPr>
          <a:xfrm>
            <a:off x="846758" y="5283418"/>
            <a:ext cx="360000" cy="360000"/>
            <a:chOff x="4011720" y="4893133"/>
            <a:chExt cx="360000" cy="360000"/>
          </a:xfrm>
        </p:grpSpPr>
        <p:sp>
          <p:nvSpPr>
            <p:cNvPr id="135" name="楕円 134"/>
            <p:cNvSpPr/>
            <p:nvPr/>
          </p:nvSpPr>
          <p:spPr>
            <a:xfrm>
              <a:off x="4011720" y="4893133"/>
              <a:ext cx="360000" cy="3600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6" name="直線コネクタ 135"/>
            <p:cNvCxnSpPr>
              <a:stCxn id="135" idx="3"/>
              <a:endCxn id="135" idx="7"/>
            </p:cNvCxnSpPr>
            <p:nvPr/>
          </p:nvCxnSpPr>
          <p:spPr>
            <a:xfrm flipV="1">
              <a:off x="4064441" y="4945854"/>
              <a:ext cx="254558" cy="2545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9" name="直線コネクタ 138"/>
            <p:cNvCxnSpPr>
              <a:stCxn id="135" idx="5"/>
              <a:endCxn id="135" idx="1"/>
            </p:cNvCxnSpPr>
            <p:nvPr/>
          </p:nvCxnSpPr>
          <p:spPr>
            <a:xfrm flipH="1" flipV="1">
              <a:off x="4064441" y="4945854"/>
              <a:ext cx="254558" cy="2545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46" name="直線コネクタ 145"/>
          <p:cNvCxnSpPr>
            <a:stCxn id="85" idx="4"/>
            <a:endCxn id="30" idx="1"/>
          </p:cNvCxnSpPr>
          <p:nvPr/>
        </p:nvCxnSpPr>
        <p:spPr>
          <a:xfrm>
            <a:off x="3546733" y="4705888"/>
            <a:ext cx="1169564" cy="51453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15" name="テキスト ボックス 1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spTree>
    <p:extLst>
      <p:ext uri="{BB962C8B-B14F-4D97-AF65-F5344CB8AC3E}">
        <p14:creationId xmlns:p14="http://schemas.microsoft.com/office/powerpoint/2010/main" val="21165092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 name="グラフ 118"/>
          <p:cNvGraphicFramePr>
            <a:graphicFrameLocks/>
          </p:cNvGraphicFramePr>
          <p:nvPr/>
        </p:nvGraphicFramePr>
        <p:xfrm>
          <a:off x="7872000" y="1700757"/>
          <a:ext cx="4320000" cy="4608000"/>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9B56B0FD-1DE8-E001-2A6C-A5B8AAF7692B}"/>
              </a:ext>
            </a:extLst>
          </p:cNvPr>
          <p:cNvSpPr txBox="1"/>
          <p:nvPr/>
        </p:nvSpPr>
        <p:spPr>
          <a:xfrm>
            <a:off x="0" y="846792"/>
            <a:ext cx="12192000" cy="523220"/>
          </a:xfrm>
          <a:prstGeom prst="rect">
            <a:avLst/>
          </a:prstGeom>
          <a:noFill/>
        </p:spPr>
        <p:txBody>
          <a:bodyPr wrap="square" rtlCol="0">
            <a:spAutoFit/>
          </a:bodyPr>
          <a:lstStyle/>
          <a:p>
            <a:r>
              <a:rPr lang="en-US" altLang="ja-JP" sz="2800" dirty="0">
                <a:latin typeface="Segoe UI" panose="020B0502040204020203" pitchFamily="34" charset="0"/>
              </a:rPr>
              <a:t>Simulation results of shot velocity</a:t>
            </a:r>
            <a:endParaRPr lang="ja-JP" altLang="en-US" sz="2800" dirty="0">
              <a:latin typeface="Segoe UI" panose="020B0502040204020203" pitchFamily="34" charset="0"/>
            </a:endParaRPr>
          </a:p>
        </p:txBody>
      </p:sp>
      <p:sp>
        <p:nvSpPr>
          <p:cNvPr id="115" name="テキスト ボックス 1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aphicFrame>
        <p:nvGraphicFramePr>
          <p:cNvPr id="121" name="グラフ 120"/>
          <p:cNvGraphicFramePr>
            <a:graphicFrameLocks/>
          </p:cNvGraphicFramePr>
          <p:nvPr/>
        </p:nvGraphicFramePr>
        <p:xfrm>
          <a:off x="3936000" y="1700757"/>
          <a:ext cx="4320000" cy="4608000"/>
        </p:xfrm>
        <a:graphic>
          <a:graphicData uri="http://schemas.openxmlformats.org/drawingml/2006/chart">
            <c:chart xmlns:c="http://schemas.openxmlformats.org/drawingml/2006/chart" xmlns:r="http://schemas.openxmlformats.org/officeDocument/2006/relationships" r:id="rId4"/>
          </a:graphicData>
        </a:graphic>
      </p:graphicFrame>
      <p:cxnSp>
        <p:nvCxnSpPr>
          <p:cNvPr id="7" name="直線コネクタ 6"/>
          <p:cNvCxnSpPr/>
          <p:nvPr/>
        </p:nvCxnSpPr>
        <p:spPr>
          <a:xfrm>
            <a:off x="790974" y="2101174"/>
            <a:ext cx="0" cy="2198451"/>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6" name="グラフ 115"/>
          <p:cNvGraphicFramePr>
            <a:graphicFrameLocks/>
          </p:cNvGraphicFramePr>
          <p:nvPr/>
        </p:nvGraphicFramePr>
        <p:xfrm>
          <a:off x="0" y="1700757"/>
          <a:ext cx="4320000" cy="4608000"/>
        </p:xfrm>
        <a:graphic>
          <a:graphicData uri="http://schemas.openxmlformats.org/drawingml/2006/chart">
            <c:chart xmlns:c="http://schemas.openxmlformats.org/drawingml/2006/chart" xmlns:r="http://schemas.openxmlformats.org/officeDocument/2006/relationships" r:id="rId5"/>
          </a:graphicData>
        </a:graphic>
      </p:graphicFrame>
      <p:sp>
        <p:nvSpPr>
          <p:cNvPr id="125" name="テキスト ボックス 124">
            <a:extLst>
              <a:ext uri="{FF2B5EF4-FFF2-40B4-BE49-F238E27FC236}">
                <a16:creationId xmlns:a16="http://schemas.microsoft.com/office/drawing/2014/main" id="{0933FF5D-B36B-EDC7-0E7C-FB961CBE2051}"/>
              </a:ext>
            </a:extLst>
          </p:cNvPr>
          <p:cNvSpPr txBox="1"/>
          <p:nvPr/>
        </p:nvSpPr>
        <p:spPr>
          <a:xfrm>
            <a:off x="540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Distance 50mm</a:t>
            </a:r>
            <a:endParaRPr lang="ja-JP" altLang="en-US" u="sng" dirty="0">
              <a:latin typeface="Segoe UI" panose="020B0502040204020203" pitchFamily="34" charset="0"/>
              <a:ea typeface="メイリオ" panose="020B0604030504040204" pitchFamily="50" charset="-128"/>
            </a:endParaRPr>
          </a:p>
        </p:txBody>
      </p:sp>
      <p:sp>
        <p:nvSpPr>
          <p:cNvPr id="128" name="テキスト ボックス 127">
            <a:extLst>
              <a:ext uri="{FF2B5EF4-FFF2-40B4-BE49-F238E27FC236}">
                <a16:creationId xmlns:a16="http://schemas.microsoft.com/office/drawing/2014/main" id="{0933FF5D-B36B-EDC7-0E7C-FB961CBE2051}"/>
              </a:ext>
            </a:extLst>
          </p:cNvPr>
          <p:cNvSpPr txBox="1"/>
          <p:nvPr/>
        </p:nvSpPr>
        <p:spPr>
          <a:xfrm>
            <a:off x="4476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Distance 100mm</a:t>
            </a:r>
            <a:endParaRPr lang="ja-JP" altLang="en-US" u="sng" dirty="0">
              <a:latin typeface="Segoe UI" panose="020B0502040204020203" pitchFamily="34" charset="0"/>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0933FF5D-B36B-EDC7-0E7C-FB961CBE2051}"/>
              </a:ext>
            </a:extLst>
          </p:cNvPr>
          <p:cNvSpPr txBox="1"/>
          <p:nvPr/>
        </p:nvSpPr>
        <p:spPr>
          <a:xfrm>
            <a:off x="8412000" y="151478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Distance 150mm</a:t>
            </a:r>
            <a:endParaRPr lang="ja-JP" altLang="en-US" u="sng"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864088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グラフ 11"/>
          <p:cNvGraphicFramePr>
            <a:graphicFrameLocks/>
          </p:cNvGraphicFramePr>
          <p:nvPr/>
        </p:nvGraphicFramePr>
        <p:xfrm>
          <a:off x="7872000" y="1699447"/>
          <a:ext cx="4320000" cy="4608000"/>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a:extLst>
              <a:ext uri="{FF2B5EF4-FFF2-40B4-BE49-F238E27FC236}">
                <a16:creationId xmlns:a16="http://schemas.microsoft.com/office/drawing/2014/main" id="{9B56B0FD-1DE8-E001-2A6C-A5B8AAF7692B}"/>
              </a:ext>
            </a:extLst>
          </p:cNvPr>
          <p:cNvSpPr txBox="1"/>
          <p:nvPr/>
        </p:nvSpPr>
        <p:spPr>
          <a:xfrm>
            <a:off x="0" y="846792"/>
            <a:ext cx="12192000" cy="523220"/>
          </a:xfrm>
          <a:prstGeom prst="rect">
            <a:avLst/>
          </a:prstGeom>
          <a:noFill/>
        </p:spPr>
        <p:txBody>
          <a:bodyPr wrap="square" rtlCol="0">
            <a:spAutoFit/>
          </a:bodyPr>
          <a:lstStyle/>
          <a:p>
            <a:r>
              <a:rPr lang="en-US" altLang="ja-JP" sz="2800" dirty="0">
                <a:latin typeface="Segoe UI" panose="020B0502040204020203" pitchFamily="34" charset="0"/>
              </a:rPr>
              <a:t>Simulation results of shot velocity</a:t>
            </a:r>
            <a:endParaRPr lang="ja-JP" altLang="en-US" sz="2800" dirty="0">
              <a:latin typeface="Segoe UI" panose="020B0502040204020203" pitchFamily="34" charset="0"/>
            </a:endParaRPr>
          </a:p>
        </p:txBody>
      </p:sp>
      <p:sp>
        <p:nvSpPr>
          <p:cNvPr id="115" name="テキスト ボックス 1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aphicFrame>
        <p:nvGraphicFramePr>
          <p:cNvPr id="16" name="グラフ 15"/>
          <p:cNvGraphicFramePr>
            <a:graphicFrameLocks/>
          </p:cNvGraphicFramePr>
          <p:nvPr/>
        </p:nvGraphicFramePr>
        <p:xfrm>
          <a:off x="3936000" y="1699447"/>
          <a:ext cx="4320000" cy="460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グラフ 12"/>
          <p:cNvGraphicFramePr>
            <a:graphicFrameLocks/>
          </p:cNvGraphicFramePr>
          <p:nvPr/>
        </p:nvGraphicFramePr>
        <p:xfrm>
          <a:off x="0" y="1699447"/>
          <a:ext cx="4320000" cy="4608000"/>
        </p:xfrm>
        <a:graphic>
          <a:graphicData uri="http://schemas.openxmlformats.org/drawingml/2006/chart">
            <c:chart xmlns:c="http://schemas.openxmlformats.org/drawingml/2006/chart" xmlns:r="http://schemas.openxmlformats.org/officeDocument/2006/relationships" r:id="rId5"/>
          </a:graphicData>
        </a:graphic>
      </p:graphicFrame>
      <p:sp>
        <p:nvSpPr>
          <p:cNvPr id="125" name="テキスト ボックス 124">
            <a:extLst>
              <a:ext uri="{FF2B5EF4-FFF2-40B4-BE49-F238E27FC236}">
                <a16:creationId xmlns:a16="http://schemas.microsoft.com/office/drawing/2014/main" id="{0933FF5D-B36B-EDC7-0E7C-FB961CBE2051}"/>
              </a:ext>
            </a:extLst>
          </p:cNvPr>
          <p:cNvSpPr txBox="1"/>
          <p:nvPr/>
        </p:nvSpPr>
        <p:spPr>
          <a:xfrm>
            <a:off x="540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Diameter 4mm</a:t>
            </a:r>
            <a:endParaRPr lang="ja-JP" altLang="en-US" u="sng" dirty="0">
              <a:latin typeface="Segoe UI" panose="020B0502040204020203" pitchFamily="34" charset="0"/>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0933FF5D-B36B-EDC7-0E7C-FB961CBE2051}"/>
              </a:ext>
            </a:extLst>
          </p:cNvPr>
          <p:cNvSpPr txBox="1"/>
          <p:nvPr/>
        </p:nvSpPr>
        <p:spPr>
          <a:xfrm>
            <a:off x="8412000" y="151478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Diameter 6mm</a:t>
            </a:r>
            <a:endParaRPr lang="ja-JP" altLang="en-US" u="sng" dirty="0">
              <a:latin typeface="Segoe UI" panose="020B0502040204020203" pitchFamily="34" charset="0"/>
              <a:ea typeface="メイリオ" panose="020B0604030504040204" pitchFamily="50" charset="-128"/>
            </a:endParaRPr>
          </a:p>
        </p:txBody>
      </p:sp>
      <p:sp>
        <p:nvSpPr>
          <p:cNvPr id="128" name="テキスト ボックス 127">
            <a:extLst>
              <a:ext uri="{FF2B5EF4-FFF2-40B4-BE49-F238E27FC236}">
                <a16:creationId xmlns:a16="http://schemas.microsoft.com/office/drawing/2014/main" id="{0933FF5D-B36B-EDC7-0E7C-FB961CBE2051}"/>
              </a:ext>
            </a:extLst>
          </p:cNvPr>
          <p:cNvSpPr txBox="1"/>
          <p:nvPr/>
        </p:nvSpPr>
        <p:spPr>
          <a:xfrm>
            <a:off x="4476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Diameter 5mm</a:t>
            </a:r>
            <a:endParaRPr lang="ja-JP" altLang="en-US" u="sng"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3103897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9B56B0FD-1DE8-E001-2A6C-A5B8AAF7692B}"/>
              </a:ext>
            </a:extLst>
          </p:cNvPr>
          <p:cNvSpPr txBox="1"/>
          <p:nvPr/>
        </p:nvSpPr>
        <p:spPr>
          <a:xfrm>
            <a:off x="0" y="846792"/>
            <a:ext cx="12192000" cy="523220"/>
          </a:xfrm>
          <a:prstGeom prst="rect">
            <a:avLst/>
          </a:prstGeom>
          <a:noFill/>
        </p:spPr>
        <p:txBody>
          <a:bodyPr wrap="square" rtlCol="0">
            <a:spAutoFit/>
          </a:bodyPr>
          <a:lstStyle/>
          <a:p>
            <a:r>
              <a:rPr lang="en-US" altLang="ja-JP" sz="2800" dirty="0">
                <a:latin typeface="Segoe UI" panose="020B0502040204020203" pitchFamily="34" charset="0"/>
              </a:rPr>
              <a:t>Simulation results of shot velocity distribution </a:t>
            </a:r>
            <a:r>
              <a:rPr lang="en-US" altLang="ja-JP" sz="1400" dirty="0">
                <a:latin typeface="Segoe UI" panose="020B0502040204020203" pitchFamily="34" charset="0"/>
                <a:ea typeface="メイリオ" panose="020B0604030504040204" pitchFamily="50" charset="-128"/>
              </a:rPr>
              <a:t>(Distance between nozzle outlet and specimen difference)</a:t>
            </a:r>
            <a:endParaRPr lang="ja-JP" altLang="en-US" sz="2800">
              <a:latin typeface="Segoe UI" panose="020B0502040204020203" pitchFamily="34" charset="0"/>
              <a:ea typeface="メイリオ" panose="020B0604030504040204" pitchFamily="50" charset="-128"/>
            </a:endParaRPr>
          </a:p>
        </p:txBody>
      </p:sp>
      <p:sp>
        <p:nvSpPr>
          <p:cNvPr id="115" name="テキスト ボックス 114"/>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aphicFrame>
        <p:nvGraphicFramePr>
          <p:cNvPr id="10" name="グラフ 9"/>
          <p:cNvGraphicFramePr>
            <a:graphicFrameLocks/>
          </p:cNvGraphicFramePr>
          <p:nvPr>
            <p:extLst>
              <p:ext uri="{D42A27DB-BD31-4B8C-83A1-F6EECF244321}">
                <p14:modId xmlns:p14="http://schemas.microsoft.com/office/powerpoint/2010/main" val="1292246360"/>
              </p:ext>
            </p:extLst>
          </p:nvPr>
        </p:nvGraphicFramePr>
        <p:xfrm>
          <a:off x="4116000" y="1699447"/>
          <a:ext cx="3960000" cy="460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グラフ 13"/>
          <p:cNvGraphicFramePr>
            <a:graphicFrameLocks/>
          </p:cNvGraphicFramePr>
          <p:nvPr>
            <p:extLst>
              <p:ext uri="{D42A27DB-BD31-4B8C-83A1-F6EECF244321}">
                <p14:modId xmlns:p14="http://schemas.microsoft.com/office/powerpoint/2010/main" val="1118386374"/>
              </p:ext>
            </p:extLst>
          </p:nvPr>
        </p:nvGraphicFramePr>
        <p:xfrm>
          <a:off x="0" y="1699447"/>
          <a:ext cx="3960000" cy="460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 name="グラフ 14"/>
          <p:cNvGraphicFramePr>
            <a:graphicFrameLocks/>
          </p:cNvGraphicFramePr>
          <p:nvPr>
            <p:extLst>
              <p:ext uri="{D42A27DB-BD31-4B8C-83A1-F6EECF244321}">
                <p14:modId xmlns:p14="http://schemas.microsoft.com/office/powerpoint/2010/main" val="3385672938"/>
              </p:ext>
            </p:extLst>
          </p:nvPr>
        </p:nvGraphicFramePr>
        <p:xfrm>
          <a:off x="8232000" y="1699447"/>
          <a:ext cx="3960000" cy="4608000"/>
        </p:xfrm>
        <a:graphic>
          <a:graphicData uri="http://schemas.openxmlformats.org/drawingml/2006/chart">
            <c:chart xmlns:c="http://schemas.openxmlformats.org/drawingml/2006/chart" xmlns:r="http://schemas.openxmlformats.org/officeDocument/2006/relationships" r:id="rId5"/>
          </a:graphicData>
        </a:graphic>
      </p:graphicFrame>
      <p:sp>
        <p:nvSpPr>
          <p:cNvPr id="125" name="テキスト ボックス 124">
            <a:extLst>
              <a:ext uri="{FF2B5EF4-FFF2-40B4-BE49-F238E27FC236}">
                <a16:creationId xmlns:a16="http://schemas.microsoft.com/office/drawing/2014/main" id="{0933FF5D-B36B-EDC7-0E7C-FB961CBE2051}"/>
              </a:ext>
            </a:extLst>
          </p:cNvPr>
          <p:cNvSpPr txBox="1"/>
          <p:nvPr/>
        </p:nvSpPr>
        <p:spPr>
          <a:xfrm>
            <a:off x="360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Nozzle outlet diameter 4mm</a:t>
            </a:r>
            <a:endParaRPr lang="ja-JP" altLang="en-US" u="sng" dirty="0">
              <a:latin typeface="Segoe UI" panose="020B0502040204020203" pitchFamily="34" charset="0"/>
              <a:ea typeface="メイリオ" panose="020B0604030504040204" pitchFamily="50" charset="-128"/>
            </a:endParaRPr>
          </a:p>
        </p:txBody>
      </p:sp>
      <p:sp>
        <p:nvSpPr>
          <p:cNvPr id="129" name="テキスト ボックス 128">
            <a:extLst>
              <a:ext uri="{FF2B5EF4-FFF2-40B4-BE49-F238E27FC236}">
                <a16:creationId xmlns:a16="http://schemas.microsoft.com/office/drawing/2014/main" id="{0933FF5D-B36B-EDC7-0E7C-FB961CBE2051}"/>
              </a:ext>
            </a:extLst>
          </p:cNvPr>
          <p:cNvSpPr txBox="1"/>
          <p:nvPr/>
        </p:nvSpPr>
        <p:spPr>
          <a:xfrm>
            <a:off x="8592000" y="151478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Nozzle outlet diameter 6mm</a:t>
            </a:r>
            <a:endParaRPr lang="ja-JP" altLang="en-US" u="sng" dirty="0">
              <a:latin typeface="Segoe UI" panose="020B0502040204020203" pitchFamily="34" charset="0"/>
              <a:ea typeface="メイリオ" panose="020B0604030504040204" pitchFamily="50" charset="-128"/>
            </a:endParaRPr>
          </a:p>
        </p:txBody>
      </p:sp>
      <p:cxnSp>
        <p:nvCxnSpPr>
          <p:cNvPr id="5" name="直線コネクタ 4"/>
          <p:cNvCxnSpPr/>
          <p:nvPr/>
        </p:nvCxnSpPr>
        <p:spPr>
          <a:xfrm rot="5400000">
            <a:off x="-844256" y="3846723"/>
            <a:ext cx="2249714" cy="0"/>
          </a:xfrm>
          <a:prstGeom prst="line">
            <a:avLst/>
          </a:prstGeom>
        </p:spPr>
        <p:style>
          <a:lnRef idx="1">
            <a:schemeClr val="accent1"/>
          </a:lnRef>
          <a:fillRef idx="0">
            <a:schemeClr val="accent1"/>
          </a:fillRef>
          <a:effectRef idx="0">
            <a:schemeClr val="accent1"/>
          </a:effectRef>
          <a:fontRef idx="minor">
            <a:schemeClr val="tx1"/>
          </a:fontRef>
        </p:style>
      </p:cxnSp>
      <p:sp>
        <p:nvSpPr>
          <p:cNvPr id="128" name="テキスト ボックス 127">
            <a:extLst>
              <a:ext uri="{FF2B5EF4-FFF2-40B4-BE49-F238E27FC236}">
                <a16:creationId xmlns:a16="http://schemas.microsoft.com/office/drawing/2014/main" id="{0933FF5D-B36B-EDC7-0E7C-FB961CBE2051}"/>
              </a:ext>
            </a:extLst>
          </p:cNvPr>
          <p:cNvSpPr txBox="1"/>
          <p:nvPr/>
        </p:nvSpPr>
        <p:spPr>
          <a:xfrm>
            <a:off x="4476000" y="1516091"/>
            <a:ext cx="3240000" cy="369332"/>
          </a:xfrm>
          <a:prstGeom prst="rect">
            <a:avLst/>
          </a:prstGeom>
          <a:noFill/>
        </p:spPr>
        <p:txBody>
          <a:bodyPr wrap="square" rtlCol="0" anchor="ctr">
            <a:spAutoFit/>
          </a:bodyPr>
          <a:lstStyle/>
          <a:p>
            <a:pPr algn="ctr"/>
            <a:r>
              <a:rPr lang="en-US" altLang="ja-JP" dirty="0">
                <a:latin typeface="Segoe UI" panose="020B0502040204020203" pitchFamily="34" charset="0"/>
                <a:ea typeface="メイリオ" panose="020B0604030504040204" pitchFamily="50" charset="-128"/>
              </a:rPr>
              <a:t>Nozzle outlet diameter 5mm</a:t>
            </a:r>
            <a:endParaRPr lang="ja-JP" altLang="en-US" u="sng" dirty="0">
              <a:latin typeface="Segoe UI" panose="020B0502040204020203" pitchFamily="34" charset="0"/>
              <a:ea typeface="メイリオ" panose="020B0604030504040204" pitchFamily="50" charset="-128"/>
            </a:endParaRPr>
          </a:p>
        </p:txBody>
      </p:sp>
    </p:spTree>
    <p:extLst>
      <p:ext uri="{BB962C8B-B14F-4D97-AF65-F5344CB8AC3E}">
        <p14:creationId xmlns:p14="http://schemas.microsoft.com/office/powerpoint/2010/main" val="34160088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0" y="843324"/>
            <a:ext cx="11555984"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Velocity relationship between shot and airflow </a:t>
            </a:r>
            <a:r>
              <a:rPr lang="en-US" altLang="ja-JP" sz="2000" dirty="0">
                <a:latin typeface="Segoe UI" panose="020B0502040204020203" pitchFamily="34" charset="0"/>
                <a:ea typeface="メイリオ" panose="020B0604030504040204" pitchFamily="50" charset="-128"/>
              </a:rPr>
              <a:t>(Nozzle outlet diameter difference)</a:t>
            </a:r>
            <a:endParaRPr lang="ja-JP" altLang="en-US" sz="2000" dirty="0">
              <a:latin typeface="Segoe UI" panose="020B0502040204020203" pitchFamily="34" charset="0"/>
              <a:ea typeface="メイリオ" panose="020B0604030504040204" pitchFamily="50" charset="-128"/>
            </a:endParaRPr>
          </a:p>
        </p:txBody>
      </p:sp>
      <p:sp>
        <p:nvSpPr>
          <p:cNvPr id="16" name="テキスト ボックス 15"/>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pSp>
        <p:nvGrpSpPr>
          <p:cNvPr id="2" name="グループ化 1">
            <a:extLst>
              <a:ext uri="{FF2B5EF4-FFF2-40B4-BE49-F238E27FC236}">
                <a16:creationId xmlns:a16="http://schemas.microsoft.com/office/drawing/2014/main" id="{B71B6968-EE25-C99D-59EC-AF29C5A0681A}"/>
              </a:ext>
            </a:extLst>
          </p:cNvPr>
          <p:cNvGrpSpPr>
            <a:grpSpLocks noChangeAspect="1"/>
          </p:cNvGrpSpPr>
          <p:nvPr/>
        </p:nvGrpSpPr>
        <p:grpSpPr>
          <a:xfrm>
            <a:off x="7662169" y="122493"/>
            <a:ext cx="2019412" cy="648000"/>
            <a:chOff x="12697316" y="2092565"/>
            <a:chExt cx="8095844" cy="2597882"/>
          </a:xfrm>
        </p:grpSpPr>
        <p:pic>
          <p:nvPicPr>
            <p:cNvPr id="3" name="図 2">
              <a:extLst>
                <a:ext uri="{FF2B5EF4-FFF2-40B4-BE49-F238E27FC236}">
                  <a16:creationId xmlns:a16="http://schemas.microsoft.com/office/drawing/2014/main" id="{8578447C-E601-D53E-DA76-04382A13CC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5" name="正方形/長方形 4">
              <a:extLst>
                <a:ext uri="{FF2B5EF4-FFF2-40B4-BE49-F238E27FC236}">
                  <a16:creationId xmlns:a16="http://schemas.microsoft.com/office/drawing/2014/main" id="{E6C6A50A-231C-AAE4-AE89-21B598DB3171}"/>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6" name="直線コネクタ 5">
              <a:extLst>
                <a:ext uri="{FF2B5EF4-FFF2-40B4-BE49-F238E27FC236}">
                  <a16:creationId xmlns:a16="http://schemas.microsoft.com/office/drawing/2014/main" id="{3D13703B-ADB8-6973-7F82-11F2DCAE96D8}"/>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22F6E405-300B-7B5C-2E2A-491A0D03C70F}"/>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BCD12BEB-567C-316D-D49A-069785FFE398}"/>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0" name="テキスト ボックス 19">
              <a:extLst>
                <a:ext uri="{FF2B5EF4-FFF2-40B4-BE49-F238E27FC236}">
                  <a16:creationId xmlns:a16="http://schemas.microsoft.com/office/drawing/2014/main" id="{29C99515-460B-C7B5-C4D8-DC0D9FD78726}"/>
                </a:ext>
              </a:extLst>
            </p:cNvPr>
            <p:cNvSpPr txBox="1"/>
            <p:nvPr/>
          </p:nvSpPr>
          <p:spPr>
            <a:xfrm>
              <a:off x="16357695" y="3850441"/>
              <a:ext cx="2164866" cy="840006"/>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graphicFrame>
        <p:nvGraphicFramePr>
          <p:cNvPr id="14" name="グラフ 13"/>
          <p:cNvGraphicFramePr>
            <a:graphicFrameLocks/>
          </p:cNvGraphicFramePr>
          <p:nvPr>
            <p:extLst>
              <p:ext uri="{D42A27DB-BD31-4B8C-83A1-F6EECF244321}">
                <p14:modId xmlns:p14="http://schemas.microsoft.com/office/powerpoint/2010/main" val="453334250"/>
              </p:ext>
            </p:extLst>
          </p:nvPr>
        </p:nvGraphicFramePr>
        <p:xfrm>
          <a:off x="2946000" y="1747544"/>
          <a:ext cx="6300000" cy="3780000"/>
        </p:xfrm>
        <a:graphic>
          <a:graphicData uri="http://schemas.openxmlformats.org/drawingml/2006/chart">
            <c:chart xmlns:c="http://schemas.openxmlformats.org/drawingml/2006/chart" xmlns:r="http://schemas.openxmlformats.org/officeDocument/2006/relationships" r:id="rId4"/>
          </a:graphicData>
        </a:graphic>
      </p:graphicFrame>
      <p:sp>
        <p:nvSpPr>
          <p:cNvPr id="21" name="楕円 20"/>
          <p:cNvSpPr/>
          <p:nvPr/>
        </p:nvSpPr>
        <p:spPr>
          <a:xfrm>
            <a:off x="8654503" y="4175824"/>
            <a:ext cx="478631" cy="44324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15718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グラフ 17"/>
          <p:cNvGraphicFramePr>
            <a:graphicFrameLocks/>
          </p:cNvGraphicFramePr>
          <p:nvPr>
            <p:extLst>
              <p:ext uri="{D42A27DB-BD31-4B8C-83A1-F6EECF244321}">
                <p14:modId xmlns:p14="http://schemas.microsoft.com/office/powerpoint/2010/main" val="3579845861"/>
              </p:ext>
            </p:extLst>
          </p:nvPr>
        </p:nvGraphicFramePr>
        <p:xfrm>
          <a:off x="2946000" y="1366544"/>
          <a:ext cx="6300000" cy="3780000"/>
        </p:xfrm>
        <a:graphic>
          <a:graphicData uri="http://schemas.openxmlformats.org/drawingml/2006/chart">
            <c:chart xmlns:c="http://schemas.openxmlformats.org/drawingml/2006/chart" xmlns:r="http://schemas.openxmlformats.org/officeDocument/2006/relationships" r:id="rId3"/>
          </a:graphicData>
        </a:graphic>
      </p:graphicFrame>
      <p:sp>
        <p:nvSpPr>
          <p:cNvPr id="4" name="テキスト ボックス 3"/>
          <p:cNvSpPr txBox="1"/>
          <p:nvPr/>
        </p:nvSpPr>
        <p:spPr>
          <a:xfrm>
            <a:off x="0" y="843324"/>
            <a:ext cx="11555984" cy="523220"/>
          </a:xfrm>
          <a:prstGeom prst="rect">
            <a:avLst/>
          </a:prstGeom>
          <a:noFill/>
        </p:spPr>
        <p:txBody>
          <a:bodyPr wrap="none" rtlCol="0">
            <a:spAutoFit/>
          </a:bodyPr>
          <a:lstStyle/>
          <a:p>
            <a:r>
              <a:rPr lang="en-US" altLang="ja-JP" sz="2800" dirty="0">
                <a:latin typeface="Segoe UI" panose="020B0502040204020203" pitchFamily="34" charset="0"/>
                <a:ea typeface="メイリオ" panose="020B0604030504040204" pitchFamily="50" charset="-128"/>
              </a:rPr>
              <a:t>Velocity relationship between shot and airflow </a:t>
            </a:r>
            <a:r>
              <a:rPr lang="en-US" altLang="ja-JP" sz="2000" dirty="0">
                <a:latin typeface="Segoe UI" panose="020B0502040204020203" pitchFamily="34" charset="0"/>
                <a:ea typeface="メイリオ" panose="020B0604030504040204" pitchFamily="50" charset="-128"/>
              </a:rPr>
              <a:t>(Nozzle outlet diameter difference)</a:t>
            </a:r>
            <a:endParaRPr lang="ja-JP" altLang="en-US" sz="2000" dirty="0">
              <a:latin typeface="Segoe UI" panose="020B0502040204020203" pitchFamily="34" charset="0"/>
              <a:ea typeface="メイリオ" panose="020B0604030504040204" pitchFamily="50" charset="-128"/>
            </a:endParaRPr>
          </a:p>
        </p:txBody>
      </p:sp>
      <p:sp>
        <p:nvSpPr>
          <p:cNvPr id="7" name="楕円 6"/>
          <p:cNvSpPr/>
          <p:nvPr/>
        </p:nvSpPr>
        <p:spPr>
          <a:xfrm>
            <a:off x="8491637" y="3755074"/>
            <a:ext cx="478631" cy="44324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446645" y="5296888"/>
            <a:ext cx="11298710" cy="830997"/>
          </a:xfrm>
          <a:prstGeom prst="rect">
            <a:avLst/>
          </a:prstGeom>
          <a:solidFill>
            <a:srgbClr val="0070C0"/>
          </a:solidFill>
          <a:ln w="12700">
            <a:noFill/>
          </a:ln>
        </p:spPr>
        <p:txBody>
          <a:bodyPr wrap="square" rtlCol="0">
            <a:spAutoFit/>
          </a:bodyPr>
          <a:lstStyle/>
          <a:p>
            <a:pPr marL="342900" indent="-342900">
              <a:buFont typeface="Wingdings" panose="05000000000000000000" pitchFamily="2" charset="2"/>
              <a:buChar char="u"/>
            </a:pPr>
            <a:r>
              <a:rPr lang="en-US" altLang="ja-JP" sz="2400" dirty="0">
                <a:solidFill>
                  <a:schemeClr val="bg1"/>
                </a:solidFill>
                <a:latin typeface="Segoe UI" panose="020B0502040204020203" pitchFamily="34" charset="0"/>
                <a:ea typeface="メイリオ" panose="020B0604030504040204" pitchFamily="50" charset="-128"/>
              </a:rPr>
              <a:t>At</a:t>
            </a:r>
            <a:r>
              <a:rPr lang="ja-JP" altLang="en-US" sz="2400" dirty="0">
                <a:solidFill>
                  <a:schemeClr val="bg1"/>
                </a:solidFill>
                <a:latin typeface="Segoe UI" panose="020B0502040204020203" pitchFamily="34" charset="0"/>
                <a:ea typeface="メイリオ" panose="020B0604030504040204" pitchFamily="50" charset="-128"/>
              </a:rPr>
              <a:t> </a:t>
            </a:r>
            <a:r>
              <a:rPr lang="en-US" altLang="ja-JP" sz="2400" dirty="0">
                <a:solidFill>
                  <a:schemeClr val="bg1"/>
                </a:solidFill>
                <a:latin typeface="Segoe UI" panose="020B0502040204020203" pitchFamily="34" charset="0"/>
                <a:ea typeface="メイリオ" panose="020B0604030504040204" pitchFamily="50" charset="-128"/>
              </a:rPr>
              <a:t>all nozzle outlet diameters, </a:t>
            </a:r>
            <a:r>
              <a:rPr lang="en-US" altLang="ja-JP" sz="2400" u="sng" dirty="0">
                <a:solidFill>
                  <a:schemeClr val="bg1"/>
                </a:solidFill>
                <a:latin typeface="Segoe UI" panose="020B0502040204020203" pitchFamily="34" charset="0"/>
                <a:ea typeface="メイリオ" panose="020B0604030504040204" pitchFamily="50" charset="-128"/>
              </a:rPr>
              <a:t>the shot reaches its maximum velocity at </a:t>
            </a:r>
            <a:r>
              <a:rPr lang="en-US" altLang="ja-JP" sz="2400" b="1" u="sng" dirty="0">
                <a:solidFill>
                  <a:schemeClr val="bg1"/>
                </a:solidFill>
                <a:latin typeface="Segoe UI" panose="020B0502040204020203" pitchFamily="34" charset="0"/>
                <a:ea typeface="メイリオ" panose="020B0604030504040204" pitchFamily="50" charset="-128"/>
              </a:rPr>
              <a:t>the intersection of the shot and airflow velocity</a:t>
            </a:r>
            <a:r>
              <a:rPr lang="en-US" altLang="ja-JP" sz="2400" dirty="0">
                <a:solidFill>
                  <a:schemeClr val="bg1"/>
                </a:solidFill>
                <a:latin typeface="Segoe UI" panose="020B0502040204020203" pitchFamily="34" charset="0"/>
                <a:ea typeface="メイリオ" panose="020B0604030504040204" pitchFamily="50" charset="-128"/>
              </a:rPr>
              <a:t>. </a:t>
            </a:r>
          </a:p>
        </p:txBody>
      </p:sp>
      <p:sp>
        <p:nvSpPr>
          <p:cNvPr id="16" name="テキスト ボックス 15"/>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Shots flight analysis by MPS</a:t>
            </a:r>
            <a:endParaRPr lang="ja-JP" altLang="en-US" sz="4400" b="1" dirty="0">
              <a:latin typeface="Segoe UI" panose="020B0502040204020203" pitchFamily="34" charset="0"/>
            </a:endParaRPr>
          </a:p>
        </p:txBody>
      </p:sp>
      <p:grpSp>
        <p:nvGrpSpPr>
          <p:cNvPr id="2" name="グループ化 1">
            <a:extLst>
              <a:ext uri="{FF2B5EF4-FFF2-40B4-BE49-F238E27FC236}">
                <a16:creationId xmlns:a16="http://schemas.microsoft.com/office/drawing/2014/main" id="{B71B6968-EE25-C99D-59EC-AF29C5A0681A}"/>
              </a:ext>
            </a:extLst>
          </p:cNvPr>
          <p:cNvGrpSpPr>
            <a:grpSpLocks noChangeAspect="1"/>
          </p:cNvGrpSpPr>
          <p:nvPr/>
        </p:nvGrpSpPr>
        <p:grpSpPr>
          <a:xfrm>
            <a:off x="7662169" y="122493"/>
            <a:ext cx="2019412" cy="648000"/>
            <a:chOff x="12697316" y="2092565"/>
            <a:chExt cx="8095844" cy="2597882"/>
          </a:xfrm>
        </p:grpSpPr>
        <p:pic>
          <p:nvPicPr>
            <p:cNvPr id="3" name="図 2">
              <a:extLst>
                <a:ext uri="{FF2B5EF4-FFF2-40B4-BE49-F238E27FC236}">
                  <a16:creationId xmlns:a16="http://schemas.microsoft.com/office/drawing/2014/main" id="{8578447C-E601-D53E-DA76-04382A13CC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96848" y="2092565"/>
              <a:ext cx="4362232" cy="2333828"/>
            </a:xfrm>
            <a:prstGeom prst="rect">
              <a:avLst/>
            </a:prstGeom>
          </p:spPr>
        </p:pic>
        <p:sp>
          <p:nvSpPr>
            <p:cNvPr id="5" name="正方形/長方形 4">
              <a:extLst>
                <a:ext uri="{FF2B5EF4-FFF2-40B4-BE49-F238E27FC236}">
                  <a16:creationId xmlns:a16="http://schemas.microsoft.com/office/drawing/2014/main" id="{E6C6A50A-231C-AAE4-AE89-21B598DB3171}"/>
                </a:ext>
              </a:extLst>
            </p:cNvPr>
            <p:cNvSpPr/>
            <p:nvPr/>
          </p:nvSpPr>
          <p:spPr>
            <a:xfrm>
              <a:off x="19049824" y="2143668"/>
              <a:ext cx="333195" cy="2231622"/>
            </a:xfrm>
            <a:prstGeom prst="rect">
              <a:avLst/>
            </a:prstGeom>
            <a:solidFill>
              <a:schemeClr val="bg2">
                <a:lumMod val="75000"/>
              </a:schemeClr>
            </a:solid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6" name="直線コネクタ 5">
              <a:extLst>
                <a:ext uri="{FF2B5EF4-FFF2-40B4-BE49-F238E27FC236}">
                  <a16:creationId xmlns:a16="http://schemas.microsoft.com/office/drawing/2014/main" id="{3D13703B-ADB8-6973-7F82-11F2DCAE96D8}"/>
                </a:ext>
              </a:extLst>
            </p:cNvPr>
            <p:cNvCxnSpPr/>
            <p:nvPr/>
          </p:nvCxnSpPr>
          <p:spPr>
            <a:xfrm flipH="1">
              <a:off x="17130739" y="2430137"/>
              <a:ext cx="0" cy="1650393"/>
            </a:xfrm>
            <a:prstGeom prst="line">
              <a:avLst/>
            </a:prstGeom>
            <a:ln w="381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線矢印コネクタ 16">
              <a:extLst>
                <a:ext uri="{FF2B5EF4-FFF2-40B4-BE49-F238E27FC236}">
                  <a16:creationId xmlns:a16="http://schemas.microsoft.com/office/drawing/2014/main" id="{22F6E405-300B-7B5C-2E2A-491A0D03C70F}"/>
                </a:ext>
              </a:extLst>
            </p:cNvPr>
            <p:cNvCxnSpPr/>
            <p:nvPr/>
          </p:nvCxnSpPr>
          <p:spPr>
            <a:xfrm>
              <a:off x="12697316" y="3259478"/>
              <a:ext cx="7439945" cy="0"/>
            </a:xfrm>
            <a:prstGeom prst="straightConnector1">
              <a:avLst/>
            </a:prstGeom>
            <a:ln w="381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9" name="テキスト ボックス 18">
              <a:extLst>
                <a:ext uri="{FF2B5EF4-FFF2-40B4-BE49-F238E27FC236}">
                  <a16:creationId xmlns:a16="http://schemas.microsoft.com/office/drawing/2014/main" id="{BCD12BEB-567C-316D-D49A-069785FFE398}"/>
                </a:ext>
              </a:extLst>
            </p:cNvPr>
            <p:cNvSpPr txBox="1"/>
            <p:nvPr/>
          </p:nvSpPr>
          <p:spPr>
            <a:xfrm>
              <a:off x="20440596" y="2757071"/>
              <a:ext cx="352564" cy="923338"/>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y</a:t>
              </a:r>
              <a:endParaRPr lang="ja-JP" altLang="en-US" sz="1200" dirty="0">
                <a:latin typeface="Segoe UI" panose="020B0502040204020203" pitchFamily="34" charset="0"/>
                <a:cs typeface="Segoe UI" panose="020B0502040204020203" pitchFamily="34" charset="0"/>
              </a:endParaRPr>
            </a:p>
          </p:txBody>
        </p:sp>
        <p:sp>
          <p:nvSpPr>
            <p:cNvPr id="20" name="テキスト ボックス 19">
              <a:extLst>
                <a:ext uri="{FF2B5EF4-FFF2-40B4-BE49-F238E27FC236}">
                  <a16:creationId xmlns:a16="http://schemas.microsoft.com/office/drawing/2014/main" id="{29C99515-460B-C7B5-C4D8-DC0D9FD78726}"/>
                </a:ext>
              </a:extLst>
            </p:cNvPr>
            <p:cNvSpPr txBox="1"/>
            <p:nvPr/>
          </p:nvSpPr>
          <p:spPr>
            <a:xfrm>
              <a:off x="16357695" y="3850441"/>
              <a:ext cx="2164866" cy="840006"/>
            </a:xfrm>
            <a:prstGeom prst="rect">
              <a:avLst/>
            </a:prstGeom>
            <a:noFill/>
          </p:spPr>
          <p:txBody>
            <a:bodyPr wrap="square" rtlCol="0" anchor="ctr">
              <a:spAutoFit/>
            </a:bodyPr>
            <a:lstStyle/>
            <a:p>
              <a:pPr algn="ctr"/>
              <a:r>
                <a:rPr lang="en-US" altLang="ja-JP" sz="1200" dirty="0">
                  <a:latin typeface="Segoe UI" panose="020B0502040204020203" pitchFamily="34" charset="0"/>
                  <a:cs typeface="Segoe UI" panose="020B0502040204020203" pitchFamily="34" charset="0"/>
                </a:rPr>
                <a:t> y=0 </a:t>
              </a:r>
              <a:endParaRPr lang="ja-JP" altLang="en-US" sz="1200" dirty="0">
                <a:latin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158756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pic>
        <p:nvPicPr>
          <p:cNvPr id="4" name="図 3"/>
          <p:cNvPicPr>
            <a:picLocks noChangeAspect="1"/>
          </p:cNvPicPr>
          <p:nvPr/>
        </p:nvPicPr>
        <p:blipFill rotWithShape="1">
          <a:blip r:embed="rId3" cstate="print">
            <a:extLst>
              <a:ext uri="{28A0092B-C50C-407E-A947-70E740481C1C}">
                <a14:useLocalDpi xmlns:a14="http://schemas.microsoft.com/office/drawing/2010/main" val="0"/>
              </a:ext>
            </a:extLst>
          </a:blip>
          <a:srcRect l="7672" t="25555" r="5445" b="13518"/>
          <a:stretch/>
        </p:blipFill>
        <p:spPr>
          <a:xfrm>
            <a:off x="5638000" y="1004657"/>
            <a:ext cx="6300000" cy="3126259"/>
          </a:xfrm>
          <a:prstGeom prst="rect">
            <a:avLst/>
          </a:prstGeom>
        </p:spPr>
      </p:pic>
      <p:sp>
        <p:nvSpPr>
          <p:cNvPr id="5" name="テキスト ボックス 4"/>
          <p:cNvSpPr txBox="1"/>
          <p:nvPr/>
        </p:nvSpPr>
        <p:spPr>
          <a:xfrm>
            <a:off x="3684000" y="6462258"/>
            <a:ext cx="4824000" cy="276999"/>
          </a:xfrm>
          <a:prstGeom prst="rect">
            <a:avLst/>
          </a:prstGeom>
          <a:noFill/>
        </p:spPr>
        <p:txBody>
          <a:bodyPr wrap="square" rtlCol="0">
            <a:spAutoFit/>
          </a:bodyPr>
          <a:lstStyle/>
          <a:p>
            <a:pPr algn="ctr"/>
            <a:r>
              <a:rPr lang="en-US" altLang="ja-JP" sz="1200" dirty="0">
                <a:solidFill>
                  <a:schemeClr val="bg1"/>
                </a:solidFill>
                <a:latin typeface="Segoe UI" panose="020B0502040204020203" pitchFamily="34" charset="0"/>
                <a:ea typeface="メイリオ" panose="020B0604030504040204" pitchFamily="50" charset="-128"/>
              </a:rPr>
              <a:t>https://global.toyota/jp/mobility/toyota-brand/gallery/prius.html</a:t>
            </a:r>
            <a:endParaRPr lang="ja-JP" altLang="en-US" sz="1200" dirty="0">
              <a:solidFill>
                <a:schemeClr val="bg1"/>
              </a:solidFill>
              <a:latin typeface="Segoe UI" panose="020B0502040204020203" pitchFamily="34" charset="0"/>
              <a:ea typeface="メイリオ" panose="020B0604030504040204" pitchFamily="50" charset="-128"/>
            </a:endParaRPr>
          </a:p>
        </p:txBody>
      </p:sp>
      <p:pic>
        <p:nvPicPr>
          <p:cNvPr id="7" name="図 6"/>
          <p:cNvPicPr>
            <a:picLocks noChangeAspect="1"/>
          </p:cNvPicPr>
          <p:nvPr/>
        </p:nvPicPr>
        <p:blipFill>
          <a:blip r:embed="rId4"/>
          <a:stretch>
            <a:fillRect/>
          </a:stretch>
        </p:blipFill>
        <p:spPr>
          <a:xfrm>
            <a:off x="9784975" y="279482"/>
            <a:ext cx="2407025" cy="489960"/>
          </a:xfrm>
          <a:prstGeom prst="rect">
            <a:avLst/>
          </a:prstGeom>
        </p:spPr>
      </p:pic>
      <p:grpSp>
        <p:nvGrpSpPr>
          <p:cNvPr id="13" name="グループ化 12"/>
          <p:cNvGrpSpPr/>
          <p:nvPr/>
        </p:nvGrpSpPr>
        <p:grpSpPr>
          <a:xfrm>
            <a:off x="598000" y="4484159"/>
            <a:ext cx="5040000" cy="1468589"/>
            <a:chOff x="666885" y="4130916"/>
            <a:chExt cx="5040000" cy="1468589"/>
          </a:xfrm>
        </p:grpSpPr>
        <p:sp>
          <p:nvSpPr>
            <p:cNvPr id="9" name="角丸四角形 8"/>
            <p:cNvSpPr/>
            <p:nvPr/>
          </p:nvSpPr>
          <p:spPr>
            <a:xfrm>
              <a:off x="666885" y="4375505"/>
              <a:ext cx="5040000" cy="1224000"/>
            </a:xfrm>
            <a:prstGeom prst="roundRect">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0" name="角丸四角形 9"/>
            <p:cNvSpPr/>
            <p:nvPr/>
          </p:nvSpPr>
          <p:spPr>
            <a:xfrm>
              <a:off x="1692885" y="4130916"/>
              <a:ext cx="2988000" cy="504000"/>
            </a:xfrm>
            <a:prstGeom prst="roundRect">
              <a:avLst/>
            </a:prstGeom>
            <a:solidFill>
              <a:schemeClr val="bg1"/>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Segoe UI" panose="020B0502040204020203" pitchFamily="34" charset="0"/>
                  <a:ea typeface="メイリオ" panose="020B0604030504040204" pitchFamily="50" charset="-128"/>
                </a:rPr>
                <a:t>Contemporary issue</a:t>
              </a:r>
              <a:endParaRPr lang="ja-JP" altLang="en-US" sz="2400" dirty="0">
                <a:solidFill>
                  <a:schemeClr val="tx1"/>
                </a:solidFill>
                <a:latin typeface="Segoe UI" panose="020B0502040204020203" pitchFamily="34" charset="0"/>
                <a:ea typeface="メイリオ" panose="020B0604030504040204" pitchFamily="50" charset="-128"/>
              </a:endParaRPr>
            </a:p>
          </p:txBody>
        </p:sp>
        <p:sp>
          <p:nvSpPr>
            <p:cNvPr id="11" name="テキスト ボックス 10"/>
            <p:cNvSpPr txBox="1"/>
            <p:nvPr/>
          </p:nvSpPr>
          <p:spPr>
            <a:xfrm>
              <a:off x="1026885" y="4854763"/>
              <a:ext cx="4320000" cy="461665"/>
            </a:xfrm>
            <a:prstGeom prst="rect">
              <a:avLst/>
            </a:prstGeom>
            <a:noFill/>
          </p:spPr>
          <p:txBody>
            <a:bodyPr wrap="square" rtlCol="0">
              <a:spAutoFit/>
            </a:bodyPr>
            <a:lstStyle/>
            <a:p>
              <a:pPr algn="ctr"/>
              <a:r>
                <a:rPr lang="en-US" altLang="ja-JP" sz="2400" dirty="0">
                  <a:latin typeface="Segoe UI" panose="020B0502040204020203" pitchFamily="34" charset="0"/>
                </a:rPr>
                <a:t>Failure due to fatigue failure</a:t>
              </a:r>
              <a:endParaRPr lang="ja-JP" altLang="en-US" sz="2400" dirty="0">
                <a:latin typeface="Segoe UI" panose="020B0502040204020203" pitchFamily="34" charset="0"/>
              </a:endParaRPr>
            </a:p>
          </p:txBody>
        </p:sp>
      </p:grpSp>
      <p:sp>
        <p:nvSpPr>
          <p:cNvPr id="12" name="テキスト ボックス 11"/>
          <p:cNvSpPr txBox="1"/>
          <p:nvPr/>
        </p:nvSpPr>
        <p:spPr>
          <a:xfrm>
            <a:off x="6890800" y="5168838"/>
            <a:ext cx="4608000" cy="540000"/>
          </a:xfrm>
          <a:prstGeom prst="rect">
            <a:avLst/>
          </a:prstGeom>
          <a:noFill/>
        </p:spPr>
        <p:txBody>
          <a:bodyPr wrap="square" rtlCol="0">
            <a:spAutoFit/>
          </a:bodyPr>
          <a:lstStyle/>
          <a:p>
            <a:pPr algn="ctr"/>
            <a:r>
              <a:rPr lang="en-US" altLang="ja-JP" sz="2800" dirty="0">
                <a:latin typeface="Segoe UI" panose="020B0502040204020203" pitchFamily="34" charset="0"/>
              </a:rPr>
              <a:t>Improving </a:t>
            </a:r>
            <a:r>
              <a:rPr lang="en-US" altLang="ja-JP" sz="2800" b="1" u="sng" dirty="0">
                <a:solidFill>
                  <a:srgbClr val="FF0000"/>
                </a:solidFill>
                <a:latin typeface="Segoe UI" panose="020B0502040204020203" pitchFamily="34" charset="0"/>
              </a:rPr>
              <a:t>fatigue strength</a:t>
            </a:r>
            <a:endParaRPr lang="ja-JP" altLang="en-US" sz="2800" b="1" u="sng" dirty="0">
              <a:solidFill>
                <a:srgbClr val="FF0000"/>
              </a:solidFill>
              <a:latin typeface="Segoe UI" panose="020B0502040204020203" pitchFamily="34" charset="0"/>
            </a:endParaRPr>
          </a:p>
        </p:txBody>
      </p:sp>
      <p:grpSp>
        <p:nvGrpSpPr>
          <p:cNvPr id="14" name="グループ化 13"/>
          <p:cNvGrpSpPr/>
          <p:nvPr/>
        </p:nvGrpSpPr>
        <p:grpSpPr>
          <a:xfrm>
            <a:off x="6674800" y="4484159"/>
            <a:ext cx="5040000" cy="1468589"/>
            <a:chOff x="666885" y="4130916"/>
            <a:chExt cx="5040000" cy="1468589"/>
          </a:xfrm>
        </p:grpSpPr>
        <p:sp>
          <p:nvSpPr>
            <p:cNvPr id="15" name="角丸四角形 14"/>
            <p:cNvSpPr/>
            <p:nvPr/>
          </p:nvSpPr>
          <p:spPr>
            <a:xfrm>
              <a:off x="666885" y="4375505"/>
              <a:ext cx="5040000" cy="12240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角丸四角形 15"/>
            <p:cNvSpPr/>
            <p:nvPr/>
          </p:nvSpPr>
          <p:spPr>
            <a:xfrm>
              <a:off x="1692885" y="4130916"/>
              <a:ext cx="2988000" cy="504000"/>
            </a:xfrm>
            <a:prstGeom prst="roundRect">
              <a:avLst/>
            </a:prstGeom>
            <a:solidFill>
              <a:schemeClr val="bg1"/>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Segoe UI" panose="020B0502040204020203" pitchFamily="34" charset="0"/>
                  <a:ea typeface="メイリオ" panose="020B0604030504040204" pitchFamily="50" charset="-128"/>
                </a:rPr>
                <a:t>Solution</a:t>
              </a:r>
              <a:endParaRPr lang="ja-JP" altLang="en-US" sz="2400" dirty="0">
                <a:solidFill>
                  <a:schemeClr val="tx1"/>
                </a:solidFill>
                <a:latin typeface="Segoe UI" panose="020B0502040204020203" pitchFamily="34" charset="0"/>
                <a:ea typeface="メイリオ" panose="020B0604030504040204" pitchFamily="50" charset="-128"/>
              </a:endParaRPr>
            </a:p>
          </p:txBody>
        </p:sp>
      </p:grpSp>
      <p:sp>
        <p:nvSpPr>
          <p:cNvPr id="18" name="下カーブ矢印 17"/>
          <p:cNvSpPr/>
          <p:nvPr/>
        </p:nvSpPr>
        <p:spPr>
          <a:xfrm flipH="1">
            <a:off x="4836000" y="4545334"/>
            <a:ext cx="2520000" cy="450840"/>
          </a:xfrm>
          <a:prstGeom prst="curvedDownArrow">
            <a:avLst>
              <a:gd name="adj1" fmla="val 45458"/>
              <a:gd name="adj2" fmla="val 116583"/>
              <a:gd name="adj3" fmla="val 35564"/>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schemeClr val="tx1"/>
              </a:solidFill>
            </a:endParaRPr>
          </a:p>
        </p:txBody>
      </p:sp>
      <p:sp>
        <p:nvSpPr>
          <p:cNvPr id="19" name="テキスト ボックス 18"/>
          <p:cNvSpPr txBox="1"/>
          <p:nvPr/>
        </p:nvSpPr>
        <p:spPr>
          <a:xfrm>
            <a:off x="958000" y="1048119"/>
            <a:ext cx="4320000" cy="584775"/>
          </a:xfrm>
          <a:prstGeom prst="rect">
            <a:avLst/>
          </a:prstGeom>
          <a:noFill/>
        </p:spPr>
        <p:txBody>
          <a:bodyPr wrap="square" rtlCol="0">
            <a:spAutoFit/>
          </a:bodyPr>
          <a:lstStyle/>
          <a:p>
            <a:pPr algn="ctr"/>
            <a:r>
              <a:rPr lang="en-US" altLang="ja-JP" sz="3200" dirty="0">
                <a:latin typeface="Segoe UI" panose="020B0502040204020203" pitchFamily="34" charset="0"/>
              </a:rPr>
              <a:t>Metal products </a:t>
            </a:r>
            <a:endParaRPr lang="ja-JP" altLang="en-US" sz="3200" dirty="0">
              <a:latin typeface="Segoe UI" panose="020B0502040204020203" pitchFamily="34" charset="0"/>
            </a:endParaRPr>
          </a:p>
        </p:txBody>
      </p:sp>
      <p:cxnSp>
        <p:nvCxnSpPr>
          <p:cNvPr id="17" name="直線矢印コネクタ 16"/>
          <p:cNvCxnSpPr>
            <a:stCxn id="19" idx="2"/>
            <a:endCxn id="20" idx="0"/>
          </p:cNvCxnSpPr>
          <p:nvPr/>
        </p:nvCxnSpPr>
        <p:spPr>
          <a:xfrm>
            <a:off x="3118000" y="1632894"/>
            <a:ext cx="0" cy="1125251"/>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958000" y="2758145"/>
            <a:ext cx="4320000" cy="584775"/>
          </a:xfrm>
          <a:prstGeom prst="rect">
            <a:avLst/>
          </a:prstGeom>
          <a:noFill/>
        </p:spPr>
        <p:txBody>
          <a:bodyPr wrap="square" rtlCol="0">
            <a:spAutoFit/>
          </a:bodyPr>
          <a:lstStyle/>
          <a:p>
            <a:pPr algn="ctr"/>
            <a:r>
              <a:rPr lang="en-US" altLang="ja-JP" sz="3200" b="1" i="1" dirty="0">
                <a:latin typeface="Segoe UI" panose="020B0502040204020203" pitchFamily="34" charset="0"/>
              </a:rPr>
              <a:t>enrich the world </a:t>
            </a:r>
            <a:endParaRPr lang="ja-JP" altLang="en-US" sz="3200" b="1" i="1" dirty="0">
              <a:latin typeface="Segoe UI" panose="020B0502040204020203" pitchFamily="34" charset="0"/>
            </a:endParaRPr>
          </a:p>
        </p:txBody>
      </p:sp>
    </p:spTree>
    <p:extLst>
      <p:ext uri="{BB962C8B-B14F-4D97-AF65-F5344CB8AC3E}">
        <p14:creationId xmlns:p14="http://schemas.microsoft.com/office/powerpoint/2010/main" val="26254613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0" y="1"/>
            <a:ext cx="9144000" cy="769441"/>
          </a:xfrm>
          <a:prstGeom prst="rect">
            <a:avLst/>
          </a:prstGeom>
          <a:noFill/>
        </p:spPr>
        <p:txBody>
          <a:bodyPr wrap="square" rtlCol="0">
            <a:spAutoFit/>
          </a:bodyPr>
          <a:lstStyle/>
          <a:p>
            <a:r>
              <a:rPr lang="en-US" altLang="ja-JP" sz="4400" b="1" dirty="0">
                <a:latin typeface="Segoe UI" panose="020B0502040204020203" pitchFamily="34" charset="0"/>
              </a:rPr>
              <a:t>Introduction</a:t>
            </a:r>
            <a:endParaRPr lang="ja-JP" altLang="en-US" sz="4400" b="1" dirty="0">
              <a:latin typeface="Segoe UI" panose="020B0502040204020203" pitchFamily="34" charset="0"/>
            </a:endParaRPr>
          </a:p>
        </p:txBody>
      </p:sp>
      <p:sp>
        <p:nvSpPr>
          <p:cNvPr id="21" name="テキスト ボックス 20">
            <a:extLst>
              <a:ext uri="{FF2B5EF4-FFF2-40B4-BE49-F238E27FC236}">
                <a16:creationId xmlns:a16="http://schemas.microsoft.com/office/drawing/2014/main" id="{3302A2B2-7F65-6E4A-BBDC-47BAB20B4DFF}"/>
              </a:ext>
            </a:extLst>
          </p:cNvPr>
          <p:cNvSpPr txBox="1"/>
          <p:nvPr/>
        </p:nvSpPr>
        <p:spPr>
          <a:xfrm>
            <a:off x="0" y="858021"/>
            <a:ext cx="3444982" cy="584775"/>
          </a:xfrm>
          <a:prstGeom prst="rect">
            <a:avLst/>
          </a:prstGeom>
          <a:noFill/>
        </p:spPr>
        <p:txBody>
          <a:bodyPr wrap="none" rtlCol="0">
            <a:spAutoFit/>
          </a:bodyPr>
          <a:lstStyle/>
          <a:p>
            <a:r>
              <a:rPr kumimoji="1" lang="en-US" altLang="ja-JP" sz="3200" dirty="0">
                <a:latin typeface="Segoe UI" panose="020B0502040204020203" pitchFamily="34" charset="0"/>
                <a:ea typeface="メイリオ" panose="020B0604030504040204" pitchFamily="50" charset="-128"/>
              </a:rPr>
              <a:t>Parameters of FPP</a:t>
            </a:r>
            <a:endParaRPr kumimoji="1" lang="ja-JP" altLang="en-US" sz="3200" dirty="0">
              <a:latin typeface="Segoe UI" panose="020B0502040204020203" pitchFamily="34" charset="0"/>
              <a:ea typeface="メイリオ" panose="020B0604030504040204" pitchFamily="50" charset="-128"/>
            </a:endParaRPr>
          </a:p>
        </p:txBody>
      </p:sp>
      <p:grpSp>
        <p:nvGrpSpPr>
          <p:cNvPr id="23" name="グループ化 22">
            <a:extLst>
              <a:ext uri="{FF2B5EF4-FFF2-40B4-BE49-F238E27FC236}">
                <a16:creationId xmlns:a16="http://schemas.microsoft.com/office/drawing/2014/main" id="{58D07F64-E90B-CA8C-BCF3-D8605FE143C2}"/>
              </a:ext>
            </a:extLst>
          </p:cNvPr>
          <p:cNvGrpSpPr/>
          <p:nvPr/>
        </p:nvGrpSpPr>
        <p:grpSpPr>
          <a:xfrm>
            <a:off x="562900" y="2213781"/>
            <a:ext cx="2520000" cy="2591510"/>
            <a:chOff x="426612" y="1946406"/>
            <a:chExt cx="2520000" cy="2591510"/>
          </a:xfrm>
        </p:grpSpPr>
        <p:sp>
          <p:nvSpPr>
            <p:cNvPr id="31" name="楕円 9">
              <a:extLst>
                <a:ext uri="{FF2B5EF4-FFF2-40B4-BE49-F238E27FC236}">
                  <a16:creationId xmlns:a16="http://schemas.microsoft.com/office/drawing/2014/main" id="{60456CC2-FAA0-FFD7-A287-45BBC9A6CBE0}"/>
                </a:ext>
              </a:extLst>
            </p:cNvPr>
            <p:cNvSpPr>
              <a:spLocks noChangeAspect="1"/>
            </p:cNvSpPr>
            <p:nvPr/>
          </p:nvSpPr>
          <p:spPr>
            <a:xfrm>
              <a:off x="426612" y="2017916"/>
              <a:ext cx="2520000" cy="2520000"/>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altLang="ja-JP" sz="2400" dirty="0">
                <a:solidFill>
                  <a:schemeClr val="tx1"/>
                </a:solidFill>
                <a:latin typeface="Segoe UI" panose="020B0502040204020203" pitchFamily="34" charset="0"/>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0A706748-D3C6-18F6-3E29-C5B49CA4AC6D}"/>
                </a:ext>
              </a:extLst>
            </p:cNvPr>
            <p:cNvSpPr txBox="1"/>
            <p:nvPr/>
          </p:nvSpPr>
          <p:spPr>
            <a:xfrm>
              <a:off x="430828" y="1946406"/>
              <a:ext cx="808235" cy="461665"/>
            </a:xfrm>
            <a:prstGeom prst="rect">
              <a:avLst/>
            </a:prstGeom>
            <a:solidFill>
              <a:schemeClr val="bg1"/>
            </a:solidFill>
            <a:ln w="38100">
              <a:solidFill>
                <a:schemeClr val="tx1"/>
              </a:solidFill>
            </a:ln>
          </p:spPr>
          <p:txBody>
            <a:bodyPr wrap="none" rtlCol="0">
              <a:spAutoFit/>
            </a:bodyPr>
            <a:lstStyle/>
            <a:p>
              <a:pPr algn="ctr"/>
              <a:r>
                <a:rPr kumimoji="1" lang="en-US" altLang="ja-JP" sz="2400" dirty="0">
                  <a:latin typeface="Segoe UI" panose="020B0502040204020203" pitchFamily="34" charset="0"/>
                  <a:ea typeface="メイリオ" panose="020B0604030504040204" pitchFamily="50" charset="-128"/>
                </a:rPr>
                <a:t>Shot</a:t>
              </a:r>
              <a:endParaRPr kumimoji="1" lang="ja-JP" altLang="en-US" sz="2400" dirty="0"/>
            </a:p>
          </p:txBody>
        </p:sp>
        <p:sp>
          <p:nvSpPr>
            <p:cNvPr id="36" name="テキスト ボックス 35">
              <a:extLst>
                <a:ext uri="{FF2B5EF4-FFF2-40B4-BE49-F238E27FC236}">
                  <a16:creationId xmlns:a16="http://schemas.microsoft.com/office/drawing/2014/main" id="{E7B30DCE-EB67-1377-31C3-1B4820A0F02D}"/>
                </a:ext>
              </a:extLst>
            </p:cNvPr>
            <p:cNvSpPr txBox="1"/>
            <p:nvPr/>
          </p:nvSpPr>
          <p:spPr>
            <a:xfrm>
              <a:off x="630073" y="2677751"/>
              <a:ext cx="2113079" cy="1260000"/>
            </a:xfrm>
            <a:prstGeom prst="rect">
              <a:avLst/>
            </a:prstGeom>
            <a:noFill/>
          </p:spPr>
          <p:txBody>
            <a:bodyPr wrap="none" rtlCol="0">
              <a:spAutoFit/>
            </a:bodyPr>
            <a:lstStyle/>
            <a:p>
              <a:pPr algn="just"/>
              <a:r>
                <a:rPr lang="ja-JP" altLang="en-US" sz="240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Mechanical </a:t>
              </a:r>
              <a:br>
                <a:rPr lang="en-US" altLang="ja-JP" sz="2400" dirty="0">
                  <a:latin typeface="Segoe UI" panose="020B0502040204020203" pitchFamily="34" charset="0"/>
                  <a:ea typeface="メイリオ" panose="020B0604030504040204" pitchFamily="50" charset="-128"/>
                </a:rPr>
              </a:br>
              <a:r>
                <a:rPr lang="en-US" altLang="ja-JP" sz="2400" dirty="0">
                  <a:latin typeface="Segoe UI" panose="020B0502040204020203" pitchFamily="34" charset="0"/>
                  <a:ea typeface="メイリオ" panose="020B0604030504040204" pitchFamily="50" charset="-128"/>
                </a:rPr>
                <a:t>    properties</a:t>
              </a:r>
            </a:p>
            <a:p>
              <a:pPr algn="just"/>
              <a:r>
                <a:rPr lang="ja-JP" altLang="en-US" sz="240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Size</a:t>
              </a:r>
            </a:p>
          </p:txBody>
        </p:sp>
      </p:grpSp>
      <p:grpSp>
        <p:nvGrpSpPr>
          <p:cNvPr id="37" name="グループ化 36">
            <a:extLst>
              <a:ext uri="{FF2B5EF4-FFF2-40B4-BE49-F238E27FC236}">
                <a16:creationId xmlns:a16="http://schemas.microsoft.com/office/drawing/2014/main" id="{502FE771-7EBB-C197-CAC9-DE9939181884}"/>
              </a:ext>
            </a:extLst>
          </p:cNvPr>
          <p:cNvGrpSpPr/>
          <p:nvPr/>
        </p:nvGrpSpPr>
        <p:grpSpPr>
          <a:xfrm>
            <a:off x="3621343" y="643631"/>
            <a:ext cx="4603850" cy="4063629"/>
            <a:chOff x="2400868" y="2221475"/>
            <a:chExt cx="4603850" cy="4063629"/>
          </a:xfrm>
        </p:grpSpPr>
        <p:sp>
          <p:nvSpPr>
            <p:cNvPr id="38" name="正方形/長方形 37">
              <a:extLst>
                <a:ext uri="{FF2B5EF4-FFF2-40B4-BE49-F238E27FC236}">
                  <a16:creationId xmlns:a16="http://schemas.microsoft.com/office/drawing/2014/main" id="{DF915AB1-2050-A56B-FEA0-51278E10FE44}"/>
                </a:ext>
              </a:extLst>
            </p:cNvPr>
            <p:cNvSpPr/>
            <p:nvPr/>
          </p:nvSpPr>
          <p:spPr>
            <a:xfrm>
              <a:off x="2412000" y="4125104"/>
              <a:ext cx="4500000" cy="2160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just"/>
              <a:endParaRPr kumimoji="1" lang="en-US" altLang="ja-JP" sz="2400" dirty="0">
                <a:solidFill>
                  <a:schemeClr val="tx1"/>
                </a:solidFill>
                <a:latin typeface="Segoe UI" panose="020B0502040204020203" pitchFamily="34" charset="0"/>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717389F-BB26-EB0D-5819-00D4EEF34425}"/>
                </a:ext>
              </a:extLst>
            </p:cNvPr>
            <p:cNvSpPr txBox="1"/>
            <p:nvPr/>
          </p:nvSpPr>
          <p:spPr>
            <a:xfrm>
              <a:off x="2400868" y="3888890"/>
              <a:ext cx="1476000" cy="461665"/>
            </a:xfrm>
            <a:prstGeom prst="rect">
              <a:avLst/>
            </a:prstGeom>
            <a:solidFill>
              <a:schemeClr val="bg1"/>
            </a:solidFill>
            <a:ln w="28575">
              <a:solidFill>
                <a:schemeClr val="tx1"/>
              </a:solidFill>
            </a:ln>
          </p:spPr>
          <p:txBody>
            <a:bodyPr wrap="none" rtlCol="0">
              <a:spAutoFit/>
            </a:bodyPr>
            <a:lstStyle/>
            <a:p>
              <a:pPr algn="ctr"/>
              <a:r>
                <a:rPr kumimoji="1" lang="en-US" altLang="ja-JP" sz="2400" dirty="0">
                  <a:latin typeface="Segoe UI" panose="020B0502040204020203" pitchFamily="34" charset="0"/>
                  <a:ea typeface="メイリオ" panose="020B0604030504040204" pitchFamily="50" charset="-128"/>
                </a:rPr>
                <a:t>Specimen</a:t>
              </a:r>
              <a:endParaRPr kumimoji="1" lang="ja-JP" altLang="en-US" sz="2400" dirty="0"/>
            </a:p>
          </p:txBody>
        </p:sp>
        <p:grpSp>
          <p:nvGrpSpPr>
            <p:cNvPr id="40" name="グループ化 39">
              <a:extLst>
                <a:ext uri="{FF2B5EF4-FFF2-40B4-BE49-F238E27FC236}">
                  <a16:creationId xmlns:a16="http://schemas.microsoft.com/office/drawing/2014/main" id="{8663DC05-E8C9-C87D-DA31-093ACB8C5B0A}"/>
                </a:ext>
              </a:extLst>
            </p:cNvPr>
            <p:cNvGrpSpPr/>
            <p:nvPr/>
          </p:nvGrpSpPr>
          <p:grpSpPr>
            <a:xfrm>
              <a:off x="2434151" y="4792784"/>
              <a:ext cx="4570567" cy="1242268"/>
              <a:chOff x="2301269" y="5127083"/>
              <a:chExt cx="4570567" cy="1242268"/>
            </a:xfrm>
          </p:grpSpPr>
          <p:sp>
            <p:nvSpPr>
              <p:cNvPr id="42" name="テキスト ボックス 41">
                <a:extLst>
                  <a:ext uri="{FF2B5EF4-FFF2-40B4-BE49-F238E27FC236}">
                    <a16:creationId xmlns:a16="http://schemas.microsoft.com/office/drawing/2014/main" id="{21245300-09F7-B810-7CFB-C334CFAFBB63}"/>
                  </a:ext>
                </a:extLst>
              </p:cNvPr>
              <p:cNvSpPr txBox="1"/>
              <p:nvPr/>
            </p:nvSpPr>
            <p:spPr>
              <a:xfrm>
                <a:off x="2301269" y="5127083"/>
                <a:ext cx="1720343" cy="830997"/>
              </a:xfrm>
              <a:prstGeom prst="rect">
                <a:avLst/>
              </a:prstGeom>
              <a:noFill/>
            </p:spPr>
            <p:txBody>
              <a:bodyPr wrap="none" rtlCol="0">
                <a:spAutoFit/>
              </a:bodyPr>
              <a:lstStyle/>
              <a:p>
                <a:pPr algn="just"/>
                <a:r>
                  <a:rPr lang="en-US" altLang="ja-JP" sz="2400" dirty="0">
                    <a:latin typeface="Segoe UI" panose="020B0502040204020203" pitchFamily="34" charset="0"/>
                    <a:ea typeface="メイリオ" panose="020B0604030504040204" pitchFamily="50" charset="-128"/>
                  </a:rPr>
                  <a:t>Mechanical</a:t>
                </a:r>
                <a:br>
                  <a:rPr lang="en-US" altLang="ja-JP" sz="2400" dirty="0">
                    <a:latin typeface="Segoe UI" panose="020B0502040204020203" pitchFamily="34" charset="0"/>
                    <a:ea typeface="メイリオ" panose="020B0604030504040204" pitchFamily="50" charset="-128"/>
                  </a:rPr>
                </a:br>
                <a:r>
                  <a:rPr lang="en-US" altLang="ja-JP" sz="2400" dirty="0">
                    <a:latin typeface="Segoe UI" panose="020B0502040204020203" pitchFamily="34" charset="0"/>
                    <a:ea typeface="メイリオ" panose="020B0604030504040204" pitchFamily="50" charset="-128"/>
                  </a:rPr>
                  <a:t>properties</a:t>
                </a:r>
              </a:p>
            </p:txBody>
          </p:sp>
          <p:sp>
            <p:nvSpPr>
              <p:cNvPr id="43" name="テキスト ボックス 42">
                <a:extLst>
                  <a:ext uri="{FF2B5EF4-FFF2-40B4-BE49-F238E27FC236}">
                    <a16:creationId xmlns:a16="http://schemas.microsoft.com/office/drawing/2014/main" id="{A739729A-C3F6-1579-C15C-3EEB2491D1AF}"/>
                  </a:ext>
                </a:extLst>
              </p:cNvPr>
              <p:cNvSpPr txBox="1"/>
              <p:nvPr/>
            </p:nvSpPr>
            <p:spPr>
              <a:xfrm>
                <a:off x="4075621" y="5169022"/>
                <a:ext cx="2796215" cy="1200329"/>
              </a:xfrm>
              <a:prstGeom prst="rect">
                <a:avLst/>
              </a:prstGeom>
              <a:noFill/>
            </p:spPr>
            <p:txBody>
              <a:bodyPr wrap="none" rtlCol="0">
                <a:spAutoFit/>
              </a:bodyPr>
              <a:lstStyle/>
              <a:p>
                <a:pPr algn="just"/>
                <a:r>
                  <a:rPr lang="ja-JP" altLang="en-US" sz="2400" dirty="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Hardness</a:t>
                </a:r>
              </a:p>
              <a:p>
                <a:pPr algn="just"/>
                <a:r>
                  <a:rPr lang="ja-JP" altLang="en-US" sz="2400" dirty="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Young’s modulus</a:t>
                </a:r>
              </a:p>
              <a:p>
                <a:pPr algn="just"/>
                <a:r>
                  <a:rPr lang="ja-JP" altLang="en-US" sz="2400" dirty="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Yield stress</a:t>
                </a:r>
              </a:p>
            </p:txBody>
          </p:sp>
          <p:sp>
            <p:nvSpPr>
              <p:cNvPr id="44" name="左中かっこ 43">
                <a:extLst>
                  <a:ext uri="{FF2B5EF4-FFF2-40B4-BE49-F238E27FC236}">
                    <a16:creationId xmlns:a16="http://schemas.microsoft.com/office/drawing/2014/main" id="{88E6B7D4-7DB7-3E47-AA51-172F041F6A3F}"/>
                  </a:ext>
                </a:extLst>
              </p:cNvPr>
              <p:cNvSpPr/>
              <p:nvPr/>
            </p:nvSpPr>
            <p:spPr>
              <a:xfrm>
                <a:off x="4004177" y="5177267"/>
                <a:ext cx="395212" cy="1125116"/>
              </a:xfrm>
              <a:prstGeom prst="leftBrace">
                <a:avLst>
                  <a:gd name="adj1" fmla="val 19141"/>
                  <a:gd name="adj2" fmla="val 35881"/>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41" name="円弧 40">
              <a:extLst>
                <a:ext uri="{FF2B5EF4-FFF2-40B4-BE49-F238E27FC236}">
                  <a16:creationId xmlns:a16="http://schemas.microsoft.com/office/drawing/2014/main" id="{424CDDA6-8B35-9C55-3F4C-34C5D214DC57}"/>
                </a:ext>
              </a:extLst>
            </p:cNvPr>
            <p:cNvSpPr/>
            <p:nvPr/>
          </p:nvSpPr>
          <p:spPr>
            <a:xfrm>
              <a:off x="3510000" y="2221475"/>
              <a:ext cx="2124000" cy="2124000"/>
            </a:xfrm>
            <a:prstGeom prst="arc">
              <a:avLst>
                <a:gd name="adj1" fmla="val 3127868"/>
                <a:gd name="adj2" fmla="val 7669984"/>
              </a:avLst>
            </a:prstGeom>
            <a:solidFill>
              <a:schemeClr val="bg1"/>
            </a:solid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grpSp>
        <p:nvGrpSpPr>
          <p:cNvPr id="50" name="グループ化 49">
            <a:extLst>
              <a:ext uri="{FF2B5EF4-FFF2-40B4-BE49-F238E27FC236}">
                <a16:creationId xmlns:a16="http://schemas.microsoft.com/office/drawing/2014/main" id="{5E7B940D-5EEE-17E7-AE50-F9C9B3342F6C}"/>
              </a:ext>
            </a:extLst>
          </p:cNvPr>
          <p:cNvGrpSpPr/>
          <p:nvPr/>
        </p:nvGrpSpPr>
        <p:grpSpPr>
          <a:xfrm>
            <a:off x="8763636" y="2342970"/>
            <a:ext cx="3060000" cy="2333132"/>
            <a:chOff x="8763636" y="2342970"/>
            <a:chExt cx="3060000" cy="2333132"/>
          </a:xfrm>
        </p:grpSpPr>
        <p:sp>
          <p:nvSpPr>
            <p:cNvPr id="46" name="テキスト ボックス 45">
              <a:extLst>
                <a:ext uri="{FF2B5EF4-FFF2-40B4-BE49-F238E27FC236}">
                  <a16:creationId xmlns:a16="http://schemas.microsoft.com/office/drawing/2014/main" id="{3A9882F3-6E03-C000-6F06-043B2B79A000}"/>
                </a:ext>
              </a:extLst>
            </p:cNvPr>
            <p:cNvSpPr txBox="1"/>
            <p:nvPr/>
          </p:nvSpPr>
          <p:spPr>
            <a:xfrm>
              <a:off x="9158646" y="3217959"/>
              <a:ext cx="2269980" cy="830997"/>
            </a:xfrm>
            <a:prstGeom prst="rect">
              <a:avLst/>
            </a:prstGeom>
            <a:noFill/>
          </p:spPr>
          <p:txBody>
            <a:bodyPr wrap="none" rtlCol="0">
              <a:spAutoFit/>
            </a:bodyPr>
            <a:lstStyle/>
            <a:p>
              <a:pPr algn="just"/>
              <a:r>
                <a:rPr lang="ja-JP" altLang="en-US" sz="240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Peening time</a:t>
              </a:r>
            </a:p>
            <a:p>
              <a:r>
                <a:rPr lang="ja-JP" altLang="en-US" sz="2400">
                  <a:latin typeface="Segoe UI" panose="020B0502040204020203" pitchFamily="34" charset="0"/>
                  <a:ea typeface="メイリオ" panose="020B0604030504040204" pitchFamily="50" charset="-128"/>
                </a:rPr>
                <a:t>・</a:t>
              </a:r>
              <a:r>
                <a:rPr lang="en-US" altLang="ja-JP" sz="2400" dirty="0">
                  <a:latin typeface="Segoe UI" panose="020B0502040204020203" pitchFamily="34" charset="0"/>
                  <a:ea typeface="メイリオ" panose="020B0604030504040204" pitchFamily="50" charset="-128"/>
                </a:rPr>
                <a:t>Shot velocity</a:t>
              </a:r>
            </a:p>
          </p:txBody>
        </p:sp>
        <p:sp>
          <p:nvSpPr>
            <p:cNvPr id="45" name="角丸四角形 44">
              <a:extLst>
                <a:ext uri="{FF2B5EF4-FFF2-40B4-BE49-F238E27FC236}">
                  <a16:creationId xmlns:a16="http://schemas.microsoft.com/office/drawing/2014/main" id="{7F5BD92D-7E43-EE6B-A5AA-6EE2153D7A15}"/>
                </a:ext>
              </a:extLst>
            </p:cNvPr>
            <p:cNvSpPr/>
            <p:nvPr/>
          </p:nvSpPr>
          <p:spPr>
            <a:xfrm>
              <a:off x="8763636" y="2590812"/>
              <a:ext cx="3060000" cy="2085290"/>
            </a:xfrm>
            <a:prstGeom prst="roundRect">
              <a:avLst/>
            </a:prstGeom>
            <a:no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400" dirty="0">
                <a:solidFill>
                  <a:schemeClr val="tx1"/>
                </a:solidFill>
                <a:latin typeface="Segoe UI" panose="020B0502040204020203" pitchFamily="34" charset="0"/>
                <a:ea typeface="メイリオ" panose="020B0604030504040204" pitchFamily="50" charset="-128"/>
              </a:endParaRPr>
            </a:p>
          </p:txBody>
        </p:sp>
        <p:sp>
          <p:nvSpPr>
            <p:cNvPr id="47" name="角丸四角形 46">
              <a:extLst>
                <a:ext uri="{FF2B5EF4-FFF2-40B4-BE49-F238E27FC236}">
                  <a16:creationId xmlns:a16="http://schemas.microsoft.com/office/drawing/2014/main" id="{56BCEA4D-9CAD-25C1-98DF-8CF434C94EEC}"/>
                </a:ext>
              </a:extLst>
            </p:cNvPr>
            <p:cNvSpPr/>
            <p:nvPr/>
          </p:nvSpPr>
          <p:spPr>
            <a:xfrm>
              <a:off x="9089946" y="2342970"/>
              <a:ext cx="1440000" cy="504000"/>
            </a:xfrm>
            <a:prstGeom prst="roundRect">
              <a:avLst/>
            </a:prstGeom>
            <a:solidFill>
              <a:schemeClr val="bg1"/>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chemeClr val="tx1"/>
                  </a:solidFill>
                  <a:latin typeface="Segoe UI" panose="020B0502040204020203" pitchFamily="34" charset="0"/>
                  <a:ea typeface="メイリオ" panose="020B0604030504040204" pitchFamily="50" charset="-128"/>
                </a:rPr>
                <a:t>Others</a:t>
              </a:r>
              <a:endParaRPr kumimoji="1" lang="ja-JP" altLang="en-US" sz="2400" dirty="0">
                <a:solidFill>
                  <a:schemeClr val="tx1"/>
                </a:solidFill>
                <a:latin typeface="Segoe UI" panose="020B0502040204020203" pitchFamily="34" charset="0"/>
                <a:ea typeface="メイリオ" panose="020B0604030504040204" pitchFamily="50" charset="-128"/>
              </a:endParaRPr>
            </a:p>
          </p:txBody>
        </p:sp>
      </p:grpSp>
      <p:sp>
        <p:nvSpPr>
          <p:cNvPr id="48" name="テキスト ボックス 47">
            <a:extLst>
              <a:ext uri="{FF2B5EF4-FFF2-40B4-BE49-F238E27FC236}">
                <a16:creationId xmlns:a16="http://schemas.microsoft.com/office/drawing/2014/main" id="{975BDA69-3E8A-8CCC-E43D-25A94A807D5C}"/>
              </a:ext>
            </a:extLst>
          </p:cNvPr>
          <p:cNvSpPr txBox="1"/>
          <p:nvPr/>
        </p:nvSpPr>
        <p:spPr>
          <a:xfrm>
            <a:off x="1866000" y="5323724"/>
            <a:ext cx="8460000" cy="540000"/>
          </a:xfrm>
          <a:prstGeom prst="rect">
            <a:avLst/>
          </a:prstGeom>
          <a:solidFill>
            <a:srgbClr val="0070C0"/>
          </a:solidFill>
          <a:ln w="12700">
            <a:noFill/>
          </a:ln>
        </p:spPr>
        <p:txBody>
          <a:bodyPr wrap="square" rtlCol="0" anchor="ctr">
            <a:spAutoFit/>
          </a:bodyPr>
          <a:lstStyle/>
          <a:p>
            <a:pPr algn="ctr"/>
            <a:r>
              <a:rPr lang="en-US" altLang="ja-JP" sz="2800" b="1" dirty="0">
                <a:solidFill>
                  <a:schemeClr val="bg1"/>
                </a:solidFill>
                <a:latin typeface="メイリオ" panose="020B0604030504040204" pitchFamily="50" charset="-128"/>
                <a:ea typeface="メイリオ" panose="020B0604030504040204" pitchFamily="50" charset="-128"/>
              </a:rPr>
              <a:t>Complex with many parameters to consider</a:t>
            </a:r>
            <a:endParaRPr kumimoji="1" lang="ja-JP" altLang="en-US" sz="2800" b="1" dirty="0">
              <a:solidFill>
                <a:schemeClr val="bg1"/>
              </a:solidFill>
            </a:endParaRPr>
          </a:p>
        </p:txBody>
      </p:sp>
      <p:pic>
        <p:nvPicPr>
          <p:cNvPr id="22" name="図 21"/>
          <p:cNvPicPr>
            <a:picLocks noChangeAspect="1"/>
          </p:cNvPicPr>
          <p:nvPr/>
        </p:nvPicPr>
        <p:blipFill>
          <a:blip r:embed="rId3"/>
          <a:stretch>
            <a:fillRect/>
          </a:stretch>
        </p:blipFill>
        <p:spPr>
          <a:xfrm>
            <a:off x="9784975" y="279482"/>
            <a:ext cx="2407025" cy="489960"/>
          </a:xfrm>
          <a:prstGeom prst="rect">
            <a:avLst/>
          </a:prstGeom>
        </p:spPr>
      </p:pic>
    </p:spTree>
    <p:extLst>
      <p:ext uri="{BB962C8B-B14F-4D97-AF65-F5344CB8AC3E}">
        <p14:creationId xmlns:p14="http://schemas.microsoft.com/office/powerpoint/2010/main" val="2600083990"/>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23841</TotalTime>
  <Words>5531</Words>
  <Application>Microsoft Macintosh PowerPoint</Application>
  <PresentationFormat>ワイド画面</PresentationFormat>
  <Paragraphs>637</Paragraphs>
  <Slides>37</Slides>
  <Notes>37</Notes>
  <HiddenSlides>0</HiddenSlides>
  <MMClips>2</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37</vt:i4>
      </vt:variant>
    </vt:vector>
  </HeadingPairs>
  <TitlesOfParts>
    <vt:vector size="45" baseType="lpstr">
      <vt:lpstr>メイリオ</vt:lpstr>
      <vt:lpstr>游ゴシック</vt:lpstr>
      <vt:lpstr>游ゴシック Light</vt:lpstr>
      <vt:lpstr>Arial</vt:lpstr>
      <vt:lpstr>Cambria Math</vt:lpstr>
      <vt:lpstr>Segoe UI</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Toyota Technological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yusuke_saeki</dc:creator>
  <cp:lastModifiedBy>佐伯 友輔</cp:lastModifiedBy>
  <cp:revision>390</cp:revision>
  <dcterms:created xsi:type="dcterms:W3CDTF">2022-08-11T04:42:56Z</dcterms:created>
  <dcterms:modified xsi:type="dcterms:W3CDTF">2022-09-07T08:14:41Z</dcterms:modified>
</cp:coreProperties>
</file>