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notesSlides/notesSlide8.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charts/chart9.xml" ContentType="application/vnd.openxmlformats-officedocument.drawingml.chart+xml"/>
  <Override PartName="/ppt/charts/chart10.xml" ContentType="application/vnd.openxmlformats-officedocument.drawingml.chart+xml"/>
  <Override PartName="/ppt/notesSlides/notesSlide9.xml" ContentType="application/vnd.openxmlformats-officedocument.presentationml.notesSlide+xml"/>
  <Override PartName="/ppt/charts/chart11.xml" ContentType="application/vnd.openxmlformats-officedocument.drawingml.chart+xml"/>
  <Override PartName="/ppt/charts/style6.xml" ContentType="application/vnd.ms-office.chartstyle+xml"/>
  <Override PartName="/ppt/charts/colors6.xml" ContentType="application/vnd.ms-office.chartcolorstyle+xml"/>
  <Override PartName="/ppt/charts/chart12.xml" ContentType="application/vnd.openxmlformats-officedocument.drawingml.chart+xml"/>
  <Override PartName="/ppt/notesSlides/notesSlide10.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style7.xml" ContentType="application/vnd.ms-office.chartstyle+xml"/>
  <Override PartName="/ppt/charts/colors7.xml" ContentType="application/vnd.ms-office.chartcolorstyle+xml"/>
  <Override PartName="/ppt/drawings/drawing1.xml" ContentType="application/vnd.openxmlformats-officedocument.drawingml.chartshapes+xml"/>
  <Override PartName="/ppt/charts/chart1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6.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2" r:id="rId1"/>
    <p:sldMasterId id="2147483824" r:id="rId2"/>
  </p:sldMasterIdLst>
  <p:notesMasterIdLst>
    <p:notesMasterId r:id="rId18"/>
  </p:notesMasterIdLst>
  <p:handoutMasterIdLst>
    <p:handoutMasterId r:id="rId19"/>
  </p:handoutMasterIdLst>
  <p:sldIdLst>
    <p:sldId id="302" r:id="rId3"/>
    <p:sldId id="331" r:id="rId4"/>
    <p:sldId id="333" r:id="rId5"/>
    <p:sldId id="334" r:id="rId6"/>
    <p:sldId id="335" r:id="rId7"/>
    <p:sldId id="337" r:id="rId8"/>
    <p:sldId id="336" r:id="rId9"/>
    <p:sldId id="338" r:id="rId10"/>
    <p:sldId id="344" r:id="rId11"/>
    <p:sldId id="339" r:id="rId12"/>
    <p:sldId id="340" r:id="rId13"/>
    <p:sldId id="341" r:id="rId14"/>
    <p:sldId id="342" r:id="rId15"/>
    <p:sldId id="345" r:id="rId16"/>
    <p:sldId id="343" r:id="rId17"/>
  </p:sldIdLst>
  <p:sldSz cx="12192000" cy="6858000"/>
  <p:notesSz cx="6797675" cy="9928225"/>
  <p:defaultTextStyle>
    <a:defPPr>
      <a:defRPr lang="de-DE"/>
    </a:defPPr>
    <a:lvl1pPr marL="0" algn="l" defTabSz="914271" rtl="0" eaLnBrk="1" latinLnBrk="0" hangingPunct="1">
      <a:defRPr sz="1800" kern="1200">
        <a:solidFill>
          <a:schemeClr val="tx1"/>
        </a:solidFill>
        <a:latin typeface="+mn-lt"/>
        <a:ea typeface="+mn-ea"/>
        <a:cs typeface="+mn-cs"/>
      </a:defRPr>
    </a:lvl1pPr>
    <a:lvl2pPr marL="457135"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6" algn="l" defTabSz="914271" rtl="0" eaLnBrk="1" latinLnBrk="0" hangingPunct="1">
      <a:defRPr sz="1800" kern="1200">
        <a:solidFill>
          <a:schemeClr val="tx1"/>
        </a:solidFill>
        <a:latin typeface="+mn-lt"/>
        <a:ea typeface="+mn-ea"/>
        <a:cs typeface="+mn-cs"/>
      </a:defRPr>
    </a:lvl4pPr>
    <a:lvl5pPr marL="1828542" algn="l" defTabSz="914271" rtl="0" eaLnBrk="1" latinLnBrk="0" hangingPunct="1">
      <a:defRPr sz="1800" kern="1200">
        <a:solidFill>
          <a:schemeClr val="tx1"/>
        </a:solidFill>
        <a:latin typeface="+mn-lt"/>
        <a:ea typeface="+mn-ea"/>
        <a:cs typeface="+mn-cs"/>
      </a:defRPr>
    </a:lvl5pPr>
    <a:lvl6pPr marL="2285678" algn="l" defTabSz="914271" rtl="0" eaLnBrk="1" latinLnBrk="0" hangingPunct="1">
      <a:defRPr sz="1800" kern="1200">
        <a:solidFill>
          <a:schemeClr val="tx1"/>
        </a:solidFill>
        <a:latin typeface="+mn-lt"/>
        <a:ea typeface="+mn-ea"/>
        <a:cs typeface="+mn-cs"/>
      </a:defRPr>
    </a:lvl6pPr>
    <a:lvl7pPr marL="2742814" algn="l" defTabSz="914271" rtl="0" eaLnBrk="1" latinLnBrk="0" hangingPunct="1">
      <a:defRPr sz="1800" kern="1200">
        <a:solidFill>
          <a:schemeClr val="tx1"/>
        </a:solidFill>
        <a:latin typeface="+mn-lt"/>
        <a:ea typeface="+mn-ea"/>
        <a:cs typeface="+mn-cs"/>
      </a:defRPr>
    </a:lvl7pPr>
    <a:lvl8pPr marL="3199949" algn="l" defTabSz="914271" rtl="0" eaLnBrk="1" latinLnBrk="0" hangingPunct="1">
      <a:defRPr sz="1800" kern="1200">
        <a:solidFill>
          <a:schemeClr val="tx1"/>
        </a:solidFill>
        <a:latin typeface="+mn-lt"/>
        <a:ea typeface="+mn-ea"/>
        <a:cs typeface="+mn-cs"/>
      </a:defRPr>
    </a:lvl8pPr>
    <a:lvl9pPr marL="3657085" algn="l" defTabSz="914271"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708" userDrawn="1">
          <p15:clr>
            <a:srgbClr val="A4A3A4"/>
          </p15:clr>
        </p15:guide>
        <p15:guide id="2" orient="horz" pos="5051" userDrawn="1">
          <p15:clr>
            <a:srgbClr val="A4A3A4"/>
          </p15:clr>
        </p15:guide>
        <p15:guide id="3" pos="4020" userDrawn="1">
          <p15:clr>
            <a:srgbClr val="A4A3A4"/>
          </p15:clr>
        </p15:guide>
        <p15:guide id="4" pos="300" userDrawn="1">
          <p15:clr>
            <a:srgbClr val="A4A3A4"/>
          </p15:clr>
        </p15:guide>
        <p15:guide id="5" orient="horz" pos="770" userDrawn="1">
          <p15:clr>
            <a:srgbClr val="A4A3A4"/>
          </p15:clr>
        </p15:guide>
        <p15:guide id="6" orient="horz" pos="5484" userDrawn="1">
          <p15:clr>
            <a:srgbClr val="A4A3A4"/>
          </p15:clr>
        </p15:guide>
        <p15:guide id="7" pos="3984" userDrawn="1">
          <p15:clr>
            <a:srgbClr val="A4A3A4"/>
          </p15:clr>
        </p15:guide>
        <p15:guide id="8" pos="29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xel Kirchner" initials="AK" lastIdx="0" clrIdx="0">
    <p:extLst>
      <p:ext uri="{19B8F6BF-5375-455C-9EA6-DF929625EA0E}">
        <p15:presenceInfo xmlns:p15="http://schemas.microsoft.com/office/powerpoint/2012/main" userId="S-1-5-21-167095541-4071782353-2017073629-110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D101"/>
    <a:srgbClr val="D9BF01"/>
    <a:srgbClr val="5B9BD5"/>
    <a:srgbClr val="C00000"/>
    <a:srgbClr val="0C1AA3"/>
    <a:srgbClr val="9E9E9E"/>
    <a:srgbClr val="003366"/>
    <a:srgbClr val="7F7F7F"/>
    <a:srgbClr val="9F0002"/>
    <a:srgbClr val="0A1AA3"/>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8FD4443E-F989-4FC4-A0C8-D5A2AF1F390B}" styleName="Dunkle Formatvorlage 1 - Akz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3B4B98B0-60AC-42C2-AFA5-B58CD77FA1E5}" styleName="Helle Formatvorlage 1 - Akz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Helle Formatvorlag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5BE263C-DBD7-4A20-BB59-AAB30ACAA65A}" styleName="Mittlere Formatvorlage 3 - Akz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EC20E35-A176-4012-BC5E-935CFFF8708E}" styleName="Mittlere Formatvorlag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695" autoAdjust="0"/>
    <p:restoredTop sz="84526" autoAdjust="0"/>
  </p:normalViewPr>
  <p:slideViewPr>
    <p:cSldViewPr snapToGrid="0" snapToObjects="1" showGuides="1">
      <p:cViewPr varScale="1">
        <p:scale>
          <a:sx n="71" d="100"/>
          <a:sy n="71" d="100"/>
        </p:scale>
        <p:origin x="1565" y="43"/>
      </p:cViewPr>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40" d="100"/>
        <a:sy n="40" d="100"/>
      </p:scale>
      <p:origin x="0" y="0"/>
    </p:cViewPr>
  </p:sorterViewPr>
  <p:notesViewPr>
    <p:cSldViewPr snapToGrid="0" snapToObjects="1" showGuides="1">
      <p:cViewPr varScale="1">
        <p:scale>
          <a:sx n="81" d="100"/>
          <a:sy n="81" d="100"/>
        </p:scale>
        <p:origin x="3996" y="90"/>
      </p:cViewPr>
      <p:guideLst>
        <p:guide orient="horz" pos="708"/>
        <p:guide orient="horz" pos="5051"/>
        <p:guide pos="4020"/>
        <p:guide pos="300"/>
        <p:guide orient="horz" pos="770"/>
        <p:guide orient="horz" pos="5484"/>
        <p:guide pos="3984"/>
        <p:guide pos="298"/>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98" Type="http://schemas.microsoft.com/office/2015/10/relationships/revisionInfo" Target="revisionInfo.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2" Type="http://schemas.openxmlformats.org/officeDocument/2006/relationships/oleObject" Target="file:///D:\1000%20Peter%20Promotion\Temp\Latente%20W&#228;rme\Zusammenfassung.xlsx" TargetMode="External"/><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11.xml.rels><?xml version="1.0" encoding="UTF-8" standalone="yes"?>
<Relationships xmlns="http://schemas.openxmlformats.org/package/2006/relationships"><Relationship Id="rId3" Type="http://schemas.openxmlformats.org/officeDocument/2006/relationships/oleObject" Target="Diagramm%20in%20Microsoft%20PowerPoint" TargetMode="External"/><Relationship Id="rId2" Type="http://schemas.microsoft.com/office/2011/relationships/chartColorStyle" Target="colors6.xml"/><Relationship Id="rId1" Type="http://schemas.microsoft.com/office/2011/relationships/chartStyle" Target="style6.xml"/></Relationships>
</file>

<file path=ppt/charts/_rels/chart12.xml.rels><?xml version="1.0" encoding="UTF-8" standalone="yes"?>
<Relationships xmlns="http://schemas.openxmlformats.org/package/2006/relationships"><Relationship Id="rId1" Type="http://schemas.openxmlformats.org/officeDocument/2006/relationships/oleObject" Target="Diagramm%20in%20Microsoft%20PowerPoint"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chartUserShapes" Target="../drawings/drawing1.xml"/></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4.681495969636406E-2"/>
          <c:y val="5.6233636876659443E-2"/>
          <c:w val="0.83225559963893625"/>
          <c:h val="0.73218104734394662"/>
        </c:manualLayout>
      </c:layout>
      <c:scatterChart>
        <c:scatterStyle val="smoothMarker"/>
        <c:varyColors val="0"/>
        <c:ser>
          <c:idx val="0"/>
          <c:order val="1"/>
          <c:tx>
            <c:strRef>
              <c:f>Daten!$G$1</c:f>
            </c:strRef>
          </c:tx>
          <c:spPr>
            <a:ln w="0">
              <a:solidFill>
                <a:schemeClr val="tx1">
                  <a:lumMod val="50000"/>
                  <a:lumOff val="50000"/>
                </a:schemeClr>
              </a:solidFill>
              <a:prstDash val="sysDot"/>
            </a:ln>
          </c:spPr>
          <c:marker>
            <c:symbol val="none"/>
          </c:marker>
          <c:xVal>
            <c:numRef>
              <c:f>Daten!$L$2145:$L$3500</c:f>
            </c:numRef>
          </c:xVal>
          <c:yVal>
            <c:numRef>
              <c:f>Daten!$J$2145:$J$3500</c:f>
            </c:numRef>
          </c:yVal>
          <c:smooth val="1"/>
          <c:extLst>
            <c:ext xmlns:c16="http://schemas.microsoft.com/office/drawing/2014/chart" uri="{C3380CC4-5D6E-409C-BE32-E72D297353CC}">
              <c16:uniqueId val="{00000000-FB04-4780-8A9D-52923FDA3C9A}"/>
            </c:ext>
          </c:extLst>
        </c:ser>
        <c:ser>
          <c:idx val="3"/>
          <c:order val="0"/>
          <c:tx>
            <c:strRef>
              <c:f>Daten!$G$1</c:f>
              <c:strCache>
                <c:ptCount val="1"/>
                <c:pt idx="0">
                  <c:v>Usibor 700°C</c:v>
                </c:pt>
              </c:strCache>
            </c:strRef>
          </c:tx>
          <c:spPr>
            <a:ln w="0">
              <a:solidFill>
                <a:schemeClr val="tx1">
                  <a:lumMod val="50000"/>
                  <a:lumOff val="50000"/>
                </a:schemeClr>
              </a:solidFill>
              <a:prstDash val="sysDot"/>
            </a:ln>
          </c:spPr>
          <c:marker>
            <c:symbol val="none"/>
          </c:marker>
          <c:xVal>
            <c:numRef>
              <c:f>Daten!$L$2145:$L$3500</c:f>
              <c:numCache>
                <c:formatCode>General</c:formatCode>
                <c:ptCount val="1356"/>
                <c:pt idx="0">
                  <c:v>5.4</c:v>
                </c:pt>
                <c:pt idx="1">
                  <c:v>5.6</c:v>
                </c:pt>
                <c:pt idx="2">
                  <c:v>5.8</c:v>
                </c:pt>
                <c:pt idx="3">
                  <c:v>6</c:v>
                </c:pt>
                <c:pt idx="4">
                  <c:v>6.2</c:v>
                </c:pt>
                <c:pt idx="5">
                  <c:v>6.4</c:v>
                </c:pt>
                <c:pt idx="6">
                  <c:v>6.6</c:v>
                </c:pt>
                <c:pt idx="7">
                  <c:v>6.8</c:v>
                </c:pt>
                <c:pt idx="8">
                  <c:v>7</c:v>
                </c:pt>
                <c:pt idx="9">
                  <c:v>7.2</c:v>
                </c:pt>
                <c:pt idx="10">
                  <c:v>7.4</c:v>
                </c:pt>
                <c:pt idx="11">
                  <c:v>7.6</c:v>
                </c:pt>
                <c:pt idx="12">
                  <c:v>7.8</c:v>
                </c:pt>
                <c:pt idx="13">
                  <c:v>8</c:v>
                </c:pt>
                <c:pt idx="14">
                  <c:v>8.2000000000000011</c:v>
                </c:pt>
                <c:pt idx="15">
                  <c:v>8.4</c:v>
                </c:pt>
                <c:pt idx="16">
                  <c:v>8.6</c:v>
                </c:pt>
                <c:pt idx="17">
                  <c:v>8.8000000000000007</c:v>
                </c:pt>
                <c:pt idx="18">
                  <c:v>9</c:v>
                </c:pt>
                <c:pt idx="19">
                  <c:v>9.2000000000000011</c:v>
                </c:pt>
                <c:pt idx="20">
                  <c:v>9.4</c:v>
                </c:pt>
                <c:pt idx="21">
                  <c:v>9.6</c:v>
                </c:pt>
                <c:pt idx="22">
                  <c:v>9.8000000000000007</c:v>
                </c:pt>
                <c:pt idx="23">
                  <c:v>10</c:v>
                </c:pt>
                <c:pt idx="24">
                  <c:v>10.200000000000001</c:v>
                </c:pt>
                <c:pt idx="25">
                  <c:v>10.4</c:v>
                </c:pt>
                <c:pt idx="26">
                  <c:v>10.6</c:v>
                </c:pt>
                <c:pt idx="27">
                  <c:v>10.8</c:v>
                </c:pt>
                <c:pt idx="28">
                  <c:v>11</c:v>
                </c:pt>
                <c:pt idx="29">
                  <c:v>11.2</c:v>
                </c:pt>
                <c:pt idx="30">
                  <c:v>11.4</c:v>
                </c:pt>
                <c:pt idx="31">
                  <c:v>11.6</c:v>
                </c:pt>
                <c:pt idx="32">
                  <c:v>11.8</c:v>
                </c:pt>
                <c:pt idx="33">
                  <c:v>12</c:v>
                </c:pt>
                <c:pt idx="34">
                  <c:v>12.2</c:v>
                </c:pt>
                <c:pt idx="35">
                  <c:v>12.4</c:v>
                </c:pt>
                <c:pt idx="36">
                  <c:v>12.6</c:v>
                </c:pt>
                <c:pt idx="37">
                  <c:v>12.8</c:v>
                </c:pt>
                <c:pt idx="38">
                  <c:v>13</c:v>
                </c:pt>
                <c:pt idx="39">
                  <c:v>13.2</c:v>
                </c:pt>
                <c:pt idx="40">
                  <c:v>13.4</c:v>
                </c:pt>
                <c:pt idx="41">
                  <c:v>13.6</c:v>
                </c:pt>
                <c:pt idx="42">
                  <c:v>13.8</c:v>
                </c:pt>
                <c:pt idx="43">
                  <c:v>14</c:v>
                </c:pt>
                <c:pt idx="44">
                  <c:v>14.2</c:v>
                </c:pt>
                <c:pt idx="45">
                  <c:v>14.4</c:v>
                </c:pt>
                <c:pt idx="46">
                  <c:v>14.6</c:v>
                </c:pt>
                <c:pt idx="47">
                  <c:v>14.8</c:v>
                </c:pt>
                <c:pt idx="48">
                  <c:v>15</c:v>
                </c:pt>
                <c:pt idx="49">
                  <c:v>15.2</c:v>
                </c:pt>
                <c:pt idx="50">
                  <c:v>15.4</c:v>
                </c:pt>
                <c:pt idx="51">
                  <c:v>15.6</c:v>
                </c:pt>
                <c:pt idx="52">
                  <c:v>15.8</c:v>
                </c:pt>
                <c:pt idx="53">
                  <c:v>16</c:v>
                </c:pt>
                <c:pt idx="54">
                  <c:v>16.2</c:v>
                </c:pt>
                <c:pt idx="55">
                  <c:v>16.399999999999999</c:v>
                </c:pt>
                <c:pt idx="56">
                  <c:v>16.600000000000001</c:v>
                </c:pt>
                <c:pt idx="57">
                  <c:v>16.8</c:v>
                </c:pt>
                <c:pt idx="58">
                  <c:v>17</c:v>
                </c:pt>
                <c:pt idx="59">
                  <c:v>17.2</c:v>
                </c:pt>
                <c:pt idx="60">
                  <c:v>17.399999999999999</c:v>
                </c:pt>
                <c:pt idx="61">
                  <c:v>17.600000000000001</c:v>
                </c:pt>
                <c:pt idx="62">
                  <c:v>17.8</c:v>
                </c:pt>
                <c:pt idx="63">
                  <c:v>18</c:v>
                </c:pt>
                <c:pt idx="64">
                  <c:v>18.2</c:v>
                </c:pt>
                <c:pt idx="65">
                  <c:v>18.399999999999999</c:v>
                </c:pt>
                <c:pt idx="66">
                  <c:v>18.600000000000001</c:v>
                </c:pt>
                <c:pt idx="67">
                  <c:v>18.8</c:v>
                </c:pt>
                <c:pt idx="68">
                  <c:v>19</c:v>
                </c:pt>
                <c:pt idx="69">
                  <c:v>19.2</c:v>
                </c:pt>
                <c:pt idx="70">
                  <c:v>19.399999999999999</c:v>
                </c:pt>
                <c:pt idx="71">
                  <c:v>19.600000000000001</c:v>
                </c:pt>
                <c:pt idx="72">
                  <c:v>19.8</c:v>
                </c:pt>
                <c:pt idx="73">
                  <c:v>20</c:v>
                </c:pt>
                <c:pt idx="74">
                  <c:v>20.2</c:v>
                </c:pt>
                <c:pt idx="75">
                  <c:v>20.399999999999999</c:v>
                </c:pt>
                <c:pt idx="76">
                  <c:v>20.6</c:v>
                </c:pt>
                <c:pt idx="77">
                  <c:v>20.8</c:v>
                </c:pt>
                <c:pt idx="78">
                  <c:v>21</c:v>
                </c:pt>
                <c:pt idx="79">
                  <c:v>21.2</c:v>
                </c:pt>
                <c:pt idx="80">
                  <c:v>21.4</c:v>
                </c:pt>
                <c:pt idx="81">
                  <c:v>21.6</c:v>
                </c:pt>
                <c:pt idx="82">
                  <c:v>21.8</c:v>
                </c:pt>
                <c:pt idx="83">
                  <c:v>22</c:v>
                </c:pt>
                <c:pt idx="84">
                  <c:v>22.2</c:v>
                </c:pt>
                <c:pt idx="85">
                  <c:v>22.4</c:v>
                </c:pt>
                <c:pt idx="86">
                  <c:v>22.6</c:v>
                </c:pt>
                <c:pt idx="87">
                  <c:v>22.8</c:v>
                </c:pt>
                <c:pt idx="88">
                  <c:v>23</c:v>
                </c:pt>
                <c:pt idx="89">
                  <c:v>23.2</c:v>
                </c:pt>
                <c:pt idx="90">
                  <c:v>23.4</c:v>
                </c:pt>
                <c:pt idx="91">
                  <c:v>23.6</c:v>
                </c:pt>
                <c:pt idx="92">
                  <c:v>23.8</c:v>
                </c:pt>
                <c:pt idx="93">
                  <c:v>24</c:v>
                </c:pt>
                <c:pt idx="94">
                  <c:v>24.2</c:v>
                </c:pt>
                <c:pt idx="95">
                  <c:v>24.4</c:v>
                </c:pt>
                <c:pt idx="96">
                  <c:v>24.6</c:v>
                </c:pt>
                <c:pt idx="97">
                  <c:v>24.8</c:v>
                </c:pt>
                <c:pt idx="98">
                  <c:v>25</c:v>
                </c:pt>
                <c:pt idx="99">
                  <c:v>25.2</c:v>
                </c:pt>
                <c:pt idx="100">
                  <c:v>25.4</c:v>
                </c:pt>
                <c:pt idx="101">
                  <c:v>25.6</c:v>
                </c:pt>
                <c:pt idx="102">
                  <c:v>25.8</c:v>
                </c:pt>
                <c:pt idx="103">
                  <c:v>26</c:v>
                </c:pt>
                <c:pt idx="104">
                  <c:v>26.2</c:v>
                </c:pt>
                <c:pt idx="105">
                  <c:v>26.4</c:v>
                </c:pt>
                <c:pt idx="106">
                  <c:v>26.6</c:v>
                </c:pt>
                <c:pt idx="107">
                  <c:v>26.8</c:v>
                </c:pt>
                <c:pt idx="108">
                  <c:v>27</c:v>
                </c:pt>
                <c:pt idx="109">
                  <c:v>27.2</c:v>
                </c:pt>
                <c:pt idx="110">
                  <c:v>27.4</c:v>
                </c:pt>
                <c:pt idx="111">
                  <c:v>27.6</c:v>
                </c:pt>
                <c:pt idx="112">
                  <c:v>27.8</c:v>
                </c:pt>
                <c:pt idx="113">
                  <c:v>28</c:v>
                </c:pt>
                <c:pt idx="114">
                  <c:v>28.2</c:v>
                </c:pt>
                <c:pt idx="115">
                  <c:v>28.4</c:v>
                </c:pt>
                <c:pt idx="116">
                  <c:v>28.6</c:v>
                </c:pt>
                <c:pt idx="117">
                  <c:v>28.8</c:v>
                </c:pt>
                <c:pt idx="118">
                  <c:v>29</c:v>
                </c:pt>
                <c:pt idx="119">
                  <c:v>29.2</c:v>
                </c:pt>
                <c:pt idx="120">
                  <c:v>29.4</c:v>
                </c:pt>
                <c:pt idx="121">
                  <c:v>29.6</c:v>
                </c:pt>
                <c:pt idx="122">
                  <c:v>29.8</c:v>
                </c:pt>
                <c:pt idx="123">
                  <c:v>30</c:v>
                </c:pt>
                <c:pt idx="124">
                  <c:v>30.2</c:v>
                </c:pt>
                <c:pt idx="125">
                  <c:v>30.4</c:v>
                </c:pt>
                <c:pt idx="126">
                  <c:v>30.6</c:v>
                </c:pt>
                <c:pt idx="127">
                  <c:v>30.8</c:v>
                </c:pt>
                <c:pt idx="128">
                  <c:v>31</c:v>
                </c:pt>
                <c:pt idx="129">
                  <c:v>31.2</c:v>
                </c:pt>
                <c:pt idx="130">
                  <c:v>31.4</c:v>
                </c:pt>
                <c:pt idx="131">
                  <c:v>31.6</c:v>
                </c:pt>
                <c:pt idx="132">
                  <c:v>31.8</c:v>
                </c:pt>
                <c:pt idx="133">
                  <c:v>32</c:v>
                </c:pt>
                <c:pt idx="134">
                  <c:v>32.200000000000003</c:v>
                </c:pt>
                <c:pt idx="135">
                  <c:v>32.4</c:v>
                </c:pt>
                <c:pt idx="136">
                  <c:v>32.6</c:v>
                </c:pt>
                <c:pt idx="137">
                  <c:v>32.800000000000004</c:v>
                </c:pt>
                <c:pt idx="138">
                  <c:v>33</c:v>
                </c:pt>
                <c:pt idx="139">
                  <c:v>33.200000000000003</c:v>
                </c:pt>
                <c:pt idx="140">
                  <c:v>33.4</c:v>
                </c:pt>
                <c:pt idx="141">
                  <c:v>33.6</c:v>
                </c:pt>
                <c:pt idx="142">
                  <c:v>33.800000000000004</c:v>
                </c:pt>
                <c:pt idx="143">
                  <c:v>34</c:v>
                </c:pt>
                <c:pt idx="144">
                  <c:v>34.200000000000003</c:v>
                </c:pt>
                <c:pt idx="145">
                  <c:v>34.4</c:v>
                </c:pt>
                <c:pt idx="146">
                  <c:v>34.6</c:v>
                </c:pt>
                <c:pt idx="147">
                  <c:v>34.800000000000004</c:v>
                </c:pt>
                <c:pt idx="148">
                  <c:v>35</c:v>
                </c:pt>
                <c:pt idx="149">
                  <c:v>35.200000000000003</c:v>
                </c:pt>
                <c:pt idx="150">
                  <c:v>35.4</c:v>
                </c:pt>
                <c:pt idx="151">
                  <c:v>35.6</c:v>
                </c:pt>
                <c:pt idx="152">
                  <c:v>35.800000000000004</c:v>
                </c:pt>
                <c:pt idx="153">
                  <c:v>36</c:v>
                </c:pt>
                <c:pt idx="154">
                  <c:v>36.200000000000003</c:v>
                </c:pt>
                <c:pt idx="155">
                  <c:v>36.4</c:v>
                </c:pt>
                <c:pt idx="156">
                  <c:v>36.6</c:v>
                </c:pt>
                <c:pt idx="157">
                  <c:v>36.800000000000004</c:v>
                </c:pt>
                <c:pt idx="158">
                  <c:v>37</c:v>
                </c:pt>
                <c:pt idx="159">
                  <c:v>37.200000000000003</c:v>
                </c:pt>
                <c:pt idx="160">
                  <c:v>37.4</c:v>
                </c:pt>
                <c:pt idx="161">
                  <c:v>37.6</c:v>
                </c:pt>
                <c:pt idx="162">
                  <c:v>37.800000000000004</c:v>
                </c:pt>
                <c:pt idx="163">
                  <c:v>38</c:v>
                </c:pt>
                <c:pt idx="164">
                  <c:v>38.200000000000003</c:v>
                </c:pt>
                <c:pt idx="165">
                  <c:v>38.4</c:v>
                </c:pt>
                <c:pt idx="166">
                  <c:v>38.6</c:v>
                </c:pt>
                <c:pt idx="167">
                  <c:v>38.800000000000004</c:v>
                </c:pt>
                <c:pt idx="168">
                  <c:v>39</c:v>
                </c:pt>
                <c:pt idx="169">
                  <c:v>39.200000000000003</c:v>
                </c:pt>
                <c:pt idx="170">
                  <c:v>39.4</c:v>
                </c:pt>
                <c:pt idx="171">
                  <c:v>39.6</c:v>
                </c:pt>
                <c:pt idx="172">
                  <c:v>39.800000000000004</c:v>
                </c:pt>
                <c:pt idx="173">
                  <c:v>40</c:v>
                </c:pt>
                <c:pt idx="174">
                  <c:v>40.200000000000003</c:v>
                </c:pt>
                <c:pt idx="175">
                  <c:v>40.4</c:v>
                </c:pt>
                <c:pt idx="176">
                  <c:v>40.6</c:v>
                </c:pt>
                <c:pt idx="177">
                  <c:v>40.800000000000004</c:v>
                </c:pt>
                <c:pt idx="178">
                  <c:v>41</c:v>
                </c:pt>
                <c:pt idx="179">
                  <c:v>41.2</c:v>
                </c:pt>
                <c:pt idx="180">
                  <c:v>41.4</c:v>
                </c:pt>
                <c:pt idx="181">
                  <c:v>41.6</c:v>
                </c:pt>
                <c:pt idx="182">
                  <c:v>41.8</c:v>
                </c:pt>
                <c:pt idx="183">
                  <c:v>42</c:v>
                </c:pt>
                <c:pt idx="184">
                  <c:v>42.2</c:v>
                </c:pt>
                <c:pt idx="185">
                  <c:v>42.4</c:v>
                </c:pt>
                <c:pt idx="186">
                  <c:v>42.6</c:v>
                </c:pt>
                <c:pt idx="187">
                  <c:v>42.8</c:v>
                </c:pt>
                <c:pt idx="188">
                  <c:v>43</c:v>
                </c:pt>
                <c:pt idx="189">
                  <c:v>43.2</c:v>
                </c:pt>
                <c:pt idx="190">
                  <c:v>43.4</c:v>
                </c:pt>
                <c:pt idx="191">
                  <c:v>43.6</c:v>
                </c:pt>
                <c:pt idx="192">
                  <c:v>43.8</c:v>
                </c:pt>
                <c:pt idx="193">
                  <c:v>44</c:v>
                </c:pt>
                <c:pt idx="194">
                  <c:v>44.2</c:v>
                </c:pt>
                <c:pt idx="195">
                  <c:v>44.4</c:v>
                </c:pt>
                <c:pt idx="196">
                  <c:v>44.6</c:v>
                </c:pt>
                <c:pt idx="197">
                  <c:v>44.8</c:v>
                </c:pt>
                <c:pt idx="198">
                  <c:v>45</c:v>
                </c:pt>
                <c:pt idx="199">
                  <c:v>45.2</c:v>
                </c:pt>
                <c:pt idx="200">
                  <c:v>45.4</c:v>
                </c:pt>
                <c:pt idx="201">
                  <c:v>45.6</c:v>
                </c:pt>
                <c:pt idx="202">
                  <c:v>45.8</c:v>
                </c:pt>
                <c:pt idx="203">
                  <c:v>46</c:v>
                </c:pt>
                <c:pt idx="204">
                  <c:v>46.2</c:v>
                </c:pt>
                <c:pt idx="205">
                  <c:v>46.4</c:v>
                </c:pt>
                <c:pt idx="206">
                  <c:v>46.6</c:v>
                </c:pt>
                <c:pt idx="207">
                  <c:v>46.8</c:v>
                </c:pt>
                <c:pt idx="208">
                  <c:v>47</c:v>
                </c:pt>
                <c:pt idx="209">
                  <c:v>47.2</c:v>
                </c:pt>
                <c:pt idx="210">
                  <c:v>47.4</c:v>
                </c:pt>
                <c:pt idx="211">
                  <c:v>47.6</c:v>
                </c:pt>
                <c:pt idx="212">
                  <c:v>47.8</c:v>
                </c:pt>
                <c:pt idx="213">
                  <c:v>48</c:v>
                </c:pt>
                <c:pt idx="214">
                  <c:v>48.2</c:v>
                </c:pt>
                <c:pt idx="215">
                  <c:v>48.4</c:v>
                </c:pt>
                <c:pt idx="216">
                  <c:v>48.6</c:v>
                </c:pt>
                <c:pt idx="217">
                  <c:v>48.8</c:v>
                </c:pt>
                <c:pt idx="218">
                  <c:v>49</c:v>
                </c:pt>
                <c:pt idx="219">
                  <c:v>49.2</c:v>
                </c:pt>
                <c:pt idx="220">
                  <c:v>49.4</c:v>
                </c:pt>
                <c:pt idx="221">
                  <c:v>49.6</c:v>
                </c:pt>
                <c:pt idx="222">
                  <c:v>49.8</c:v>
                </c:pt>
                <c:pt idx="223">
                  <c:v>50</c:v>
                </c:pt>
                <c:pt idx="224">
                  <c:v>50.2</c:v>
                </c:pt>
                <c:pt idx="225">
                  <c:v>50.4</c:v>
                </c:pt>
                <c:pt idx="226">
                  <c:v>50.6</c:v>
                </c:pt>
                <c:pt idx="227">
                  <c:v>50.8</c:v>
                </c:pt>
                <c:pt idx="228">
                  <c:v>51</c:v>
                </c:pt>
                <c:pt idx="229">
                  <c:v>51.2</c:v>
                </c:pt>
                <c:pt idx="230">
                  <c:v>51.4</c:v>
                </c:pt>
                <c:pt idx="231">
                  <c:v>51.6</c:v>
                </c:pt>
                <c:pt idx="232">
                  <c:v>51.8</c:v>
                </c:pt>
                <c:pt idx="233">
                  <c:v>52</c:v>
                </c:pt>
                <c:pt idx="234">
                  <c:v>52.2</c:v>
                </c:pt>
                <c:pt idx="235">
                  <c:v>52.4</c:v>
                </c:pt>
                <c:pt idx="236">
                  <c:v>52.6</c:v>
                </c:pt>
                <c:pt idx="237">
                  <c:v>52.8</c:v>
                </c:pt>
                <c:pt idx="238">
                  <c:v>53</c:v>
                </c:pt>
                <c:pt idx="239">
                  <c:v>53.2</c:v>
                </c:pt>
                <c:pt idx="240">
                  <c:v>53.4</c:v>
                </c:pt>
                <c:pt idx="241">
                  <c:v>53.6</c:v>
                </c:pt>
                <c:pt idx="242">
                  <c:v>53.8</c:v>
                </c:pt>
                <c:pt idx="243">
                  <c:v>54</c:v>
                </c:pt>
                <c:pt idx="244">
                  <c:v>54.2</c:v>
                </c:pt>
                <c:pt idx="245">
                  <c:v>54.4</c:v>
                </c:pt>
                <c:pt idx="246">
                  <c:v>54.6</c:v>
                </c:pt>
                <c:pt idx="247">
                  <c:v>54.8</c:v>
                </c:pt>
                <c:pt idx="248">
                  <c:v>55</c:v>
                </c:pt>
                <c:pt idx="249">
                  <c:v>55.2</c:v>
                </c:pt>
                <c:pt idx="250">
                  <c:v>55.4</c:v>
                </c:pt>
                <c:pt idx="251">
                  <c:v>55.6</c:v>
                </c:pt>
                <c:pt idx="252">
                  <c:v>55.8</c:v>
                </c:pt>
                <c:pt idx="253">
                  <c:v>56</c:v>
                </c:pt>
                <c:pt idx="254">
                  <c:v>56.2</c:v>
                </c:pt>
                <c:pt idx="255">
                  <c:v>56.4</c:v>
                </c:pt>
                <c:pt idx="256">
                  <c:v>56.6</c:v>
                </c:pt>
                <c:pt idx="257">
                  <c:v>56.8</c:v>
                </c:pt>
                <c:pt idx="258">
                  <c:v>57</c:v>
                </c:pt>
                <c:pt idx="259">
                  <c:v>57.2</c:v>
                </c:pt>
                <c:pt idx="260">
                  <c:v>57.4</c:v>
                </c:pt>
                <c:pt idx="261">
                  <c:v>57.6</c:v>
                </c:pt>
                <c:pt idx="262">
                  <c:v>57.8</c:v>
                </c:pt>
                <c:pt idx="263">
                  <c:v>58</c:v>
                </c:pt>
                <c:pt idx="264">
                  <c:v>58.2</c:v>
                </c:pt>
                <c:pt idx="265">
                  <c:v>58.4</c:v>
                </c:pt>
                <c:pt idx="266">
                  <c:v>58.6</c:v>
                </c:pt>
                <c:pt idx="267">
                  <c:v>58.8</c:v>
                </c:pt>
                <c:pt idx="268">
                  <c:v>59</c:v>
                </c:pt>
                <c:pt idx="269">
                  <c:v>59.2</c:v>
                </c:pt>
                <c:pt idx="270">
                  <c:v>59.4</c:v>
                </c:pt>
                <c:pt idx="271">
                  <c:v>59.6</c:v>
                </c:pt>
                <c:pt idx="272">
                  <c:v>59.8</c:v>
                </c:pt>
                <c:pt idx="273">
                  <c:v>60</c:v>
                </c:pt>
                <c:pt idx="274">
                  <c:v>60.2</c:v>
                </c:pt>
                <c:pt idx="275">
                  <c:v>60.4</c:v>
                </c:pt>
                <c:pt idx="276">
                  <c:v>60.6</c:v>
                </c:pt>
                <c:pt idx="277">
                  <c:v>60.8</c:v>
                </c:pt>
                <c:pt idx="278">
                  <c:v>61</c:v>
                </c:pt>
                <c:pt idx="279">
                  <c:v>61.2</c:v>
                </c:pt>
                <c:pt idx="280">
                  <c:v>61.4</c:v>
                </c:pt>
                <c:pt idx="281">
                  <c:v>61.6</c:v>
                </c:pt>
                <c:pt idx="282">
                  <c:v>61.8</c:v>
                </c:pt>
                <c:pt idx="283">
                  <c:v>62</c:v>
                </c:pt>
                <c:pt idx="284">
                  <c:v>62.2</c:v>
                </c:pt>
                <c:pt idx="285">
                  <c:v>62.4</c:v>
                </c:pt>
                <c:pt idx="286">
                  <c:v>62.6</c:v>
                </c:pt>
                <c:pt idx="287">
                  <c:v>62.8</c:v>
                </c:pt>
                <c:pt idx="288">
                  <c:v>63</c:v>
                </c:pt>
                <c:pt idx="289">
                  <c:v>63.2</c:v>
                </c:pt>
                <c:pt idx="290">
                  <c:v>63.4</c:v>
                </c:pt>
                <c:pt idx="291">
                  <c:v>63.6</c:v>
                </c:pt>
                <c:pt idx="292">
                  <c:v>63.8</c:v>
                </c:pt>
                <c:pt idx="293">
                  <c:v>64</c:v>
                </c:pt>
                <c:pt idx="294">
                  <c:v>64.2</c:v>
                </c:pt>
                <c:pt idx="295">
                  <c:v>64.400000000000006</c:v>
                </c:pt>
                <c:pt idx="296">
                  <c:v>64.599999999999994</c:v>
                </c:pt>
                <c:pt idx="297">
                  <c:v>64.8</c:v>
                </c:pt>
                <c:pt idx="298">
                  <c:v>65</c:v>
                </c:pt>
                <c:pt idx="299">
                  <c:v>65.2</c:v>
                </c:pt>
                <c:pt idx="300">
                  <c:v>65.400000000000006</c:v>
                </c:pt>
                <c:pt idx="301">
                  <c:v>65.599999999999994</c:v>
                </c:pt>
                <c:pt idx="302">
                  <c:v>65.8</c:v>
                </c:pt>
                <c:pt idx="303">
                  <c:v>66</c:v>
                </c:pt>
                <c:pt idx="304">
                  <c:v>66.2</c:v>
                </c:pt>
                <c:pt idx="305">
                  <c:v>66.400000000000006</c:v>
                </c:pt>
                <c:pt idx="306">
                  <c:v>66.599999999999994</c:v>
                </c:pt>
                <c:pt idx="307">
                  <c:v>66.8</c:v>
                </c:pt>
                <c:pt idx="308">
                  <c:v>67</c:v>
                </c:pt>
                <c:pt idx="309">
                  <c:v>67.2</c:v>
                </c:pt>
                <c:pt idx="310">
                  <c:v>67.400000000000006</c:v>
                </c:pt>
                <c:pt idx="311">
                  <c:v>67.599999999999994</c:v>
                </c:pt>
                <c:pt idx="312">
                  <c:v>67.8</c:v>
                </c:pt>
                <c:pt idx="313">
                  <c:v>68</c:v>
                </c:pt>
                <c:pt idx="314">
                  <c:v>68.2</c:v>
                </c:pt>
                <c:pt idx="315">
                  <c:v>68.400000000000006</c:v>
                </c:pt>
                <c:pt idx="316">
                  <c:v>68.599999999999994</c:v>
                </c:pt>
                <c:pt idx="317">
                  <c:v>68.8</c:v>
                </c:pt>
                <c:pt idx="318">
                  <c:v>69</c:v>
                </c:pt>
                <c:pt idx="319">
                  <c:v>69.2</c:v>
                </c:pt>
                <c:pt idx="320">
                  <c:v>69.400000000000006</c:v>
                </c:pt>
                <c:pt idx="321">
                  <c:v>69.599999999999994</c:v>
                </c:pt>
                <c:pt idx="322">
                  <c:v>69.8</c:v>
                </c:pt>
                <c:pt idx="323">
                  <c:v>70</c:v>
                </c:pt>
                <c:pt idx="324">
                  <c:v>70.2</c:v>
                </c:pt>
                <c:pt idx="325">
                  <c:v>70.400000000000006</c:v>
                </c:pt>
                <c:pt idx="326">
                  <c:v>70.599999999999994</c:v>
                </c:pt>
                <c:pt idx="327">
                  <c:v>70.8</c:v>
                </c:pt>
                <c:pt idx="328">
                  <c:v>71</c:v>
                </c:pt>
                <c:pt idx="329">
                  <c:v>71.2</c:v>
                </c:pt>
                <c:pt idx="330">
                  <c:v>71.400000000000006</c:v>
                </c:pt>
                <c:pt idx="331">
                  <c:v>71.599999999999994</c:v>
                </c:pt>
                <c:pt idx="332">
                  <c:v>71.8</c:v>
                </c:pt>
                <c:pt idx="333">
                  <c:v>72</c:v>
                </c:pt>
                <c:pt idx="334">
                  <c:v>72.2</c:v>
                </c:pt>
                <c:pt idx="335">
                  <c:v>72.400000000000006</c:v>
                </c:pt>
                <c:pt idx="336">
                  <c:v>72.599999999999994</c:v>
                </c:pt>
                <c:pt idx="337">
                  <c:v>72.8</c:v>
                </c:pt>
                <c:pt idx="338">
                  <c:v>73</c:v>
                </c:pt>
                <c:pt idx="339">
                  <c:v>73.2</c:v>
                </c:pt>
                <c:pt idx="340">
                  <c:v>73.400000000000006</c:v>
                </c:pt>
                <c:pt idx="341">
                  <c:v>73.599999999999994</c:v>
                </c:pt>
                <c:pt idx="342">
                  <c:v>73.8</c:v>
                </c:pt>
                <c:pt idx="343">
                  <c:v>74</c:v>
                </c:pt>
                <c:pt idx="344">
                  <c:v>74.2</c:v>
                </c:pt>
                <c:pt idx="345">
                  <c:v>74.400000000000006</c:v>
                </c:pt>
                <c:pt idx="346">
                  <c:v>74.599999999999994</c:v>
                </c:pt>
                <c:pt idx="347">
                  <c:v>74.8</c:v>
                </c:pt>
                <c:pt idx="348">
                  <c:v>75</c:v>
                </c:pt>
                <c:pt idx="349">
                  <c:v>75.2</c:v>
                </c:pt>
                <c:pt idx="350">
                  <c:v>75.400000000000006</c:v>
                </c:pt>
                <c:pt idx="351">
                  <c:v>75.599999999999994</c:v>
                </c:pt>
                <c:pt idx="352">
                  <c:v>75.8</c:v>
                </c:pt>
                <c:pt idx="353">
                  <c:v>76</c:v>
                </c:pt>
                <c:pt idx="354">
                  <c:v>76.2</c:v>
                </c:pt>
                <c:pt idx="355">
                  <c:v>76.400000000000006</c:v>
                </c:pt>
                <c:pt idx="356">
                  <c:v>76.599999999999994</c:v>
                </c:pt>
                <c:pt idx="357">
                  <c:v>76.8</c:v>
                </c:pt>
                <c:pt idx="358">
                  <c:v>77</c:v>
                </c:pt>
                <c:pt idx="359">
                  <c:v>77.2</c:v>
                </c:pt>
                <c:pt idx="360">
                  <c:v>77.400000000000006</c:v>
                </c:pt>
                <c:pt idx="361">
                  <c:v>77.599999999999994</c:v>
                </c:pt>
                <c:pt idx="362">
                  <c:v>77.8</c:v>
                </c:pt>
                <c:pt idx="363">
                  <c:v>78</c:v>
                </c:pt>
                <c:pt idx="364">
                  <c:v>78.2</c:v>
                </c:pt>
                <c:pt idx="365">
                  <c:v>78.400000000000006</c:v>
                </c:pt>
                <c:pt idx="366">
                  <c:v>78.599999999999994</c:v>
                </c:pt>
                <c:pt idx="367">
                  <c:v>78.8</c:v>
                </c:pt>
                <c:pt idx="368">
                  <c:v>79</c:v>
                </c:pt>
                <c:pt idx="369">
                  <c:v>79.2</c:v>
                </c:pt>
                <c:pt idx="370">
                  <c:v>79.400000000000006</c:v>
                </c:pt>
                <c:pt idx="371">
                  <c:v>79.599999999999994</c:v>
                </c:pt>
                <c:pt idx="372">
                  <c:v>79.8</c:v>
                </c:pt>
                <c:pt idx="373">
                  <c:v>80</c:v>
                </c:pt>
                <c:pt idx="374">
                  <c:v>80.2</c:v>
                </c:pt>
                <c:pt idx="375">
                  <c:v>80.400000000000006</c:v>
                </c:pt>
                <c:pt idx="376">
                  <c:v>80.599999999999994</c:v>
                </c:pt>
                <c:pt idx="377">
                  <c:v>80.8</c:v>
                </c:pt>
                <c:pt idx="378">
                  <c:v>81</c:v>
                </c:pt>
                <c:pt idx="379">
                  <c:v>81.2</c:v>
                </c:pt>
                <c:pt idx="380">
                  <c:v>81.400000000000006</c:v>
                </c:pt>
                <c:pt idx="381">
                  <c:v>81.599999999999994</c:v>
                </c:pt>
                <c:pt idx="382">
                  <c:v>81.8</c:v>
                </c:pt>
                <c:pt idx="383">
                  <c:v>82</c:v>
                </c:pt>
                <c:pt idx="384">
                  <c:v>82.2</c:v>
                </c:pt>
                <c:pt idx="385">
                  <c:v>82.4</c:v>
                </c:pt>
                <c:pt idx="386">
                  <c:v>82.6</c:v>
                </c:pt>
                <c:pt idx="387">
                  <c:v>82.8</c:v>
                </c:pt>
                <c:pt idx="388">
                  <c:v>83</c:v>
                </c:pt>
                <c:pt idx="389">
                  <c:v>83.2</c:v>
                </c:pt>
                <c:pt idx="390">
                  <c:v>83.4</c:v>
                </c:pt>
                <c:pt idx="391">
                  <c:v>83.6</c:v>
                </c:pt>
                <c:pt idx="392">
                  <c:v>83.8</c:v>
                </c:pt>
                <c:pt idx="393">
                  <c:v>84</c:v>
                </c:pt>
                <c:pt idx="394">
                  <c:v>84.2</c:v>
                </c:pt>
                <c:pt idx="395">
                  <c:v>84.4</c:v>
                </c:pt>
                <c:pt idx="396">
                  <c:v>84.6</c:v>
                </c:pt>
                <c:pt idx="397">
                  <c:v>84.8</c:v>
                </c:pt>
                <c:pt idx="398">
                  <c:v>85</c:v>
                </c:pt>
                <c:pt idx="399">
                  <c:v>85.2</c:v>
                </c:pt>
                <c:pt idx="400">
                  <c:v>85.4</c:v>
                </c:pt>
                <c:pt idx="401">
                  <c:v>85.6</c:v>
                </c:pt>
                <c:pt idx="402">
                  <c:v>85.8</c:v>
                </c:pt>
                <c:pt idx="403">
                  <c:v>86</c:v>
                </c:pt>
                <c:pt idx="404">
                  <c:v>86.2</c:v>
                </c:pt>
                <c:pt idx="405">
                  <c:v>86.4</c:v>
                </c:pt>
                <c:pt idx="406">
                  <c:v>86.6</c:v>
                </c:pt>
                <c:pt idx="407">
                  <c:v>86.8</c:v>
                </c:pt>
                <c:pt idx="408">
                  <c:v>87</c:v>
                </c:pt>
                <c:pt idx="409">
                  <c:v>87.2</c:v>
                </c:pt>
                <c:pt idx="410">
                  <c:v>87.4</c:v>
                </c:pt>
                <c:pt idx="411">
                  <c:v>87.6</c:v>
                </c:pt>
                <c:pt idx="412">
                  <c:v>87.8</c:v>
                </c:pt>
                <c:pt idx="413">
                  <c:v>88</c:v>
                </c:pt>
                <c:pt idx="414">
                  <c:v>88.2</c:v>
                </c:pt>
                <c:pt idx="415">
                  <c:v>88.4</c:v>
                </c:pt>
                <c:pt idx="416">
                  <c:v>88.6</c:v>
                </c:pt>
                <c:pt idx="417">
                  <c:v>88.8</c:v>
                </c:pt>
                <c:pt idx="418">
                  <c:v>89</c:v>
                </c:pt>
                <c:pt idx="419">
                  <c:v>89.2</c:v>
                </c:pt>
                <c:pt idx="420">
                  <c:v>89.4</c:v>
                </c:pt>
                <c:pt idx="421">
                  <c:v>89.6</c:v>
                </c:pt>
                <c:pt idx="422">
                  <c:v>89.8</c:v>
                </c:pt>
                <c:pt idx="423">
                  <c:v>90</c:v>
                </c:pt>
                <c:pt idx="424">
                  <c:v>90.2</c:v>
                </c:pt>
                <c:pt idx="425">
                  <c:v>90.4</c:v>
                </c:pt>
                <c:pt idx="426">
                  <c:v>90.6</c:v>
                </c:pt>
                <c:pt idx="427">
                  <c:v>90.8</c:v>
                </c:pt>
                <c:pt idx="428">
                  <c:v>91</c:v>
                </c:pt>
                <c:pt idx="429">
                  <c:v>91.2</c:v>
                </c:pt>
                <c:pt idx="430">
                  <c:v>91.4</c:v>
                </c:pt>
                <c:pt idx="431">
                  <c:v>91.6</c:v>
                </c:pt>
                <c:pt idx="432">
                  <c:v>91.8</c:v>
                </c:pt>
                <c:pt idx="433">
                  <c:v>92</c:v>
                </c:pt>
                <c:pt idx="434">
                  <c:v>92.2</c:v>
                </c:pt>
                <c:pt idx="435">
                  <c:v>92.4</c:v>
                </c:pt>
                <c:pt idx="436">
                  <c:v>92.6</c:v>
                </c:pt>
                <c:pt idx="437">
                  <c:v>92.8</c:v>
                </c:pt>
                <c:pt idx="438">
                  <c:v>93</c:v>
                </c:pt>
                <c:pt idx="439">
                  <c:v>93.2</c:v>
                </c:pt>
                <c:pt idx="440">
                  <c:v>93.4</c:v>
                </c:pt>
                <c:pt idx="441">
                  <c:v>93.6</c:v>
                </c:pt>
                <c:pt idx="442">
                  <c:v>93.8</c:v>
                </c:pt>
                <c:pt idx="443">
                  <c:v>94</c:v>
                </c:pt>
                <c:pt idx="444">
                  <c:v>94.2</c:v>
                </c:pt>
                <c:pt idx="445">
                  <c:v>94.4</c:v>
                </c:pt>
                <c:pt idx="446">
                  <c:v>94.6</c:v>
                </c:pt>
                <c:pt idx="447">
                  <c:v>94.8</c:v>
                </c:pt>
                <c:pt idx="448">
                  <c:v>95</c:v>
                </c:pt>
                <c:pt idx="449">
                  <c:v>95.2</c:v>
                </c:pt>
                <c:pt idx="450">
                  <c:v>95.4</c:v>
                </c:pt>
                <c:pt idx="451">
                  <c:v>95.6</c:v>
                </c:pt>
                <c:pt idx="452">
                  <c:v>95.8</c:v>
                </c:pt>
                <c:pt idx="453">
                  <c:v>96</c:v>
                </c:pt>
                <c:pt idx="454">
                  <c:v>96.2</c:v>
                </c:pt>
                <c:pt idx="455">
                  <c:v>96.4</c:v>
                </c:pt>
                <c:pt idx="456">
                  <c:v>96.6</c:v>
                </c:pt>
                <c:pt idx="457">
                  <c:v>96.8</c:v>
                </c:pt>
                <c:pt idx="458">
                  <c:v>97</c:v>
                </c:pt>
                <c:pt idx="459">
                  <c:v>97.2</c:v>
                </c:pt>
                <c:pt idx="460">
                  <c:v>97.4</c:v>
                </c:pt>
                <c:pt idx="461">
                  <c:v>97.6</c:v>
                </c:pt>
                <c:pt idx="462">
                  <c:v>97.8</c:v>
                </c:pt>
                <c:pt idx="463">
                  <c:v>98</c:v>
                </c:pt>
                <c:pt idx="464">
                  <c:v>98.2</c:v>
                </c:pt>
                <c:pt idx="465">
                  <c:v>98.4</c:v>
                </c:pt>
                <c:pt idx="466">
                  <c:v>98.6</c:v>
                </c:pt>
                <c:pt idx="467">
                  <c:v>98.8</c:v>
                </c:pt>
                <c:pt idx="468">
                  <c:v>99</c:v>
                </c:pt>
                <c:pt idx="469">
                  <c:v>99.2</c:v>
                </c:pt>
                <c:pt idx="470">
                  <c:v>99.4</c:v>
                </c:pt>
                <c:pt idx="471">
                  <c:v>99.6</c:v>
                </c:pt>
                <c:pt idx="472">
                  <c:v>99.8</c:v>
                </c:pt>
                <c:pt idx="473">
                  <c:v>100</c:v>
                </c:pt>
                <c:pt idx="474">
                  <c:v>100.2</c:v>
                </c:pt>
                <c:pt idx="475">
                  <c:v>100.4</c:v>
                </c:pt>
                <c:pt idx="476">
                  <c:v>100.6</c:v>
                </c:pt>
                <c:pt idx="477">
                  <c:v>100.8</c:v>
                </c:pt>
                <c:pt idx="478">
                  <c:v>101</c:v>
                </c:pt>
                <c:pt idx="479">
                  <c:v>101.2</c:v>
                </c:pt>
                <c:pt idx="480">
                  <c:v>101.4</c:v>
                </c:pt>
                <c:pt idx="481">
                  <c:v>101.6</c:v>
                </c:pt>
                <c:pt idx="482">
                  <c:v>101.8</c:v>
                </c:pt>
                <c:pt idx="483">
                  <c:v>102</c:v>
                </c:pt>
                <c:pt idx="484">
                  <c:v>102.2</c:v>
                </c:pt>
                <c:pt idx="485">
                  <c:v>102.4</c:v>
                </c:pt>
                <c:pt idx="486">
                  <c:v>102.6</c:v>
                </c:pt>
                <c:pt idx="487">
                  <c:v>102.8</c:v>
                </c:pt>
                <c:pt idx="488">
                  <c:v>103</c:v>
                </c:pt>
                <c:pt idx="489">
                  <c:v>103.2</c:v>
                </c:pt>
                <c:pt idx="490">
                  <c:v>103.4</c:v>
                </c:pt>
                <c:pt idx="491">
                  <c:v>103.6</c:v>
                </c:pt>
                <c:pt idx="492">
                  <c:v>103.8</c:v>
                </c:pt>
                <c:pt idx="493">
                  <c:v>104</c:v>
                </c:pt>
                <c:pt idx="494">
                  <c:v>104.2</c:v>
                </c:pt>
                <c:pt idx="495">
                  <c:v>104.4</c:v>
                </c:pt>
                <c:pt idx="496">
                  <c:v>104.6</c:v>
                </c:pt>
                <c:pt idx="497">
                  <c:v>104.8</c:v>
                </c:pt>
                <c:pt idx="498">
                  <c:v>105</c:v>
                </c:pt>
                <c:pt idx="499">
                  <c:v>105.2</c:v>
                </c:pt>
                <c:pt idx="500">
                  <c:v>105.4</c:v>
                </c:pt>
                <c:pt idx="501">
                  <c:v>105.6</c:v>
                </c:pt>
                <c:pt idx="502">
                  <c:v>105.8</c:v>
                </c:pt>
                <c:pt idx="503">
                  <c:v>106</c:v>
                </c:pt>
                <c:pt idx="504">
                  <c:v>106.2</c:v>
                </c:pt>
                <c:pt idx="505">
                  <c:v>106.4</c:v>
                </c:pt>
                <c:pt idx="506">
                  <c:v>106.6</c:v>
                </c:pt>
                <c:pt idx="507">
                  <c:v>106.8</c:v>
                </c:pt>
                <c:pt idx="508">
                  <c:v>107</c:v>
                </c:pt>
                <c:pt idx="509">
                  <c:v>107.2</c:v>
                </c:pt>
                <c:pt idx="510">
                  <c:v>107.4</c:v>
                </c:pt>
                <c:pt idx="511">
                  <c:v>107.6</c:v>
                </c:pt>
                <c:pt idx="512">
                  <c:v>107.8</c:v>
                </c:pt>
                <c:pt idx="513">
                  <c:v>108</c:v>
                </c:pt>
                <c:pt idx="514">
                  <c:v>108.2</c:v>
                </c:pt>
                <c:pt idx="515">
                  <c:v>108.4</c:v>
                </c:pt>
                <c:pt idx="516">
                  <c:v>108.6</c:v>
                </c:pt>
                <c:pt idx="517">
                  <c:v>108.8</c:v>
                </c:pt>
                <c:pt idx="518">
                  <c:v>109</c:v>
                </c:pt>
                <c:pt idx="519">
                  <c:v>109.2</c:v>
                </c:pt>
                <c:pt idx="520">
                  <c:v>109.4</c:v>
                </c:pt>
                <c:pt idx="521">
                  <c:v>109.6</c:v>
                </c:pt>
                <c:pt idx="522">
                  <c:v>109.8</c:v>
                </c:pt>
                <c:pt idx="523">
                  <c:v>110</c:v>
                </c:pt>
                <c:pt idx="524">
                  <c:v>110.2</c:v>
                </c:pt>
                <c:pt idx="525">
                  <c:v>110.4</c:v>
                </c:pt>
                <c:pt idx="526">
                  <c:v>110.6</c:v>
                </c:pt>
                <c:pt idx="527">
                  <c:v>110.8</c:v>
                </c:pt>
                <c:pt idx="528">
                  <c:v>111</c:v>
                </c:pt>
                <c:pt idx="529">
                  <c:v>111.2</c:v>
                </c:pt>
                <c:pt idx="530">
                  <c:v>111.4</c:v>
                </c:pt>
                <c:pt idx="531">
                  <c:v>111.6</c:v>
                </c:pt>
                <c:pt idx="532">
                  <c:v>111.8</c:v>
                </c:pt>
                <c:pt idx="533">
                  <c:v>112</c:v>
                </c:pt>
                <c:pt idx="534">
                  <c:v>112.2</c:v>
                </c:pt>
                <c:pt idx="535">
                  <c:v>112.4</c:v>
                </c:pt>
                <c:pt idx="536">
                  <c:v>112.6</c:v>
                </c:pt>
                <c:pt idx="537">
                  <c:v>112.8</c:v>
                </c:pt>
                <c:pt idx="538">
                  <c:v>113</c:v>
                </c:pt>
                <c:pt idx="539">
                  <c:v>113.2</c:v>
                </c:pt>
                <c:pt idx="540">
                  <c:v>113.4</c:v>
                </c:pt>
                <c:pt idx="541">
                  <c:v>113.6</c:v>
                </c:pt>
                <c:pt idx="542">
                  <c:v>113.8</c:v>
                </c:pt>
                <c:pt idx="543">
                  <c:v>114</c:v>
                </c:pt>
                <c:pt idx="544">
                  <c:v>114.2</c:v>
                </c:pt>
                <c:pt idx="545">
                  <c:v>114.4</c:v>
                </c:pt>
                <c:pt idx="546">
                  <c:v>114.6</c:v>
                </c:pt>
                <c:pt idx="547">
                  <c:v>114.8</c:v>
                </c:pt>
                <c:pt idx="548">
                  <c:v>115</c:v>
                </c:pt>
                <c:pt idx="549">
                  <c:v>115.2</c:v>
                </c:pt>
                <c:pt idx="550">
                  <c:v>115.4</c:v>
                </c:pt>
                <c:pt idx="551">
                  <c:v>115.6</c:v>
                </c:pt>
                <c:pt idx="552">
                  <c:v>115.8</c:v>
                </c:pt>
                <c:pt idx="553">
                  <c:v>116</c:v>
                </c:pt>
                <c:pt idx="554">
                  <c:v>116.2</c:v>
                </c:pt>
                <c:pt idx="555">
                  <c:v>116.4</c:v>
                </c:pt>
                <c:pt idx="556">
                  <c:v>116.6</c:v>
                </c:pt>
                <c:pt idx="557">
                  <c:v>116.8</c:v>
                </c:pt>
                <c:pt idx="558">
                  <c:v>117</c:v>
                </c:pt>
                <c:pt idx="559">
                  <c:v>117.2</c:v>
                </c:pt>
                <c:pt idx="560">
                  <c:v>117.4</c:v>
                </c:pt>
                <c:pt idx="561">
                  <c:v>117.6</c:v>
                </c:pt>
                <c:pt idx="562">
                  <c:v>117.8</c:v>
                </c:pt>
                <c:pt idx="563">
                  <c:v>118</c:v>
                </c:pt>
                <c:pt idx="564">
                  <c:v>118.2</c:v>
                </c:pt>
                <c:pt idx="565">
                  <c:v>118.4</c:v>
                </c:pt>
                <c:pt idx="566">
                  <c:v>118.6</c:v>
                </c:pt>
                <c:pt idx="567">
                  <c:v>118.8</c:v>
                </c:pt>
                <c:pt idx="568">
                  <c:v>119</c:v>
                </c:pt>
                <c:pt idx="569">
                  <c:v>119.2</c:v>
                </c:pt>
                <c:pt idx="570">
                  <c:v>119.4</c:v>
                </c:pt>
                <c:pt idx="571">
                  <c:v>119.6</c:v>
                </c:pt>
                <c:pt idx="572">
                  <c:v>119.8</c:v>
                </c:pt>
                <c:pt idx="573">
                  <c:v>120</c:v>
                </c:pt>
                <c:pt idx="574">
                  <c:v>120.2</c:v>
                </c:pt>
                <c:pt idx="575">
                  <c:v>120.4</c:v>
                </c:pt>
                <c:pt idx="576">
                  <c:v>120.6</c:v>
                </c:pt>
                <c:pt idx="577">
                  <c:v>120.8</c:v>
                </c:pt>
                <c:pt idx="578">
                  <c:v>121</c:v>
                </c:pt>
                <c:pt idx="579">
                  <c:v>121.2</c:v>
                </c:pt>
                <c:pt idx="580">
                  <c:v>121.4</c:v>
                </c:pt>
                <c:pt idx="581">
                  <c:v>121.6</c:v>
                </c:pt>
                <c:pt idx="582">
                  <c:v>121.8</c:v>
                </c:pt>
                <c:pt idx="583">
                  <c:v>122</c:v>
                </c:pt>
                <c:pt idx="584">
                  <c:v>122.2</c:v>
                </c:pt>
                <c:pt idx="585">
                  <c:v>122.4</c:v>
                </c:pt>
                <c:pt idx="586">
                  <c:v>122.6</c:v>
                </c:pt>
                <c:pt idx="587">
                  <c:v>122.8</c:v>
                </c:pt>
                <c:pt idx="588">
                  <c:v>123</c:v>
                </c:pt>
                <c:pt idx="589">
                  <c:v>123.2</c:v>
                </c:pt>
                <c:pt idx="590">
                  <c:v>123.4</c:v>
                </c:pt>
                <c:pt idx="591">
                  <c:v>123.6</c:v>
                </c:pt>
                <c:pt idx="592">
                  <c:v>123.8</c:v>
                </c:pt>
                <c:pt idx="593">
                  <c:v>124</c:v>
                </c:pt>
                <c:pt idx="594">
                  <c:v>124.2</c:v>
                </c:pt>
                <c:pt idx="595">
                  <c:v>124.4</c:v>
                </c:pt>
                <c:pt idx="596">
                  <c:v>124.6</c:v>
                </c:pt>
                <c:pt idx="597">
                  <c:v>124.8</c:v>
                </c:pt>
                <c:pt idx="598">
                  <c:v>125</c:v>
                </c:pt>
                <c:pt idx="599">
                  <c:v>125.2</c:v>
                </c:pt>
                <c:pt idx="600">
                  <c:v>125.4</c:v>
                </c:pt>
                <c:pt idx="601">
                  <c:v>125.6</c:v>
                </c:pt>
                <c:pt idx="602">
                  <c:v>125.8</c:v>
                </c:pt>
                <c:pt idx="603">
                  <c:v>126</c:v>
                </c:pt>
                <c:pt idx="604">
                  <c:v>126.2</c:v>
                </c:pt>
                <c:pt idx="605">
                  <c:v>126.4</c:v>
                </c:pt>
                <c:pt idx="606">
                  <c:v>126.6</c:v>
                </c:pt>
                <c:pt idx="607">
                  <c:v>126.8</c:v>
                </c:pt>
                <c:pt idx="608">
                  <c:v>127</c:v>
                </c:pt>
                <c:pt idx="609">
                  <c:v>127.2</c:v>
                </c:pt>
                <c:pt idx="610">
                  <c:v>127.4</c:v>
                </c:pt>
                <c:pt idx="611">
                  <c:v>127.6</c:v>
                </c:pt>
                <c:pt idx="612">
                  <c:v>127.8</c:v>
                </c:pt>
                <c:pt idx="613">
                  <c:v>128</c:v>
                </c:pt>
                <c:pt idx="614">
                  <c:v>128.19999999999999</c:v>
                </c:pt>
                <c:pt idx="615">
                  <c:v>128.4</c:v>
                </c:pt>
                <c:pt idx="616">
                  <c:v>128.6</c:v>
                </c:pt>
                <c:pt idx="617">
                  <c:v>128.80000000000001</c:v>
                </c:pt>
                <c:pt idx="618">
                  <c:v>129</c:v>
                </c:pt>
                <c:pt idx="619">
                  <c:v>129.19999999999999</c:v>
                </c:pt>
                <c:pt idx="620">
                  <c:v>129.4</c:v>
                </c:pt>
                <c:pt idx="621">
                  <c:v>129.6</c:v>
                </c:pt>
                <c:pt idx="622">
                  <c:v>129.80000000000001</c:v>
                </c:pt>
                <c:pt idx="623">
                  <c:v>130</c:v>
                </c:pt>
                <c:pt idx="624">
                  <c:v>130.19999999999999</c:v>
                </c:pt>
                <c:pt idx="625">
                  <c:v>130.4</c:v>
                </c:pt>
                <c:pt idx="626">
                  <c:v>130.6</c:v>
                </c:pt>
                <c:pt idx="627">
                  <c:v>130.80000000000001</c:v>
                </c:pt>
                <c:pt idx="628">
                  <c:v>131</c:v>
                </c:pt>
                <c:pt idx="629">
                  <c:v>131.19999999999999</c:v>
                </c:pt>
                <c:pt idx="630">
                  <c:v>131.4</c:v>
                </c:pt>
                <c:pt idx="631">
                  <c:v>131.6</c:v>
                </c:pt>
                <c:pt idx="632">
                  <c:v>131.80000000000001</c:v>
                </c:pt>
                <c:pt idx="633">
                  <c:v>132</c:v>
                </c:pt>
                <c:pt idx="634">
                  <c:v>132.19999999999999</c:v>
                </c:pt>
                <c:pt idx="635">
                  <c:v>132.4</c:v>
                </c:pt>
                <c:pt idx="636">
                  <c:v>132.6</c:v>
                </c:pt>
                <c:pt idx="637">
                  <c:v>132.80000000000001</c:v>
                </c:pt>
                <c:pt idx="638">
                  <c:v>133</c:v>
                </c:pt>
                <c:pt idx="639">
                  <c:v>133.19999999999999</c:v>
                </c:pt>
                <c:pt idx="640">
                  <c:v>133.4</c:v>
                </c:pt>
                <c:pt idx="641">
                  <c:v>133.6</c:v>
                </c:pt>
                <c:pt idx="642">
                  <c:v>133.80000000000001</c:v>
                </c:pt>
                <c:pt idx="643">
                  <c:v>134</c:v>
                </c:pt>
                <c:pt idx="644">
                  <c:v>134.19999999999999</c:v>
                </c:pt>
                <c:pt idx="645">
                  <c:v>134.4</c:v>
                </c:pt>
                <c:pt idx="646">
                  <c:v>134.6</c:v>
                </c:pt>
                <c:pt idx="647">
                  <c:v>134.80000000000001</c:v>
                </c:pt>
                <c:pt idx="648">
                  <c:v>135</c:v>
                </c:pt>
                <c:pt idx="649">
                  <c:v>135.19999999999999</c:v>
                </c:pt>
                <c:pt idx="650">
                  <c:v>135.4</c:v>
                </c:pt>
                <c:pt idx="651">
                  <c:v>135.6</c:v>
                </c:pt>
                <c:pt idx="652">
                  <c:v>135.80000000000001</c:v>
                </c:pt>
                <c:pt idx="653">
                  <c:v>136</c:v>
                </c:pt>
                <c:pt idx="654">
                  <c:v>136.19999999999999</c:v>
                </c:pt>
                <c:pt idx="655">
                  <c:v>136.4</c:v>
                </c:pt>
                <c:pt idx="656">
                  <c:v>136.6</c:v>
                </c:pt>
                <c:pt idx="657">
                  <c:v>136.80000000000001</c:v>
                </c:pt>
                <c:pt idx="658">
                  <c:v>137</c:v>
                </c:pt>
                <c:pt idx="659">
                  <c:v>137.19999999999999</c:v>
                </c:pt>
                <c:pt idx="660">
                  <c:v>137.4</c:v>
                </c:pt>
                <c:pt idx="661">
                  <c:v>137.6</c:v>
                </c:pt>
                <c:pt idx="662">
                  <c:v>137.80000000000001</c:v>
                </c:pt>
                <c:pt idx="663">
                  <c:v>138</c:v>
                </c:pt>
                <c:pt idx="664">
                  <c:v>138.19999999999999</c:v>
                </c:pt>
                <c:pt idx="665">
                  <c:v>138.4</c:v>
                </c:pt>
                <c:pt idx="666">
                  <c:v>138.6</c:v>
                </c:pt>
                <c:pt idx="667">
                  <c:v>138.80000000000001</c:v>
                </c:pt>
                <c:pt idx="668">
                  <c:v>139</c:v>
                </c:pt>
                <c:pt idx="669">
                  <c:v>139.19999999999999</c:v>
                </c:pt>
                <c:pt idx="670">
                  <c:v>139.4</c:v>
                </c:pt>
                <c:pt idx="671">
                  <c:v>139.6</c:v>
                </c:pt>
                <c:pt idx="672">
                  <c:v>139.80000000000001</c:v>
                </c:pt>
                <c:pt idx="673">
                  <c:v>140</c:v>
                </c:pt>
                <c:pt idx="674">
                  <c:v>140.19999999999999</c:v>
                </c:pt>
                <c:pt idx="675">
                  <c:v>140.4</c:v>
                </c:pt>
                <c:pt idx="676">
                  <c:v>140.6</c:v>
                </c:pt>
                <c:pt idx="677">
                  <c:v>140.80000000000001</c:v>
                </c:pt>
                <c:pt idx="678">
                  <c:v>141</c:v>
                </c:pt>
                <c:pt idx="679">
                  <c:v>141.19999999999999</c:v>
                </c:pt>
                <c:pt idx="680">
                  <c:v>141.4</c:v>
                </c:pt>
                <c:pt idx="681">
                  <c:v>141.6</c:v>
                </c:pt>
                <c:pt idx="682">
                  <c:v>141.80000000000001</c:v>
                </c:pt>
                <c:pt idx="683">
                  <c:v>142</c:v>
                </c:pt>
                <c:pt idx="684">
                  <c:v>142.19999999999999</c:v>
                </c:pt>
                <c:pt idx="685">
                  <c:v>142.4</c:v>
                </c:pt>
                <c:pt idx="686">
                  <c:v>142.6</c:v>
                </c:pt>
                <c:pt idx="687">
                  <c:v>142.80000000000001</c:v>
                </c:pt>
                <c:pt idx="688">
                  <c:v>143</c:v>
                </c:pt>
                <c:pt idx="689">
                  <c:v>143.19999999999999</c:v>
                </c:pt>
                <c:pt idx="690">
                  <c:v>143.4</c:v>
                </c:pt>
                <c:pt idx="691">
                  <c:v>143.6</c:v>
                </c:pt>
                <c:pt idx="692">
                  <c:v>143.80000000000001</c:v>
                </c:pt>
                <c:pt idx="693">
                  <c:v>144</c:v>
                </c:pt>
                <c:pt idx="694">
                  <c:v>144.19999999999999</c:v>
                </c:pt>
                <c:pt idx="695">
                  <c:v>144.4</c:v>
                </c:pt>
                <c:pt idx="696">
                  <c:v>144.6</c:v>
                </c:pt>
                <c:pt idx="697">
                  <c:v>144.80000000000001</c:v>
                </c:pt>
                <c:pt idx="698">
                  <c:v>145</c:v>
                </c:pt>
                <c:pt idx="699">
                  <c:v>145.19999999999999</c:v>
                </c:pt>
                <c:pt idx="700">
                  <c:v>145.4</c:v>
                </c:pt>
                <c:pt idx="701">
                  <c:v>145.6</c:v>
                </c:pt>
                <c:pt idx="702">
                  <c:v>145.80000000000001</c:v>
                </c:pt>
                <c:pt idx="703">
                  <c:v>146</c:v>
                </c:pt>
                <c:pt idx="704">
                  <c:v>146.19999999999999</c:v>
                </c:pt>
                <c:pt idx="705">
                  <c:v>146.4</c:v>
                </c:pt>
                <c:pt idx="706">
                  <c:v>146.6</c:v>
                </c:pt>
                <c:pt idx="707">
                  <c:v>146.80000000000001</c:v>
                </c:pt>
                <c:pt idx="708">
                  <c:v>147</c:v>
                </c:pt>
                <c:pt idx="709">
                  <c:v>147.19999999999999</c:v>
                </c:pt>
                <c:pt idx="710">
                  <c:v>147.4</c:v>
                </c:pt>
                <c:pt idx="711">
                  <c:v>147.6</c:v>
                </c:pt>
                <c:pt idx="712">
                  <c:v>147.80000000000001</c:v>
                </c:pt>
                <c:pt idx="713">
                  <c:v>148</c:v>
                </c:pt>
                <c:pt idx="714">
                  <c:v>148.19999999999999</c:v>
                </c:pt>
                <c:pt idx="715">
                  <c:v>148.4</c:v>
                </c:pt>
                <c:pt idx="716">
                  <c:v>148.6</c:v>
                </c:pt>
                <c:pt idx="717">
                  <c:v>148.80000000000001</c:v>
                </c:pt>
                <c:pt idx="718">
                  <c:v>149</c:v>
                </c:pt>
                <c:pt idx="719">
                  <c:v>149.19999999999999</c:v>
                </c:pt>
                <c:pt idx="720">
                  <c:v>149.4</c:v>
                </c:pt>
                <c:pt idx="721">
                  <c:v>149.6</c:v>
                </c:pt>
                <c:pt idx="722">
                  <c:v>149.80000000000001</c:v>
                </c:pt>
                <c:pt idx="723">
                  <c:v>150</c:v>
                </c:pt>
                <c:pt idx="724">
                  <c:v>150.19999999999999</c:v>
                </c:pt>
                <c:pt idx="725">
                  <c:v>150.4</c:v>
                </c:pt>
                <c:pt idx="726">
                  <c:v>150.6</c:v>
                </c:pt>
                <c:pt idx="727">
                  <c:v>150.80000000000001</c:v>
                </c:pt>
                <c:pt idx="728">
                  <c:v>151</c:v>
                </c:pt>
                <c:pt idx="729">
                  <c:v>151.19999999999999</c:v>
                </c:pt>
                <c:pt idx="730">
                  <c:v>151.4</c:v>
                </c:pt>
                <c:pt idx="731">
                  <c:v>151.6</c:v>
                </c:pt>
                <c:pt idx="732">
                  <c:v>151.80000000000001</c:v>
                </c:pt>
                <c:pt idx="733">
                  <c:v>152</c:v>
                </c:pt>
                <c:pt idx="734">
                  <c:v>152.19999999999999</c:v>
                </c:pt>
                <c:pt idx="735">
                  <c:v>152.4</c:v>
                </c:pt>
                <c:pt idx="736">
                  <c:v>152.6</c:v>
                </c:pt>
                <c:pt idx="737">
                  <c:v>152.80000000000001</c:v>
                </c:pt>
                <c:pt idx="738">
                  <c:v>153</c:v>
                </c:pt>
                <c:pt idx="739">
                  <c:v>153.19999999999999</c:v>
                </c:pt>
                <c:pt idx="740">
                  <c:v>153.4</c:v>
                </c:pt>
                <c:pt idx="741">
                  <c:v>153.6</c:v>
                </c:pt>
                <c:pt idx="742">
                  <c:v>153.80000000000001</c:v>
                </c:pt>
                <c:pt idx="743">
                  <c:v>154</c:v>
                </c:pt>
                <c:pt idx="744">
                  <c:v>154.19999999999999</c:v>
                </c:pt>
                <c:pt idx="745">
                  <c:v>154.4</c:v>
                </c:pt>
                <c:pt idx="746">
                  <c:v>154.6</c:v>
                </c:pt>
                <c:pt idx="747">
                  <c:v>154.80000000000001</c:v>
                </c:pt>
                <c:pt idx="748">
                  <c:v>155</c:v>
                </c:pt>
                <c:pt idx="749">
                  <c:v>155.19999999999999</c:v>
                </c:pt>
                <c:pt idx="750">
                  <c:v>155.4</c:v>
                </c:pt>
                <c:pt idx="751">
                  <c:v>155.6</c:v>
                </c:pt>
                <c:pt idx="752">
                  <c:v>155.80000000000001</c:v>
                </c:pt>
                <c:pt idx="753">
                  <c:v>156</c:v>
                </c:pt>
                <c:pt idx="754">
                  <c:v>156.19999999999999</c:v>
                </c:pt>
                <c:pt idx="755">
                  <c:v>156.4</c:v>
                </c:pt>
                <c:pt idx="756">
                  <c:v>156.6</c:v>
                </c:pt>
                <c:pt idx="757">
                  <c:v>156.80000000000001</c:v>
                </c:pt>
                <c:pt idx="758">
                  <c:v>157</c:v>
                </c:pt>
                <c:pt idx="759">
                  <c:v>157.19999999999999</c:v>
                </c:pt>
                <c:pt idx="760">
                  <c:v>157.4</c:v>
                </c:pt>
                <c:pt idx="761">
                  <c:v>157.6</c:v>
                </c:pt>
                <c:pt idx="762">
                  <c:v>157.80000000000001</c:v>
                </c:pt>
                <c:pt idx="763">
                  <c:v>158</c:v>
                </c:pt>
                <c:pt idx="764">
                  <c:v>158.19999999999999</c:v>
                </c:pt>
                <c:pt idx="765">
                  <c:v>158.4</c:v>
                </c:pt>
                <c:pt idx="766">
                  <c:v>158.6</c:v>
                </c:pt>
                <c:pt idx="767">
                  <c:v>158.80000000000001</c:v>
                </c:pt>
                <c:pt idx="768">
                  <c:v>159</c:v>
                </c:pt>
                <c:pt idx="769">
                  <c:v>159.19999999999999</c:v>
                </c:pt>
                <c:pt idx="770">
                  <c:v>159.4</c:v>
                </c:pt>
                <c:pt idx="771">
                  <c:v>159.6</c:v>
                </c:pt>
                <c:pt idx="772">
                  <c:v>159.80000000000001</c:v>
                </c:pt>
                <c:pt idx="773">
                  <c:v>160</c:v>
                </c:pt>
                <c:pt idx="774">
                  <c:v>160.19999999999999</c:v>
                </c:pt>
                <c:pt idx="775">
                  <c:v>160.4</c:v>
                </c:pt>
                <c:pt idx="776">
                  <c:v>160.6</c:v>
                </c:pt>
                <c:pt idx="777">
                  <c:v>160.80000000000001</c:v>
                </c:pt>
                <c:pt idx="778">
                  <c:v>161</c:v>
                </c:pt>
                <c:pt idx="779">
                  <c:v>161.19999999999999</c:v>
                </c:pt>
                <c:pt idx="780">
                  <c:v>161.4</c:v>
                </c:pt>
                <c:pt idx="781">
                  <c:v>161.6</c:v>
                </c:pt>
                <c:pt idx="782">
                  <c:v>161.80000000000001</c:v>
                </c:pt>
                <c:pt idx="783">
                  <c:v>162</c:v>
                </c:pt>
                <c:pt idx="784">
                  <c:v>162.19999999999999</c:v>
                </c:pt>
                <c:pt idx="785">
                  <c:v>162.4</c:v>
                </c:pt>
                <c:pt idx="786">
                  <c:v>162.6</c:v>
                </c:pt>
                <c:pt idx="787">
                  <c:v>162.80000000000001</c:v>
                </c:pt>
                <c:pt idx="788">
                  <c:v>163</c:v>
                </c:pt>
                <c:pt idx="789">
                  <c:v>163.19999999999999</c:v>
                </c:pt>
                <c:pt idx="790">
                  <c:v>163.4</c:v>
                </c:pt>
                <c:pt idx="791">
                  <c:v>163.6</c:v>
                </c:pt>
                <c:pt idx="792">
                  <c:v>163.80000000000001</c:v>
                </c:pt>
                <c:pt idx="793">
                  <c:v>164</c:v>
                </c:pt>
                <c:pt idx="794">
                  <c:v>164.2</c:v>
                </c:pt>
                <c:pt idx="795">
                  <c:v>164.4</c:v>
                </c:pt>
                <c:pt idx="796">
                  <c:v>164.6</c:v>
                </c:pt>
                <c:pt idx="797">
                  <c:v>164.8</c:v>
                </c:pt>
                <c:pt idx="798">
                  <c:v>165</c:v>
                </c:pt>
                <c:pt idx="799">
                  <c:v>165.2</c:v>
                </c:pt>
                <c:pt idx="800">
                  <c:v>165.4</c:v>
                </c:pt>
                <c:pt idx="801">
                  <c:v>165.6</c:v>
                </c:pt>
                <c:pt idx="802">
                  <c:v>165.8</c:v>
                </c:pt>
                <c:pt idx="803">
                  <c:v>166</c:v>
                </c:pt>
                <c:pt idx="804">
                  <c:v>166.2</c:v>
                </c:pt>
                <c:pt idx="805">
                  <c:v>166.4</c:v>
                </c:pt>
                <c:pt idx="806">
                  <c:v>166.6</c:v>
                </c:pt>
                <c:pt idx="807">
                  <c:v>166.8</c:v>
                </c:pt>
                <c:pt idx="808">
                  <c:v>167</c:v>
                </c:pt>
                <c:pt idx="809">
                  <c:v>167.2</c:v>
                </c:pt>
                <c:pt idx="810">
                  <c:v>167.4</c:v>
                </c:pt>
                <c:pt idx="811">
                  <c:v>167.6</c:v>
                </c:pt>
                <c:pt idx="812">
                  <c:v>167.8</c:v>
                </c:pt>
                <c:pt idx="813">
                  <c:v>168</c:v>
                </c:pt>
                <c:pt idx="814">
                  <c:v>168.2</c:v>
                </c:pt>
                <c:pt idx="815">
                  <c:v>168.4</c:v>
                </c:pt>
                <c:pt idx="816">
                  <c:v>168.6</c:v>
                </c:pt>
                <c:pt idx="817">
                  <c:v>168.8</c:v>
                </c:pt>
                <c:pt idx="818">
                  <c:v>169</c:v>
                </c:pt>
                <c:pt idx="819">
                  <c:v>169.2</c:v>
                </c:pt>
                <c:pt idx="820">
                  <c:v>169.4</c:v>
                </c:pt>
                <c:pt idx="821">
                  <c:v>169.6</c:v>
                </c:pt>
                <c:pt idx="822">
                  <c:v>169.8</c:v>
                </c:pt>
                <c:pt idx="823">
                  <c:v>170</c:v>
                </c:pt>
                <c:pt idx="824">
                  <c:v>170.2</c:v>
                </c:pt>
                <c:pt idx="825">
                  <c:v>170.4</c:v>
                </c:pt>
                <c:pt idx="826">
                  <c:v>170.6</c:v>
                </c:pt>
                <c:pt idx="827">
                  <c:v>170.8</c:v>
                </c:pt>
                <c:pt idx="828">
                  <c:v>171</c:v>
                </c:pt>
                <c:pt idx="829">
                  <c:v>171.2</c:v>
                </c:pt>
                <c:pt idx="830">
                  <c:v>171.4</c:v>
                </c:pt>
                <c:pt idx="831">
                  <c:v>171.6</c:v>
                </c:pt>
                <c:pt idx="832">
                  <c:v>171.8</c:v>
                </c:pt>
                <c:pt idx="833">
                  <c:v>172</c:v>
                </c:pt>
                <c:pt idx="834">
                  <c:v>172.2</c:v>
                </c:pt>
                <c:pt idx="835">
                  <c:v>172.4</c:v>
                </c:pt>
                <c:pt idx="836">
                  <c:v>172.6</c:v>
                </c:pt>
                <c:pt idx="837">
                  <c:v>172.8</c:v>
                </c:pt>
                <c:pt idx="838">
                  <c:v>173</c:v>
                </c:pt>
                <c:pt idx="839">
                  <c:v>173.2</c:v>
                </c:pt>
                <c:pt idx="840">
                  <c:v>173.4</c:v>
                </c:pt>
                <c:pt idx="841">
                  <c:v>173.6</c:v>
                </c:pt>
                <c:pt idx="842">
                  <c:v>173.8</c:v>
                </c:pt>
                <c:pt idx="843">
                  <c:v>174</c:v>
                </c:pt>
                <c:pt idx="844">
                  <c:v>174.2</c:v>
                </c:pt>
                <c:pt idx="845">
                  <c:v>174.4</c:v>
                </c:pt>
                <c:pt idx="846">
                  <c:v>174.6</c:v>
                </c:pt>
                <c:pt idx="847">
                  <c:v>174.8</c:v>
                </c:pt>
                <c:pt idx="848">
                  <c:v>175</c:v>
                </c:pt>
                <c:pt idx="849">
                  <c:v>175.2</c:v>
                </c:pt>
                <c:pt idx="850">
                  <c:v>175.4</c:v>
                </c:pt>
                <c:pt idx="851">
                  <c:v>175.6</c:v>
                </c:pt>
                <c:pt idx="852">
                  <c:v>175.8</c:v>
                </c:pt>
                <c:pt idx="853">
                  <c:v>176</c:v>
                </c:pt>
                <c:pt idx="854">
                  <c:v>176.2</c:v>
                </c:pt>
                <c:pt idx="855">
                  <c:v>176.4</c:v>
                </c:pt>
                <c:pt idx="856">
                  <c:v>176.6</c:v>
                </c:pt>
                <c:pt idx="857">
                  <c:v>176.8</c:v>
                </c:pt>
                <c:pt idx="858">
                  <c:v>177</c:v>
                </c:pt>
                <c:pt idx="859">
                  <c:v>177.2</c:v>
                </c:pt>
                <c:pt idx="860">
                  <c:v>177.4</c:v>
                </c:pt>
                <c:pt idx="861">
                  <c:v>177.6</c:v>
                </c:pt>
                <c:pt idx="862">
                  <c:v>177.8</c:v>
                </c:pt>
                <c:pt idx="863">
                  <c:v>178</c:v>
                </c:pt>
                <c:pt idx="864">
                  <c:v>178.2</c:v>
                </c:pt>
                <c:pt idx="865">
                  <c:v>178.4</c:v>
                </c:pt>
                <c:pt idx="866">
                  <c:v>178.6</c:v>
                </c:pt>
                <c:pt idx="867">
                  <c:v>178.8</c:v>
                </c:pt>
                <c:pt idx="868">
                  <c:v>179</c:v>
                </c:pt>
                <c:pt idx="869">
                  <c:v>179.2</c:v>
                </c:pt>
                <c:pt idx="870">
                  <c:v>179.4</c:v>
                </c:pt>
                <c:pt idx="871">
                  <c:v>179.6</c:v>
                </c:pt>
                <c:pt idx="872">
                  <c:v>179.8</c:v>
                </c:pt>
                <c:pt idx="873">
                  <c:v>180</c:v>
                </c:pt>
                <c:pt idx="874">
                  <c:v>180.2</c:v>
                </c:pt>
                <c:pt idx="875">
                  <c:v>180.4</c:v>
                </c:pt>
                <c:pt idx="876">
                  <c:v>180.6</c:v>
                </c:pt>
                <c:pt idx="877">
                  <c:v>180.8</c:v>
                </c:pt>
                <c:pt idx="878">
                  <c:v>181</c:v>
                </c:pt>
                <c:pt idx="879">
                  <c:v>181.2</c:v>
                </c:pt>
                <c:pt idx="880">
                  <c:v>181.4</c:v>
                </c:pt>
                <c:pt idx="881">
                  <c:v>181.6</c:v>
                </c:pt>
                <c:pt idx="882">
                  <c:v>181.8</c:v>
                </c:pt>
                <c:pt idx="883">
                  <c:v>182</c:v>
                </c:pt>
                <c:pt idx="884">
                  <c:v>182.2</c:v>
                </c:pt>
                <c:pt idx="885">
                  <c:v>182.4</c:v>
                </c:pt>
                <c:pt idx="886">
                  <c:v>182.6</c:v>
                </c:pt>
                <c:pt idx="887">
                  <c:v>182.8</c:v>
                </c:pt>
                <c:pt idx="888">
                  <c:v>183</c:v>
                </c:pt>
                <c:pt idx="889">
                  <c:v>183.2</c:v>
                </c:pt>
                <c:pt idx="890">
                  <c:v>183.4</c:v>
                </c:pt>
                <c:pt idx="891">
                  <c:v>183.6</c:v>
                </c:pt>
                <c:pt idx="892">
                  <c:v>183.8</c:v>
                </c:pt>
                <c:pt idx="893">
                  <c:v>184</c:v>
                </c:pt>
                <c:pt idx="894">
                  <c:v>184.2</c:v>
                </c:pt>
                <c:pt idx="895">
                  <c:v>184.4</c:v>
                </c:pt>
                <c:pt idx="896">
                  <c:v>184.6</c:v>
                </c:pt>
                <c:pt idx="897">
                  <c:v>184.8</c:v>
                </c:pt>
                <c:pt idx="898">
                  <c:v>185</c:v>
                </c:pt>
                <c:pt idx="899">
                  <c:v>185.2</c:v>
                </c:pt>
                <c:pt idx="900">
                  <c:v>185.4</c:v>
                </c:pt>
                <c:pt idx="901">
                  <c:v>185.6</c:v>
                </c:pt>
                <c:pt idx="902">
                  <c:v>185.8</c:v>
                </c:pt>
                <c:pt idx="903">
                  <c:v>186</c:v>
                </c:pt>
                <c:pt idx="904">
                  <c:v>186.2</c:v>
                </c:pt>
                <c:pt idx="905">
                  <c:v>186.4</c:v>
                </c:pt>
                <c:pt idx="906">
                  <c:v>186.6</c:v>
                </c:pt>
                <c:pt idx="907">
                  <c:v>186.8</c:v>
                </c:pt>
                <c:pt idx="908">
                  <c:v>187</c:v>
                </c:pt>
                <c:pt idx="909">
                  <c:v>187.2</c:v>
                </c:pt>
                <c:pt idx="910">
                  <c:v>187.4</c:v>
                </c:pt>
                <c:pt idx="911">
                  <c:v>187.6</c:v>
                </c:pt>
                <c:pt idx="912">
                  <c:v>187.8</c:v>
                </c:pt>
                <c:pt idx="913">
                  <c:v>188</c:v>
                </c:pt>
                <c:pt idx="914">
                  <c:v>188.2</c:v>
                </c:pt>
                <c:pt idx="915">
                  <c:v>188.4</c:v>
                </c:pt>
                <c:pt idx="916">
                  <c:v>188.6</c:v>
                </c:pt>
                <c:pt idx="917">
                  <c:v>188.8</c:v>
                </c:pt>
                <c:pt idx="918">
                  <c:v>189</c:v>
                </c:pt>
                <c:pt idx="919">
                  <c:v>189.2</c:v>
                </c:pt>
                <c:pt idx="920">
                  <c:v>189.4</c:v>
                </c:pt>
                <c:pt idx="921">
                  <c:v>189.6</c:v>
                </c:pt>
                <c:pt idx="922">
                  <c:v>189.8</c:v>
                </c:pt>
                <c:pt idx="923">
                  <c:v>190</c:v>
                </c:pt>
                <c:pt idx="924">
                  <c:v>190.2</c:v>
                </c:pt>
                <c:pt idx="925">
                  <c:v>190.4</c:v>
                </c:pt>
                <c:pt idx="926">
                  <c:v>190.6</c:v>
                </c:pt>
                <c:pt idx="927">
                  <c:v>190.8</c:v>
                </c:pt>
                <c:pt idx="928">
                  <c:v>191</c:v>
                </c:pt>
                <c:pt idx="929">
                  <c:v>191.2</c:v>
                </c:pt>
                <c:pt idx="930">
                  <c:v>191.4</c:v>
                </c:pt>
                <c:pt idx="931">
                  <c:v>191.6</c:v>
                </c:pt>
                <c:pt idx="932">
                  <c:v>191.8</c:v>
                </c:pt>
                <c:pt idx="933">
                  <c:v>192</c:v>
                </c:pt>
                <c:pt idx="934">
                  <c:v>192.2</c:v>
                </c:pt>
                <c:pt idx="935">
                  <c:v>192.4</c:v>
                </c:pt>
                <c:pt idx="936">
                  <c:v>192.6</c:v>
                </c:pt>
                <c:pt idx="937">
                  <c:v>192.8</c:v>
                </c:pt>
                <c:pt idx="938">
                  <c:v>193</c:v>
                </c:pt>
                <c:pt idx="939">
                  <c:v>193.2</c:v>
                </c:pt>
                <c:pt idx="940">
                  <c:v>193.4</c:v>
                </c:pt>
                <c:pt idx="941">
                  <c:v>193.6</c:v>
                </c:pt>
                <c:pt idx="942">
                  <c:v>193.8</c:v>
                </c:pt>
                <c:pt idx="943">
                  <c:v>194</c:v>
                </c:pt>
                <c:pt idx="944">
                  <c:v>194.2</c:v>
                </c:pt>
                <c:pt idx="945">
                  <c:v>194.4</c:v>
                </c:pt>
                <c:pt idx="946">
                  <c:v>194.6</c:v>
                </c:pt>
                <c:pt idx="947">
                  <c:v>194.8</c:v>
                </c:pt>
                <c:pt idx="948">
                  <c:v>195</c:v>
                </c:pt>
                <c:pt idx="949">
                  <c:v>195.2</c:v>
                </c:pt>
                <c:pt idx="950">
                  <c:v>195.4</c:v>
                </c:pt>
                <c:pt idx="951">
                  <c:v>195.6</c:v>
                </c:pt>
                <c:pt idx="952">
                  <c:v>195.8</c:v>
                </c:pt>
                <c:pt idx="953">
                  <c:v>196</c:v>
                </c:pt>
                <c:pt idx="954">
                  <c:v>196.2</c:v>
                </c:pt>
                <c:pt idx="955">
                  <c:v>196.4</c:v>
                </c:pt>
                <c:pt idx="956">
                  <c:v>196.6</c:v>
                </c:pt>
                <c:pt idx="957">
                  <c:v>196.8</c:v>
                </c:pt>
                <c:pt idx="958">
                  <c:v>197</c:v>
                </c:pt>
                <c:pt idx="959">
                  <c:v>197.2</c:v>
                </c:pt>
                <c:pt idx="960">
                  <c:v>197.4</c:v>
                </c:pt>
                <c:pt idx="961">
                  <c:v>197.6</c:v>
                </c:pt>
                <c:pt idx="962">
                  <c:v>197.8</c:v>
                </c:pt>
                <c:pt idx="963">
                  <c:v>198</c:v>
                </c:pt>
                <c:pt idx="964">
                  <c:v>198.2</c:v>
                </c:pt>
                <c:pt idx="965">
                  <c:v>198.4</c:v>
                </c:pt>
                <c:pt idx="966">
                  <c:v>198.6</c:v>
                </c:pt>
                <c:pt idx="967">
                  <c:v>198.8</c:v>
                </c:pt>
                <c:pt idx="968">
                  <c:v>199</c:v>
                </c:pt>
                <c:pt idx="969">
                  <c:v>199.2</c:v>
                </c:pt>
                <c:pt idx="970">
                  <c:v>199.4</c:v>
                </c:pt>
                <c:pt idx="971">
                  <c:v>199.6</c:v>
                </c:pt>
                <c:pt idx="972">
                  <c:v>199.8</c:v>
                </c:pt>
                <c:pt idx="973">
                  <c:v>200</c:v>
                </c:pt>
                <c:pt idx="974">
                  <c:v>200.2</c:v>
                </c:pt>
                <c:pt idx="975">
                  <c:v>200.4</c:v>
                </c:pt>
                <c:pt idx="976">
                  <c:v>200.6</c:v>
                </c:pt>
                <c:pt idx="977">
                  <c:v>200.8</c:v>
                </c:pt>
                <c:pt idx="978">
                  <c:v>201</c:v>
                </c:pt>
                <c:pt idx="979">
                  <c:v>201.2</c:v>
                </c:pt>
                <c:pt idx="980">
                  <c:v>201.4</c:v>
                </c:pt>
                <c:pt idx="981">
                  <c:v>201.6</c:v>
                </c:pt>
                <c:pt idx="982">
                  <c:v>201.8</c:v>
                </c:pt>
                <c:pt idx="983">
                  <c:v>202</c:v>
                </c:pt>
                <c:pt idx="984">
                  <c:v>202.2</c:v>
                </c:pt>
                <c:pt idx="985">
                  <c:v>202.4</c:v>
                </c:pt>
                <c:pt idx="986">
                  <c:v>202.6</c:v>
                </c:pt>
                <c:pt idx="987">
                  <c:v>202.8</c:v>
                </c:pt>
                <c:pt idx="988">
                  <c:v>203</c:v>
                </c:pt>
                <c:pt idx="989">
                  <c:v>203.2</c:v>
                </c:pt>
                <c:pt idx="990">
                  <c:v>203.4</c:v>
                </c:pt>
                <c:pt idx="991">
                  <c:v>203.6</c:v>
                </c:pt>
                <c:pt idx="992">
                  <c:v>203.8</c:v>
                </c:pt>
                <c:pt idx="993">
                  <c:v>204</c:v>
                </c:pt>
                <c:pt idx="994">
                  <c:v>204.2</c:v>
                </c:pt>
                <c:pt idx="995">
                  <c:v>204.4</c:v>
                </c:pt>
                <c:pt idx="996">
                  <c:v>204.6</c:v>
                </c:pt>
                <c:pt idx="997">
                  <c:v>204.8</c:v>
                </c:pt>
                <c:pt idx="998">
                  <c:v>205</c:v>
                </c:pt>
                <c:pt idx="999">
                  <c:v>205.2</c:v>
                </c:pt>
                <c:pt idx="1000">
                  <c:v>205.4</c:v>
                </c:pt>
                <c:pt idx="1001">
                  <c:v>205.6</c:v>
                </c:pt>
                <c:pt idx="1002">
                  <c:v>205.8</c:v>
                </c:pt>
                <c:pt idx="1003">
                  <c:v>206</c:v>
                </c:pt>
                <c:pt idx="1004">
                  <c:v>206.2</c:v>
                </c:pt>
                <c:pt idx="1005">
                  <c:v>206.4</c:v>
                </c:pt>
                <c:pt idx="1006">
                  <c:v>206.6</c:v>
                </c:pt>
                <c:pt idx="1007">
                  <c:v>206.8</c:v>
                </c:pt>
                <c:pt idx="1008">
                  <c:v>207</c:v>
                </c:pt>
                <c:pt idx="1009">
                  <c:v>207.2</c:v>
                </c:pt>
                <c:pt idx="1010">
                  <c:v>207.4</c:v>
                </c:pt>
                <c:pt idx="1011">
                  <c:v>207.6</c:v>
                </c:pt>
                <c:pt idx="1012">
                  <c:v>207.8</c:v>
                </c:pt>
                <c:pt idx="1013">
                  <c:v>208</c:v>
                </c:pt>
                <c:pt idx="1014">
                  <c:v>208.2</c:v>
                </c:pt>
                <c:pt idx="1015">
                  <c:v>208.4</c:v>
                </c:pt>
                <c:pt idx="1016">
                  <c:v>208.6</c:v>
                </c:pt>
                <c:pt idx="1017">
                  <c:v>208.8</c:v>
                </c:pt>
                <c:pt idx="1018">
                  <c:v>209</c:v>
                </c:pt>
                <c:pt idx="1019">
                  <c:v>209.2</c:v>
                </c:pt>
                <c:pt idx="1020">
                  <c:v>209.4</c:v>
                </c:pt>
                <c:pt idx="1021">
                  <c:v>209.6</c:v>
                </c:pt>
                <c:pt idx="1022">
                  <c:v>209.8</c:v>
                </c:pt>
                <c:pt idx="1023">
                  <c:v>210</c:v>
                </c:pt>
                <c:pt idx="1024">
                  <c:v>210.2</c:v>
                </c:pt>
                <c:pt idx="1025">
                  <c:v>210.4</c:v>
                </c:pt>
                <c:pt idx="1026">
                  <c:v>210.6</c:v>
                </c:pt>
                <c:pt idx="1027">
                  <c:v>210.8</c:v>
                </c:pt>
                <c:pt idx="1028">
                  <c:v>211</c:v>
                </c:pt>
                <c:pt idx="1029">
                  <c:v>211.2</c:v>
                </c:pt>
                <c:pt idx="1030">
                  <c:v>211.4</c:v>
                </c:pt>
                <c:pt idx="1031">
                  <c:v>211.6</c:v>
                </c:pt>
                <c:pt idx="1032">
                  <c:v>211.8</c:v>
                </c:pt>
                <c:pt idx="1033">
                  <c:v>212</c:v>
                </c:pt>
                <c:pt idx="1034">
                  <c:v>212.2</c:v>
                </c:pt>
                <c:pt idx="1035">
                  <c:v>212.4</c:v>
                </c:pt>
                <c:pt idx="1036">
                  <c:v>212.6</c:v>
                </c:pt>
                <c:pt idx="1037">
                  <c:v>212.8</c:v>
                </c:pt>
                <c:pt idx="1038">
                  <c:v>213</c:v>
                </c:pt>
                <c:pt idx="1039">
                  <c:v>213.2</c:v>
                </c:pt>
                <c:pt idx="1040">
                  <c:v>213.4</c:v>
                </c:pt>
                <c:pt idx="1041">
                  <c:v>213.6</c:v>
                </c:pt>
                <c:pt idx="1042">
                  <c:v>213.8</c:v>
                </c:pt>
                <c:pt idx="1043">
                  <c:v>214</c:v>
                </c:pt>
                <c:pt idx="1044">
                  <c:v>214.2</c:v>
                </c:pt>
                <c:pt idx="1045">
                  <c:v>214.4</c:v>
                </c:pt>
                <c:pt idx="1046">
                  <c:v>214.6</c:v>
                </c:pt>
                <c:pt idx="1047">
                  <c:v>214.8</c:v>
                </c:pt>
                <c:pt idx="1048">
                  <c:v>215</c:v>
                </c:pt>
                <c:pt idx="1049">
                  <c:v>215.2</c:v>
                </c:pt>
                <c:pt idx="1050">
                  <c:v>215.4</c:v>
                </c:pt>
                <c:pt idx="1051">
                  <c:v>215.6</c:v>
                </c:pt>
                <c:pt idx="1052">
                  <c:v>215.8</c:v>
                </c:pt>
                <c:pt idx="1053">
                  <c:v>216</c:v>
                </c:pt>
                <c:pt idx="1054">
                  <c:v>216.2</c:v>
                </c:pt>
                <c:pt idx="1055">
                  <c:v>216.4</c:v>
                </c:pt>
                <c:pt idx="1056">
                  <c:v>216.6</c:v>
                </c:pt>
                <c:pt idx="1057">
                  <c:v>216.8</c:v>
                </c:pt>
                <c:pt idx="1058">
                  <c:v>217</c:v>
                </c:pt>
                <c:pt idx="1059">
                  <c:v>217.2</c:v>
                </c:pt>
                <c:pt idx="1060">
                  <c:v>217.4</c:v>
                </c:pt>
                <c:pt idx="1061">
                  <c:v>217.6</c:v>
                </c:pt>
                <c:pt idx="1062">
                  <c:v>217.8</c:v>
                </c:pt>
                <c:pt idx="1063">
                  <c:v>218</c:v>
                </c:pt>
                <c:pt idx="1064">
                  <c:v>218.2</c:v>
                </c:pt>
                <c:pt idx="1065">
                  <c:v>218.4</c:v>
                </c:pt>
                <c:pt idx="1066">
                  <c:v>218.6</c:v>
                </c:pt>
                <c:pt idx="1067">
                  <c:v>218.8</c:v>
                </c:pt>
                <c:pt idx="1068">
                  <c:v>219</c:v>
                </c:pt>
                <c:pt idx="1069">
                  <c:v>219.2</c:v>
                </c:pt>
                <c:pt idx="1070">
                  <c:v>219.4</c:v>
                </c:pt>
                <c:pt idx="1071">
                  <c:v>219.6</c:v>
                </c:pt>
                <c:pt idx="1072">
                  <c:v>219.8</c:v>
                </c:pt>
                <c:pt idx="1073">
                  <c:v>220</c:v>
                </c:pt>
                <c:pt idx="1074">
                  <c:v>220.2</c:v>
                </c:pt>
                <c:pt idx="1075">
                  <c:v>220.4</c:v>
                </c:pt>
                <c:pt idx="1076">
                  <c:v>220.6</c:v>
                </c:pt>
                <c:pt idx="1077">
                  <c:v>220.8</c:v>
                </c:pt>
                <c:pt idx="1078">
                  <c:v>221</c:v>
                </c:pt>
                <c:pt idx="1079">
                  <c:v>221.2</c:v>
                </c:pt>
                <c:pt idx="1080">
                  <c:v>221.4</c:v>
                </c:pt>
                <c:pt idx="1081">
                  <c:v>221.6</c:v>
                </c:pt>
                <c:pt idx="1082">
                  <c:v>221.8</c:v>
                </c:pt>
                <c:pt idx="1083">
                  <c:v>222</c:v>
                </c:pt>
                <c:pt idx="1084">
                  <c:v>222.2</c:v>
                </c:pt>
                <c:pt idx="1085">
                  <c:v>222.4</c:v>
                </c:pt>
                <c:pt idx="1086">
                  <c:v>222.6</c:v>
                </c:pt>
                <c:pt idx="1087">
                  <c:v>222.8</c:v>
                </c:pt>
                <c:pt idx="1088">
                  <c:v>223</c:v>
                </c:pt>
                <c:pt idx="1089">
                  <c:v>223.2</c:v>
                </c:pt>
                <c:pt idx="1090">
                  <c:v>223.4</c:v>
                </c:pt>
                <c:pt idx="1091">
                  <c:v>223.6</c:v>
                </c:pt>
                <c:pt idx="1092">
                  <c:v>223.8</c:v>
                </c:pt>
                <c:pt idx="1093">
                  <c:v>224</c:v>
                </c:pt>
                <c:pt idx="1094">
                  <c:v>224.2</c:v>
                </c:pt>
                <c:pt idx="1095">
                  <c:v>224.4</c:v>
                </c:pt>
                <c:pt idx="1096">
                  <c:v>224.6</c:v>
                </c:pt>
                <c:pt idx="1097">
                  <c:v>224.8</c:v>
                </c:pt>
                <c:pt idx="1098">
                  <c:v>225</c:v>
                </c:pt>
                <c:pt idx="1099">
                  <c:v>225.2</c:v>
                </c:pt>
                <c:pt idx="1100">
                  <c:v>225.4</c:v>
                </c:pt>
                <c:pt idx="1101">
                  <c:v>225.6</c:v>
                </c:pt>
                <c:pt idx="1102">
                  <c:v>225.8</c:v>
                </c:pt>
                <c:pt idx="1103">
                  <c:v>226</c:v>
                </c:pt>
                <c:pt idx="1104">
                  <c:v>226.2</c:v>
                </c:pt>
                <c:pt idx="1105">
                  <c:v>226.4</c:v>
                </c:pt>
                <c:pt idx="1106">
                  <c:v>226.6</c:v>
                </c:pt>
                <c:pt idx="1107">
                  <c:v>226.8</c:v>
                </c:pt>
                <c:pt idx="1108">
                  <c:v>227</c:v>
                </c:pt>
                <c:pt idx="1109">
                  <c:v>227.2</c:v>
                </c:pt>
                <c:pt idx="1110">
                  <c:v>227.4</c:v>
                </c:pt>
                <c:pt idx="1111">
                  <c:v>227.6</c:v>
                </c:pt>
                <c:pt idx="1112">
                  <c:v>227.8</c:v>
                </c:pt>
                <c:pt idx="1113">
                  <c:v>228</c:v>
                </c:pt>
                <c:pt idx="1114">
                  <c:v>228.2</c:v>
                </c:pt>
                <c:pt idx="1115">
                  <c:v>228.4</c:v>
                </c:pt>
                <c:pt idx="1116">
                  <c:v>228.6</c:v>
                </c:pt>
                <c:pt idx="1117">
                  <c:v>228.8</c:v>
                </c:pt>
                <c:pt idx="1118">
                  <c:v>229</c:v>
                </c:pt>
                <c:pt idx="1119">
                  <c:v>229.2</c:v>
                </c:pt>
                <c:pt idx="1120">
                  <c:v>229.4</c:v>
                </c:pt>
                <c:pt idx="1121">
                  <c:v>229.6</c:v>
                </c:pt>
                <c:pt idx="1122">
                  <c:v>229.8</c:v>
                </c:pt>
                <c:pt idx="1123">
                  <c:v>230</c:v>
                </c:pt>
                <c:pt idx="1124">
                  <c:v>230.2</c:v>
                </c:pt>
                <c:pt idx="1125">
                  <c:v>230.4</c:v>
                </c:pt>
                <c:pt idx="1126">
                  <c:v>230.6</c:v>
                </c:pt>
                <c:pt idx="1127">
                  <c:v>230.8</c:v>
                </c:pt>
                <c:pt idx="1128">
                  <c:v>231</c:v>
                </c:pt>
                <c:pt idx="1129">
                  <c:v>231.2</c:v>
                </c:pt>
                <c:pt idx="1130">
                  <c:v>231.4</c:v>
                </c:pt>
                <c:pt idx="1131">
                  <c:v>231.6</c:v>
                </c:pt>
                <c:pt idx="1132">
                  <c:v>231.8</c:v>
                </c:pt>
                <c:pt idx="1133">
                  <c:v>232</c:v>
                </c:pt>
                <c:pt idx="1134">
                  <c:v>232.2</c:v>
                </c:pt>
                <c:pt idx="1135">
                  <c:v>232.4</c:v>
                </c:pt>
                <c:pt idx="1136">
                  <c:v>232.6</c:v>
                </c:pt>
                <c:pt idx="1137">
                  <c:v>232.8</c:v>
                </c:pt>
                <c:pt idx="1138">
                  <c:v>233</c:v>
                </c:pt>
                <c:pt idx="1139">
                  <c:v>233.2</c:v>
                </c:pt>
                <c:pt idx="1140">
                  <c:v>233.4</c:v>
                </c:pt>
                <c:pt idx="1141">
                  <c:v>233.6</c:v>
                </c:pt>
                <c:pt idx="1142">
                  <c:v>233.8</c:v>
                </c:pt>
                <c:pt idx="1143">
                  <c:v>234</c:v>
                </c:pt>
                <c:pt idx="1144">
                  <c:v>234.2</c:v>
                </c:pt>
                <c:pt idx="1145">
                  <c:v>234.4</c:v>
                </c:pt>
                <c:pt idx="1146">
                  <c:v>234.6</c:v>
                </c:pt>
                <c:pt idx="1147">
                  <c:v>234.8</c:v>
                </c:pt>
                <c:pt idx="1148">
                  <c:v>235</c:v>
                </c:pt>
                <c:pt idx="1149">
                  <c:v>235.2</c:v>
                </c:pt>
                <c:pt idx="1150">
                  <c:v>235.4</c:v>
                </c:pt>
                <c:pt idx="1151">
                  <c:v>235.6</c:v>
                </c:pt>
                <c:pt idx="1152">
                  <c:v>235.8</c:v>
                </c:pt>
                <c:pt idx="1153">
                  <c:v>236</c:v>
                </c:pt>
                <c:pt idx="1154">
                  <c:v>236.2</c:v>
                </c:pt>
                <c:pt idx="1155">
                  <c:v>236.4</c:v>
                </c:pt>
                <c:pt idx="1156">
                  <c:v>236.6</c:v>
                </c:pt>
                <c:pt idx="1157">
                  <c:v>236.8</c:v>
                </c:pt>
                <c:pt idx="1158">
                  <c:v>237</c:v>
                </c:pt>
                <c:pt idx="1159">
                  <c:v>237.2</c:v>
                </c:pt>
                <c:pt idx="1160">
                  <c:v>237.4</c:v>
                </c:pt>
                <c:pt idx="1161">
                  <c:v>237.6</c:v>
                </c:pt>
                <c:pt idx="1162">
                  <c:v>237.8</c:v>
                </c:pt>
                <c:pt idx="1163">
                  <c:v>238</c:v>
                </c:pt>
                <c:pt idx="1164">
                  <c:v>238.2</c:v>
                </c:pt>
                <c:pt idx="1165">
                  <c:v>238.4</c:v>
                </c:pt>
                <c:pt idx="1166">
                  <c:v>238.6</c:v>
                </c:pt>
                <c:pt idx="1167">
                  <c:v>238.8</c:v>
                </c:pt>
                <c:pt idx="1168">
                  <c:v>239</c:v>
                </c:pt>
                <c:pt idx="1169">
                  <c:v>239.2</c:v>
                </c:pt>
                <c:pt idx="1170">
                  <c:v>239.4</c:v>
                </c:pt>
                <c:pt idx="1171">
                  <c:v>239.6</c:v>
                </c:pt>
                <c:pt idx="1172">
                  <c:v>239.8</c:v>
                </c:pt>
                <c:pt idx="1173">
                  <c:v>240</c:v>
                </c:pt>
                <c:pt idx="1174">
                  <c:v>240.2</c:v>
                </c:pt>
                <c:pt idx="1175">
                  <c:v>240.4</c:v>
                </c:pt>
                <c:pt idx="1176">
                  <c:v>240.6</c:v>
                </c:pt>
                <c:pt idx="1177">
                  <c:v>240.8</c:v>
                </c:pt>
                <c:pt idx="1178">
                  <c:v>241</c:v>
                </c:pt>
                <c:pt idx="1179">
                  <c:v>241.2</c:v>
                </c:pt>
                <c:pt idx="1180">
                  <c:v>241.4</c:v>
                </c:pt>
                <c:pt idx="1181">
                  <c:v>241.6</c:v>
                </c:pt>
                <c:pt idx="1182">
                  <c:v>241.8</c:v>
                </c:pt>
                <c:pt idx="1183">
                  <c:v>242</c:v>
                </c:pt>
                <c:pt idx="1184">
                  <c:v>242.2</c:v>
                </c:pt>
                <c:pt idx="1185">
                  <c:v>242.4</c:v>
                </c:pt>
                <c:pt idx="1186">
                  <c:v>242.6</c:v>
                </c:pt>
                <c:pt idx="1187">
                  <c:v>242.8</c:v>
                </c:pt>
                <c:pt idx="1188">
                  <c:v>243</c:v>
                </c:pt>
                <c:pt idx="1189">
                  <c:v>243.2</c:v>
                </c:pt>
                <c:pt idx="1190">
                  <c:v>243.4</c:v>
                </c:pt>
                <c:pt idx="1191">
                  <c:v>243.601</c:v>
                </c:pt>
                <c:pt idx="1192">
                  <c:v>243.8</c:v>
                </c:pt>
                <c:pt idx="1193">
                  <c:v>244</c:v>
                </c:pt>
                <c:pt idx="1194">
                  <c:v>244.2</c:v>
                </c:pt>
                <c:pt idx="1195">
                  <c:v>244.4</c:v>
                </c:pt>
                <c:pt idx="1196">
                  <c:v>244.6</c:v>
                </c:pt>
                <c:pt idx="1197">
                  <c:v>244.8</c:v>
                </c:pt>
                <c:pt idx="1198">
                  <c:v>245</c:v>
                </c:pt>
                <c:pt idx="1199">
                  <c:v>245.2</c:v>
                </c:pt>
                <c:pt idx="1200">
                  <c:v>245.4</c:v>
                </c:pt>
                <c:pt idx="1201">
                  <c:v>245.6</c:v>
                </c:pt>
                <c:pt idx="1202">
                  <c:v>245.8</c:v>
                </c:pt>
                <c:pt idx="1203">
                  <c:v>246</c:v>
                </c:pt>
                <c:pt idx="1204">
                  <c:v>246.2</c:v>
                </c:pt>
                <c:pt idx="1205">
                  <c:v>246.4</c:v>
                </c:pt>
                <c:pt idx="1206">
                  <c:v>246.6</c:v>
                </c:pt>
                <c:pt idx="1207">
                  <c:v>246.8</c:v>
                </c:pt>
                <c:pt idx="1208">
                  <c:v>247</c:v>
                </c:pt>
                <c:pt idx="1209">
                  <c:v>247.2</c:v>
                </c:pt>
                <c:pt idx="1210">
                  <c:v>247.4</c:v>
                </c:pt>
                <c:pt idx="1211">
                  <c:v>247.6</c:v>
                </c:pt>
                <c:pt idx="1212">
                  <c:v>247.8</c:v>
                </c:pt>
                <c:pt idx="1213">
                  <c:v>248</c:v>
                </c:pt>
                <c:pt idx="1214">
                  <c:v>248.2</c:v>
                </c:pt>
                <c:pt idx="1215">
                  <c:v>248.4</c:v>
                </c:pt>
                <c:pt idx="1216">
                  <c:v>248.6</c:v>
                </c:pt>
                <c:pt idx="1217">
                  <c:v>248.8</c:v>
                </c:pt>
                <c:pt idx="1218">
                  <c:v>249</c:v>
                </c:pt>
                <c:pt idx="1219">
                  <c:v>249.2</c:v>
                </c:pt>
                <c:pt idx="1220">
                  <c:v>249.4</c:v>
                </c:pt>
                <c:pt idx="1221">
                  <c:v>249.6</c:v>
                </c:pt>
                <c:pt idx="1222">
                  <c:v>249.8</c:v>
                </c:pt>
                <c:pt idx="1223">
                  <c:v>250</c:v>
                </c:pt>
                <c:pt idx="1224">
                  <c:v>250.2</c:v>
                </c:pt>
                <c:pt idx="1225">
                  <c:v>250.4</c:v>
                </c:pt>
                <c:pt idx="1226">
                  <c:v>250.6</c:v>
                </c:pt>
                <c:pt idx="1227">
                  <c:v>250.8</c:v>
                </c:pt>
                <c:pt idx="1228">
                  <c:v>251</c:v>
                </c:pt>
                <c:pt idx="1229">
                  <c:v>251.2</c:v>
                </c:pt>
                <c:pt idx="1230">
                  <c:v>251.4</c:v>
                </c:pt>
                <c:pt idx="1231">
                  <c:v>251.6</c:v>
                </c:pt>
                <c:pt idx="1232">
                  <c:v>251.8</c:v>
                </c:pt>
                <c:pt idx="1233">
                  <c:v>252</c:v>
                </c:pt>
                <c:pt idx="1234">
                  <c:v>252.2</c:v>
                </c:pt>
                <c:pt idx="1235">
                  <c:v>252.4</c:v>
                </c:pt>
                <c:pt idx="1236">
                  <c:v>252.6</c:v>
                </c:pt>
                <c:pt idx="1237">
                  <c:v>252.8</c:v>
                </c:pt>
                <c:pt idx="1238">
                  <c:v>253</c:v>
                </c:pt>
                <c:pt idx="1239">
                  <c:v>253.2</c:v>
                </c:pt>
                <c:pt idx="1240">
                  <c:v>253.4</c:v>
                </c:pt>
                <c:pt idx="1241">
                  <c:v>253.6</c:v>
                </c:pt>
                <c:pt idx="1242">
                  <c:v>253.8</c:v>
                </c:pt>
                <c:pt idx="1243">
                  <c:v>254</c:v>
                </c:pt>
                <c:pt idx="1244">
                  <c:v>254.2</c:v>
                </c:pt>
                <c:pt idx="1245">
                  <c:v>254.4</c:v>
                </c:pt>
                <c:pt idx="1246">
                  <c:v>254.6</c:v>
                </c:pt>
                <c:pt idx="1247">
                  <c:v>254.8</c:v>
                </c:pt>
                <c:pt idx="1248">
                  <c:v>255</c:v>
                </c:pt>
                <c:pt idx="1249">
                  <c:v>255.2</c:v>
                </c:pt>
                <c:pt idx="1250">
                  <c:v>255.4</c:v>
                </c:pt>
                <c:pt idx="1251">
                  <c:v>255.6</c:v>
                </c:pt>
                <c:pt idx="1252">
                  <c:v>256.03599999999869</c:v>
                </c:pt>
                <c:pt idx="1253">
                  <c:v>256.05200000000002</c:v>
                </c:pt>
                <c:pt idx="1254">
                  <c:v>256.2</c:v>
                </c:pt>
                <c:pt idx="1255">
                  <c:v>256.39999999999969</c:v>
                </c:pt>
                <c:pt idx="1256">
                  <c:v>256.60000000000002</c:v>
                </c:pt>
                <c:pt idx="1257">
                  <c:v>256.8</c:v>
                </c:pt>
                <c:pt idx="1258">
                  <c:v>257</c:v>
                </c:pt>
                <c:pt idx="1259">
                  <c:v>257.2</c:v>
                </c:pt>
                <c:pt idx="1260">
                  <c:v>257.39999999999969</c:v>
                </c:pt>
                <c:pt idx="1261">
                  <c:v>257.60000000000002</c:v>
                </c:pt>
                <c:pt idx="1262">
                  <c:v>257.8</c:v>
                </c:pt>
                <c:pt idx="1263">
                  <c:v>258</c:v>
                </c:pt>
                <c:pt idx="1264">
                  <c:v>258.2</c:v>
                </c:pt>
                <c:pt idx="1265">
                  <c:v>258.39999999999969</c:v>
                </c:pt>
                <c:pt idx="1266">
                  <c:v>258.60000000000002</c:v>
                </c:pt>
                <c:pt idx="1267">
                  <c:v>258.8</c:v>
                </c:pt>
                <c:pt idx="1268">
                  <c:v>259</c:v>
                </c:pt>
                <c:pt idx="1269">
                  <c:v>259.2</c:v>
                </c:pt>
                <c:pt idx="1270">
                  <c:v>259.39999999999969</c:v>
                </c:pt>
                <c:pt idx="1271">
                  <c:v>259.60000000000002</c:v>
                </c:pt>
                <c:pt idx="1272">
                  <c:v>259.8</c:v>
                </c:pt>
                <c:pt idx="1273">
                  <c:v>260</c:v>
                </c:pt>
                <c:pt idx="1274">
                  <c:v>260.2</c:v>
                </c:pt>
                <c:pt idx="1275">
                  <c:v>260.39999999999969</c:v>
                </c:pt>
                <c:pt idx="1276">
                  <c:v>260.60000000000002</c:v>
                </c:pt>
                <c:pt idx="1277">
                  <c:v>260.8</c:v>
                </c:pt>
                <c:pt idx="1278">
                  <c:v>261</c:v>
                </c:pt>
                <c:pt idx="1279">
                  <c:v>261.2</c:v>
                </c:pt>
                <c:pt idx="1280">
                  <c:v>261.39999999999969</c:v>
                </c:pt>
                <c:pt idx="1281">
                  <c:v>261.60000000000002</c:v>
                </c:pt>
                <c:pt idx="1282">
                  <c:v>261.8</c:v>
                </c:pt>
                <c:pt idx="1283">
                  <c:v>262</c:v>
                </c:pt>
                <c:pt idx="1284">
                  <c:v>262.2</c:v>
                </c:pt>
                <c:pt idx="1285">
                  <c:v>262.39999999999969</c:v>
                </c:pt>
                <c:pt idx="1286">
                  <c:v>262.60000000000002</c:v>
                </c:pt>
                <c:pt idx="1287">
                  <c:v>262.8</c:v>
                </c:pt>
                <c:pt idx="1288">
                  <c:v>263</c:v>
                </c:pt>
                <c:pt idx="1289">
                  <c:v>263.2</c:v>
                </c:pt>
                <c:pt idx="1290">
                  <c:v>263.39999999999969</c:v>
                </c:pt>
                <c:pt idx="1291">
                  <c:v>263.60000000000002</c:v>
                </c:pt>
                <c:pt idx="1292">
                  <c:v>263.8</c:v>
                </c:pt>
                <c:pt idx="1293">
                  <c:v>264</c:v>
                </c:pt>
                <c:pt idx="1294">
                  <c:v>264.2</c:v>
                </c:pt>
                <c:pt idx="1295">
                  <c:v>264.39999999999969</c:v>
                </c:pt>
                <c:pt idx="1296">
                  <c:v>264.60000000000002</c:v>
                </c:pt>
                <c:pt idx="1297">
                  <c:v>264.8</c:v>
                </c:pt>
                <c:pt idx="1298">
                  <c:v>265</c:v>
                </c:pt>
                <c:pt idx="1299">
                  <c:v>265.2</c:v>
                </c:pt>
                <c:pt idx="1300">
                  <c:v>265.39999999999969</c:v>
                </c:pt>
                <c:pt idx="1301">
                  <c:v>265.60000000000002</c:v>
                </c:pt>
                <c:pt idx="1302">
                  <c:v>265.8</c:v>
                </c:pt>
                <c:pt idx="1303">
                  <c:v>266</c:v>
                </c:pt>
                <c:pt idx="1304">
                  <c:v>266.2</c:v>
                </c:pt>
                <c:pt idx="1305">
                  <c:v>266.39999999999969</c:v>
                </c:pt>
                <c:pt idx="1306">
                  <c:v>266.60000000000002</c:v>
                </c:pt>
                <c:pt idx="1307">
                  <c:v>266.8</c:v>
                </c:pt>
                <c:pt idx="1308">
                  <c:v>267</c:v>
                </c:pt>
                <c:pt idx="1309">
                  <c:v>267.2</c:v>
                </c:pt>
                <c:pt idx="1310">
                  <c:v>267.39999999999969</c:v>
                </c:pt>
                <c:pt idx="1311">
                  <c:v>267.60000000000002</c:v>
                </c:pt>
                <c:pt idx="1312">
                  <c:v>267.8</c:v>
                </c:pt>
                <c:pt idx="1313">
                  <c:v>268</c:v>
                </c:pt>
                <c:pt idx="1314">
                  <c:v>268.2</c:v>
                </c:pt>
                <c:pt idx="1315">
                  <c:v>268.39999999999969</c:v>
                </c:pt>
                <c:pt idx="1316">
                  <c:v>268.60000000000002</c:v>
                </c:pt>
                <c:pt idx="1317">
                  <c:v>268.8</c:v>
                </c:pt>
                <c:pt idx="1318">
                  <c:v>269</c:v>
                </c:pt>
                <c:pt idx="1319">
                  <c:v>269.2</c:v>
                </c:pt>
                <c:pt idx="1320">
                  <c:v>269.39999999999969</c:v>
                </c:pt>
                <c:pt idx="1321">
                  <c:v>269.60000000000002</c:v>
                </c:pt>
                <c:pt idx="1322">
                  <c:v>269.8</c:v>
                </c:pt>
                <c:pt idx="1323">
                  <c:v>270</c:v>
                </c:pt>
                <c:pt idx="1324">
                  <c:v>270.2</c:v>
                </c:pt>
                <c:pt idx="1325">
                  <c:v>270.39999999999969</c:v>
                </c:pt>
                <c:pt idx="1326">
                  <c:v>270.601</c:v>
                </c:pt>
                <c:pt idx="1327">
                  <c:v>270.8</c:v>
                </c:pt>
                <c:pt idx="1328">
                  <c:v>271</c:v>
                </c:pt>
                <c:pt idx="1329">
                  <c:v>271.2</c:v>
                </c:pt>
                <c:pt idx="1330">
                  <c:v>271.39999999999969</c:v>
                </c:pt>
                <c:pt idx="1331">
                  <c:v>271.60000000000002</c:v>
                </c:pt>
                <c:pt idx="1332">
                  <c:v>271.8</c:v>
                </c:pt>
                <c:pt idx="1333">
                  <c:v>272</c:v>
                </c:pt>
                <c:pt idx="1334">
                  <c:v>272.2</c:v>
                </c:pt>
                <c:pt idx="1335">
                  <c:v>272.39999999999969</c:v>
                </c:pt>
                <c:pt idx="1336">
                  <c:v>272.60000000000002</c:v>
                </c:pt>
                <c:pt idx="1337">
                  <c:v>272.8</c:v>
                </c:pt>
                <c:pt idx="1338">
                  <c:v>273</c:v>
                </c:pt>
                <c:pt idx="1339">
                  <c:v>273.2</c:v>
                </c:pt>
                <c:pt idx="1340">
                  <c:v>273.39999999999969</c:v>
                </c:pt>
                <c:pt idx="1341">
                  <c:v>273.60000000000002</c:v>
                </c:pt>
                <c:pt idx="1342">
                  <c:v>273.8</c:v>
                </c:pt>
                <c:pt idx="1343">
                  <c:v>274</c:v>
                </c:pt>
                <c:pt idx="1344">
                  <c:v>274.2</c:v>
                </c:pt>
                <c:pt idx="1345">
                  <c:v>274.39999999999969</c:v>
                </c:pt>
                <c:pt idx="1346">
                  <c:v>274.60000000000002</c:v>
                </c:pt>
                <c:pt idx="1347">
                  <c:v>274.8</c:v>
                </c:pt>
                <c:pt idx="1348">
                  <c:v>275</c:v>
                </c:pt>
                <c:pt idx="1349">
                  <c:v>275.2</c:v>
                </c:pt>
                <c:pt idx="1350">
                  <c:v>275.39999999999969</c:v>
                </c:pt>
                <c:pt idx="1351">
                  <c:v>275.60000000000002</c:v>
                </c:pt>
                <c:pt idx="1352">
                  <c:v>275.8</c:v>
                </c:pt>
                <c:pt idx="1353">
                  <c:v>276</c:v>
                </c:pt>
                <c:pt idx="1354">
                  <c:v>276.2</c:v>
                </c:pt>
                <c:pt idx="1355">
                  <c:v>275.39999999999969</c:v>
                </c:pt>
              </c:numCache>
            </c:numRef>
          </c:xVal>
          <c:yVal>
            <c:numRef>
              <c:f>Daten!$J$2145:$J$3500</c:f>
              <c:numCache>
                <c:formatCode>General</c:formatCode>
                <c:ptCount val="1356"/>
                <c:pt idx="0">
                  <c:v>705.05</c:v>
                </c:pt>
                <c:pt idx="1">
                  <c:v>704.81999999999948</c:v>
                </c:pt>
                <c:pt idx="2">
                  <c:v>704.62</c:v>
                </c:pt>
                <c:pt idx="3">
                  <c:v>704.33999999999946</c:v>
                </c:pt>
                <c:pt idx="4">
                  <c:v>704.13</c:v>
                </c:pt>
                <c:pt idx="5">
                  <c:v>703.82999999999947</c:v>
                </c:pt>
                <c:pt idx="6">
                  <c:v>703.31</c:v>
                </c:pt>
                <c:pt idx="7">
                  <c:v>702.62</c:v>
                </c:pt>
                <c:pt idx="8">
                  <c:v>701.76</c:v>
                </c:pt>
                <c:pt idx="9">
                  <c:v>700.49</c:v>
                </c:pt>
                <c:pt idx="10">
                  <c:v>699.29000000000053</c:v>
                </c:pt>
                <c:pt idx="11">
                  <c:v>698.11</c:v>
                </c:pt>
                <c:pt idx="12">
                  <c:v>696.88</c:v>
                </c:pt>
                <c:pt idx="13">
                  <c:v>695.67000000000053</c:v>
                </c:pt>
                <c:pt idx="14">
                  <c:v>694.33999999999946</c:v>
                </c:pt>
                <c:pt idx="15">
                  <c:v>693.13</c:v>
                </c:pt>
                <c:pt idx="16">
                  <c:v>691.77000000000055</c:v>
                </c:pt>
                <c:pt idx="17">
                  <c:v>690.41</c:v>
                </c:pt>
                <c:pt idx="18">
                  <c:v>689.15</c:v>
                </c:pt>
                <c:pt idx="19">
                  <c:v>687.92</c:v>
                </c:pt>
                <c:pt idx="20">
                  <c:v>686.68000000000052</c:v>
                </c:pt>
                <c:pt idx="21">
                  <c:v>685.47</c:v>
                </c:pt>
                <c:pt idx="22">
                  <c:v>684.13</c:v>
                </c:pt>
                <c:pt idx="23">
                  <c:v>682.81</c:v>
                </c:pt>
                <c:pt idx="24">
                  <c:v>681.42</c:v>
                </c:pt>
                <c:pt idx="25">
                  <c:v>680.14</c:v>
                </c:pt>
                <c:pt idx="26">
                  <c:v>678.89</c:v>
                </c:pt>
                <c:pt idx="27">
                  <c:v>677.62</c:v>
                </c:pt>
                <c:pt idx="28">
                  <c:v>676.38</c:v>
                </c:pt>
                <c:pt idx="29">
                  <c:v>675.1</c:v>
                </c:pt>
                <c:pt idx="30">
                  <c:v>673.6</c:v>
                </c:pt>
                <c:pt idx="31">
                  <c:v>672.43</c:v>
                </c:pt>
                <c:pt idx="32">
                  <c:v>671.11</c:v>
                </c:pt>
                <c:pt idx="33">
                  <c:v>669.84999999999798</c:v>
                </c:pt>
                <c:pt idx="34">
                  <c:v>668.59</c:v>
                </c:pt>
                <c:pt idx="35">
                  <c:v>667.51</c:v>
                </c:pt>
                <c:pt idx="36">
                  <c:v>666.17000000000053</c:v>
                </c:pt>
                <c:pt idx="37">
                  <c:v>664.89</c:v>
                </c:pt>
                <c:pt idx="38">
                  <c:v>663.57</c:v>
                </c:pt>
                <c:pt idx="39">
                  <c:v>662.22</c:v>
                </c:pt>
                <c:pt idx="40">
                  <c:v>660.99</c:v>
                </c:pt>
                <c:pt idx="41">
                  <c:v>659.75</c:v>
                </c:pt>
                <c:pt idx="42">
                  <c:v>658.51</c:v>
                </c:pt>
                <c:pt idx="43">
                  <c:v>657.3</c:v>
                </c:pt>
                <c:pt idx="44">
                  <c:v>656.05</c:v>
                </c:pt>
                <c:pt idx="45">
                  <c:v>654.83999999999946</c:v>
                </c:pt>
                <c:pt idx="46">
                  <c:v>653.51</c:v>
                </c:pt>
                <c:pt idx="47">
                  <c:v>652.25</c:v>
                </c:pt>
                <c:pt idx="48">
                  <c:v>651.03</c:v>
                </c:pt>
                <c:pt idx="49">
                  <c:v>649.80999999999949</c:v>
                </c:pt>
                <c:pt idx="50">
                  <c:v>648.63</c:v>
                </c:pt>
                <c:pt idx="51">
                  <c:v>647.44999999999948</c:v>
                </c:pt>
                <c:pt idx="52">
                  <c:v>646.25</c:v>
                </c:pt>
                <c:pt idx="53">
                  <c:v>645.04999999999939</c:v>
                </c:pt>
                <c:pt idx="54">
                  <c:v>643.72</c:v>
                </c:pt>
                <c:pt idx="55">
                  <c:v>642.49</c:v>
                </c:pt>
                <c:pt idx="56">
                  <c:v>641.26</c:v>
                </c:pt>
                <c:pt idx="57">
                  <c:v>640.07000000000005</c:v>
                </c:pt>
                <c:pt idx="58">
                  <c:v>639</c:v>
                </c:pt>
                <c:pt idx="59">
                  <c:v>637.73</c:v>
                </c:pt>
                <c:pt idx="60">
                  <c:v>636.54999999999939</c:v>
                </c:pt>
                <c:pt idx="61">
                  <c:v>635.29999999999995</c:v>
                </c:pt>
                <c:pt idx="62">
                  <c:v>634.12</c:v>
                </c:pt>
                <c:pt idx="63">
                  <c:v>632.95999999999947</c:v>
                </c:pt>
                <c:pt idx="64">
                  <c:v>631.80999999999949</c:v>
                </c:pt>
                <c:pt idx="65">
                  <c:v>630.66999999999996</c:v>
                </c:pt>
                <c:pt idx="66">
                  <c:v>629.55999999999949</c:v>
                </c:pt>
                <c:pt idx="67">
                  <c:v>628.41</c:v>
                </c:pt>
                <c:pt idx="68">
                  <c:v>627.23</c:v>
                </c:pt>
                <c:pt idx="69">
                  <c:v>626.04</c:v>
                </c:pt>
                <c:pt idx="70">
                  <c:v>624.97</c:v>
                </c:pt>
                <c:pt idx="71">
                  <c:v>623.80999999999949</c:v>
                </c:pt>
                <c:pt idx="72">
                  <c:v>622.66</c:v>
                </c:pt>
                <c:pt idx="73">
                  <c:v>621.54999999999939</c:v>
                </c:pt>
                <c:pt idx="74">
                  <c:v>620.34999999999798</c:v>
                </c:pt>
                <c:pt idx="75">
                  <c:v>619.24</c:v>
                </c:pt>
                <c:pt idx="76">
                  <c:v>618.1</c:v>
                </c:pt>
                <c:pt idx="77">
                  <c:v>617.01</c:v>
                </c:pt>
                <c:pt idx="78">
                  <c:v>615.89</c:v>
                </c:pt>
                <c:pt idx="79">
                  <c:v>614.85999999999797</c:v>
                </c:pt>
                <c:pt idx="80">
                  <c:v>613.75</c:v>
                </c:pt>
                <c:pt idx="81">
                  <c:v>612.59</c:v>
                </c:pt>
                <c:pt idx="82">
                  <c:v>611.48</c:v>
                </c:pt>
                <c:pt idx="83">
                  <c:v>610.4</c:v>
                </c:pt>
                <c:pt idx="84">
                  <c:v>609.32999999999947</c:v>
                </c:pt>
                <c:pt idx="85">
                  <c:v>608.30999999999949</c:v>
                </c:pt>
                <c:pt idx="86">
                  <c:v>607.23</c:v>
                </c:pt>
                <c:pt idx="87">
                  <c:v>606.17999999999995</c:v>
                </c:pt>
                <c:pt idx="88">
                  <c:v>605.01</c:v>
                </c:pt>
                <c:pt idx="89">
                  <c:v>603.93999999999949</c:v>
                </c:pt>
                <c:pt idx="90">
                  <c:v>602.92999999999938</c:v>
                </c:pt>
                <c:pt idx="91">
                  <c:v>601.83999999999946</c:v>
                </c:pt>
                <c:pt idx="92">
                  <c:v>600.79999999999995</c:v>
                </c:pt>
                <c:pt idx="93">
                  <c:v>599.76</c:v>
                </c:pt>
                <c:pt idx="94">
                  <c:v>598.66</c:v>
                </c:pt>
                <c:pt idx="95">
                  <c:v>597.53</c:v>
                </c:pt>
                <c:pt idx="96">
                  <c:v>596.49</c:v>
                </c:pt>
                <c:pt idx="97">
                  <c:v>595.42999999999938</c:v>
                </c:pt>
                <c:pt idx="98">
                  <c:v>594.32999999999947</c:v>
                </c:pt>
                <c:pt idx="99">
                  <c:v>593.31999999999948</c:v>
                </c:pt>
                <c:pt idx="100">
                  <c:v>592.24</c:v>
                </c:pt>
                <c:pt idx="101">
                  <c:v>591.12</c:v>
                </c:pt>
                <c:pt idx="102">
                  <c:v>590.09</c:v>
                </c:pt>
                <c:pt idx="103">
                  <c:v>589.13</c:v>
                </c:pt>
                <c:pt idx="104">
                  <c:v>588.13</c:v>
                </c:pt>
                <c:pt idx="105">
                  <c:v>587.14</c:v>
                </c:pt>
                <c:pt idx="106">
                  <c:v>586.05999999999949</c:v>
                </c:pt>
                <c:pt idx="107">
                  <c:v>585.04</c:v>
                </c:pt>
                <c:pt idx="108">
                  <c:v>583.97</c:v>
                </c:pt>
                <c:pt idx="109">
                  <c:v>582.92999999999938</c:v>
                </c:pt>
                <c:pt idx="110">
                  <c:v>581.98</c:v>
                </c:pt>
                <c:pt idx="111">
                  <c:v>580.94999999999948</c:v>
                </c:pt>
                <c:pt idx="112">
                  <c:v>579.89</c:v>
                </c:pt>
                <c:pt idx="113">
                  <c:v>578.91</c:v>
                </c:pt>
                <c:pt idx="114">
                  <c:v>577.9</c:v>
                </c:pt>
                <c:pt idx="115">
                  <c:v>576.83999999999946</c:v>
                </c:pt>
                <c:pt idx="116">
                  <c:v>575.91999999999996</c:v>
                </c:pt>
                <c:pt idx="117">
                  <c:v>574.95999999999947</c:v>
                </c:pt>
                <c:pt idx="118">
                  <c:v>573.98</c:v>
                </c:pt>
                <c:pt idx="119">
                  <c:v>573.04</c:v>
                </c:pt>
                <c:pt idx="120">
                  <c:v>572.05999999999949</c:v>
                </c:pt>
                <c:pt idx="121">
                  <c:v>571.04</c:v>
                </c:pt>
                <c:pt idx="122">
                  <c:v>569.98</c:v>
                </c:pt>
                <c:pt idx="123">
                  <c:v>569.01</c:v>
                </c:pt>
                <c:pt idx="124">
                  <c:v>568.05999999999949</c:v>
                </c:pt>
                <c:pt idx="125">
                  <c:v>567.09</c:v>
                </c:pt>
                <c:pt idx="126">
                  <c:v>566.16999999999996</c:v>
                </c:pt>
                <c:pt idx="127">
                  <c:v>565.21</c:v>
                </c:pt>
                <c:pt idx="128">
                  <c:v>564.25</c:v>
                </c:pt>
                <c:pt idx="129">
                  <c:v>563.17999999999995</c:v>
                </c:pt>
                <c:pt idx="130">
                  <c:v>562.23</c:v>
                </c:pt>
                <c:pt idx="131">
                  <c:v>561.26</c:v>
                </c:pt>
                <c:pt idx="132">
                  <c:v>560.29999999999995</c:v>
                </c:pt>
                <c:pt idx="133">
                  <c:v>559.37</c:v>
                </c:pt>
                <c:pt idx="134">
                  <c:v>558.41</c:v>
                </c:pt>
                <c:pt idx="135">
                  <c:v>557.45999999999947</c:v>
                </c:pt>
                <c:pt idx="136">
                  <c:v>556.41</c:v>
                </c:pt>
                <c:pt idx="137">
                  <c:v>555.54</c:v>
                </c:pt>
                <c:pt idx="138">
                  <c:v>554.59</c:v>
                </c:pt>
                <c:pt idx="139">
                  <c:v>553.65</c:v>
                </c:pt>
                <c:pt idx="140">
                  <c:v>552.75</c:v>
                </c:pt>
                <c:pt idx="141">
                  <c:v>551.84999999999798</c:v>
                </c:pt>
                <c:pt idx="142">
                  <c:v>550.9</c:v>
                </c:pt>
                <c:pt idx="143">
                  <c:v>549.88</c:v>
                </c:pt>
                <c:pt idx="144">
                  <c:v>549</c:v>
                </c:pt>
                <c:pt idx="145">
                  <c:v>548.09</c:v>
                </c:pt>
                <c:pt idx="146">
                  <c:v>547.15</c:v>
                </c:pt>
                <c:pt idx="147">
                  <c:v>546.28000000000054</c:v>
                </c:pt>
                <c:pt idx="148">
                  <c:v>545.37</c:v>
                </c:pt>
                <c:pt idx="149">
                  <c:v>544.47</c:v>
                </c:pt>
                <c:pt idx="150">
                  <c:v>543.48</c:v>
                </c:pt>
                <c:pt idx="151">
                  <c:v>542.59</c:v>
                </c:pt>
                <c:pt idx="152">
                  <c:v>541.74</c:v>
                </c:pt>
                <c:pt idx="153">
                  <c:v>540.85999999999797</c:v>
                </c:pt>
                <c:pt idx="154">
                  <c:v>539.99</c:v>
                </c:pt>
                <c:pt idx="155">
                  <c:v>539.03</c:v>
                </c:pt>
                <c:pt idx="156">
                  <c:v>538.16</c:v>
                </c:pt>
                <c:pt idx="157">
                  <c:v>537.15</c:v>
                </c:pt>
                <c:pt idx="158">
                  <c:v>536.23</c:v>
                </c:pt>
                <c:pt idx="159">
                  <c:v>535.34999999999798</c:v>
                </c:pt>
                <c:pt idx="160">
                  <c:v>534.42999999999938</c:v>
                </c:pt>
                <c:pt idx="161">
                  <c:v>533.63</c:v>
                </c:pt>
                <c:pt idx="162">
                  <c:v>532.63</c:v>
                </c:pt>
                <c:pt idx="163">
                  <c:v>531.79000000000053</c:v>
                </c:pt>
                <c:pt idx="164">
                  <c:v>530.89</c:v>
                </c:pt>
                <c:pt idx="165">
                  <c:v>529.93999999999949</c:v>
                </c:pt>
                <c:pt idx="166">
                  <c:v>529.1</c:v>
                </c:pt>
                <c:pt idx="167">
                  <c:v>528.20000000000005</c:v>
                </c:pt>
                <c:pt idx="168">
                  <c:v>527.28000000000054</c:v>
                </c:pt>
                <c:pt idx="169">
                  <c:v>526.37</c:v>
                </c:pt>
                <c:pt idx="170">
                  <c:v>525.5</c:v>
                </c:pt>
                <c:pt idx="171">
                  <c:v>524.52</c:v>
                </c:pt>
                <c:pt idx="172">
                  <c:v>523.57000000000005</c:v>
                </c:pt>
                <c:pt idx="173">
                  <c:v>522.70000000000005</c:v>
                </c:pt>
                <c:pt idx="174">
                  <c:v>521.80999999999949</c:v>
                </c:pt>
                <c:pt idx="175">
                  <c:v>520.94999999999948</c:v>
                </c:pt>
                <c:pt idx="176">
                  <c:v>520.1</c:v>
                </c:pt>
                <c:pt idx="177">
                  <c:v>519.17999999999995</c:v>
                </c:pt>
                <c:pt idx="178">
                  <c:v>518.37</c:v>
                </c:pt>
                <c:pt idx="179">
                  <c:v>517.39</c:v>
                </c:pt>
                <c:pt idx="180">
                  <c:v>516.58000000000004</c:v>
                </c:pt>
                <c:pt idx="181">
                  <c:v>515.72</c:v>
                </c:pt>
                <c:pt idx="182">
                  <c:v>515.02</c:v>
                </c:pt>
                <c:pt idx="183">
                  <c:v>514.13</c:v>
                </c:pt>
                <c:pt idx="184">
                  <c:v>513.29000000000053</c:v>
                </c:pt>
                <c:pt idx="185">
                  <c:v>512.47</c:v>
                </c:pt>
                <c:pt idx="186">
                  <c:v>511.55</c:v>
                </c:pt>
                <c:pt idx="187">
                  <c:v>510.63</c:v>
                </c:pt>
                <c:pt idx="188">
                  <c:v>509.78999999999894</c:v>
                </c:pt>
                <c:pt idx="189">
                  <c:v>508.94</c:v>
                </c:pt>
                <c:pt idx="190">
                  <c:v>508.06</c:v>
                </c:pt>
                <c:pt idx="191">
                  <c:v>507.21</c:v>
                </c:pt>
                <c:pt idx="192">
                  <c:v>506.40999999999963</c:v>
                </c:pt>
                <c:pt idx="193">
                  <c:v>505.55</c:v>
                </c:pt>
                <c:pt idx="194">
                  <c:v>504.66</c:v>
                </c:pt>
                <c:pt idx="195">
                  <c:v>503.85</c:v>
                </c:pt>
                <c:pt idx="196">
                  <c:v>503</c:v>
                </c:pt>
                <c:pt idx="197">
                  <c:v>502.14000000000038</c:v>
                </c:pt>
                <c:pt idx="198">
                  <c:v>501.32</c:v>
                </c:pt>
                <c:pt idx="199">
                  <c:v>500.42999999999893</c:v>
                </c:pt>
                <c:pt idx="200">
                  <c:v>499.69</c:v>
                </c:pt>
                <c:pt idx="201">
                  <c:v>498.71999999999969</c:v>
                </c:pt>
                <c:pt idx="202">
                  <c:v>497.77</c:v>
                </c:pt>
                <c:pt idx="203">
                  <c:v>496.95</c:v>
                </c:pt>
                <c:pt idx="204">
                  <c:v>496.21</c:v>
                </c:pt>
                <c:pt idx="205">
                  <c:v>495.33</c:v>
                </c:pt>
                <c:pt idx="206">
                  <c:v>494.35</c:v>
                </c:pt>
                <c:pt idx="207">
                  <c:v>493.74</c:v>
                </c:pt>
                <c:pt idx="208">
                  <c:v>492.9</c:v>
                </c:pt>
                <c:pt idx="209">
                  <c:v>492.04</c:v>
                </c:pt>
                <c:pt idx="210">
                  <c:v>491.24</c:v>
                </c:pt>
                <c:pt idx="211">
                  <c:v>490.51</c:v>
                </c:pt>
                <c:pt idx="212">
                  <c:v>489.66</c:v>
                </c:pt>
                <c:pt idx="213">
                  <c:v>488.77</c:v>
                </c:pt>
                <c:pt idx="214">
                  <c:v>488.1</c:v>
                </c:pt>
                <c:pt idx="215">
                  <c:v>487.31</c:v>
                </c:pt>
                <c:pt idx="216">
                  <c:v>486.46</c:v>
                </c:pt>
                <c:pt idx="217">
                  <c:v>485.67</c:v>
                </c:pt>
                <c:pt idx="218">
                  <c:v>484.88</c:v>
                </c:pt>
                <c:pt idx="219">
                  <c:v>484.08</c:v>
                </c:pt>
                <c:pt idx="220">
                  <c:v>483.31</c:v>
                </c:pt>
                <c:pt idx="221">
                  <c:v>482.56</c:v>
                </c:pt>
                <c:pt idx="222">
                  <c:v>481.77</c:v>
                </c:pt>
                <c:pt idx="223">
                  <c:v>480.91999999999899</c:v>
                </c:pt>
                <c:pt idx="224">
                  <c:v>480.18</c:v>
                </c:pt>
                <c:pt idx="225">
                  <c:v>479.41999999999899</c:v>
                </c:pt>
                <c:pt idx="226">
                  <c:v>478.64000000000038</c:v>
                </c:pt>
                <c:pt idx="227">
                  <c:v>477.94</c:v>
                </c:pt>
                <c:pt idx="228">
                  <c:v>477.18</c:v>
                </c:pt>
                <c:pt idx="229">
                  <c:v>476.54</c:v>
                </c:pt>
                <c:pt idx="230">
                  <c:v>475.72999999999894</c:v>
                </c:pt>
                <c:pt idx="231">
                  <c:v>474.90999999999963</c:v>
                </c:pt>
                <c:pt idx="232">
                  <c:v>474.31</c:v>
                </c:pt>
                <c:pt idx="233">
                  <c:v>473.55</c:v>
                </c:pt>
                <c:pt idx="234">
                  <c:v>472.86</c:v>
                </c:pt>
                <c:pt idx="235">
                  <c:v>472.06</c:v>
                </c:pt>
                <c:pt idx="236">
                  <c:v>471.35</c:v>
                </c:pt>
                <c:pt idx="237">
                  <c:v>470.65000000000032</c:v>
                </c:pt>
                <c:pt idx="238">
                  <c:v>469.8</c:v>
                </c:pt>
                <c:pt idx="239">
                  <c:v>468.98999999999899</c:v>
                </c:pt>
                <c:pt idx="240">
                  <c:v>468.31</c:v>
                </c:pt>
                <c:pt idx="241">
                  <c:v>467.54</c:v>
                </c:pt>
                <c:pt idx="242">
                  <c:v>466.75</c:v>
                </c:pt>
                <c:pt idx="243">
                  <c:v>466.04</c:v>
                </c:pt>
                <c:pt idx="244">
                  <c:v>465.35</c:v>
                </c:pt>
                <c:pt idx="245">
                  <c:v>464.61</c:v>
                </c:pt>
                <c:pt idx="246">
                  <c:v>463.81</c:v>
                </c:pt>
                <c:pt idx="247">
                  <c:v>463.07</c:v>
                </c:pt>
                <c:pt idx="248">
                  <c:v>462.34000000000032</c:v>
                </c:pt>
                <c:pt idx="249">
                  <c:v>461.53</c:v>
                </c:pt>
                <c:pt idx="250">
                  <c:v>460.77</c:v>
                </c:pt>
                <c:pt idx="251">
                  <c:v>460.04</c:v>
                </c:pt>
                <c:pt idx="252">
                  <c:v>459.33</c:v>
                </c:pt>
                <c:pt idx="253">
                  <c:v>458.54</c:v>
                </c:pt>
                <c:pt idx="254">
                  <c:v>457.72999999999894</c:v>
                </c:pt>
                <c:pt idx="255">
                  <c:v>457.04</c:v>
                </c:pt>
                <c:pt idx="256">
                  <c:v>456.33</c:v>
                </c:pt>
                <c:pt idx="257">
                  <c:v>455.61</c:v>
                </c:pt>
                <c:pt idx="258">
                  <c:v>454.91999999999899</c:v>
                </c:pt>
                <c:pt idx="259">
                  <c:v>454.19</c:v>
                </c:pt>
                <c:pt idx="260">
                  <c:v>453.51</c:v>
                </c:pt>
                <c:pt idx="261">
                  <c:v>452.82</c:v>
                </c:pt>
                <c:pt idx="262">
                  <c:v>452.08</c:v>
                </c:pt>
                <c:pt idx="263">
                  <c:v>451.35</c:v>
                </c:pt>
                <c:pt idx="264">
                  <c:v>450.68</c:v>
                </c:pt>
                <c:pt idx="265">
                  <c:v>449.96</c:v>
                </c:pt>
                <c:pt idx="266">
                  <c:v>449.25</c:v>
                </c:pt>
                <c:pt idx="267">
                  <c:v>448.54</c:v>
                </c:pt>
                <c:pt idx="268">
                  <c:v>447.81</c:v>
                </c:pt>
                <c:pt idx="269">
                  <c:v>447.15000000000032</c:v>
                </c:pt>
                <c:pt idx="270">
                  <c:v>446.46999999999969</c:v>
                </c:pt>
                <c:pt idx="271">
                  <c:v>445.74</c:v>
                </c:pt>
                <c:pt idx="272">
                  <c:v>445.05</c:v>
                </c:pt>
                <c:pt idx="273">
                  <c:v>444.3</c:v>
                </c:pt>
                <c:pt idx="274">
                  <c:v>443.56</c:v>
                </c:pt>
                <c:pt idx="275">
                  <c:v>442.83</c:v>
                </c:pt>
                <c:pt idx="276">
                  <c:v>442.15000000000032</c:v>
                </c:pt>
                <c:pt idx="277">
                  <c:v>441.46999999999969</c:v>
                </c:pt>
                <c:pt idx="278">
                  <c:v>440.76</c:v>
                </c:pt>
                <c:pt idx="279">
                  <c:v>440.08</c:v>
                </c:pt>
                <c:pt idx="280">
                  <c:v>439.38</c:v>
                </c:pt>
                <c:pt idx="281">
                  <c:v>438.69</c:v>
                </c:pt>
                <c:pt idx="282">
                  <c:v>438.03</c:v>
                </c:pt>
                <c:pt idx="283">
                  <c:v>437.34000000000032</c:v>
                </c:pt>
                <c:pt idx="284">
                  <c:v>436.65000000000032</c:v>
                </c:pt>
                <c:pt idx="285">
                  <c:v>435.96999999999969</c:v>
                </c:pt>
                <c:pt idx="286">
                  <c:v>435.28999999999894</c:v>
                </c:pt>
                <c:pt idx="287">
                  <c:v>434.62</c:v>
                </c:pt>
                <c:pt idx="288">
                  <c:v>433.94</c:v>
                </c:pt>
                <c:pt idx="289">
                  <c:v>433.28999999999894</c:v>
                </c:pt>
                <c:pt idx="290">
                  <c:v>432.62</c:v>
                </c:pt>
                <c:pt idx="291">
                  <c:v>431.92999999999893</c:v>
                </c:pt>
                <c:pt idx="292">
                  <c:v>431.25</c:v>
                </c:pt>
                <c:pt idx="293">
                  <c:v>430.6</c:v>
                </c:pt>
                <c:pt idx="294">
                  <c:v>429.95</c:v>
                </c:pt>
                <c:pt idx="295">
                  <c:v>429.3</c:v>
                </c:pt>
                <c:pt idx="296">
                  <c:v>428.68</c:v>
                </c:pt>
                <c:pt idx="297">
                  <c:v>428.03</c:v>
                </c:pt>
                <c:pt idx="298">
                  <c:v>427.38</c:v>
                </c:pt>
                <c:pt idx="299">
                  <c:v>426.75</c:v>
                </c:pt>
                <c:pt idx="300">
                  <c:v>426.12</c:v>
                </c:pt>
                <c:pt idx="301">
                  <c:v>425.51</c:v>
                </c:pt>
                <c:pt idx="302">
                  <c:v>424.87</c:v>
                </c:pt>
                <c:pt idx="303">
                  <c:v>424.25</c:v>
                </c:pt>
                <c:pt idx="304">
                  <c:v>423.6</c:v>
                </c:pt>
                <c:pt idx="305">
                  <c:v>422.97999999999894</c:v>
                </c:pt>
                <c:pt idx="306">
                  <c:v>422.37</c:v>
                </c:pt>
                <c:pt idx="307">
                  <c:v>421.7</c:v>
                </c:pt>
                <c:pt idx="308">
                  <c:v>421.09</c:v>
                </c:pt>
                <c:pt idx="309">
                  <c:v>420.46999999999969</c:v>
                </c:pt>
                <c:pt idx="310">
                  <c:v>419.81</c:v>
                </c:pt>
                <c:pt idx="311">
                  <c:v>419.2</c:v>
                </c:pt>
                <c:pt idx="312">
                  <c:v>418.56</c:v>
                </c:pt>
                <c:pt idx="313">
                  <c:v>417.95</c:v>
                </c:pt>
                <c:pt idx="314">
                  <c:v>417.34000000000032</c:v>
                </c:pt>
                <c:pt idx="315">
                  <c:v>416.74</c:v>
                </c:pt>
                <c:pt idx="316">
                  <c:v>416.15000000000032</c:v>
                </c:pt>
                <c:pt idx="317">
                  <c:v>415.54</c:v>
                </c:pt>
                <c:pt idx="318">
                  <c:v>414.96</c:v>
                </c:pt>
                <c:pt idx="319">
                  <c:v>414.37</c:v>
                </c:pt>
                <c:pt idx="320">
                  <c:v>413.72999999999894</c:v>
                </c:pt>
                <c:pt idx="321">
                  <c:v>413.11</c:v>
                </c:pt>
                <c:pt idx="322">
                  <c:v>412.47999999999894</c:v>
                </c:pt>
                <c:pt idx="323">
                  <c:v>411.86</c:v>
                </c:pt>
                <c:pt idx="324">
                  <c:v>411.25</c:v>
                </c:pt>
                <c:pt idx="325">
                  <c:v>410.63</c:v>
                </c:pt>
                <c:pt idx="326">
                  <c:v>410</c:v>
                </c:pt>
                <c:pt idx="327">
                  <c:v>409.35</c:v>
                </c:pt>
                <c:pt idx="328">
                  <c:v>408.69</c:v>
                </c:pt>
                <c:pt idx="329">
                  <c:v>408.07</c:v>
                </c:pt>
                <c:pt idx="330">
                  <c:v>407.45</c:v>
                </c:pt>
                <c:pt idx="331">
                  <c:v>406.81</c:v>
                </c:pt>
                <c:pt idx="332">
                  <c:v>406.19</c:v>
                </c:pt>
                <c:pt idx="333">
                  <c:v>405.6</c:v>
                </c:pt>
                <c:pt idx="334">
                  <c:v>405.01</c:v>
                </c:pt>
                <c:pt idx="335">
                  <c:v>404.40999999999963</c:v>
                </c:pt>
                <c:pt idx="336">
                  <c:v>403.81</c:v>
                </c:pt>
                <c:pt idx="337">
                  <c:v>403.26</c:v>
                </c:pt>
                <c:pt idx="338">
                  <c:v>402.71999999999969</c:v>
                </c:pt>
                <c:pt idx="339">
                  <c:v>402.16</c:v>
                </c:pt>
                <c:pt idx="340">
                  <c:v>401.63</c:v>
                </c:pt>
                <c:pt idx="341">
                  <c:v>401.1</c:v>
                </c:pt>
                <c:pt idx="342">
                  <c:v>400.54</c:v>
                </c:pt>
                <c:pt idx="343">
                  <c:v>399.97999999999894</c:v>
                </c:pt>
                <c:pt idx="344">
                  <c:v>399.42999999999893</c:v>
                </c:pt>
                <c:pt idx="345">
                  <c:v>398.90999999999963</c:v>
                </c:pt>
                <c:pt idx="346">
                  <c:v>398.38</c:v>
                </c:pt>
                <c:pt idx="347">
                  <c:v>397.83</c:v>
                </c:pt>
                <c:pt idx="348">
                  <c:v>397.3</c:v>
                </c:pt>
                <c:pt idx="349">
                  <c:v>396.77</c:v>
                </c:pt>
                <c:pt idx="350">
                  <c:v>396.25</c:v>
                </c:pt>
                <c:pt idx="351">
                  <c:v>395.7</c:v>
                </c:pt>
                <c:pt idx="352">
                  <c:v>395.19</c:v>
                </c:pt>
                <c:pt idx="353">
                  <c:v>394.67</c:v>
                </c:pt>
                <c:pt idx="354">
                  <c:v>394.14000000000038</c:v>
                </c:pt>
                <c:pt idx="355">
                  <c:v>393.61</c:v>
                </c:pt>
                <c:pt idx="356">
                  <c:v>393.1</c:v>
                </c:pt>
                <c:pt idx="357">
                  <c:v>392.58</c:v>
                </c:pt>
                <c:pt idx="358">
                  <c:v>392.05</c:v>
                </c:pt>
                <c:pt idx="359">
                  <c:v>391.48999999999899</c:v>
                </c:pt>
                <c:pt idx="360">
                  <c:v>390.92999999999893</c:v>
                </c:pt>
                <c:pt idx="361">
                  <c:v>390.38</c:v>
                </c:pt>
                <c:pt idx="362">
                  <c:v>389.83</c:v>
                </c:pt>
                <c:pt idx="363">
                  <c:v>389.3</c:v>
                </c:pt>
                <c:pt idx="364">
                  <c:v>388.74</c:v>
                </c:pt>
                <c:pt idx="365">
                  <c:v>388.21999999999969</c:v>
                </c:pt>
                <c:pt idx="366">
                  <c:v>387.67</c:v>
                </c:pt>
                <c:pt idx="367">
                  <c:v>387.09</c:v>
                </c:pt>
                <c:pt idx="368">
                  <c:v>386.57</c:v>
                </c:pt>
                <c:pt idx="369">
                  <c:v>386.04</c:v>
                </c:pt>
                <c:pt idx="370">
                  <c:v>385.47999999999894</c:v>
                </c:pt>
                <c:pt idx="371">
                  <c:v>384.96999999999969</c:v>
                </c:pt>
                <c:pt idx="372">
                  <c:v>384.46999999999969</c:v>
                </c:pt>
                <c:pt idx="373">
                  <c:v>383.96</c:v>
                </c:pt>
                <c:pt idx="374">
                  <c:v>383.45</c:v>
                </c:pt>
                <c:pt idx="375">
                  <c:v>382.95</c:v>
                </c:pt>
                <c:pt idx="376">
                  <c:v>382.41999999999899</c:v>
                </c:pt>
                <c:pt idx="377">
                  <c:v>381.90999999999963</c:v>
                </c:pt>
                <c:pt idx="378">
                  <c:v>381.41999999999899</c:v>
                </c:pt>
                <c:pt idx="379">
                  <c:v>380.91999999999899</c:v>
                </c:pt>
                <c:pt idx="380">
                  <c:v>380.39</c:v>
                </c:pt>
                <c:pt idx="381">
                  <c:v>379.87</c:v>
                </c:pt>
                <c:pt idx="382">
                  <c:v>379.37</c:v>
                </c:pt>
                <c:pt idx="383">
                  <c:v>378.85</c:v>
                </c:pt>
                <c:pt idx="384">
                  <c:v>378.3</c:v>
                </c:pt>
                <c:pt idx="385">
                  <c:v>377.77</c:v>
                </c:pt>
                <c:pt idx="386">
                  <c:v>377.2</c:v>
                </c:pt>
                <c:pt idx="387">
                  <c:v>376.66</c:v>
                </c:pt>
                <c:pt idx="388">
                  <c:v>376.11</c:v>
                </c:pt>
                <c:pt idx="389">
                  <c:v>375.56</c:v>
                </c:pt>
                <c:pt idx="390">
                  <c:v>375.04</c:v>
                </c:pt>
                <c:pt idx="391">
                  <c:v>374.48999999999899</c:v>
                </c:pt>
                <c:pt idx="392">
                  <c:v>373.92999999999893</c:v>
                </c:pt>
                <c:pt idx="393">
                  <c:v>373.4</c:v>
                </c:pt>
                <c:pt idx="394">
                  <c:v>372.86</c:v>
                </c:pt>
                <c:pt idx="395">
                  <c:v>372.35</c:v>
                </c:pt>
                <c:pt idx="396">
                  <c:v>371.8</c:v>
                </c:pt>
                <c:pt idx="397">
                  <c:v>371.28</c:v>
                </c:pt>
                <c:pt idx="398">
                  <c:v>370.76</c:v>
                </c:pt>
                <c:pt idx="399">
                  <c:v>370.2</c:v>
                </c:pt>
                <c:pt idx="400">
                  <c:v>369.69</c:v>
                </c:pt>
                <c:pt idx="401">
                  <c:v>369.16</c:v>
                </c:pt>
                <c:pt idx="402">
                  <c:v>368.65000000000032</c:v>
                </c:pt>
                <c:pt idx="403">
                  <c:v>368.09</c:v>
                </c:pt>
                <c:pt idx="404">
                  <c:v>367.56</c:v>
                </c:pt>
                <c:pt idx="405">
                  <c:v>367.06</c:v>
                </c:pt>
                <c:pt idx="406">
                  <c:v>366.54</c:v>
                </c:pt>
                <c:pt idx="407">
                  <c:v>365.98999999999899</c:v>
                </c:pt>
                <c:pt idx="408">
                  <c:v>365.45</c:v>
                </c:pt>
                <c:pt idx="409">
                  <c:v>364.94</c:v>
                </c:pt>
                <c:pt idx="410">
                  <c:v>364.42999999999893</c:v>
                </c:pt>
                <c:pt idx="411">
                  <c:v>363.90999999999963</c:v>
                </c:pt>
                <c:pt idx="412">
                  <c:v>363.42999999999893</c:v>
                </c:pt>
                <c:pt idx="413">
                  <c:v>362.91999999999899</c:v>
                </c:pt>
                <c:pt idx="414">
                  <c:v>362.4</c:v>
                </c:pt>
                <c:pt idx="415">
                  <c:v>361.91999999999899</c:v>
                </c:pt>
                <c:pt idx="416">
                  <c:v>361.4</c:v>
                </c:pt>
                <c:pt idx="417">
                  <c:v>360.9</c:v>
                </c:pt>
                <c:pt idx="418">
                  <c:v>360.38</c:v>
                </c:pt>
                <c:pt idx="419">
                  <c:v>359.86</c:v>
                </c:pt>
                <c:pt idx="420">
                  <c:v>359.38</c:v>
                </c:pt>
                <c:pt idx="421">
                  <c:v>358.86</c:v>
                </c:pt>
                <c:pt idx="422">
                  <c:v>358.33</c:v>
                </c:pt>
                <c:pt idx="423">
                  <c:v>357.81</c:v>
                </c:pt>
                <c:pt idx="424">
                  <c:v>357.28</c:v>
                </c:pt>
                <c:pt idx="425">
                  <c:v>356.76</c:v>
                </c:pt>
                <c:pt idx="426">
                  <c:v>356.22999999999894</c:v>
                </c:pt>
                <c:pt idx="427">
                  <c:v>355.74</c:v>
                </c:pt>
                <c:pt idx="428">
                  <c:v>355.24</c:v>
                </c:pt>
                <c:pt idx="429">
                  <c:v>354.71999999999969</c:v>
                </c:pt>
                <c:pt idx="430">
                  <c:v>354.21999999999969</c:v>
                </c:pt>
                <c:pt idx="431">
                  <c:v>353.72999999999894</c:v>
                </c:pt>
                <c:pt idx="432">
                  <c:v>353.22999999999894</c:v>
                </c:pt>
                <c:pt idx="433">
                  <c:v>352.71</c:v>
                </c:pt>
                <c:pt idx="434">
                  <c:v>352.21999999999969</c:v>
                </c:pt>
                <c:pt idx="435">
                  <c:v>351.72999999999894</c:v>
                </c:pt>
                <c:pt idx="436">
                  <c:v>351.22999999999894</c:v>
                </c:pt>
                <c:pt idx="437">
                  <c:v>350.76</c:v>
                </c:pt>
                <c:pt idx="438">
                  <c:v>350.28</c:v>
                </c:pt>
                <c:pt idx="439">
                  <c:v>349.78</c:v>
                </c:pt>
                <c:pt idx="440">
                  <c:v>349.3</c:v>
                </c:pt>
                <c:pt idx="441">
                  <c:v>348.78999999999894</c:v>
                </c:pt>
                <c:pt idx="442">
                  <c:v>348.28999999999894</c:v>
                </c:pt>
                <c:pt idx="443">
                  <c:v>347.77</c:v>
                </c:pt>
                <c:pt idx="444">
                  <c:v>347.27</c:v>
                </c:pt>
                <c:pt idx="445">
                  <c:v>346.78999999999894</c:v>
                </c:pt>
                <c:pt idx="446">
                  <c:v>346.3</c:v>
                </c:pt>
                <c:pt idx="447">
                  <c:v>345.78999999999894</c:v>
                </c:pt>
                <c:pt idx="448">
                  <c:v>345.3</c:v>
                </c:pt>
                <c:pt idx="449">
                  <c:v>344.85</c:v>
                </c:pt>
                <c:pt idx="450">
                  <c:v>344.37</c:v>
                </c:pt>
                <c:pt idx="451">
                  <c:v>343.87</c:v>
                </c:pt>
                <c:pt idx="452">
                  <c:v>343.38</c:v>
                </c:pt>
                <c:pt idx="453">
                  <c:v>342.9</c:v>
                </c:pt>
                <c:pt idx="454">
                  <c:v>342.42999999999893</c:v>
                </c:pt>
                <c:pt idx="455">
                  <c:v>341.96999999999969</c:v>
                </c:pt>
                <c:pt idx="456">
                  <c:v>341.53</c:v>
                </c:pt>
                <c:pt idx="457">
                  <c:v>341.09</c:v>
                </c:pt>
                <c:pt idx="458">
                  <c:v>340.61</c:v>
                </c:pt>
                <c:pt idx="459">
                  <c:v>340.15000000000032</c:v>
                </c:pt>
                <c:pt idx="460">
                  <c:v>339.7</c:v>
                </c:pt>
                <c:pt idx="461">
                  <c:v>339.28</c:v>
                </c:pt>
                <c:pt idx="462">
                  <c:v>338.78999999999894</c:v>
                </c:pt>
                <c:pt idx="463">
                  <c:v>338.36</c:v>
                </c:pt>
                <c:pt idx="464">
                  <c:v>337.94</c:v>
                </c:pt>
                <c:pt idx="465">
                  <c:v>337.46999999999969</c:v>
                </c:pt>
                <c:pt idx="466">
                  <c:v>337</c:v>
                </c:pt>
                <c:pt idx="467">
                  <c:v>336.55</c:v>
                </c:pt>
                <c:pt idx="468">
                  <c:v>336.11</c:v>
                </c:pt>
                <c:pt idx="469">
                  <c:v>335.63</c:v>
                </c:pt>
                <c:pt idx="470">
                  <c:v>335.16</c:v>
                </c:pt>
                <c:pt idx="471">
                  <c:v>334.72999999999894</c:v>
                </c:pt>
                <c:pt idx="472">
                  <c:v>334.28</c:v>
                </c:pt>
                <c:pt idx="473">
                  <c:v>333.84000000000032</c:v>
                </c:pt>
                <c:pt idx="474">
                  <c:v>333.38</c:v>
                </c:pt>
                <c:pt idx="475">
                  <c:v>332.91999999999899</c:v>
                </c:pt>
                <c:pt idx="476">
                  <c:v>332.46999999999969</c:v>
                </c:pt>
                <c:pt idx="477">
                  <c:v>331.98999999999899</c:v>
                </c:pt>
                <c:pt idx="478">
                  <c:v>331.52</c:v>
                </c:pt>
                <c:pt idx="479">
                  <c:v>331.08</c:v>
                </c:pt>
                <c:pt idx="480">
                  <c:v>330.63</c:v>
                </c:pt>
                <c:pt idx="481">
                  <c:v>330.2</c:v>
                </c:pt>
                <c:pt idx="482">
                  <c:v>329.8</c:v>
                </c:pt>
                <c:pt idx="483">
                  <c:v>329.4</c:v>
                </c:pt>
                <c:pt idx="484">
                  <c:v>328.97999999999894</c:v>
                </c:pt>
                <c:pt idx="485">
                  <c:v>328.52</c:v>
                </c:pt>
                <c:pt idx="486">
                  <c:v>328.06</c:v>
                </c:pt>
                <c:pt idx="487">
                  <c:v>327.60000000000002</c:v>
                </c:pt>
                <c:pt idx="488">
                  <c:v>327.14000000000038</c:v>
                </c:pt>
                <c:pt idx="489">
                  <c:v>326.69</c:v>
                </c:pt>
                <c:pt idx="490">
                  <c:v>326.19</c:v>
                </c:pt>
                <c:pt idx="491">
                  <c:v>325.77</c:v>
                </c:pt>
                <c:pt idx="492">
                  <c:v>325.36</c:v>
                </c:pt>
                <c:pt idx="493">
                  <c:v>324.91000000000003</c:v>
                </c:pt>
                <c:pt idx="494">
                  <c:v>324.42999999999893</c:v>
                </c:pt>
                <c:pt idx="495">
                  <c:v>323.95</c:v>
                </c:pt>
                <c:pt idx="496">
                  <c:v>323.51</c:v>
                </c:pt>
                <c:pt idx="497">
                  <c:v>323.06</c:v>
                </c:pt>
                <c:pt idx="498">
                  <c:v>322.61</c:v>
                </c:pt>
                <c:pt idx="499">
                  <c:v>322.16000000000008</c:v>
                </c:pt>
                <c:pt idx="500">
                  <c:v>321.70999999999964</c:v>
                </c:pt>
                <c:pt idx="501">
                  <c:v>321.31</c:v>
                </c:pt>
                <c:pt idx="502">
                  <c:v>320.91999999999899</c:v>
                </c:pt>
                <c:pt idx="503">
                  <c:v>320.52</c:v>
                </c:pt>
                <c:pt idx="504">
                  <c:v>320.13</c:v>
                </c:pt>
                <c:pt idx="505">
                  <c:v>319.7</c:v>
                </c:pt>
                <c:pt idx="506">
                  <c:v>319.27</c:v>
                </c:pt>
                <c:pt idx="507">
                  <c:v>318.86</c:v>
                </c:pt>
                <c:pt idx="508">
                  <c:v>318.52</c:v>
                </c:pt>
                <c:pt idx="509">
                  <c:v>318.13</c:v>
                </c:pt>
                <c:pt idx="510">
                  <c:v>317.77</c:v>
                </c:pt>
                <c:pt idx="511">
                  <c:v>317.32</c:v>
                </c:pt>
                <c:pt idx="512">
                  <c:v>316.89</c:v>
                </c:pt>
                <c:pt idx="513">
                  <c:v>316.5</c:v>
                </c:pt>
                <c:pt idx="514">
                  <c:v>316.01</c:v>
                </c:pt>
                <c:pt idx="515">
                  <c:v>315.62</c:v>
                </c:pt>
                <c:pt idx="516">
                  <c:v>315.17</c:v>
                </c:pt>
                <c:pt idx="517">
                  <c:v>314.74</c:v>
                </c:pt>
                <c:pt idx="518">
                  <c:v>314.32</c:v>
                </c:pt>
                <c:pt idx="519">
                  <c:v>313.86</c:v>
                </c:pt>
                <c:pt idx="520">
                  <c:v>313.38</c:v>
                </c:pt>
                <c:pt idx="521">
                  <c:v>312.94</c:v>
                </c:pt>
                <c:pt idx="522">
                  <c:v>312.55</c:v>
                </c:pt>
                <c:pt idx="523">
                  <c:v>312.14999999999998</c:v>
                </c:pt>
                <c:pt idx="524">
                  <c:v>311.8</c:v>
                </c:pt>
                <c:pt idx="525">
                  <c:v>311.39</c:v>
                </c:pt>
                <c:pt idx="526">
                  <c:v>310.92999999999893</c:v>
                </c:pt>
                <c:pt idx="527">
                  <c:v>310.5</c:v>
                </c:pt>
                <c:pt idx="528">
                  <c:v>310.08999999999969</c:v>
                </c:pt>
                <c:pt idx="529">
                  <c:v>309.69</c:v>
                </c:pt>
                <c:pt idx="530">
                  <c:v>309.33</c:v>
                </c:pt>
                <c:pt idx="531">
                  <c:v>308.97000000000003</c:v>
                </c:pt>
                <c:pt idx="532">
                  <c:v>308.62</c:v>
                </c:pt>
                <c:pt idx="533">
                  <c:v>308.25</c:v>
                </c:pt>
                <c:pt idx="534">
                  <c:v>307.86</c:v>
                </c:pt>
                <c:pt idx="535">
                  <c:v>307.48999999999899</c:v>
                </c:pt>
                <c:pt idx="536">
                  <c:v>307.14999999999998</c:v>
                </c:pt>
                <c:pt idx="537">
                  <c:v>306.82</c:v>
                </c:pt>
                <c:pt idx="538">
                  <c:v>306.51</c:v>
                </c:pt>
                <c:pt idx="539">
                  <c:v>306.17</c:v>
                </c:pt>
                <c:pt idx="540">
                  <c:v>305.78999999999894</c:v>
                </c:pt>
                <c:pt idx="541">
                  <c:v>305.41999999999899</c:v>
                </c:pt>
                <c:pt idx="542">
                  <c:v>305.07</c:v>
                </c:pt>
                <c:pt idx="543">
                  <c:v>304.70999999999964</c:v>
                </c:pt>
                <c:pt idx="544">
                  <c:v>304.39</c:v>
                </c:pt>
                <c:pt idx="545">
                  <c:v>304.08</c:v>
                </c:pt>
                <c:pt idx="546">
                  <c:v>303.76</c:v>
                </c:pt>
                <c:pt idx="547">
                  <c:v>303.42999999999893</c:v>
                </c:pt>
                <c:pt idx="548">
                  <c:v>303.08</c:v>
                </c:pt>
                <c:pt idx="549">
                  <c:v>302.70999999999964</c:v>
                </c:pt>
                <c:pt idx="550">
                  <c:v>302.36</c:v>
                </c:pt>
                <c:pt idx="551">
                  <c:v>302.02999999999969</c:v>
                </c:pt>
                <c:pt idx="552">
                  <c:v>301.74</c:v>
                </c:pt>
                <c:pt idx="553">
                  <c:v>301.41999999999899</c:v>
                </c:pt>
                <c:pt idx="554">
                  <c:v>301.08</c:v>
                </c:pt>
                <c:pt idx="555">
                  <c:v>300.70999999999964</c:v>
                </c:pt>
                <c:pt idx="556">
                  <c:v>300.36</c:v>
                </c:pt>
                <c:pt idx="557">
                  <c:v>300.04000000000002</c:v>
                </c:pt>
                <c:pt idx="558">
                  <c:v>299.7</c:v>
                </c:pt>
                <c:pt idx="559">
                  <c:v>299.39</c:v>
                </c:pt>
                <c:pt idx="560">
                  <c:v>299.02999999999969</c:v>
                </c:pt>
                <c:pt idx="561">
                  <c:v>298.66000000000008</c:v>
                </c:pt>
                <c:pt idx="562">
                  <c:v>298.33</c:v>
                </c:pt>
                <c:pt idx="563">
                  <c:v>298.05</c:v>
                </c:pt>
                <c:pt idx="564">
                  <c:v>297.72000000000003</c:v>
                </c:pt>
                <c:pt idx="565">
                  <c:v>297.44</c:v>
                </c:pt>
                <c:pt idx="566">
                  <c:v>297.14999999999998</c:v>
                </c:pt>
                <c:pt idx="567">
                  <c:v>296.8</c:v>
                </c:pt>
                <c:pt idx="568">
                  <c:v>296.47999999999894</c:v>
                </c:pt>
                <c:pt idx="569">
                  <c:v>296.18</c:v>
                </c:pt>
                <c:pt idx="570">
                  <c:v>295.87</c:v>
                </c:pt>
                <c:pt idx="571">
                  <c:v>295.61</c:v>
                </c:pt>
                <c:pt idx="572">
                  <c:v>295.28999999999894</c:v>
                </c:pt>
                <c:pt idx="573">
                  <c:v>294.89</c:v>
                </c:pt>
                <c:pt idx="574">
                  <c:v>294.51</c:v>
                </c:pt>
                <c:pt idx="575">
                  <c:v>294.17</c:v>
                </c:pt>
                <c:pt idx="576">
                  <c:v>293.81</c:v>
                </c:pt>
                <c:pt idx="577">
                  <c:v>293.48999999999899</c:v>
                </c:pt>
                <c:pt idx="578">
                  <c:v>293.13</c:v>
                </c:pt>
                <c:pt idx="579">
                  <c:v>292.74</c:v>
                </c:pt>
                <c:pt idx="580">
                  <c:v>292.41000000000003</c:v>
                </c:pt>
                <c:pt idx="581">
                  <c:v>292.11</c:v>
                </c:pt>
                <c:pt idx="582">
                  <c:v>291.77999999999969</c:v>
                </c:pt>
                <c:pt idx="583">
                  <c:v>291.47000000000003</c:v>
                </c:pt>
                <c:pt idx="584">
                  <c:v>291.14999999999998</c:v>
                </c:pt>
                <c:pt idx="585">
                  <c:v>290.77999999999969</c:v>
                </c:pt>
                <c:pt idx="586">
                  <c:v>290.45999999999964</c:v>
                </c:pt>
                <c:pt idx="587">
                  <c:v>290.16000000000008</c:v>
                </c:pt>
                <c:pt idx="588">
                  <c:v>289.85000000000002</c:v>
                </c:pt>
                <c:pt idx="589">
                  <c:v>289.55</c:v>
                </c:pt>
                <c:pt idx="590">
                  <c:v>289.22999999999894</c:v>
                </c:pt>
                <c:pt idx="591">
                  <c:v>288.88</c:v>
                </c:pt>
                <c:pt idx="592">
                  <c:v>288.54000000000002</c:v>
                </c:pt>
                <c:pt idx="593">
                  <c:v>288.22999999999894</c:v>
                </c:pt>
                <c:pt idx="594">
                  <c:v>287.91999999999899</c:v>
                </c:pt>
                <c:pt idx="595">
                  <c:v>287.62</c:v>
                </c:pt>
                <c:pt idx="596">
                  <c:v>287.31</c:v>
                </c:pt>
                <c:pt idx="597">
                  <c:v>286.95</c:v>
                </c:pt>
                <c:pt idx="598">
                  <c:v>286.57</c:v>
                </c:pt>
                <c:pt idx="599">
                  <c:v>286.26</c:v>
                </c:pt>
                <c:pt idx="600">
                  <c:v>285.97999999999894</c:v>
                </c:pt>
                <c:pt idx="601">
                  <c:v>285.67</c:v>
                </c:pt>
                <c:pt idx="602">
                  <c:v>285.36</c:v>
                </c:pt>
                <c:pt idx="603">
                  <c:v>285.01</c:v>
                </c:pt>
                <c:pt idx="604">
                  <c:v>284.63</c:v>
                </c:pt>
                <c:pt idx="605">
                  <c:v>284.32</c:v>
                </c:pt>
                <c:pt idx="606">
                  <c:v>284.01</c:v>
                </c:pt>
                <c:pt idx="607">
                  <c:v>283.69</c:v>
                </c:pt>
                <c:pt idx="608">
                  <c:v>283.41999999999899</c:v>
                </c:pt>
                <c:pt idx="609">
                  <c:v>283.08</c:v>
                </c:pt>
                <c:pt idx="610">
                  <c:v>282.70999999999964</c:v>
                </c:pt>
                <c:pt idx="611">
                  <c:v>282.37</c:v>
                </c:pt>
                <c:pt idx="612">
                  <c:v>282.02</c:v>
                </c:pt>
                <c:pt idx="613">
                  <c:v>281.68</c:v>
                </c:pt>
                <c:pt idx="614">
                  <c:v>281.37</c:v>
                </c:pt>
                <c:pt idx="615">
                  <c:v>281.08999999999969</c:v>
                </c:pt>
                <c:pt idx="616">
                  <c:v>280.75</c:v>
                </c:pt>
                <c:pt idx="617">
                  <c:v>280.39999999999969</c:v>
                </c:pt>
                <c:pt idx="618">
                  <c:v>280.04000000000002</c:v>
                </c:pt>
                <c:pt idx="619">
                  <c:v>279.67</c:v>
                </c:pt>
                <c:pt idx="620">
                  <c:v>279.33</c:v>
                </c:pt>
                <c:pt idx="621">
                  <c:v>279</c:v>
                </c:pt>
                <c:pt idx="622">
                  <c:v>278.69</c:v>
                </c:pt>
                <c:pt idx="623">
                  <c:v>278.36</c:v>
                </c:pt>
                <c:pt idx="624">
                  <c:v>278.02</c:v>
                </c:pt>
                <c:pt idx="625">
                  <c:v>277.62</c:v>
                </c:pt>
                <c:pt idx="626">
                  <c:v>277.27</c:v>
                </c:pt>
                <c:pt idx="627">
                  <c:v>276.97000000000003</c:v>
                </c:pt>
                <c:pt idx="628">
                  <c:v>276.64000000000038</c:v>
                </c:pt>
                <c:pt idx="629">
                  <c:v>276.33999999999969</c:v>
                </c:pt>
                <c:pt idx="630">
                  <c:v>276.02</c:v>
                </c:pt>
                <c:pt idx="631">
                  <c:v>275.63</c:v>
                </c:pt>
                <c:pt idx="632">
                  <c:v>275.27</c:v>
                </c:pt>
                <c:pt idx="633">
                  <c:v>274.92999999999893</c:v>
                </c:pt>
                <c:pt idx="634">
                  <c:v>274.56</c:v>
                </c:pt>
                <c:pt idx="635">
                  <c:v>274.18</c:v>
                </c:pt>
                <c:pt idx="636">
                  <c:v>273.85000000000002</c:v>
                </c:pt>
                <c:pt idx="637">
                  <c:v>273.47999999999894</c:v>
                </c:pt>
                <c:pt idx="638">
                  <c:v>273.10000000000002</c:v>
                </c:pt>
                <c:pt idx="639">
                  <c:v>272.72999999999894</c:v>
                </c:pt>
                <c:pt idx="640">
                  <c:v>272.38</c:v>
                </c:pt>
                <c:pt idx="641">
                  <c:v>272.02999999999969</c:v>
                </c:pt>
                <c:pt idx="642">
                  <c:v>271.70999999999964</c:v>
                </c:pt>
                <c:pt idx="643">
                  <c:v>271.39999999999969</c:v>
                </c:pt>
                <c:pt idx="644">
                  <c:v>271.08</c:v>
                </c:pt>
                <c:pt idx="645">
                  <c:v>270.72000000000003</c:v>
                </c:pt>
                <c:pt idx="646">
                  <c:v>270.36</c:v>
                </c:pt>
                <c:pt idx="647">
                  <c:v>270.05</c:v>
                </c:pt>
                <c:pt idx="648">
                  <c:v>269.72000000000003</c:v>
                </c:pt>
                <c:pt idx="649">
                  <c:v>269.39999999999969</c:v>
                </c:pt>
                <c:pt idx="650">
                  <c:v>269.12</c:v>
                </c:pt>
                <c:pt idx="651">
                  <c:v>268.8</c:v>
                </c:pt>
                <c:pt idx="652">
                  <c:v>268.45999999999964</c:v>
                </c:pt>
                <c:pt idx="653">
                  <c:v>268.13</c:v>
                </c:pt>
                <c:pt idx="654">
                  <c:v>267.77999999999969</c:v>
                </c:pt>
                <c:pt idx="655">
                  <c:v>267.45</c:v>
                </c:pt>
                <c:pt idx="656">
                  <c:v>267.14000000000038</c:v>
                </c:pt>
                <c:pt idx="657">
                  <c:v>266.83999999999969</c:v>
                </c:pt>
                <c:pt idx="658">
                  <c:v>266.54000000000002</c:v>
                </c:pt>
                <c:pt idx="659">
                  <c:v>266.24</c:v>
                </c:pt>
                <c:pt idx="660">
                  <c:v>265.91000000000003</c:v>
                </c:pt>
                <c:pt idx="661">
                  <c:v>265.57</c:v>
                </c:pt>
                <c:pt idx="662">
                  <c:v>265.28999999999894</c:v>
                </c:pt>
                <c:pt idx="663">
                  <c:v>264.97000000000003</c:v>
                </c:pt>
                <c:pt idx="664">
                  <c:v>264.64999999999998</c:v>
                </c:pt>
                <c:pt idx="665">
                  <c:v>264.33999999999969</c:v>
                </c:pt>
                <c:pt idx="666">
                  <c:v>263.98999999999899</c:v>
                </c:pt>
                <c:pt idx="667">
                  <c:v>263.64000000000038</c:v>
                </c:pt>
                <c:pt idx="668">
                  <c:v>263.28999999999894</c:v>
                </c:pt>
                <c:pt idx="669">
                  <c:v>262.95</c:v>
                </c:pt>
                <c:pt idx="670">
                  <c:v>262.62</c:v>
                </c:pt>
                <c:pt idx="671">
                  <c:v>262.33</c:v>
                </c:pt>
                <c:pt idx="672">
                  <c:v>262.02</c:v>
                </c:pt>
                <c:pt idx="673">
                  <c:v>261.69</c:v>
                </c:pt>
                <c:pt idx="674">
                  <c:v>261.33999999999969</c:v>
                </c:pt>
                <c:pt idx="675">
                  <c:v>261</c:v>
                </c:pt>
                <c:pt idx="676">
                  <c:v>260.7</c:v>
                </c:pt>
                <c:pt idx="677">
                  <c:v>260.41000000000003</c:v>
                </c:pt>
                <c:pt idx="678">
                  <c:v>260.13</c:v>
                </c:pt>
                <c:pt idx="679">
                  <c:v>259.87</c:v>
                </c:pt>
                <c:pt idx="680">
                  <c:v>259.55</c:v>
                </c:pt>
                <c:pt idx="681">
                  <c:v>259.18</c:v>
                </c:pt>
                <c:pt idx="682">
                  <c:v>258.83</c:v>
                </c:pt>
                <c:pt idx="683">
                  <c:v>258.52</c:v>
                </c:pt>
                <c:pt idx="684">
                  <c:v>258.19</c:v>
                </c:pt>
                <c:pt idx="685">
                  <c:v>257.91000000000003</c:v>
                </c:pt>
                <c:pt idx="686">
                  <c:v>257.64999999999998</c:v>
                </c:pt>
                <c:pt idx="687">
                  <c:v>257.33</c:v>
                </c:pt>
                <c:pt idx="688">
                  <c:v>257.01</c:v>
                </c:pt>
                <c:pt idx="689">
                  <c:v>256.7</c:v>
                </c:pt>
                <c:pt idx="690">
                  <c:v>256.39999999999969</c:v>
                </c:pt>
                <c:pt idx="691">
                  <c:v>256.10000000000002</c:v>
                </c:pt>
                <c:pt idx="692">
                  <c:v>255.83</c:v>
                </c:pt>
                <c:pt idx="693">
                  <c:v>255.58</c:v>
                </c:pt>
                <c:pt idx="694">
                  <c:v>255.31</c:v>
                </c:pt>
                <c:pt idx="695">
                  <c:v>254.99</c:v>
                </c:pt>
                <c:pt idx="696">
                  <c:v>254.67</c:v>
                </c:pt>
                <c:pt idx="697">
                  <c:v>254.36</c:v>
                </c:pt>
                <c:pt idx="698">
                  <c:v>254.07</c:v>
                </c:pt>
                <c:pt idx="699">
                  <c:v>253.78</c:v>
                </c:pt>
                <c:pt idx="700">
                  <c:v>253.53</c:v>
                </c:pt>
                <c:pt idx="701">
                  <c:v>253.28</c:v>
                </c:pt>
                <c:pt idx="702">
                  <c:v>252.96</c:v>
                </c:pt>
                <c:pt idx="703">
                  <c:v>252.68</c:v>
                </c:pt>
                <c:pt idx="704">
                  <c:v>252.39000000000001</c:v>
                </c:pt>
                <c:pt idx="705">
                  <c:v>252.10999999999999</c:v>
                </c:pt>
                <c:pt idx="706">
                  <c:v>251.84</c:v>
                </c:pt>
                <c:pt idx="707">
                  <c:v>251.6</c:v>
                </c:pt>
                <c:pt idx="708">
                  <c:v>251.33</c:v>
                </c:pt>
                <c:pt idx="709">
                  <c:v>251.04</c:v>
                </c:pt>
                <c:pt idx="710">
                  <c:v>250.73999999999998</c:v>
                </c:pt>
                <c:pt idx="711">
                  <c:v>250.48000000000027</c:v>
                </c:pt>
                <c:pt idx="712">
                  <c:v>250.18</c:v>
                </c:pt>
                <c:pt idx="713">
                  <c:v>249.89000000000001</c:v>
                </c:pt>
                <c:pt idx="714">
                  <c:v>249.64</c:v>
                </c:pt>
                <c:pt idx="715">
                  <c:v>249.39000000000001</c:v>
                </c:pt>
                <c:pt idx="716">
                  <c:v>249.13</c:v>
                </c:pt>
                <c:pt idx="717">
                  <c:v>248.84</c:v>
                </c:pt>
                <c:pt idx="718">
                  <c:v>248.53</c:v>
                </c:pt>
                <c:pt idx="719">
                  <c:v>248.25</c:v>
                </c:pt>
                <c:pt idx="720">
                  <c:v>247.99</c:v>
                </c:pt>
                <c:pt idx="721">
                  <c:v>247.73</c:v>
                </c:pt>
                <c:pt idx="722">
                  <c:v>247.48000000000027</c:v>
                </c:pt>
                <c:pt idx="723">
                  <c:v>247.20999999999998</c:v>
                </c:pt>
                <c:pt idx="724">
                  <c:v>246.91</c:v>
                </c:pt>
                <c:pt idx="725">
                  <c:v>246.60999999999999</c:v>
                </c:pt>
                <c:pt idx="726">
                  <c:v>246.32000000000062</c:v>
                </c:pt>
                <c:pt idx="727">
                  <c:v>246.03</c:v>
                </c:pt>
                <c:pt idx="728">
                  <c:v>245.75</c:v>
                </c:pt>
                <c:pt idx="729">
                  <c:v>245.48000000000027</c:v>
                </c:pt>
                <c:pt idx="730">
                  <c:v>245.19</c:v>
                </c:pt>
                <c:pt idx="731">
                  <c:v>244.9</c:v>
                </c:pt>
                <c:pt idx="732">
                  <c:v>244.6</c:v>
                </c:pt>
                <c:pt idx="733">
                  <c:v>244.31</c:v>
                </c:pt>
                <c:pt idx="734">
                  <c:v>244.03</c:v>
                </c:pt>
                <c:pt idx="735">
                  <c:v>243.73999999999998</c:v>
                </c:pt>
                <c:pt idx="736">
                  <c:v>243.47</c:v>
                </c:pt>
                <c:pt idx="737">
                  <c:v>243.2</c:v>
                </c:pt>
                <c:pt idx="738">
                  <c:v>242.88000000000062</c:v>
                </c:pt>
                <c:pt idx="739">
                  <c:v>242.57</c:v>
                </c:pt>
                <c:pt idx="740">
                  <c:v>242.28</c:v>
                </c:pt>
                <c:pt idx="741">
                  <c:v>242.02</c:v>
                </c:pt>
                <c:pt idx="742">
                  <c:v>241.76</c:v>
                </c:pt>
                <c:pt idx="743">
                  <c:v>241.49</c:v>
                </c:pt>
                <c:pt idx="744">
                  <c:v>241.20999999999998</c:v>
                </c:pt>
                <c:pt idx="745">
                  <c:v>240.87</c:v>
                </c:pt>
                <c:pt idx="746">
                  <c:v>240.57</c:v>
                </c:pt>
                <c:pt idx="747">
                  <c:v>240.26999999999998</c:v>
                </c:pt>
                <c:pt idx="748">
                  <c:v>239.99</c:v>
                </c:pt>
                <c:pt idx="749">
                  <c:v>239.70999999999998</c:v>
                </c:pt>
                <c:pt idx="750">
                  <c:v>239.4</c:v>
                </c:pt>
                <c:pt idx="751">
                  <c:v>239.12</c:v>
                </c:pt>
                <c:pt idx="752">
                  <c:v>238.79</c:v>
                </c:pt>
                <c:pt idx="753">
                  <c:v>238.45000000000007</c:v>
                </c:pt>
                <c:pt idx="754">
                  <c:v>238.12</c:v>
                </c:pt>
                <c:pt idx="755">
                  <c:v>237.84</c:v>
                </c:pt>
                <c:pt idx="756">
                  <c:v>237.57</c:v>
                </c:pt>
                <c:pt idx="757">
                  <c:v>237.26999999999998</c:v>
                </c:pt>
                <c:pt idx="758">
                  <c:v>236.95000000000007</c:v>
                </c:pt>
                <c:pt idx="759">
                  <c:v>236.59</c:v>
                </c:pt>
                <c:pt idx="760">
                  <c:v>236.28</c:v>
                </c:pt>
                <c:pt idx="761">
                  <c:v>235.99</c:v>
                </c:pt>
                <c:pt idx="762">
                  <c:v>235.67</c:v>
                </c:pt>
                <c:pt idx="763">
                  <c:v>235.4</c:v>
                </c:pt>
                <c:pt idx="764">
                  <c:v>235.13</c:v>
                </c:pt>
                <c:pt idx="765">
                  <c:v>234.81</c:v>
                </c:pt>
                <c:pt idx="766">
                  <c:v>234.51</c:v>
                </c:pt>
                <c:pt idx="767">
                  <c:v>234.2</c:v>
                </c:pt>
                <c:pt idx="768">
                  <c:v>233.93</c:v>
                </c:pt>
                <c:pt idx="769">
                  <c:v>233.68</c:v>
                </c:pt>
                <c:pt idx="770">
                  <c:v>233.42000000000004</c:v>
                </c:pt>
                <c:pt idx="771">
                  <c:v>233.17</c:v>
                </c:pt>
                <c:pt idx="772">
                  <c:v>232.89000000000001</c:v>
                </c:pt>
                <c:pt idx="773">
                  <c:v>232.6</c:v>
                </c:pt>
                <c:pt idx="774">
                  <c:v>232.35000000000062</c:v>
                </c:pt>
                <c:pt idx="775">
                  <c:v>232.1</c:v>
                </c:pt>
                <c:pt idx="776">
                  <c:v>231.85000000000062</c:v>
                </c:pt>
                <c:pt idx="777">
                  <c:v>231.60999999999999</c:v>
                </c:pt>
                <c:pt idx="778">
                  <c:v>231.31</c:v>
                </c:pt>
                <c:pt idx="779">
                  <c:v>231.02</c:v>
                </c:pt>
                <c:pt idx="780">
                  <c:v>230.73</c:v>
                </c:pt>
                <c:pt idx="781">
                  <c:v>230.46</c:v>
                </c:pt>
                <c:pt idx="782">
                  <c:v>230.23</c:v>
                </c:pt>
                <c:pt idx="783">
                  <c:v>229.97</c:v>
                </c:pt>
                <c:pt idx="784">
                  <c:v>229.73</c:v>
                </c:pt>
                <c:pt idx="785">
                  <c:v>229.47</c:v>
                </c:pt>
                <c:pt idx="786">
                  <c:v>229.2</c:v>
                </c:pt>
                <c:pt idx="787">
                  <c:v>228.94</c:v>
                </c:pt>
                <c:pt idx="788">
                  <c:v>228.69</c:v>
                </c:pt>
                <c:pt idx="789">
                  <c:v>228.45000000000007</c:v>
                </c:pt>
                <c:pt idx="790">
                  <c:v>228.23</c:v>
                </c:pt>
                <c:pt idx="791">
                  <c:v>228.02</c:v>
                </c:pt>
                <c:pt idx="792">
                  <c:v>227.81</c:v>
                </c:pt>
                <c:pt idx="793">
                  <c:v>227.57</c:v>
                </c:pt>
                <c:pt idx="794">
                  <c:v>227.35000000000062</c:v>
                </c:pt>
                <c:pt idx="795">
                  <c:v>227.14</c:v>
                </c:pt>
                <c:pt idx="796">
                  <c:v>226.9</c:v>
                </c:pt>
                <c:pt idx="797">
                  <c:v>226.66</c:v>
                </c:pt>
                <c:pt idx="798">
                  <c:v>226.43</c:v>
                </c:pt>
                <c:pt idx="799">
                  <c:v>226.22</c:v>
                </c:pt>
                <c:pt idx="800">
                  <c:v>226.05</c:v>
                </c:pt>
                <c:pt idx="801">
                  <c:v>225.87</c:v>
                </c:pt>
                <c:pt idx="802">
                  <c:v>225.60999999999999</c:v>
                </c:pt>
                <c:pt idx="803">
                  <c:v>225.37</c:v>
                </c:pt>
                <c:pt idx="804">
                  <c:v>225.16</c:v>
                </c:pt>
                <c:pt idx="805">
                  <c:v>224.97</c:v>
                </c:pt>
                <c:pt idx="806">
                  <c:v>224.73999999999998</c:v>
                </c:pt>
                <c:pt idx="807">
                  <c:v>224.51</c:v>
                </c:pt>
                <c:pt idx="808">
                  <c:v>224.23</c:v>
                </c:pt>
                <c:pt idx="809">
                  <c:v>223.95000000000007</c:v>
                </c:pt>
                <c:pt idx="810">
                  <c:v>223.73999999999998</c:v>
                </c:pt>
                <c:pt idx="811">
                  <c:v>223.52</c:v>
                </c:pt>
                <c:pt idx="812">
                  <c:v>223.26999999999998</c:v>
                </c:pt>
                <c:pt idx="813">
                  <c:v>223.02</c:v>
                </c:pt>
                <c:pt idx="814">
                  <c:v>222.75</c:v>
                </c:pt>
                <c:pt idx="815">
                  <c:v>222.49</c:v>
                </c:pt>
                <c:pt idx="816">
                  <c:v>222.26</c:v>
                </c:pt>
                <c:pt idx="817">
                  <c:v>222</c:v>
                </c:pt>
                <c:pt idx="818">
                  <c:v>221.75</c:v>
                </c:pt>
                <c:pt idx="819">
                  <c:v>221.5</c:v>
                </c:pt>
                <c:pt idx="820">
                  <c:v>221.23999999999998</c:v>
                </c:pt>
                <c:pt idx="821">
                  <c:v>220.99</c:v>
                </c:pt>
                <c:pt idx="822">
                  <c:v>220.76</c:v>
                </c:pt>
                <c:pt idx="823">
                  <c:v>220.55</c:v>
                </c:pt>
                <c:pt idx="824">
                  <c:v>220.34</c:v>
                </c:pt>
                <c:pt idx="825">
                  <c:v>220.13</c:v>
                </c:pt>
                <c:pt idx="826">
                  <c:v>219.93</c:v>
                </c:pt>
                <c:pt idx="827">
                  <c:v>219.75</c:v>
                </c:pt>
                <c:pt idx="828">
                  <c:v>219.56</c:v>
                </c:pt>
                <c:pt idx="829">
                  <c:v>219.37</c:v>
                </c:pt>
                <c:pt idx="830">
                  <c:v>219.18</c:v>
                </c:pt>
                <c:pt idx="831">
                  <c:v>218.97</c:v>
                </c:pt>
                <c:pt idx="832">
                  <c:v>218.76999999999998</c:v>
                </c:pt>
                <c:pt idx="833">
                  <c:v>218.56</c:v>
                </c:pt>
                <c:pt idx="834">
                  <c:v>218.35000000000062</c:v>
                </c:pt>
                <c:pt idx="835">
                  <c:v>218.15</c:v>
                </c:pt>
                <c:pt idx="836">
                  <c:v>217.96</c:v>
                </c:pt>
                <c:pt idx="837">
                  <c:v>217.82000000000062</c:v>
                </c:pt>
                <c:pt idx="838">
                  <c:v>217.66</c:v>
                </c:pt>
                <c:pt idx="839">
                  <c:v>217.48000000000027</c:v>
                </c:pt>
                <c:pt idx="840">
                  <c:v>217.26999999999998</c:v>
                </c:pt>
                <c:pt idx="841">
                  <c:v>217.04</c:v>
                </c:pt>
                <c:pt idx="842">
                  <c:v>216.83</c:v>
                </c:pt>
                <c:pt idx="843">
                  <c:v>216.62</c:v>
                </c:pt>
                <c:pt idx="844">
                  <c:v>216.41</c:v>
                </c:pt>
                <c:pt idx="845">
                  <c:v>216.23</c:v>
                </c:pt>
                <c:pt idx="846">
                  <c:v>216.04</c:v>
                </c:pt>
                <c:pt idx="847">
                  <c:v>215.84</c:v>
                </c:pt>
                <c:pt idx="848">
                  <c:v>215.64</c:v>
                </c:pt>
                <c:pt idx="849">
                  <c:v>215.42000000000004</c:v>
                </c:pt>
                <c:pt idx="850">
                  <c:v>215.19</c:v>
                </c:pt>
                <c:pt idx="851">
                  <c:v>215</c:v>
                </c:pt>
                <c:pt idx="852">
                  <c:v>214.78</c:v>
                </c:pt>
                <c:pt idx="853">
                  <c:v>214.54</c:v>
                </c:pt>
                <c:pt idx="854">
                  <c:v>214.32000000000062</c:v>
                </c:pt>
                <c:pt idx="855">
                  <c:v>214.09</c:v>
                </c:pt>
                <c:pt idx="856">
                  <c:v>213.93</c:v>
                </c:pt>
                <c:pt idx="857">
                  <c:v>213.76</c:v>
                </c:pt>
                <c:pt idx="858">
                  <c:v>213.55</c:v>
                </c:pt>
                <c:pt idx="859">
                  <c:v>213.38000000000062</c:v>
                </c:pt>
                <c:pt idx="860">
                  <c:v>213.20999999999998</c:v>
                </c:pt>
                <c:pt idx="861">
                  <c:v>213.04</c:v>
                </c:pt>
                <c:pt idx="862">
                  <c:v>212.88000000000062</c:v>
                </c:pt>
                <c:pt idx="863">
                  <c:v>212.7</c:v>
                </c:pt>
                <c:pt idx="864">
                  <c:v>212.49</c:v>
                </c:pt>
                <c:pt idx="865">
                  <c:v>212.3</c:v>
                </c:pt>
                <c:pt idx="866">
                  <c:v>212.12</c:v>
                </c:pt>
                <c:pt idx="867">
                  <c:v>211.92000000000004</c:v>
                </c:pt>
                <c:pt idx="868">
                  <c:v>211.73</c:v>
                </c:pt>
                <c:pt idx="869">
                  <c:v>211.52</c:v>
                </c:pt>
                <c:pt idx="870">
                  <c:v>211.28</c:v>
                </c:pt>
                <c:pt idx="871">
                  <c:v>211.04</c:v>
                </c:pt>
                <c:pt idx="872">
                  <c:v>210.83</c:v>
                </c:pt>
                <c:pt idx="873">
                  <c:v>210.60999999999999</c:v>
                </c:pt>
                <c:pt idx="874">
                  <c:v>210.42000000000004</c:v>
                </c:pt>
                <c:pt idx="875">
                  <c:v>210.20999999999998</c:v>
                </c:pt>
                <c:pt idx="876">
                  <c:v>209.99</c:v>
                </c:pt>
                <c:pt idx="877">
                  <c:v>209.78</c:v>
                </c:pt>
                <c:pt idx="878">
                  <c:v>209.58</c:v>
                </c:pt>
                <c:pt idx="879">
                  <c:v>209.38000000000062</c:v>
                </c:pt>
                <c:pt idx="880">
                  <c:v>209.18</c:v>
                </c:pt>
                <c:pt idx="881">
                  <c:v>208.96</c:v>
                </c:pt>
                <c:pt idx="882">
                  <c:v>208.73999999999998</c:v>
                </c:pt>
                <c:pt idx="883">
                  <c:v>208.53</c:v>
                </c:pt>
                <c:pt idx="884">
                  <c:v>208.32000000000062</c:v>
                </c:pt>
                <c:pt idx="885">
                  <c:v>208.12</c:v>
                </c:pt>
                <c:pt idx="886">
                  <c:v>207.92000000000004</c:v>
                </c:pt>
                <c:pt idx="887">
                  <c:v>207.7</c:v>
                </c:pt>
                <c:pt idx="888">
                  <c:v>207.5</c:v>
                </c:pt>
                <c:pt idx="889">
                  <c:v>207.3</c:v>
                </c:pt>
                <c:pt idx="890">
                  <c:v>207.12</c:v>
                </c:pt>
                <c:pt idx="891">
                  <c:v>206.92000000000004</c:v>
                </c:pt>
                <c:pt idx="892">
                  <c:v>206.73999999999998</c:v>
                </c:pt>
                <c:pt idx="893">
                  <c:v>206.53</c:v>
                </c:pt>
                <c:pt idx="894">
                  <c:v>206.33</c:v>
                </c:pt>
                <c:pt idx="895">
                  <c:v>206.13</c:v>
                </c:pt>
                <c:pt idx="896">
                  <c:v>205.93</c:v>
                </c:pt>
                <c:pt idx="897">
                  <c:v>205.73</c:v>
                </c:pt>
                <c:pt idx="898">
                  <c:v>205.52</c:v>
                </c:pt>
                <c:pt idx="899">
                  <c:v>205.3</c:v>
                </c:pt>
                <c:pt idx="900">
                  <c:v>205.06</c:v>
                </c:pt>
                <c:pt idx="901">
                  <c:v>204.81</c:v>
                </c:pt>
                <c:pt idx="902">
                  <c:v>204.62</c:v>
                </c:pt>
                <c:pt idx="903">
                  <c:v>204.43</c:v>
                </c:pt>
                <c:pt idx="904">
                  <c:v>204.23</c:v>
                </c:pt>
                <c:pt idx="905">
                  <c:v>204.06</c:v>
                </c:pt>
                <c:pt idx="906">
                  <c:v>203.83</c:v>
                </c:pt>
                <c:pt idx="907">
                  <c:v>203.60999999999999</c:v>
                </c:pt>
                <c:pt idx="908">
                  <c:v>203.47</c:v>
                </c:pt>
                <c:pt idx="909">
                  <c:v>203.25</c:v>
                </c:pt>
                <c:pt idx="910">
                  <c:v>203.04</c:v>
                </c:pt>
                <c:pt idx="911">
                  <c:v>202.83</c:v>
                </c:pt>
                <c:pt idx="912">
                  <c:v>202.6</c:v>
                </c:pt>
                <c:pt idx="913">
                  <c:v>202.39000000000001</c:v>
                </c:pt>
                <c:pt idx="914">
                  <c:v>202.19</c:v>
                </c:pt>
                <c:pt idx="915">
                  <c:v>202</c:v>
                </c:pt>
                <c:pt idx="916">
                  <c:v>201.79</c:v>
                </c:pt>
                <c:pt idx="917">
                  <c:v>201.63</c:v>
                </c:pt>
                <c:pt idx="918">
                  <c:v>201.44</c:v>
                </c:pt>
                <c:pt idx="919">
                  <c:v>201.26999999999998</c:v>
                </c:pt>
                <c:pt idx="920">
                  <c:v>201.08</c:v>
                </c:pt>
                <c:pt idx="921">
                  <c:v>200.91</c:v>
                </c:pt>
                <c:pt idx="922">
                  <c:v>200.73999999999998</c:v>
                </c:pt>
                <c:pt idx="923">
                  <c:v>200.56</c:v>
                </c:pt>
                <c:pt idx="924">
                  <c:v>200.4</c:v>
                </c:pt>
                <c:pt idx="925">
                  <c:v>200.22</c:v>
                </c:pt>
                <c:pt idx="926">
                  <c:v>200.05</c:v>
                </c:pt>
                <c:pt idx="927">
                  <c:v>199.9</c:v>
                </c:pt>
                <c:pt idx="928">
                  <c:v>199.69</c:v>
                </c:pt>
                <c:pt idx="929">
                  <c:v>199.52</c:v>
                </c:pt>
                <c:pt idx="930">
                  <c:v>199.36</c:v>
                </c:pt>
                <c:pt idx="931">
                  <c:v>199.17</c:v>
                </c:pt>
                <c:pt idx="932">
                  <c:v>198.99</c:v>
                </c:pt>
                <c:pt idx="933">
                  <c:v>198.76999999999998</c:v>
                </c:pt>
                <c:pt idx="934">
                  <c:v>198.53</c:v>
                </c:pt>
                <c:pt idx="935">
                  <c:v>198.31</c:v>
                </c:pt>
                <c:pt idx="936">
                  <c:v>198.12</c:v>
                </c:pt>
                <c:pt idx="937">
                  <c:v>197.9</c:v>
                </c:pt>
                <c:pt idx="938">
                  <c:v>197.67</c:v>
                </c:pt>
                <c:pt idx="939">
                  <c:v>197.47</c:v>
                </c:pt>
                <c:pt idx="940">
                  <c:v>197.23999999999998</c:v>
                </c:pt>
                <c:pt idx="941">
                  <c:v>197.05</c:v>
                </c:pt>
                <c:pt idx="942">
                  <c:v>196.9</c:v>
                </c:pt>
                <c:pt idx="943">
                  <c:v>196.7</c:v>
                </c:pt>
                <c:pt idx="944">
                  <c:v>196.51</c:v>
                </c:pt>
                <c:pt idx="945">
                  <c:v>196.36</c:v>
                </c:pt>
                <c:pt idx="946">
                  <c:v>196.23</c:v>
                </c:pt>
                <c:pt idx="947">
                  <c:v>196.09</c:v>
                </c:pt>
                <c:pt idx="948">
                  <c:v>195.94</c:v>
                </c:pt>
                <c:pt idx="949">
                  <c:v>195.76999999999998</c:v>
                </c:pt>
                <c:pt idx="950">
                  <c:v>195.64</c:v>
                </c:pt>
                <c:pt idx="951">
                  <c:v>195.52</c:v>
                </c:pt>
                <c:pt idx="952">
                  <c:v>195.36</c:v>
                </c:pt>
                <c:pt idx="953">
                  <c:v>195.22</c:v>
                </c:pt>
                <c:pt idx="954">
                  <c:v>195.04</c:v>
                </c:pt>
                <c:pt idx="955">
                  <c:v>194.86</c:v>
                </c:pt>
                <c:pt idx="956">
                  <c:v>194.67</c:v>
                </c:pt>
                <c:pt idx="957">
                  <c:v>194.48000000000027</c:v>
                </c:pt>
                <c:pt idx="958">
                  <c:v>194.26</c:v>
                </c:pt>
                <c:pt idx="959">
                  <c:v>194.01</c:v>
                </c:pt>
                <c:pt idx="960">
                  <c:v>193.8</c:v>
                </c:pt>
                <c:pt idx="961">
                  <c:v>193.60999999999999</c:v>
                </c:pt>
                <c:pt idx="962">
                  <c:v>193.42000000000004</c:v>
                </c:pt>
                <c:pt idx="963">
                  <c:v>193.22</c:v>
                </c:pt>
                <c:pt idx="964">
                  <c:v>193</c:v>
                </c:pt>
                <c:pt idx="965">
                  <c:v>192.76999999999998</c:v>
                </c:pt>
                <c:pt idx="966">
                  <c:v>192.60999999999999</c:v>
                </c:pt>
                <c:pt idx="967">
                  <c:v>192.44</c:v>
                </c:pt>
                <c:pt idx="968">
                  <c:v>192.22</c:v>
                </c:pt>
                <c:pt idx="969">
                  <c:v>192.05</c:v>
                </c:pt>
                <c:pt idx="970">
                  <c:v>191.83</c:v>
                </c:pt>
                <c:pt idx="971">
                  <c:v>191.67</c:v>
                </c:pt>
                <c:pt idx="972">
                  <c:v>191.52</c:v>
                </c:pt>
                <c:pt idx="973">
                  <c:v>191.31</c:v>
                </c:pt>
                <c:pt idx="974">
                  <c:v>191.08</c:v>
                </c:pt>
                <c:pt idx="975">
                  <c:v>190.84</c:v>
                </c:pt>
                <c:pt idx="976">
                  <c:v>190.56</c:v>
                </c:pt>
                <c:pt idx="977">
                  <c:v>190.34</c:v>
                </c:pt>
                <c:pt idx="978">
                  <c:v>190.14</c:v>
                </c:pt>
                <c:pt idx="979">
                  <c:v>189.95000000000007</c:v>
                </c:pt>
                <c:pt idx="980">
                  <c:v>189.8</c:v>
                </c:pt>
                <c:pt idx="981">
                  <c:v>189.57</c:v>
                </c:pt>
                <c:pt idx="982">
                  <c:v>189.39000000000001</c:v>
                </c:pt>
                <c:pt idx="983">
                  <c:v>189.23</c:v>
                </c:pt>
                <c:pt idx="984">
                  <c:v>189.04</c:v>
                </c:pt>
                <c:pt idx="985">
                  <c:v>188.87</c:v>
                </c:pt>
                <c:pt idx="986">
                  <c:v>188.76</c:v>
                </c:pt>
                <c:pt idx="987">
                  <c:v>188.6</c:v>
                </c:pt>
                <c:pt idx="988">
                  <c:v>188.42000000000004</c:v>
                </c:pt>
                <c:pt idx="989">
                  <c:v>188.26</c:v>
                </c:pt>
                <c:pt idx="990">
                  <c:v>188.1</c:v>
                </c:pt>
                <c:pt idx="991">
                  <c:v>187.92000000000004</c:v>
                </c:pt>
                <c:pt idx="992">
                  <c:v>187.76</c:v>
                </c:pt>
                <c:pt idx="993">
                  <c:v>187.62</c:v>
                </c:pt>
                <c:pt idx="994">
                  <c:v>187.48000000000027</c:v>
                </c:pt>
                <c:pt idx="995">
                  <c:v>187.31</c:v>
                </c:pt>
                <c:pt idx="996">
                  <c:v>187.17</c:v>
                </c:pt>
                <c:pt idx="997">
                  <c:v>187.04</c:v>
                </c:pt>
                <c:pt idx="998">
                  <c:v>186.88000000000062</c:v>
                </c:pt>
                <c:pt idx="999">
                  <c:v>186.73</c:v>
                </c:pt>
                <c:pt idx="1000">
                  <c:v>186.57</c:v>
                </c:pt>
                <c:pt idx="1001">
                  <c:v>186.42000000000004</c:v>
                </c:pt>
                <c:pt idx="1002">
                  <c:v>186.26999999999998</c:v>
                </c:pt>
                <c:pt idx="1003">
                  <c:v>186.10999999999999</c:v>
                </c:pt>
                <c:pt idx="1004">
                  <c:v>185.95000000000007</c:v>
                </c:pt>
                <c:pt idx="1005">
                  <c:v>185.79</c:v>
                </c:pt>
                <c:pt idx="1006">
                  <c:v>171.26</c:v>
                </c:pt>
                <c:pt idx="1007">
                  <c:v>171.12</c:v>
                </c:pt>
                <c:pt idx="1008">
                  <c:v>170.98000000000027</c:v>
                </c:pt>
                <c:pt idx="1009">
                  <c:v>170.83</c:v>
                </c:pt>
                <c:pt idx="1010">
                  <c:v>170.69</c:v>
                </c:pt>
                <c:pt idx="1011">
                  <c:v>170.55</c:v>
                </c:pt>
                <c:pt idx="1012">
                  <c:v>170.41</c:v>
                </c:pt>
                <c:pt idx="1013">
                  <c:v>170.26999999999998</c:v>
                </c:pt>
                <c:pt idx="1014">
                  <c:v>170.13</c:v>
                </c:pt>
                <c:pt idx="1015">
                  <c:v>169.99</c:v>
                </c:pt>
                <c:pt idx="1016">
                  <c:v>169.85000000000062</c:v>
                </c:pt>
                <c:pt idx="1017">
                  <c:v>169.70999999999998</c:v>
                </c:pt>
                <c:pt idx="1018">
                  <c:v>169.56</c:v>
                </c:pt>
                <c:pt idx="1019">
                  <c:v>169.42000000000004</c:v>
                </c:pt>
                <c:pt idx="1020">
                  <c:v>169.29</c:v>
                </c:pt>
                <c:pt idx="1021">
                  <c:v>169.15</c:v>
                </c:pt>
                <c:pt idx="1022">
                  <c:v>169.02</c:v>
                </c:pt>
                <c:pt idx="1023">
                  <c:v>168.88000000000062</c:v>
                </c:pt>
                <c:pt idx="1024">
                  <c:v>168.73999999999998</c:v>
                </c:pt>
                <c:pt idx="1025">
                  <c:v>168.60999999999999</c:v>
                </c:pt>
                <c:pt idx="1026">
                  <c:v>168.48000000000027</c:v>
                </c:pt>
                <c:pt idx="1027">
                  <c:v>168.33</c:v>
                </c:pt>
                <c:pt idx="1028">
                  <c:v>168.19</c:v>
                </c:pt>
                <c:pt idx="1029">
                  <c:v>168.05</c:v>
                </c:pt>
                <c:pt idx="1030">
                  <c:v>167.91</c:v>
                </c:pt>
                <c:pt idx="1031">
                  <c:v>167.76999999999998</c:v>
                </c:pt>
                <c:pt idx="1032">
                  <c:v>167.63</c:v>
                </c:pt>
                <c:pt idx="1033">
                  <c:v>167.49</c:v>
                </c:pt>
                <c:pt idx="1034">
                  <c:v>167.34</c:v>
                </c:pt>
                <c:pt idx="1035">
                  <c:v>167.20999999999998</c:v>
                </c:pt>
                <c:pt idx="1036">
                  <c:v>167.06</c:v>
                </c:pt>
                <c:pt idx="1037">
                  <c:v>166.92000000000004</c:v>
                </c:pt>
                <c:pt idx="1038">
                  <c:v>166.76999999999998</c:v>
                </c:pt>
                <c:pt idx="1039">
                  <c:v>166.63</c:v>
                </c:pt>
                <c:pt idx="1040">
                  <c:v>166.48000000000027</c:v>
                </c:pt>
                <c:pt idx="1041">
                  <c:v>166.34</c:v>
                </c:pt>
                <c:pt idx="1042">
                  <c:v>166.19</c:v>
                </c:pt>
                <c:pt idx="1043">
                  <c:v>166.06</c:v>
                </c:pt>
                <c:pt idx="1044">
                  <c:v>165.91</c:v>
                </c:pt>
                <c:pt idx="1045">
                  <c:v>165.76999999999998</c:v>
                </c:pt>
                <c:pt idx="1046">
                  <c:v>165.62</c:v>
                </c:pt>
                <c:pt idx="1047">
                  <c:v>165.49</c:v>
                </c:pt>
                <c:pt idx="1048">
                  <c:v>165.34</c:v>
                </c:pt>
                <c:pt idx="1049">
                  <c:v>165.2</c:v>
                </c:pt>
                <c:pt idx="1050">
                  <c:v>165.05</c:v>
                </c:pt>
                <c:pt idx="1051">
                  <c:v>164.92000000000004</c:v>
                </c:pt>
                <c:pt idx="1052">
                  <c:v>164.78</c:v>
                </c:pt>
                <c:pt idx="1053">
                  <c:v>164.64</c:v>
                </c:pt>
                <c:pt idx="1054">
                  <c:v>164.5</c:v>
                </c:pt>
                <c:pt idx="1055">
                  <c:v>164.36</c:v>
                </c:pt>
                <c:pt idx="1056">
                  <c:v>164.20999999999998</c:v>
                </c:pt>
                <c:pt idx="1057">
                  <c:v>164.06</c:v>
                </c:pt>
                <c:pt idx="1058">
                  <c:v>163.9</c:v>
                </c:pt>
                <c:pt idx="1059">
                  <c:v>163.72999999999999</c:v>
                </c:pt>
                <c:pt idx="1060">
                  <c:v>163.56</c:v>
                </c:pt>
                <c:pt idx="1061">
                  <c:v>163.38000000000062</c:v>
                </c:pt>
                <c:pt idx="1062">
                  <c:v>163.19999999999999</c:v>
                </c:pt>
                <c:pt idx="1063">
                  <c:v>163.02000000000001</c:v>
                </c:pt>
                <c:pt idx="1064">
                  <c:v>162.83000000000001</c:v>
                </c:pt>
                <c:pt idx="1065">
                  <c:v>162.63</c:v>
                </c:pt>
                <c:pt idx="1066">
                  <c:v>162.44</c:v>
                </c:pt>
                <c:pt idx="1067">
                  <c:v>162.23999999999998</c:v>
                </c:pt>
                <c:pt idx="1068">
                  <c:v>162.04</c:v>
                </c:pt>
                <c:pt idx="1069">
                  <c:v>161.85000000000062</c:v>
                </c:pt>
                <c:pt idx="1070">
                  <c:v>161.66</c:v>
                </c:pt>
                <c:pt idx="1071">
                  <c:v>161.46</c:v>
                </c:pt>
                <c:pt idx="1072">
                  <c:v>161.28</c:v>
                </c:pt>
                <c:pt idx="1073">
                  <c:v>161.08000000000001</c:v>
                </c:pt>
                <c:pt idx="1074">
                  <c:v>160.9</c:v>
                </c:pt>
                <c:pt idx="1075">
                  <c:v>160.70999999999998</c:v>
                </c:pt>
                <c:pt idx="1076">
                  <c:v>160.53</c:v>
                </c:pt>
                <c:pt idx="1077">
                  <c:v>160.35000000000062</c:v>
                </c:pt>
                <c:pt idx="1078">
                  <c:v>160.16</c:v>
                </c:pt>
                <c:pt idx="1079">
                  <c:v>159.97</c:v>
                </c:pt>
                <c:pt idx="1080">
                  <c:v>159.79</c:v>
                </c:pt>
                <c:pt idx="1081">
                  <c:v>159.60999999999999</c:v>
                </c:pt>
                <c:pt idx="1082">
                  <c:v>159.43</c:v>
                </c:pt>
                <c:pt idx="1083">
                  <c:v>159.25</c:v>
                </c:pt>
                <c:pt idx="1084">
                  <c:v>159.08000000000001</c:v>
                </c:pt>
                <c:pt idx="1085">
                  <c:v>158.91</c:v>
                </c:pt>
                <c:pt idx="1086">
                  <c:v>158.72999999999999</c:v>
                </c:pt>
                <c:pt idx="1087">
                  <c:v>158.57</c:v>
                </c:pt>
                <c:pt idx="1088">
                  <c:v>158.4</c:v>
                </c:pt>
                <c:pt idx="1089">
                  <c:v>158.22999999999999</c:v>
                </c:pt>
                <c:pt idx="1090">
                  <c:v>158.06</c:v>
                </c:pt>
                <c:pt idx="1091">
                  <c:v>157.89000000000001</c:v>
                </c:pt>
                <c:pt idx="1092">
                  <c:v>157.72</c:v>
                </c:pt>
                <c:pt idx="1093">
                  <c:v>157.54</c:v>
                </c:pt>
                <c:pt idx="1094">
                  <c:v>157.38000000000062</c:v>
                </c:pt>
                <c:pt idx="1095">
                  <c:v>157.19999999999999</c:v>
                </c:pt>
                <c:pt idx="1096">
                  <c:v>157.04</c:v>
                </c:pt>
                <c:pt idx="1097">
                  <c:v>156.87</c:v>
                </c:pt>
                <c:pt idx="1098">
                  <c:v>156.69999999999999</c:v>
                </c:pt>
                <c:pt idx="1099">
                  <c:v>156.53</c:v>
                </c:pt>
                <c:pt idx="1100">
                  <c:v>156.36000000000001</c:v>
                </c:pt>
                <c:pt idx="1101">
                  <c:v>156.19</c:v>
                </c:pt>
                <c:pt idx="1102">
                  <c:v>156</c:v>
                </c:pt>
                <c:pt idx="1103">
                  <c:v>155.81</c:v>
                </c:pt>
                <c:pt idx="1104">
                  <c:v>155.63</c:v>
                </c:pt>
                <c:pt idx="1105">
                  <c:v>155.44</c:v>
                </c:pt>
                <c:pt idx="1106">
                  <c:v>155.26</c:v>
                </c:pt>
                <c:pt idx="1107">
                  <c:v>155.08000000000001</c:v>
                </c:pt>
                <c:pt idx="1108">
                  <c:v>154.9</c:v>
                </c:pt>
                <c:pt idx="1109">
                  <c:v>154.72</c:v>
                </c:pt>
                <c:pt idx="1110">
                  <c:v>154.55000000000001</c:v>
                </c:pt>
                <c:pt idx="1111">
                  <c:v>154.38000000000062</c:v>
                </c:pt>
                <c:pt idx="1112">
                  <c:v>154.22</c:v>
                </c:pt>
                <c:pt idx="1113">
                  <c:v>154.07</c:v>
                </c:pt>
                <c:pt idx="1114">
                  <c:v>153.91</c:v>
                </c:pt>
                <c:pt idx="1115">
                  <c:v>153.75</c:v>
                </c:pt>
                <c:pt idx="1116">
                  <c:v>153.62</c:v>
                </c:pt>
                <c:pt idx="1117">
                  <c:v>153.47</c:v>
                </c:pt>
                <c:pt idx="1118">
                  <c:v>153.33000000000001</c:v>
                </c:pt>
                <c:pt idx="1119">
                  <c:v>153.19</c:v>
                </c:pt>
                <c:pt idx="1120">
                  <c:v>153.05000000000001</c:v>
                </c:pt>
                <c:pt idx="1121">
                  <c:v>152.91</c:v>
                </c:pt>
                <c:pt idx="1122">
                  <c:v>152.75</c:v>
                </c:pt>
                <c:pt idx="1123">
                  <c:v>152.6</c:v>
                </c:pt>
                <c:pt idx="1124">
                  <c:v>152.43</c:v>
                </c:pt>
                <c:pt idx="1125">
                  <c:v>152.26999999999998</c:v>
                </c:pt>
                <c:pt idx="1126">
                  <c:v>152.09</c:v>
                </c:pt>
                <c:pt idx="1127">
                  <c:v>151.91999999999999</c:v>
                </c:pt>
                <c:pt idx="1128">
                  <c:v>151.75</c:v>
                </c:pt>
                <c:pt idx="1129">
                  <c:v>151.58000000000001</c:v>
                </c:pt>
                <c:pt idx="1130">
                  <c:v>151.41</c:v>
                </c:pt>
                <c:pt idx="1131">
                  <c:v>151.25</c:v>
                </c:pt>
                <c:pt idx="1132">
                  <c:v>151.08000000000001</c:v>
                </c:pt>
                <c:pt idx="1133">
                  <c:v>150.91999999999999</c:v>
                </c:pt>
                <c:pt idx="1134">
                  <c:v>150.76</c:v>
                </c:pt>
                <c:pt idx="1135">
                  <c:v>150.6</c:v>
                </c:pt>
                <c:pt idx="1136">
                  <c:v>150.44</c:v>
                </c:pt>
                <c:pt idx="1137">
                  <c:v>150.29</c:v>
                </c:pt>
                <c:pt idx="1138">
                  <c:v>150.09</c:v>
                </c:pt>
                <c:pt idx="1139">
                  <c:v>149.97999999999999</c:v>
                </c:pt>
                <c:pt idx="1140">
                  <c:v>149.82000000000062</c:v>
                </c:pt>
                <c:pt idx="1141">
                  <c:v>149.63999999999999</c:v>
                </c:pt>
                <c:pt idx="1142">
                  <c:v>149.5</c:v>
                </c:pt>
                <c:pt idx="1143">
                  <c:v>149.36000000000001</c:v>
                </c:pt>
                <c:pt idx="1144">
                  <c:v>149.22999999999999</c:v>
                </c:pt>
                <c:pt idx="1145">
                  <c:v>149.08000000000001</c:v>
                </c:pt>
                <c:pt idx="1146">
                  <c:v>148.93</c:v>
                </c:pt>
                <c:pt idx="1147">
                  <c:v>148.76999999999998</c:v>
                </c:pt>
                <c:pt idx="1148">
                  <c:v>148.60999999999999</c:v>
                </c:pt>
                <c:pt idx="1149">
                  <c:v>148.46</c:v>
                </c:pt>
                <c:pt idx="1150">
                  <c:v>148.29</c:v>
                </c:pt>
                <c:pt idx="1151">
                  <c:v>148.1</c:v>
                </c:pt>
                <c:pt idx="1152">
                  <c:v>148.07</c:v>
                </c:pt>
                <c:pt idx="1153">
                  <c:v>147.89000000000001</c:v>
                </c:pt>
                <c:pt idx="1154">
                  <c:v>147.72</c:v>
                </c:pt>
                <c:pt idx="1155">
                  <c:v>147.55000000000001</c:v>
                </c:pt>
                <c:pt idx="1156">
                  <c:v>147.41</c:v>
                </c:pt>
                <c:pt idx="1157">
                  <c:v>147.23999999999998</c:v>
                </c:pt>
                <c:pt idx="1158">
                  <c:v>147.09</c:v>
                </c:pt>
                <c:pt idx="1159">
                  <c:v>146.93</c:v>
                </c:pt>
                <c:pt idx="1160">
                  <c:v>146.78</c:v>
                </c:pt>
                <c:pt idx="1161">
                  <c:v>146.63</c:v>
                </c:pt>
                <c:pt idx="1162">
                  <c:v>146.47</c:v>
                </c:pt>
                <c:pt idx="1163">
                  <c:v>146.31</c:v>
                </c:pt>
                <c:pt idx="1164">
                  <c:v>146.15</c:v>
                </c:pt>
                <c:pt idx="1165">
                  <c:v>145.99</c:v>
                </c:pt>
                <c:pt idx="1166">
                  <c:v>145.83000000000001</c:v>
                </c:pt>
                <c:pt idx="1167">
                  <c:v>145.68</c:v>
                </c:pt>
                <c:pt idx="1168">
                  <c:v>145.53</c:v>
                </c:pt>
                <c:pt idx="1169">
                  <c:v>145.37</c:v>
                </c:pt>
                <c:pt idx="1170">
                  <c:v>145.22999999999999</c:v>
                </c:pt>
                <c:pt idx="1171">
                  <c:v>145.09</c:v>
                </c:pt>
                <c:pt idx="1172">
                  <c:v>144.94999999999999</c:v>
                </c:pt>
                <c:pt idx="1173">
                  <c:v>144.79</c:v>
                </c:pt>
                <c:pt idx="1174">
                  <c:v>144.63999999999999</c:v>
                </c:pt>
                <c:pt idx="1175">
                  <c:v>144.49</c:v>
                </c:pt>
                <c:pt idx="1176">
                  <c:v>144.32000000000062</c:v>
                </c:pt>
                <c:pt idx="1177">
                  <c:v>144.18</c:v>
                </c:pt>
                <c:pt idx="1178">
                  <c:v>144.03</c:v>
                </c:pt>
                <c:pt idx="1179">
                  <c:v>143.89000000000001</c:v>
                </c:pt>
                <c:pt idx="1180">
                  <c:v>143.73999999999998</c:v>
                </c:pt>
                <c:pt idx="1181">
                  <c:v>143.60999999999999</c:v>
                </c:pt>
                <c:pt idx="1182">
                  <c:v>143.46</c:v>
                </c:pt>
                <c:pt idx="1183">
                  <c:v>143.32000000000062</c:v>
                </c:pt>
                <c:pt idx="1184">
                  <c:v>143.18</c:v>
                </c:pt>
                <c:pt idx="1185">
                  <c:v>143.04</c:v>
                </c:pt>
                <c:pt idx="1186">
                  <c:v>142.91</c:v>
                </c:pt>
                <c:pt idx="1187">
                  <c:v>142.76999999999998</c:v>
                </c:pt>
                <c:pt idx="1188">
                  <c:v>142.63999999999999</c:v>
                </c:pt>
                <c:pt idx="1189">
                  <c:v>142.52000000000001</c:v>
                </c:pt>
                <c:pt idx="1190">
                  <c:v>142.38000000000062</c:v>
                </c:pt>
                <c:pt idx="1191">
                  <c:v>142.25</c:v>
                </c:pt>
                <c:pt idx="1192">
                  <c:v>142.13</c:v>
                </c:pt>
                <c:pt idx="1193">
                  <c:v>142.01</c:v>
                </c:pt>
                <c:pt idx="1194">
                  <c:v>141.9</c:v>
                </c:pt>
                <c:pt idx="1195">
                  <c:v>141.78</c:v>
                </c:pt>
                <c:pt idx="1196">
                  <c:v>141.66</c:v>
                </c:pt>
                <c:pt idx="1197">
                  <c:v>141.54</c:v>
                </c:pt>
                <c:pt idx="1198">
                  <c:v>141.41999999999999</c:v>
                </c:pt>
                <c:pt idx="1199">
                  <c:v>141.30000000000001</c:v>
                </c:pt>
                <c:pt idx="1200">
                  <c:v>141.16999999999999</c:v>
                </c:pt>
                <c:pt idx="1201">
                  <c:v>141.06</c:v>
                </c:pt>
                <c:pt idx="1202">
                  <c:v>140.94</c:v>
                </c:pt>
                <c:pt idx="1203">
                  <c:v>140.80000000000001</c:v>
                </c:pt>
                <c:pt idx="1204">
                  <c:v>140.66999999999999</c:v>
                </c:pt>
                <c:pt idx="1205">
                  <c:v>140.56</c:v>
                </c:pt>
                <c:pt idx="1206">
                  <c:v>140.43</c:v>
                </c:pt>
                <c:pt idx="1207">
                  <c:v>140.30000000000001</c:v>
                </c:pt>
                <c:pt idx="1208">
                  <c:v>140.19</c:v>
                </c:pt>
                <c:pt idx="1209">
                  <c:v>140.06</c:v>
                </c:pt>
                <c:pt idx="1210">
                  <c:v>139.94</c:v>
                </c:pt>
                <c:pt idx="1211">
                  <c:v>139.9</c:v>
                </c:pt>
                <c:pt idx="1212">
                  <c:v>139.79</c:v>
                </c:pt>
                <c:pt idx="1213">
                  <c:v>139.66</c:v>
                </c:pt>
                <c:pt idx="1214">
                  <c:v>139.53</c:v>
                </c:pt>
                <c:pt idx="1215">
                  <c:v>139.4</c:v>
                </c:pt>
                <c:pt idx="1216">
                  <c:v>139.28</c:v>
                </c:pt>
                <c:pt idx="1217">
                  <c:v>139.16</c:v>
                </c:pt>
                <c:pt idx="1218">
                  <c:v>139.04</c:v>
                </c:pt>
                <c:pt idx="1219">
                  <c:v>138.91</c:v>
                </c:pt>
                <c:pt idx="1220">
                  <c:v>138.80000000000001</c:v>
                </c:pt>
                <c:pt idx="1221">
                  <c:v>138.66999999999999</c:v>
                </c:pt>
                <c:pt idx="1222">
                  <c:v>138.52000000000001</c:v>
                </c:pt>
                <c:pt idx="1223">
                  <c:v>138.43</c:v>
                </c:pt>
                <c:pt idx="1224">
                  <c:v>138.33000000000001</c:v>
                </c:pt>
                <c:pt idx="1225">
                  <c:v>138.20999999999998</c:v>
                </c:pt>
                <c:pt idx="1226">
                  <c:v>138.1</c:v>
                </c:pt>
                <c:pt idx="1227">
                  <c:v>137.97999999999999</c:v>
                </c:pt>
                <c:pt idx="1228">
                  <c:v>137.91</c:v>
                </c:pt>
                <c:pt idx="1229">
                  <c:v>137.78</c:v>
                </c:pt>
                <c:pt idx="1230">
                  <c:v>137.68</c:v>
                </c:pt>
                <c:pt idx="1231">
                  <c:v>137.55000000000001</c:v>
                </c:pt>
                <c:pt idx="1232">
                  <c:v>137.47999999999999</c:v>
                </c:pt>
                <c:pt idx="1233">
                  <c:v>137.38000000000062</c:v>
                </c:pt>
                <c:pt idx="1234">
                  <c:v>137.28</c:v>
                </c:pt>
                <c:pt idx="1235">
                  <c:v>137.18</c:v>
                </c:pt>
                <c:pt idx="1236">
                  <c:v>137.09</c:v>
                </c:pt>
                <c:pt idx="1237">
                  <c:v>136.97</c:v>
                </c:pt>
                <c:pt idx="1238">
                  <c:v>136.86000000000001</c:v>
                </c:pt>
                <c:pt idx="1239">
                  <c:v>136.73999999999998</c:v>
                </c:pt>
                <c:pt idx="1240">
                  <c:v>136.63</c:v>
                </c:pt>
                <c:pt idx="1241">
                  <c:v>136.51</c:v>
                </c:pt>
                <c:pt idx="1242">
                  <c:v>136.38000000000062</c:v>
                </c:pt>
                <c:pt idx="1243">
                  <c:v>136.25</c:v>
                </c:pt>
                <c:pt idx="1244">
                  <c:v>136.12</c:v>
                </c:pt>
                <c:pt idx="1245">
                  <c:v>135.99</c:v>
                </c:pt>
                <c:pt idx="1246">
                  <c:v>135.86000000000001</c:v>
                </c:pt>
                <c:pt idx="1247">
                  <c:v>135.72999999999999</c:v>
                </c:pt>
                <c:pt idx="1248">
                  <c:v>135.6</c:v>
                </c:pt>
                <c:pt idx="1249">
                  <c:v>135.47999999999999</c:v>
                </c:pt>
                <c:pt idx="1250">
                  <c:v>135.32000000000062</c:v>
                </c:pt>
                <c:pt idx="1251">
                  <c:v>135.22</c:v>
                </c:pt>
                <c:pt idx="1252">
                  <c:v>135.09</c:v>
                </c:pt>
                <c:pt idx="1253">
                  <c:v>135</c:v>
                </c:pt>
                <c:pt idx="1254">
                  <c:v>134.87</c:v>
                </c:pt>
                <c:pt idx="1255">
                  <c:v>134.76</c:v>
                </c:pt>
                <c:pt idx="1256">
                  <c:v>134.63999999999999</c:v>
                </c:pt>
                <c:pt idx="1257">
                  <c:v>134.55000000000001</c:v>
                </c:pt>
                <c:pt idx="1258">
                  <c:v>134.46</c:v>
                </c:pt>
                <c:pt idx="1259">
                  <c:v>134.35000000000062</c:v>
                </c:pt>
                <c:pt idx="1260">
                  <c:v>134.23999999999998</c:v>
                </c:pt>
                <c:pt idx="1261">
                  <c:v>134.13</c:v>
                </c:pt>
                <c:pt idx="1262">
                  <c:v>134.02000000000001</c:v>
                </c:pt>
                <c:pt idx="1263">
                  <c:v>133.91999999999999</c:v>
                </c:pt>
                <c:pt idx="1264">
                  <c:v>133.81</c:v>
                </c:pt>
                <c:pt idx="1265">
                  <c:v>133.70999999999998</c:v>
                </c:pt>
                <c:pt idx="1266">
                  <c:v>133.60999999999999</c:v>
                </c:pt>
                <c:pt idx="1267">
                  <c:v>133.5</c:v>
                </c:pt>
                <c:pt idx="1268">
                  <c:v>133.41</c:v>
                </c:pt>
                <c:pt idx="1269">
                  <c:v>133.31</c:v>
                </c:pt>
                <c:pt idx="1270">
                  <c:v>133.22</c:v>
                </c:pt>
                <c:pt idx="1271">
                  <c:v>133.12</c:v>
                </c:pt>
                <c:pt idx="1272">
                  <c:v>133.02000000000001</c:v>
                </c:pt>
                <c:pt idx="1273">
                  <c:v>132.94999999999999</c:v>
                </c:pt>
                <c:pt idx="1274">
                  <c:v>132.86000000000001</c:v>
                </c:pt>
                <c:pt idx="1275">
                  <c:v>132.75</c:v>
                </c:pt>
                <c:pt idx="1276">
                  <c:v>132.66999999999999</c:v>
                </c:pt>
                <c:pt idx="1277">
                  <c:v>132.59</c:v>
                </c:pt>
                <c:pt idx="1278">
                  <c:v>132.47999999999999</c:v>
                </c:pt>
                <c:pt idx="1279">
                  <c:v>132.20999999999998</c:v>
                </c:pt>
                <c:pt idx="1280">
                  <c:v>132.20999999999998</c:v>
                </c:pt>
                <c:pt idx="1281">
                  <c:v>132.20999999999998</c:v>
                </c:pt>
                <c:pt idx="1282">
                  <c:v>132.09</c:v>
                </c:pt>
                <c:pt idx="1283">
                  <c:v>131.99</c:v>
                </c:pt>
                <c:pt idx="1284">
                  <c:v>131.88000000000062</c:v>
                </c:pt>
                <c:pt idx="1285">
                  <c:v>131.78</c:v>
                </c:pt>
                <c:pt idx="1286">
                  <c:v>131.68</c:v>
                </c:pt>
                <c:pt idx="1287">
                  <c:v>131.58000000000001</c:v>
                </c:pt>
                <c:pt idx="1288">
                  <c:v>131.47999999999999</c:v>
                </c:pt>
                <c:pt idx="1289">
                  <c:v>131.38000000000062</c:v>
                </c:pt>
                <c:pt idx="1290">
                  <c:v>131.26</c:v>
                </c:pt>
                <c:pt idx="1291">
                  <c:v>131.16999999999999</c:v>
                </c:pt>
                <c:pt idx="1292">
                  <c:v>131.08000000000001</c:v>
                </c:pt>
                <c:pt idx="1293">
                  <c:v>130.99</c:v>
                </c:pt>
                <c:pt idx="1294">
                  <c:v>130.89000000000001</c:v>
                </c:pt>
                <c:pt idx="1295">
                  <c:v>130.76999999999998</c:v>
                </c:pt>
                <c:pt idx="1296">
                  <c:v>130.66999999999999</c:v>
                </c:pt>
                <c:pt idx="1297">
                  <c:v>130.57</c:v>
                </c:pt>
                <c:pt idx="1298">
                  <c:v>130.51</c:v>
                </c:pt>
                <c:pt idx="1299">
                  <c:v>130.41</c:v>
                </c:pt>
                <c:pt idx="1300">
                  <c:v>130.32000000000062</c:v>
                </c:pt>
                <c:pt idx="1301">
                  <c:v>130.22</c:v>
                </c:pt>
                <c:pt idx="1302">
                  <c:v>130.12</c:v>
                </c:pt>
                <c:pt idx="1303">
                  <c:v>130.03</c:v>
                </c:pt>
                <c:pt idx="1304">
                  <c:v>129.96</c:v>
                </c:pt>
                <c:pt idx="1305">
                  <c:v>129.87</c:v>
                </c:pt>
                <c:pt idx="1306">
                  <c:v>129.78</c:v>
                </c:pt>
                <c:pt idx="1307">
                  <c:v>129.69</c:v>
                </c:pt>
                <c:pt idx="1308">
                  <c:v>129.59</c:v>
                </c:pt>
                <c:pt idx="1309">
                  <c:v>129.51</c:v>
                </c:pt>
                <c:pt idx="1310">
                  <c:v>129.41999999999999</c:v>
                </c:pt>
                <c:pt idx="1311">
                  <c:v>129.34</c:v>
                </c:pt>
                <c:pt idx="1312">
                  <c:v>129.23999999999998</c:v>
                </c:pt>
                <c:pt idx="1313">
                  <c:v>129.18</c:v>
                </c:pt>
                <c:pt idx="1314">
                  <c:v>129.09</c:v>
                </c:pt>
                <c:pt idx="1315">
                  <c:v>129</c:v>
                </c:pt>
                <c:pt idx="1316">
                  <c:v>128.93</c:v>
                </c:pt>
                <c:pt idx="1317">
                  <c:v>128.84</c:v>
                </c:pt>
                <c:pt idx="1318">
                  <c:v>128.76999999999998</c:v>
                </c:pt>
                <c:pt idx="1319">
                  <c:v>128.68</c:v>
                </c:pt>
                <c:pt idx="1320">
                  <c:v>128.6</c:v>
                </c:pt>
                <c:pt idx="1321">
                  <c:v>128.5</c:v>
                </c:pt>
                <c:pt idx="1322">
                  <c:v>128.41</c:v>
                </c:pt>
                <c:pt idx="1323">
                  <c:v>128.33000000000001</c:v>
                </c:pt>
                <c:pt idx="1324">
                  <c:v>128.23999999999998</c:v>
                </c:pt>
                <c:pt idx="1325">
                  <c:v>128.13999999999999</c:v>
                </c:pt>
                <c:pt idx="1326">
                  <c:v>128.05000000000001</c:v>
                </c:pt>
                <c:pt idx="1327">
                  <c:v>127.95</c:v>
                </c:pt>
                <c:pt idx="1328">
                  <c:v>127.86</c:v>
                </c:pt>
                <c:pt idx="1329">
                  <c:v>127.76</c:v>
                </c:pt>
                <c:pt idx="1330">
                  <c:v>127.66999999999999</c:v>
                </c:pt>
                <c:pt idx="1331">
                  <c:v>127.57</c:v>
                </c:pt>
                <c:pt idx="1332">
                  <c:v>127.48</c:v>
                </c:pt>
                <c:pt idx="1333">
                  <c:v>127.36999999999999</c:v>
                </c:pt>
                <c:pt idx="1334">
                  <c:v>127.27</c:v>
                </c:pt>
                <c:pt idx="1335">
                  <c:v>127.16</c:v>
                </c:pt>
                <c:pt idx="1336">
                  <c:v>127.06</c:v>
                </c:pt>
                <c:pt idx="1337">
                  <c:v>126.95</c:v>
                </c:pt>
                <c:pt idx="1338">
                  <c:v>126.85</c:v>
                </c:pt>
                <c:pt idx="1339">
                  <c:v>126.71000000000002</c:v>
                </c:pt>
                <c:pt idx="1340">
                  <c:v>126.63</c:v>
                </c:pt>
                <c:pt idx="1341">
                  <c:v>126.52</c:v>
                </c:pt>
                <c:pt idx="1342">
                  <c:v>126.43</c:v>
                </c:pt>
                <c:pt idx="1343">
                  <c:v>126.34</c:v>
                </c:pt>
                <c:pt idx="1344">
                  <c:v>126.24000000000002</c:v>
                </c:pt>
                <c:pt idx="1345">
                  <c:v>126.11999999999999</c:v>
                </c:pt>
                <c:pt idx="1346">
                  <c:v>126.05</c:v>
                </c:pt>
                <c:pt idx="1347">
                  <c:v>125.96000000000002</c:v>
                </c:pt>
                <c:pt idx="1348">
                  <c:v>125.86999999999999</c:v>
                </c:pt>
                <c:pt idx="1349">
                  <c:v>125.78</c:v>
                </c:pt>
                <c:pt idx="1350">
                  <c:v>125.67999999999998</c:v>
                </c:pt>
                <c:pt idx="1351">
                  <c:v>125.57</c:v>
                </c:pt>
                <c:pt idx="1352">
                  <c:v>125.48</c:v>
                </c:pt>
                <c:pt idx="1353">
                  <c:v>125.38</c:v>
                </c:pt>
                <c:pt idx="1354">
                  <c:v>125.29</c:v>
                </c:pt>
                <c:pt idx="1355">
                  <c:v>125.19</c:v>
                </c:pt>
              </c:numCache>
            </c:numRef>
          </c:yVal>
          <c:smooth val="1"/>
          <c:extLst>
            <c:ext xmlns:c16="http://schemas.microsoft.com/office/drawing/2014/chart" uri="{C3380CC4-5D6E-409C-BE32-E72D297353CC}">
              <c16:uniqueId val="{00000001-FB04-4780-8A9D-52923FDA3C9A}"/>
            </c:ext>
          </c:extLst>
        </c:ser>
        <c:dLbls>
          <c:showLegendKey val="0"/>
          <c:showVal val="0"/>
          <c:showCatName val="0"/>
          <c:showSerName val="0"/>
          <c:showPercent val="0"/>
          <c:showBubbleSize val="0"/>
        </c:dLbls>
        <c:axId val="174619648"/>
        <c:axId val="174625536"/>
      </c:scatterChart>
      <c:valAx>
        <c:axId val="174619648"/>
        <c:scaling>
          <c:orientation val="minMax"/>
        </c:scaling>
        <c:delete val="0"/>
        <c:axPos val="b"/>
        <c:numFmt formatCode="General" sourceLinked="1"/>
        <c:majorTickMark val="none"/>
        <c:minorTickMark val="none"/>
        <c:tickLblPos val="nextTo"/>
        <c:spPr>
          <a:solidFill>
            <a:sysClr val="window" lastClr="FFFFFF"/>
          </a:solidFill>
          <a:ln w="19050">
            <a:solidFill>
              <a:srgbClr val="000000"/>
            </a:solidFill>
          </a:ln>
        </c:spPr>
        <c:txPr>
          <a:bodyPr/>
          <a:lstStyle/>
          <a:p>
            <a:pPr>
              <a:defRPr>
                <a:noFill/>
              </a:defRPr>
            </a:pPr>
            <a:endParaRPr lang="de-DE"/>
          </a:p>
        </c:txPr>
        <c:crossAx val="174625536"/>
        <c:crosses val="autoZero"/>
        <c:crossBetween val="midCat"/>
        <c:majorUnit val="100000"/>
      </c:valAx>
      <c:valAx>
        <c:axId val="174625536"/>
        <c:scaling>
          <c:orientation val="minMax"/>
          <c:min val="900"/>
        </c:scaling>
        <c:delete val="0"/>
        <c:axPos val="l"/>
        <c:numFmt formatCode="General" sourceLinked="1"/>
        <c:majorTickMark val="none"/>
        <c:minorTickMark val="none"/>
        <c:tickLblPos val="none"/>
        <c:spPr>
          <a:ln w="19050">
            <a:solidFill>
              <a:srgbClr val="000000"/>
            </a:solidFill>
          </a:ln>
        </c:spPr>
        <c:txPr>
          <a:bodyPr/>
          <a:lstStyle/>
          <a:p>
            <a:pPr>
              <a:defRPr>
                <a:solidFill>
                  <a:schemeClr val="bg1"/>
                </a:solidFill>
              </a:defRPr>
            </a:pPr>
            <a:endParaRPr lang="de-DE"/>
          </a:p>
        </c:txPr>
        <c:crossAx val="174619648"/>
        <c:crosses val="autoZero"/>
        <c:crossBetween val="midCat"/>
      </c:valAx>
      <c:spPr>
        <a:noFill/>
        <a:ln w="25400">
          <a:noFill/>
        </a:ln>
      </c:spPr>
    </c:plotArea>
    <c:plotVisOnly val="1"/>
    <c:dispBlanksAs val="gap"/>
    <c:showDLblsOverMax val="0"/>
  </c:chart>
  <c:txPr>
    <a:bodyPr/>
    <a:lstStyle/>
    <a:p>
      <a:pPr>
        <a:defRPr sz="1000" b="0">
          <a:latin typeface="Arial" pitchFamily="34" charset="0"/>
          <a:cs typeface="Arial" pitchFamily="34" charset="0"/>
        </a:defRPr>
      </a:pPr>
      <a:endParaRPr lang="de-DE"/>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none"/>
          </c:marker>
          <c:xVal>
            <c:numRef>
              <c:f>Tabelle1!$C$4:$C$21</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Tabelle1!$D$4:$D$21</c:f>
              <c:numCache>
                <c:formatCode>General</c:formatCode>
                <c:ptCount val="18"/>
                <c:pt idx="0">
                  <c:v>100</c:v>
                </c:pt>
                <c:pt idx="1">
                  <c:v>200</c:v>
                </c:pt>
                <c:pt idx="2">
                  <c:v>300</c:v>
                </c:pt>
                <c:pt idx="3">
                  <c:v>400</c:v>
                </c:pt>
                <c:pt idx="4">
                  <c:v>500</c:v>
                </c:pt>
                <c:pt idx="5">
                  <c:v>600</c:v>
                </c:pt>
                <c:pt idx="6">
                  <c:v>700</c:v>
                </c:pt>
                <c:pt idx="7">
                  <c:v>800</c:v>
                </c:pt>
                <c:pt idx="8">
                  <c:v>900</c:v>
                </c:pt>
                <c:pt idx="9">
                  <c:v>890</c:v>
                </c:pt>
                <c:pt idx="10">
                  <c:v>880</c:v>
                </c:pt>
                <c:pt idx="11">
                  <c:v>870</c:v>
                </c:pt>
                <c:pt idx="12">
                  <c:v>860</c:v>
                </c:pt>
                <c:pt idx="13">
                  <c:v>850</c:v>
                </c:pt>
                <c:pt idx="14">
                  <c:v>840</c:v>
                </c:pt>
                <c:pt idx="15">
                  <c:v>830</c:v>
                </c:pt>
                <c:pt idx="16">
                  <c:v>820</c:v>
                </c:pt>
                <c:pt idx="17">
                  <c:v>810</c:v>
                </c:pt>
              </c:numCache>
            </c:numRef>
          </c:yVal>
          <c:smooth val="0"/>
          <c:extLst>
            <c:ext xmlns:c16="http://schemas.microsoft.com/office/drawing/2014/chart" uri="{C3380CC4-5D6E-409C-BE32-E72D297353CC}">
              <c16:uniqueId val="{00000000-D746-43A5-8DF6-6A1F3AD23356}"/>
            </c:ext>
          </c:extLst>
        </c:ser>
        <c:dLbls>
          <c:showLegendKey val="0"/>
          <c:showVal val="0"/>
          <c:showCatName val="0"/>
          <c:showSerName val="0"/>
          <c:showPercent val="0"/>
          <c:showBubbleSize val="0"/>
        </c:dLbls>
        <c:axId val="877726120"/>
        <c:axId val="877727760"/>
      </c:scatterChart>
      <c:valAx>
        <c:axId val="877726120"/>
        <c:scaling>
          <c:orientation val="minMax"/>
          <c:max val="20"/>
        </c:scaling>
        <c:delete val="0"/>
        <c:axPos val="b"/>
        <c:majorGridlines>
          <c:spPr>
            <a:ln w="9525" cap="flat" cmpd="sng" algn="ctr">
              <a:solidFill>
                <a:sysClr val="windowText" lastClr="000000"/>
              </a:solidFill>
              <a:round/>
            </a:ln>
            <a:effectLst/>
          </c:spPr>
        </c:majorGridlines>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877727760"/>
        <c:crosses val="autoZero"/>
        <c:crossBetween val="midCat"/>
        <c:majorUnit val="2"/>
      </c:valAx>
      <c:valAx>
        <c:axId val="877727760"/>
        <c:scaling>
          <c:orientation val="minMax"/>
          <c:max val="900"/>
          <c:min val="0"/>
        </c:scaling>
        <c:delete val="0"/>
        <c:axPos val="l"/>
        <c:majorGridlines>
          <c:spPr>
            <a:ln w="9525" cap="flat" cmpd="sng" algn="ctr">
              <a:solidFill>
                <a:sysClr val="windowText" lastClr="000000"/>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de-DE" sz="1600" b="1" baseline="0" dirty="0" err="1">
                    <a:solidFill>
                      <a:schemeClr val="tx1"/>
                    </a:solidFill>
                    <a:latin typeface="MB Corpo S Text Office Light" panose="020B0404050000000004" pitchFamily="34" charset="0"/>
                    <a:cs typeface="Times New Roman" panose="02020603050405020304" pitchFamily="18" charset="0"/>
                  </a:rPr>
                  <a:t>Temperature</a:t>
                </a:r>
                <a:r>
                  <a:rPr lang="de-DE" sz="1600" b="1" baseline="0" dirty="0">
                    <a:solidFill>
                      <a:schemeClr val="tx1"/>
                    </a:solidFill>
                    <a:latin typeface="MB Corpo S Text Office Light" panose="020B0404050000000004" pitchFamily="34" charset="0"/>
                    <a:cs typeface="Times New Roman" panose="02020603050405020304" pitchFamily="18" charset="0"/>
                  </a:rPr>
                  <a:t> </a:t>
                </a:r>
                <a:r>
                  <a:rPr lang="de-DE" sz="1600" b="1" baseline="0" dirty="0" smtClean="0">
                    <a:solidFill>
                      <a:schemeClr val="tx1"/>
                    </a:solidFill>
                    <a:latin typeface="MB Corpo S Text Office Light" panose="020B0404050000000004" pitchFamily="34" charset="0"/>
                    <a:cs typeface="Times New Roman" panose="02020603050405020304" pitchFamily="18" charset="0"/>
                  </a:rPr>
                  <a:t>T </a:t>
                </a:r>
                <a:r>
                  <a:rPr lang="de-DE" sz="1600" b="1" i="0" u="none" strike="noStrike" baseline="0" dirty="0" smtClean="0">
                    <a:solidFill>
                      <a:schemeClr val="tx1"/>
                    </a:solidFill>
                    <a:effectLst/>
                    <a:latin typeface="MB Corpo S Text Office Light" panose="020B0404050000000004" pitchFamily="34" charset="0"/>
                    <a:cs typeface="Times New Roman" panose="02020603050405020304" pitchFamily="18" charset="0"/>
                  </a:rPr>
                  <a:t>→</a:t>
                </a:r>
                <a:endParaRPr lang="de-DE" sz="1600" b="1" baseline="0" dirty="0">
                  <a:solidFill>
                    <a:schemeClr val="tx1"/>
                  </a:solidFill>
                  <a:latin typeface="MB Corpo S Text Office Light" panose="020B0404050000000004" pitchFamily="34" charset="0"/>
                  <a:cs typeface="Times New Roman" panose="02020603050405020304" pitchFamily="18" charset="0"/>
                </a:endParaRPr>
              </a:p>
            </c:rich>
          </c:tx>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title>
        <c:numFmt formatCode="[=800]&quot;°C&quot;;General" sourceLinked="0"/>
        <c:majorTickMark val="out"/>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77726120"/>
        <c:crosses val="autoZero"/>
        <c:crossBetween val="midCat"/>
        <c:majorUnit val="100"/>
      </c:valAx>
      <c:spPr>
        <a:noFill/>
        <a:ln>
          <a:noFill/>
        </a:ln>
        <a:effectLst>
          <a:outerShdw blurRad="50800" dist="38100" dir="2700000" algn="tl" rotWithShape="0">
            <a:prstClr val="black">
              <a:alpha val="40000"/>
            </a:prstClr>
          </a:outerShdw>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spPr>
            <a:ln w="19050" cap="rnd">
              <a:noFill/>
              <a:round/>
            </a:ln>
            <a:effectLst/>
          </c:spPr>
          <c:marker>
            <c:symbol val="none"/>
          </c:marker>
          <c:xVal>
            <c:numRef>
              <c:f>Tabelle1!$C$4:$C$21</c:f>
              <c:numCache>
                <c:formatCode>General</c:formatCode>
                <c:ptCount val="18"/>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numCache>
            </c:numRef>
          </c:xVal>
          <c:yVal>
            <c:numRef>
              <c:f>Tabelle1!$D$4:$D$21</c:f>
              <c:numCache>
                <c:formatCode>General</c:formatCode>
                <c:ptCount val="18"/>
                <c:pt idx="0">
                  <c:v>100</c:v>
                </c:pt>
                <c:pt idx="1">
                  <c:v>200</c:v>
                </c:pt>
                <c:pt idx="2">
                  <c:v>300</c:v>
                </c:pt>
                <c:pt idx="3">
                  <c:v>400</c:v>
                </c:pt>
                <c:pt idx="4">
                  <c:v>500</c:v>
                </c:pt>
                <c:pt idx="5">
                  <c:v>600</c:v>
                </c:pt>
                <c:pt idx="6">
                  <c:v>700</c:v>
                </c:pt>
                <c:pt idx="7">
                  <c:v>800</c:v>
                </c:pt>
                <c:pt idx="8">
                  <c:v>900</c:v>
                </c:pt>
                <c:pt idx="9">
                  <c:v>890</c:v>
                </c:pt>
                <c:pt idx="10">
                  <c:v>880</c:v>
                </c:pt>
                <c:pt idx="11">
                  <c:v>870</c:v>
                </c:pt>
                <c:pt idx="12">
                  <c:v>860</c:v>
                </c:pt>
                <c:pt idx="13">
                  <c:v>850</c:v>
                </c:pt>
                <c:pt idx="14">
                  <c:v>840</c:v>
                </c:pt>
                <c:pt idx="15">
                  <c:v>830</c:v>
                </c:pt>
                <c:pt idx="16">
                  <c:v>820</c:v>
                </c:pt>
                <c:pt idx="17">
                  <c:v>810</c:v>
                </c:pt>
              </c:numCache>
            </c:numRef>
          </c:yVal>
          <c:smooth val="0"/>
          <c:extLst>
            <c:ext xmlns:c16="http://schemas.microsoft.com/office/drawing/2014/chart" uri="{C3380CC4-5D6E-409C-BE32-E72D297353CC}">
              <c16:uniqueId val="{00000000-020D-40D4-8CFB-F67C1C13112C}"/>
            </c:ext>
          </c:extLst>
        </c:ser>
        <c:dLbls>
          <c:showLegendKey val="0"/>
          <c:showVal val="0"/>
          <c:showCatName val="0"/>
          <c:showSerName val="0"/>
          <c:showPercent val="0"/>
          <c:showBubbleSize val="0"/>
        </c:dLbls>
        <c:axId val="877726120"/>
        <c:axId val="877727760"/>
      </c:scatterChart>
      <c:valAx>
        <c:axId val="877726120"/>
        <c:scaling>
          <c:orientation val="minMax"/>
          <c:max val="20"/>
        </c:scaling>
        <c:delete val="0"/>
        <c:axPos val="b"/>
        <c:majorGridlines>
          <c:spPr>
            <a:ln w="9525" cap="flat" cmpd="sng" algn="ctr">
              <a:solidFill>
                <a:sysClr val="windowText" lastClr="000000"/>
              </a:solidFill>
              <a:round/>
            </a:ln>
            <a:effectLst/>
          </c:spPr>
        </c:majorGridlines>
        <c:numFmt formatCode="General" sourceLinked="1"/>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900" b="0" i="0" u="none" strike="noStrike" kern="1200" baseline="0">
                <a:noFill/>
                <a:latin typeface="+mn-lt"/>
                <a:ea typeface="+mn-ea"/>
                <a:cs typeface="+mn-cs"/>
              </a:defRPr>
            </a:pPr>
            <a:endParaRPr lang="de-DE"/>
          </a:p>
        </c:txPr>
        <c:crossAx val="877727760"/>
        <c:crosses val="autoZero"/>
        <c:crossBetween val="midCat"/>
        <c:majorUnit val="2"/>
      </c:valAx>
      <c:valAx>
        <c:axId val="877727760"/>
        <c:scaling>
          <c:orientation val="minMax"/>
          <c:max val="900"/>
          <c:min val="0"/>
        </c:scaling>
        <c:delete val="0"/>
        <c:axPos val="l"/>
        <c:majorGridlines>
          <c:spPr>
            <a:ln w="9525" cap="flat" cmpd="sng" algn="ctr">
              <a:solidFill>
                <a:sysClr val="windowText" lastClr="000000"/>
              </a:solidFill>
              <a:round/>
            </a:ln>
            <a:effectLst/>
          </c:spPr>
        </c:majorGridlines>
        <c:title>
          <c:tx>
            <c:rich>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de-DE" sz="1600" b="1" baseline="0" dirty="0" err="1">
                    <a:solidFill>
                      <a:schemeClr val="tx1"/>
                    </a:solidFill>
                    <a:latin typeface="MB Corpo S Text Office Light" panose="020B0404050000000004" pitchFamily="34" charset="0"/>
                    <a:cs typeface="Times New Roman" panose="02020603050405020304" pitchFamily="18" charset="0"/>
                  </a:rPr>
                  <a:t>Temperature</a:t>
                </a:r>
                <a:r>
                  <a:rPr lang="de-DE" sz="1600" b="1" baseline="0" dirty="0">
                    <a:solidFill>
                      <a:schemeClr val="tx1"/>
                    </a:solidFill>
                    <a:latin typeface="MB Corpo S Text Office Light" panose="020B0404050000000004" pitchFamily="34" charset="0"/>
                    <a:cs typeface="Times New Roman" panose="02020603050405020304" pitchFamily="18" charset="0"/>
                  </a:rPr>
                  <a:t> </a:t>
                </a:r>
                <a:r>
                  <a:rPr lang="de-DE" sz="1600" b="1" baseline="0" dirty="0" smtClean="0">
                    <a:solidFill>
                      <a:schemeClr val="tx1"/>
                    </a:solidFill>
                    <a:latin typeface="MB Corpo S Text Office Light" panose="020B0404050000000004" pitchFamily="34" charset="0"/>
                    <a:cs typeface="Times New Roman" panose="02020603050405020304" pitchFamily="18" charset="0"/>
                  </a:rPr>
                  <a:t>T </a:t>
                </a:r>
                <a:r>
                  <a:rPr lang="de-DE" sz="1600" b="1" i="0" u="none" strike="noStrike" baseline="0" dirty="0" smtClean="0">
                    <a:solidFill>
                      <a:schemeClr val="tx1"/>
                    </a:solidFill>
                    <a:effectLst/>
                    <a:latin typeface="MB Corpo S Text Office Light" panose="020B0404050000000004" pitchFamily="34" charset="0"/>
                    <a:cs typeface="Times New Roman" panose="02020603050405020304" pitchFamily="18" charset="0"/>
                  </a:rPr>
                  <a:t>→</a:t>
                </a:r>
                <a:endParaRPr lang="de-DE" sz="1600" b="1" baseline="0" dirty="0">
                  <a:solidFill>
                    <a:schemeClr val="tx1"/>
                  </a:solidFill>
                  <a:latin typeface="MB Corpo S Text Office Light" panose="020B0404050000000004" pitchFamily="34" charset="0"/>
                  <a:cs typeface="Times New Roman" panose="02020603050405020304" pitchFamily="18" charset="0"/>
                </a:endParaRPr>
              </a:p>
            </c:rich>
          </c:tx>
          <c:layout/>
          <c:overlay val="0"/>
          <c:spPr>
            <a:noFill/>
            <a:ln>
              <a:noFill/>
            </a:ln>
            <a:effectLst/>
          </c:spPr>
          <c:txPr>
            <a:bodyPr rot="-54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de-DE"/>
            </a:p>
          </c:txPr>
        </c:title>
        <c:numFmt formatCode="[=800]&quot;°C&quot;;General" sourceLinked="0"/>
        <c:majorTickMark val="out"/>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77726120"/>
        <c:crosses val="autoZero"/>
        <c:crossBetween val="midCat"/>
        <c:majorUnit val="100"/>
      </c:valAx>
      <c:spPr>
        <a:noFill/>
        <a:ln>
          <a:noFill/>
        </a:ln>
        <a:effectLst>
          <a:outerShdw blurRad="50800" dist="38100" dir="2700000" algn="tl" rotWithShape="0">
            <a:prstClr val="black">
              <a:alpha val="40000"/>
            </a:prstClr>
          </a:outerShdw>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37917642641646"/>
          <c:y val="8.1506365740740744E-2"/>
          <c:w val="0.68785369155428466"/>
          <c:h val="0.65495196759259255"/>
        </c:manualLayout>
      </c:layout>
      <c:scatterChart>
        <c:scatterStyle val="smoothMarker"/>
        <c:varyColors val="0"/>
        <c:ser>
          <c:idx val="0"/>
          <c:order val="0"/>
          <c:spPr>
            <a:ln w="31750" cap="rnd">
              <a:solidFill>
                <a:srgbClr val="0A1AA3"/>
              </a:solidFill>
              <a:round/>
            </a:ln>
            <a:effectLst/>
          </c:spPr>
          <c:marker>
            <c:symbol val="none"/>
          </c:marker>
          <c:xVal>
            <c:numRef>
              <c:f>'1.5mm_Position1'!$A$28:$A$147</c:f>
              <c:numCache>
                <c:formatCode>General</c:formatCode>
                <c:ptCount val="12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numCache>
            </c:numRef>
          </c:xVal>
          <c:yVal>
            <c:numRef>
              <c:f>'1.5mm_Position1'!$B$28:$B$147</c:f>
              <c:numCache>
                <c:formatCode>General</c:formatCode>
                <c:ptCount val="120"/>
                <c:pt idx="0">
                  <c:v>956.8</c:v>
                </c:pt>
                <c:pt idx="1">
                  <c:v>956.8</c:v>
                </c:pt>
                <c:pt idx="2">
                  <c:v>943.9</c:v>
                </c:pt>
                <c:pt idx="3">
                  <c:v>908.5</c:v>
                </c:pt>
                <c:pt idx="4">
                  <c:v>893.4</c:v>
                </c:pt>
                <c:pt idx="5">
                  <c:v>893.4</c:v>
                </c:pt>
                <c:pt idx="6">
                  <c:v>881.2</c:v>
                </c:pt>
                <c:pt idx="7">
                  <c:v>870.2</c:v>
                </c:pt>
                <c:pt idx="8">
                  <c:v>860</c:v>
                </c:pt>
                <c:pt idx="9">
                  <c:v>860</c:v>
                </c:pt>
                <c:pt idx="10">
                  <c:v>855.3</c:v>
                </c:pt>
                <c:pt idx="11">
                  <c:v>851</c:v>
                </c:pt>
                <c:pt idx="12">
                  <c:v>843.7</c:v>
                </c:pt>
                <c:pt idx="13">
                  <c:v>837.7</c:v>
                </c:pt>
                <c:pt idx="14">
                  <c:v>832</c:v>
                </c:pt>
                <c:pt idx="15">
                  <c:v>826.9</c:v>
                </c:pt>
                <c:pt idx="16">
                  <c:v>821.7</c:v>
                </c:pt>
                <c:pt idx="17">
                  <c:v>815.7</c:v>
                </c:pt>
                <c:pt idx="18">
                  <c:v>810</c:v>
                </c:pt>
                <c:pt idx="19">
                  <c:v>804.5</c:v>
                </c:pt>
                <c:pt idx="20">
                  <c:v>799.1</c:v>
                </c:pt>
                <c:pt idx="21">
                  <c:v>793.8</c:v>
                </c:pt>
                <c:pt idx="22">
                  <c:v>788.5</c:v>
                </c:pt>
                <c:pt idx="23">
                  <c:v>783.3</c:v>
                </c:pt>
                <c:pt idx="24">
                  <c:v>778</c:v>
                </c:pt>
                <c:pt idx="25">
                  <c:v>772.9</c:v>
                </c:pt>
                <c:pt idx="26">
                  <c:v>768</c:v>
                </c:pt>
                <c:pt idx="27">
                  <c:v>763.1</c:v>
                </c:pt>
                <c:pt idx="28">
                  <c:v>758.4</c:v>
                </c:pt>
                <c:pt idx="29">
                  <c:v>754</c:v>
                </c:pt>
                <c:pt idx="30">
                  <c:v>749.5</c:v>
                </c:pt>
                <c:pt idx="31">
                  <c:v>745.1</c:v>
                </c:pt>
                <c:pt idx="32">
                  <c:v>740.3</c:v>
                </c:pt>
                <c:pt idx="33">
                  <c:v>736.1</c:v>
                </c:pt>
                <c:pt idx="34">
                  <c:v>731.9</c:v>
                </c:pt>
                <c:pt idx="35">
                  <c:v>728</c:v>
                </c:pt>
                <c:pt idx="36">
                  <c:v>724.2</c:v>
                </c:pt>
                <c:pt idx="37">
                  <c:v>720.4</c:v>
                </c:pt>
                <c:pt idx="38">
                  <c:v>716.8</c:v>
                </c:pt>
                <c:pt idx="39">
                  <c:v>713.3</c:v>
                </c:pt>
                <c:pt idx="40">
                  <c:v>709.9</c:v>
                </c:pt>
                <c:pt idx="41">
                  <c:v>706.7</c:v>
                </c:pt>
                <c:pt idx="42">
                  <c:v>703.4</c:v>
                </c:pt>
                <c:pt idx="43">
                  <c:v>700.3</c:v>
                </c:pt>
                <c:pt idx="44">
                  <c:v>697.2</c:v>
                </c:pt>
                <c:pt idx="45">
                  <c:v>694.4</c:v>
                </c:pt>
                <c:pt idx="46">
                  <c:v>691.6</c:v>
                </c:pt>
                <c:pt idx="47">
                  <c:v>689</c:v>
                </c:pt>
                <c:pt idx="48">
                  <c:v>686.5</c:v>
                </c:pt>
                <c:pt idx="49">
                  <c:v>684.2</c:v>
                </c:pt>
                <c:pt idx="50">
                  <c:v>682</c:v>
                </c:pt>
                <c:pt idx="51">
                  <c:v>680</c:v>
                </c:pt>
                <c:pt idx="52">
                  <c:v>678.2</c:v>
                </c:pt>
                <c:pt idx="53">
                  <c:v>676.6</c:v>
                </c:pt>
                <c:pt idx="54">
                  <c:v>675.2</c:v>
                </c:pt>
                <c:pt idx="55">
                  <c:v>674</c:v>
                </c:pt>
                <c:pt idx="56">
                  <c:v>672.9</c:v>
                </c:pt>
                <c:pt idx="57">
                  <c:v>671.9</c:v>
                </c:pt>
                <c:pt idx="58">
                  <c:v>671.2</c:v>
                </c:pt>
                <c:pt idx="59">
                  <c:v>670.7</c:v>
                </c:pt>
                <c:pt idx="60">
                  <c:v>670.4</c:v>
                </c:pt>
                <c:pt idx="61">
                  <c:v>670.1</c:v>
                </c:pt>
                <c:pt idx="62">
                  <c:v>668.7</c:v>
                </c:pt>
                <c:pt idx="63">
                  <c:v>669.4</c:v>
                </c:pt>
                <c:pt idx="64">
                  <c:v>669.5</c:v>
                </c:pt>
                <c:pt idx="65">
                  <c:v>670.3</c:v>
                </c:pt>
                <c:pt idx="66">
                  <c:v>671.7</c:v>
                </c:pt>
                <c:pt idx="67">
                  <c:v>670.7</c:v>
                </c:pt>
                <c:pt idx="68">
                  <c:v>669.8</c:v>
                </c:pt>
                <c:pt idx="69">
                  <c:v>670.6</c:v>
                </c:pt>
                <c:pt idx="70">
                  <c:v>670.3</c:v>
                </c:pt>
                <c:pt idx="71">
                  <c:v>670.1</c:v>
                </c:pt>
                <c:pt idx="72">
                  <c:v>669.8</c:v>
                </c:pt>
                <c:pt idx="73">
                  <c:v>669.4</c:v>
                </c:pt>
                <c:pt idx="74">
                  <c:v>669</c:v>
                </c:pt>
                <c:pt idx="75">
                  <c:v>668.7</c:v>
                </c:pt>
                <c:pt idx="76">
                  <c:v>668.3</c:v>
                </c:pt>
                <c:pt idx="77">
                  <c:v>667.9</c:v>
                </c:pt>
                <c:pt idx="78">
                  <c:v>667.2</c:v>
                </c:pt>
                <c:pt idx="79">
                  <c:v>666.3</c:v>
                </c:pt>
                <c:pt idx="80">
                  <c:v>664.7</c:v>
                </c:pt>
                <c:pt idx="81">
                  <c:v>664.4</c:v>
                </c:pt>
                <c:pt idx="82">
                  <c:v>663.8</c:v>
                </c:pt>
                <c:pt idx="83">
                  <c:v>663.4</c:v>
                </c:pt>
                <c:pt idx="84">
                  <c:v>662.9</c:v>
                </c:pt>
                <c:pt idx="85">
                  <c:v>662.5</c:v>
                </c:pt>
                <c:pt idx="86">
                  <c:v>669.4</c:v>
                </c:pt>
                <c:pt idx="87">
                  <c:v>675.5</c:v>
                </c:pt>
                <c:pt idx="88">
                  <c:v>681.2</c:v>
                </c:pt>
                <c:pt idx="89">
                  <c:v>685</c:v>
                </c:pt>
              </c:numCache>
            </c:numRef>
          </c:yVal>
          <c:smooth val="1"/>
          <c:extLst>
            <c:ext xmlns:c16="http://schemas.microsoft.com/office/drawing/2014/chart" uri="{C3380CC4-5D6E-409C-BE32-E72D297353CC}">
              <c16:uniqueId val="{00000000-7AAE-4C22-B59A-5C01A9F3EDB9}"/>
            </c:ext>
          </c:extLst>
        </c:ser>
        <c:ser>
          <c:idx val="1"/>
          <c:order val="1"/>
          <c:tx>
            <c:strRef>
              <c:f>'1.5mm_Position1'!$I$28</c:f>
              <c:strCache>
                <c:ptCount val="1"/>
                <c:pt idx="0">
                  <c:v>0</c:v>
                </c:pt>
              </c:strCache>
            </c:strRef>
          </c:tx>
          <c:spPr>
            <a:ln w="31750" cap="rnd">
              <a:solidFill>
                <a:srgbClr val="C00000"/>
              </a:solidFill>
              <a:round/>
            </a:ln>
            <a:effectLst/>
          </c:spPr>
          <c:marker>
            <c:symbol val="none"/>
          </c:marker>
          <c:xVal>
            <c:numRef>
              <c:f>'1.5mm_Position1'!$C$28:$C$147</c:f>
              <c:numCache>
                <c:formatCode>General</c:formatCode>
                <c:ptCount val="12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numCache>
            </c:numRef>
          </c:xVal>
          <c:yVal>
            <c:numRef>
              <c:f>'1.5mm_Position1'!$D$28:$D$147</c:f>
              <c:numCache>
                <c:formatCode>General</c:formatCode>
                <c:ptCount val="120"/>
                <c:pt idx="0">
                  <c:v>951.8</c:v>
                </c:pt>
                <c:pt idx="1">
                  <c:v>951.8</c:v>
                </c:pt>
                <c:pt idx="2">
                  <c:v>928.6</c:v>
                </c:pt>
                <c:pt idx="3">
                  <c:v>886.8</c:v>
                </c:pt>
                <c:pt idx="4">
                  <c:v>870.3</c:v>
                </c:pt>
                <c:pt idx="5">
                  <c:v>870.3</c:v>
                </c:pt>
                <c:pt idx="6">
                  <c:v>860.3</c:v>
                </c:pt>
                <c:pt idx="7">
                  <c:v>852.7</c:v>
                </c:pt>
                <c:pt idx="8">
                  <c:v>843.6</c:v>
                </c:pt>
                <c:pt idx="9">
                  <c:v>843.6</c:v>
                </c:pt>
                <c:pt idx="10">
                  <c:v>839</c:v>
                </c:pt>
                <c:pt idx="11">
                  <c:v>830.4</c:v>
                </c:pt>
                <c:pt idx="12">
                  <c:v>825.3</c:v>
                </c:pt>
                <c:pt idx="13">
                  <c:v>815.7</c:v>
                </c:pt>
                <c:pt idx="14">
                  <c:v>807.3</c:v>
                </c:pt>
                <c:pt idx="15">
                  <c:v>799.3</c:v>
                </c:pt>
                <c:pt idx="16">
                  <c:v>791.9</c:v>
                </c:pt>
                <c:pt idx="17">
                  <c:v>784.2</c:v>
                </c:pt>
                <c:pt idx="18">
                  <c:v>777.2</c:v>
                </c:pt>
                <c:pt idx="19">
                  <c:v>770.6</c:v>
                </c:pt>
                <c:pt idx="20">
                  <c:v>764.1</c:v>
                </c:pt>
                <c:pt idx="21">
                  <c:v>757.8</c:v>
                </c:pt>
                <c:pt idx="22">
                  <c:v>751.8</c:v>
                </c:pt>
                <c:pt idx="23">
                  <c:v>745.8</c:v>
                </c:pt>
                <c:pt idx="24">
                  <c:v>740.1</c:v>
                </c:pt>
                <c:pt idx="25">
                  <c:v>734.4</c:v>
                </c:pt>
                <c:pt idx="26">
                  <c:v>729.3</c:v>
                </c:pt>
                <c:pt idx="27">
                  <c:v>723.9</c:v>
                </c:pt>
                <c:pt idx="28">
                  <c:v>718.8</c:v>
                </c:pt>
                <c:pt idx="29">
                  <c:v>713.8</c:v>
                </c:pt>
                <c:pt idx="30">
                  <c:v>709.1</c:v>
                </c:pt>
                <c:pt idx="31">
                  <c:v>704.4</c:v>
                </c:pt>
                <c:pt idx="32">
                  <c:v>699.8</c:v>
                </c:pt>
                <c:pt idx="33">
                  <c:v>695.6</c:v>
                </c:pt>
                <c:pt idx="34">
                  <c:v>691.4</c:v>
                </c:pt>
                <c:pt idx="35">
                  <c:v>687.3</c:v>
                </c:pt>
                <c:pt idx="36">
                  <c:v>683.2</c:v>
                </c:pt>
                <c:pt idx="37">
                  <c:v>679.4</c:v>
                </c:pt>
                <c:pt idx="38">
                  <c:v>675.8</c:v>
                </c:pt>
                <c:pt idx="39">
                  <c:v>672.2</c:v>
                </c:pt>
                <c:pt idx="40">
                  <c:v>669.1</c:v>
                </c:pt>
                <c:pt idx="41">
                  <c:v>666</c:v>
                </c:pt>
                <c:pt idx="42">
                  <c:v>663.1</c:v>
                </c:pt>
                <c:pt idx="43">
                  <c:v>660.4</c:v>
                </c:pt>
                <c:pt idx="44">
                  <c:v>658</c:v>
                </c:pt>
                <c:pt idx="45">
                  <c:v>655.9</c:v>
                </c:pt>
                <c:pt idx="46">
                  <c:v>654</c:v>
                </c:pt>
                <c:pt idx="47">
                  <c:v>652.20000000000005</c:v>
                </c:pt>
                <c:pt idx="48">
                  <c:v>650.70000000000005</c:v>
                </c:pt>
                <c:pt idx="49">
                  <c:v>649.29999999999995</c:v>
                </c:pt>
                <c:pt idx="50">
                  <c:v>648.1</c:v>
                </c:pt>
                <c:pt idx="51">
                  <c:v>647</c:v>
                </c:pt>
                <c:pt idx="52">
                  <c:v>646</c:v>
                </c:pt>
                <c:pt idx="53">
                  <c:v>645.1</c:v>
                </c:pt>
                <c:pt idx="54">
                  <c:v>644.20000000000005</c:v>
                </c:pt>
                <c:pt idx="55">
                  <c:v>643.29999999999995</c:v>
                </c:pt>
                <c:pt idx="56">
                  <c:v>642.5</c:v>
                </c:pt>
                <c:pt idx="57">
                  <c:v>641.5</c:v>
                </c:pt>
                <c:pt idx="58">
                  <c:v>640.70000000000005</c:v>
                </c:pt>
                <c:pt idx="59">
                  <c:v>640</c:v>
                </c:pt>
                <c:pt idx="60">
                  <c:v>639.20000000000005</c:v>
                </c:pt>
                <c:pt idx="61">
                  <c:v>638.29999999999995</c:v>
                </c:pt>
                <c:pt idx="62">
                  <c:v>637.6</c:v>
                </c:pt>
                <c:pt idx="63">
                  <c:v>636.9</c:v>
                </c:pt>
                <c:pt idx="64">
                  <c:v>636.20000000000005</c:v>
                </c:pt>
                <c:pt idx="65">
                  <c:v>635.6</c:v>
                </c:pt>
                <c:pt idx="66">
                  <c:v>635.20000000000005</c:v>
                </c:pt>
                <c:pt idx="67">
                  <c:v>634.6</c:v>
                </c:pt>
                <c:pt idx="68">
                  <c:v>634.1</c:v>
                </c:pt>
                <c:pt idx="69">
                  <c:v>633.6</c:v>
                </c:pt>
                <c:pt idx="70">
                  <c:v>633.20000000000005</c:v>
                </c:pt>
                <c:pt idx="71">
                  <c:v>632.9</c:v>
                </c:pt>
                <c:pt idx="72">
                  <c:v>632.6</c:v>
                </c:pt>
                <c:pt idx="73">
                  <c:v>632.20000000000005</c:v>
                </c:pt>
                <c:pt idx="74">
                  <c:v>631.9</c:v>
                </c:pt>
                <c:pt idx="75">
                  <c:v>631.6</c:v>
                </c:pt>
                <c:pt idx="76">
                  <c:v>631.20000000000005</c:v>
                </c:pt>
                <c:pt idx="77">
                  <c:v>631</c:v>
                </c:pt>
                <c:pt idx="78">
                  <c:v>630.6</c:v>
                </c:pt>
                <c:pt idx="79">
                  <c:v>630.29999999999995</c:v>
                </c:pt>
                <c:pt idx="80">
                  <c:v>629.79999999999995</c:v>
                </c:pt>
                <c:pt idx="81">
                  <c:v>629.4</c:v>
                </c:pt>
                <c:pt idx="82">
                  <c:v>628.9</c:v>
                </c:pt>
                <c:pt idx="83">
                  <c:v>628.4</c:v>
                </c:pt>
                <c:pt idx="84">
                  <c:v>627.79999999999995</c:v>
                </c:pt>
                <c:pt idx="85">
                  <c:v>627.20000000000005</c:v>
                </c:pt>
                <c:pt idx="86">
                  <c:v>631.70000000000005</c:v>
                </c:pt>
                <c:pt idx="87">
                  <c:v>635.70000000000005</c:v>
                </c:pt>
                <c:pt idx="88">
                  <c:v>647.79999999999995</c:v>
                </c:pt>
                <c:pt idx="89">
                  <c:v>655</c:v>
                </c:pt>
              </c:numCache>
            </c:numRef>
          </c:yVal>
          <c:smooth val="1"/>
          <c:extLst>
            <c:ext xmlns:c16="http://schemas.microsoft.com/office/drawing/2014/chart" uri="{C3380CC4-5D6E-409C-BE32-E72D297353CC}">
              <c16:uniqueId val="{00000001-7AAE-4C22-B59A-5C01A9F3EDB9}"/>
            </c:ext>
          </c:extLst>
        </c:ser>
        <c:ser>
          <c:idx val="2"/>
          <c:order val="2"/>
          <c:tx>
            <c:strRef>
              <c:f>'1.5mm_Position1'!$K$26</c:f>
              <c:strCache>
                <c:ptCount val="1"/>
              </c:strCache>
            </c:strRef>
          </c:tx>
          <c:spPr>
            <a:ln w="31750" cap="rnd">
              <a:solidFill>
                <a:schemeClr val="bg2">
                  <a:lumMod val="50000"/>
                </a:schemeClr>
              </a:solidFill>
              <a:round/>
            </a:ln>
            <a:effectLst/>
          </c:spPr>
          <c:marker>
            <c:symbol val="none"/>
          </c:marker>
          <c:xVal>
            <c:numRef>
              <c:f>'1.5mm_Position1'!$E$28:$E$147</c:f>
              <c:numCache>
                <c:formatCode>General</c:formatCode>
                <c:ptCount val="12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86</c:v>
                </c:pt>
                <c:pt idx="88">
                  <c:v>87</c:v>
                </c:pt>
                <c:pt idx="89">
                  <c:v>89</c:v>
                </c:pt>
              </c:numCache>
            </c:numRef>
          </c:xVal>
          <c:yVal>
            <c:numRef>
              <c:f>'1.5mm_Position1'!$F$28:$F$147</c:f>
              <c:numCache>
                <c:formatCode>General</c:formatCode>
                <c:ptCount val="120"/>
                <c:pt idx="0">
                  <c:v>953.3</c:v>
                </c:pt>
                <c:pt idx="1">
                  <c:v>953.3</c:v>
                </c:pt>
                <c:pt idx="2">
                  <c:v>933.5</c:v>
                </c:pt>
                <c:pt idx="3">
                  <c:v>901.6</c:v>
                </c:pt>
                <c:pt idx="4">
                  <c:v>887.8</c:v>
                </c:pt>
                <c:pt idx="5">
                  <c:v>887.8</c:v>
                </c:pt>
                <c:pt idx="6">
                  <c:v>878.1</c:v>
                </c:pt>
                <c:pt idx="7">
                  <c:v>873.5</c:v>
                </c:pt>
                <c:pt idx="8">
                  <c:v>866.7</c:v>
                </c:pt>
                <c:pt idx="9">
                  <c:v>866.7</c:v>
                </c:pt>
                <c:pt idx="10">
                  <c:v>863.3</c:v>
                </c:pt>
                <c:pt idx="11">
                  <c:v>863</c:v>
                </c:pt>
                <c:pt idx="12">
                  <c:v>863.9</c:v>
                </c:pt>
                <c:pt idx="13">
                  <c:v>865.1</c:v>
                </c:pt>
                <c:pt idx="14">
                  <c:v>865.9</c:v>
                </c:pt>
                <c:pt idx="15">
                  <c:v>867</c:v>
                </c:pt>
                <c:pt idx="16">
                  <c:v>868.1</c:v>
                </c:pt>
                <c:pt idx="17">
                  <c:v>869.3</c:v>
                </c:pt>
                <c:pt idx="18">
                  <c:v>870.3</c:v>
                </c:pt>
                <c:pt idx="19">
                  <c:v>871.3</c:v>
                </c:pt>
                <c:pt idx="20">
                  <c:v>872.4</c:v>
                </c:pt>
                <c:pt idx="21">
                  <c:v>873.5</c:v>
                </c:pt>
                <c:pt idx="22">
                  <c:v>874.7</c:v>
                </c:pt>
                <c:pt idx="23">
                  <c:v>875.9</c:v>
                </c:pt>
                <c:pt idx="24">
                  <c:v>877.1</c:v>
                </c:pt>
                <c:pt idx="25">
                  <c:v>878.3</c:v>
                </c:pt>
                <c:pt idx="26">
                  <c:v>879.5</c:v>
                </c:pt>
                <c:pt idx="27">
                  <c:v>880.7</c:v>
                </c:pt>
                <c:pt idx="28">
                  <c:v>882</c:v>
                </c:pt>
                <c:pt idx="29">
                  <c:v>882.9</c:v>
                </c:pt>
                <c:pt idx="30">
                  <c:v>884</c:v>
                </c:pt>
                <c:pt idx="31">
                  <c:v>885</c:v>
                </c:pt>
                <c:pt idx="32">
                  <c:v>886</c:v>
                </c:pt>
                <c:pt idx="33">
                  <c:v>887</c:v>
                </c:pt>
                <c:pt idx="34">
                  <c:v>888.2</c:v>
                </c:pt>
                <c:pt idx="35">
                  <c:v>889.2</c:v>
                </c:pt>
                <c:pt idx="36">
                  <c:v>890</c:v>
                </c:pt>
                <c:pt idx="37">
                  <c:v>890.9</c:v>
                </c:pt>
                <c:pt idx="38">
                  <c:v>891.7</c:v>
                </c:pt>
                <c:pt idx="39">
                  <c:v>892.7</c:v>
                </c:pt>
                <c:pt idx="40">
                  <c:v>893.4</c:v>
                </c:pt>
                <c:pt idx="41">
                  <c:v>894.2</c:v>
                </c:pt>
                <c:pt idx="42">
                  <c:v>895</c:v>
                </c:pt>
                <c:pt idx="43">
                  <c:v>895.7</c:v>
                </c:pt>
                <c:pt idx="44">
                  <c:v>896.3</c:v>
                </c:pt>
                <c:pt idx="45">
                  <c:v>897</c:v>
                </c:pt>
                <c:pt idx="46">
                  <c:v>897.7</c:v>
                </c:pt>
                <c:pt idx="47">
                  <c:v>898.2</c:v>
                </c:pt>
                <c:pt idx="48">
                  <c:v>898.7</c:v>
                </c:pt>
                <c:pt idx="49">
                  <c:v>899.2</c:v>
                </c:pt>
                <c:pt idx="50">
                  <c:v>899.6</c:v>
                </c:pt>
                <c:pt idx="51">
                  <c:v>900</c:v>
                </c:pt>
                <c:pt idx="52">
                  <c:v>900.5</c:v>
                </c:pt>
                <c:pt idx="53">
                  <c:v>900.9</c:v>
                </c:pt>
                <c:pt idx="54">
                  <c:v>901</c:v>
                </c:pt>
                <c:pt idx="55">
                  <c:v>901.3</c:v>
                </c:pt>
                <c:pt idx="56">
                  <c:v>901.4</c:v>
                </c:pt>
                <c:pt idx="57">
                  <c:v>901.5</c:v>
                </c:pt>
                <c:pt idx="58">
                  <c:v>901.8</c:v>
                </c:pt>
                <c:pt idx="59">
                  <c:v>901.8</c:v>
                </c:pt>
                <c:pt idx="60">
                  <c:v>902</c:v>
                </c:pt>
                <c:pt idx="61">
                  <c:v>902.1</c:v>
                </c:pt>
                <c:pt idx="62">
                  <c:v>902.1</c:v>
                </c:pt>
                <c:pt idx="63">
                  <c:v>902.1</c:v>
                </c:pt>
                <c:pt idx="64">
                  <c:v>902.1</c:v>
                </c:pt>
                <c:pt idx="65">
                  <c:v>902.3</c:v>
                </c:pt>
                <c:pt idx="66">
                  <c:v>902.3</c:v>
                </c:pt>
                <c:pt idx="67">
                  <c:v>902.4</c:v>
                </c:pt>
                <c:pt idx="68">
                  <c:v>902.6</c:v>
                </c:pt>
                <c:pt idx="69">
                  <c:v>902.6</c:v>
                </c:pt>
                <c:pt idx="70">
                  <c:v>902.7</c:v>
                </c:pt>
                <c:pt idx="71">
                  <c:v>902.7</c:v>
                </c:pt>
                <c:pt idx="72">
                  <c:v>902.7</c:v>
                </c:pt>
                <c:pt idx="73">
                  <c:v>902.6</c:v>
                </c:pt>
                <c:pt idx="74">
                  <c:v>902.6</c:v>
                </c:pt>
                <c:pt idx="75">
                  <c:v>902.6</c:v>
                </c:pt>
                <c:pt idx="76">
                  <c:v>902.5</c:v>
                </c:pt>
                <c:pt idx="77">
                  <c:v>902.4</c:v>
                </c:pt>
                <c:pt idx="78">
                  <c:v>902.6</c:v>
                </c:pt>
                <c:pt idx="79">
                  <c:v>902.5</c:v>
                </c:pt>
                <c:pt idx="80">
                  <c:v>902.4</c:v>
                </c:pt>
                <c:pt idx="81">
                  <c:v>902.4</c:v>
                </c:pt>
                <c:pt idx="82">
                  <c:v>902.6</c:v>
                </c:pt>
                <c:pt idx="83">
                  <c:v>902.8</c:v>
                </c:pt>
                <c:pt idx="84">
                  <c:v>902.8</c:v>
                </c:pt>
                <c:pt idx="85">
                  <c:v>903</c:v>
                </c:pt>
                <c:pt idx="86">
                  <c:v>901.9</c:v>
                </c:pt>
                <c:pt idx="87">
                  <c:v>901.9</c:v>
                </c:pt>
                <c:pt idx="88">
                  <c:v>897.2</c:v>
                </c:pt>
                <c:pt idx="89">
                  <c:v>882.2</c:v>
                </c:pt>
              </c:numCache>
            </c:numRef>
          </c:yVal>
          <c:smooth val="1"/>
          <c:extLst>
            <c:ext xmlns:c16="http://schemas.microsoft.com/office/drawing/2014/chart" uri="{C3380CC4-5D6E-409C-BE32-E72D297353CC}">
              <c16:uniqueId val="{00000002-7AAE-4C22-B59A-5C01A9F3EDB9}"/>
            </c:ext>
          </c:extLst>
        </c:ser>
        <c:ser>
          <c:idx val="3"/>
          <c:order val="3"/>
          <c:tx>
            <c:v>SImu</c:v>
          </c:tx>
          <c:spPr>
            <a:ln w="31750" cap="rnd">
              <a:solidFill>
                <a:schemeClr val="tx1"/>
              </a:solidFill>
              <a:prstDash val="sysDash"/>
              <a:round/>
            </a:ln>
            <a:effectLst/>
          </c:spPr>
          <c:marker>
            <c:symbol val="none"/>
          </c:marker>
          <c:xVal>
            <c:numRef>
              <c:f>'1.5mm_Position1'!$G$28:$G$39</c:f>
              <c:numCache>
                <c:formatCode>General</c:formatCode>
                <c:ptCount val="12"/>
                <c:pt idx="0">
                  <c:v>0</c:v>
                </c:pt>
                <c:pt idx="1">
                  <c:v>5</c:v>
                </c:pt>
                <c:pt idx="2">
                  <c:v>5</c:v>
                </c:pt>
                <c:pt idx="3">
                  <c:v>10</c:v>
                </c:pt>
                <c:pt idx="4">
                  <c:v>10</c:v>
                </c:pt>
                <c:pt idx="5">
                  <c:v>22.074100000000001</c:v>
                </c:pt>
                <c:pt idx="6">
                  <c:v>40</c:v>
                </c:pt>
                <c:pt idx="7">
                  <c:v>40</c:v>
                </c:pt>
                <c:pt idx="8">
                  <c:v>50.401600000000002</c:v>
                </c:pt>
                <c:pt idx="9">
                  <c:v>85</c:v>
                </c:pt>
                <c:pt idx="10">
                  <c:v>85</c:v>
                </c:pt>
                <c:pt idx="11">
                  <c:v>89</c:v>
                </c:pt>
              </c:numCache>
            </c:numRef>
          </c:xVal>
          <c:yVal>
            <c:numRef>
              <c:f>'1.5mm_Position1'!$H$28:$H$39</c:f>
              <c:numCache>
                <c:formatCode>General</c:formatCode>
                <c:ptCount val="12"/>
                <c:pt idx="0">
                  <c:v>950</c:v>
                </c:pt>
                <c:pt idx="1">
                  <c:v>848.33299999999997</c:v>
                </c:pt>
                <c:pt idx="2">
                  <c:v>848.33299999999997</c:v>
                </c:pt>
                <c:pt idx="3">
                  <c:v>850.33299999999997</c:v>
                </c:pt>
                <c:pt idx="4">
                  <c:v>850.33299999999997</c:v>
                </c:pt>
                <c:pt idx="5">
                  <c:v>761.16700000000003</c:v>
                </c:pt>
                <c:pt idx="6">
                  <c:v>662</c:v>
                </c:pt>
                <c:pt idx="7">
                  <c:v>662</c:v>
                </c:pt>
                <c:pt idx="8">
                  <c:v>644.16700000000003</c:v>
                </c:pt>
                <c:pt idx="9">
                  <c:v>630.83299999999997</c:v>
                </c:pt>
                <c:pt idx="10">
                  <c:v>630.83299999999997</c:v>
                </c:pt>
                <c:pt idx="11">
                  <c:v>654.5</c:v>
                </c:pt>
              </c:numCache>
            </c:numRef>
          </c:yVal>
          <c:smooth val="1"/>
          <c:extLst>
            <c:ext xmlns:c16="http://schemas.microsoft.com/office/drawing/2014/chart" uri="{C3380CC4-5D6E-409C-BE32-E72D297353CC}">
              <c16:uniqueId val="{00000003-7AAE-4C22-B59A-5C01A9F3EDB9}"/>
            </c:ext>
          </c:extLst>
        </c:ser>
        <c:ser>
          <c:idx val="4"/>
          <c:order val="4"/>
          <c:tx>
            <c:v>Simu</c:v>
          </c:tx>
          <c:spPr>
            <a:ln w="31750" cap="rnd">
              <a:solidFill>
                <a:schemeClr val="tx1"/>
              </a:solidFill>
              <a:prstDash val="sysDash"/>
              <a:round/>
            </a:ln>
            <a:effectLst/>
          </c:spPr>
          <c:marker>
            <c:symbol val="none"/>
          </c:marker>
          <c:xVal>
            <c:numRef>
              <c:f>'1.5mm_Position1'!$K$28:$K$39</c:f>
              <c:numCache>
                <c:formatCode>General</c:formatCode>
                <c:ptCount val="12"/>
                <c:pt idx="0">
                  <c:v>0</c:v>
                </c:pt>
                <c:pt idx="1">
                  <c:v>5</c:v>
                </c:pt>
                <c:pt idx="2">
                  <c:v>5</c:v>
                </c:pt>
                <c:pt idx="3">
                  <c:v>10</c:v>
                </c:pt>
                <c:pt idx="4">
                  <c:v>10</c:v>
                </c:pt>
                <c:pt idx="5">
                  <c:v>22.074100000000001</c:v>
                </c:pt>
                <c:pt idx="6">
                  <c:v>40</c:v>
                </c:pt>
                <c:pt idx="7">
                  <c:v>40</c:v>
                </c:pt>
                <c:pt idx="8">
                  <c:v>50.401600000000002</c:v>
                </c:pt>
                <c:pt idx="9">
                  <c:v>85</c:v>
                </c:pt>
                <c:pt idx="10">
                  <c:v>85</c:v>
                </c:pt>
                <c:pt idx="11">
                  <c:v>89</c:v>
                </c:pt>
              </c:numCache>
            </c:numRef>
          </c:xVal>
          <c:yVal>
            <c:numRef>
              <c:f>'1.5mm_Position1'!$L$28:$L$39</c:f>
              <c:numCache>
                <c:formatCode>General</c:formatCode>
                <c:ptCount val="12"/>
                <c:pt idx="0">
                  <c:v>950</c:v>
                </c:pt>
                <c:pt idx="1">
                  <c:v>854.5</c:v>
                </c:pt>
                <c:pt idx="2">
                  <c:v>854.5</c:v>
                </c:pt>
                <c:pt idx="3">
                  <c:v>853.5</c:v>
                </c:pt>
                <c:pt idx="4">
                  <c:v>853.5</c:v>
                </c:pt>
                <c:pt idx="5">
                  <c:v>773.33299999999997</c:v>
                </c:pt>
                <c:pt idx="6">
                  <c:v>693</c:v>
                </c:pt>
                <c:pt idx="7">
                  <c:v>693</c:v>
                </c:pt>
                <c:pt idx="8">
                  <c:v>678</c:v>
                </c:pt>
                <c:pt idx="9">
                  <c:v>672</c:v>
                </c:pt>
                <c:pt idx="10">
                  <c:v>672</c:v>
                </c:pt>
                <c:pt idx="11">
                  <c:v>693.5</c:v>
                </c:pt>
              </c:numCache>
            </c:numRef>
          </c:yVal>
          <c:smooth val="1"/>
          <c:extLst>
            <c:ext xmlns:c16="http://schemas.microsoft.com/office/drawing/2014/chart" uri="{C3380CC4-5D6E-409C-BE32-E72D297353CC}">
              <c16:uniqueId val="{00000004-7AAE-4C22-B59A-5C01A9F3EDB9}"/>
            </c:ext>
          </c:extLst>
        </c:ser>
        <c:ser>
          <c:idx val="5"/>
          <c:order val="5"/>
          <c:tx>
            <c:v>sim</c:v>
          </c:tx>
          <c:spPr>
            <a:ln w="31750" cap="rnd">
              <a:solidFill>
                <a:schemeClr val="tx1"/>
              </a:solidFill>
              <a:prstDash val="sysDash"/>
              <a:round/>
            </a:ln>
            <a:effectLst/>
          </c:spPr>
          <c:marker>
            <c:symbol val="none"/>
          </c:marker>
          <c:xVal>
            <c:numRef>
              <c:f>'1.5mm_Position1'!$M$28:$M$39</c:f>
              <c:numCache>
                <c:formatCode>General</c:formatCode>
                <c:ptCount val="12"/>
                <c:pt idx="0">
                  <c:v>0</c:v>
                </c:pt>
                <c:pt idx="1">
                  <c:v>5</c:v>
                </c:pt>
                <c:pt idx="2">
                  <c:v>5</c:v>
                </c:pt>
                <c:pt idx="3">
                  <c:v>10</c:v>
                </c:pt>
                <c:pt idx="4">
                  <c:v>10</c:v>
                </c:pt>
                <c:pt idx="5">
                  <c:v>22.074100000000001</c:v>
                </c:pt>
                <c:pt idx="6">
                  <c:v>40</c:v>
                </c:pt>
                <c:pt idx="7">
                  <c:v>40</c:v>
                </c:pt>
                <c:pt idx="8">
                  <c:v>50.401600000000002</c:v>
                </c:pt>
                <c:pt idx="9">
                  <c:v>85</c:v>
                </c:pt>
                <c:pt idx="10">
                  <c:v>85</c:v>
                </c:pt>
                <c:pt idx="11">
                  <c:v>89</c:v>
                </c:pt>
              </c:numCache>
            </c:numRef>
          </c:xVal>
          <c:yVal>
            <c:numRef>
              <c:f>'1.5mm_Position1'!$N$28:$N$39</c:f>
              <c:numCache>
                <c:formatCode>General</c:formatCode>
                <c:ptCount val="12"/>
                <c:pt idx="0">
                  <c:v>950</c:v>
                </c:pt>
                <c:pt idx="1">
                  <c:v>855</c:v>
                </c:pt>
                <c:pt idx="2">
                  <c:v>855</c:v>
                </c:pt>
                <c:pt idx="3">
                  <c:v>854.5</c:v>
                </c:pt>
                <c:pt idx="4">
                  <c:v>854.5</c:v>
                </c:pt>
                <c:pt idx="5">
                  <c:v>905</c:v>
                </c:pt>
                <c:pt idx="6">
                  <c:v>905</c:v>
                </c:pt>
                <c:pt idx="7">
                  <c:v>905</c:v>
                </c:pt>
                <c:pt idx="8">
                  <c:v>905</c:v>
                </c:pt>
                <c:pt idx="9">
                  <c:v>905</c:v>
                </c:pt>
                <c:pt idx="10">
                  <c:v>905</c:v>
                </c:pt>
                <c:pt idx="11">
                  <c:v>892</c:v>
                </c:pt>
              </c:numCache>
            </c:numRef>
          </c:yVal>
          <c:smooth val="1"/>
          <c:extLst>
            <c:ext xmlns:c16="http://schemas.microsoft.com/office/drawing/2014/chart" uri="{C3380CC4-5D6E-409C-BE32-E72D297353CC}">
              <c16:uniqueId val="{00000005-7AAE-4C22-B59A-5C01A9F3EDB9}"/>
            </c:ext>
          </c:extLst>
        </c:ser>
        <c:dLbls>
          <c:showLegendKey val="0"/>
          <c:showVal val="0"/>
          <c:showCatName val="0"/>
          <c:showSerName val="0"/>
          <c:showPercent val="0"/>
          <c:showBubbleSize val="0"/>
        </c:dLbls>
        <c:axId val="818108240"/>
        <c:axId val="818104960"/>
      </c:scatterChart>
      <c:valAx>
        <c:axId val="818108240"/>
        <c:scaling>
          <c:orientation val="minMax"/>
          <c:max val="9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smtClean="0">
                    <a:solidFill>
                      <a:schemeClr val="tx1"/>
                    </a:solidFill>
                    <a:latin typeface="MB Corpo S Text Office Light" panose="020B0404050000000004" pitchFamily="34" charset="0"/>
                    <a:cs typeface="Times New Roman" panose="02020603050405020304" pitchFamily="18" charset="0"/>
                  </a:rPr>
                  <a:t>Time t </a:t>
                </a:r>
                <a:r>
                  <a:rPr lang="de-DE" sz="1600" b="1" i="0" u="none" strike="noStrike" baseline="0" dirty="0" smtClean="0">
                    <a:solidFill>
                      <a:schemeClr val="tx1"/>
                    </a:solidFill>
                    <a:effectLst/>
                    <a:latin typeface="MB Corpo S Text Office Light" panose="020B0404050000000004" pitchFamily="34" charset="0"/>
                    <a:cs typeface="Times New Roman" panose="02020603050405020304" pitchFamily="18" charset="0"/>
                  </a:rPr>
                  <a:t>→</a:t>
                </a:r>
                <a:r>
                  <a:rPr lang="de-DE" sz="1600" b="1" dirty="0" smtClean="0">
                    <a:solidFill>
                      <a:schemeClr val="tx1"/>
                    </a:solidFill>
                    <a:latin typeface="MB Corpo S Text Office Light" panose="020B0404050000000004" pitchFamily="34" charset="0"/>
                    <a:cs typeface="Times New Roman" panose="02020603050405020304" pitchFamily="18" charset="0"/>
                  </a:rPr>
                  <a:t>  </a:t>
                </a:r>
                <a:endParaRPr lang="de-DE" sz="1600" b="1" dirty="0">
                  <a:solidFill>
                    <a:schemeClr val="tx1"/>
                  </a:solidFill>
                  <a:latin typeface="MB Corpo S Text Office Light" panose="020B0404050000000004" pitchFamily="34"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80]&quot;s&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4960"/>
        <c:crosses val="autoZero"/>
        <c:crossBetween val="midCat"/>
        <c:majorUnit val="10"/>
      </c:valAx>
      <c:valAx>
        <c:axId val="818104960"/>
        <c:scaling>
          <c:orientation val="minMax"/>
          <c:max val="1000"/>
          <c:min val="40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err="1" smtClean="0">
                    <a:solidFill>
                      <a:schemeClr val="tx1"/>
                    </a:solidFill>
                    <a:latin typeface="+mn-lt"/>
                    <a:cs typeface="Times New Roman" panose="02020603050405020304" pitchFamily="18" charset="0"/>
                  </a:rPr>
                  <a:t>Temperature</a:t>
                </a:r>
                <a:r>
                  <a:rPr lang="de-DE" sz="1600" b="1" dirty="0" smtClean="0">
                    <a:solidFill>
                      <a:schemeClr val="tx1"/>
                    </a:solidFill>
                    <a:latin typeface="+mn-lt"/>
                    <a:cs typeface="Times New Roman" panose="02020603050405020304" pitchFamily="18" charset="0"/>
                  </a:rPr>
                  <a:t> T </a:t>
                </a:r>
                <a:r>
                  <a:rPr lang="de-DE" sz="1600" b="1" i="0" u="none" strike="noStrike" baseline="0" dirty="0" smtClean="0">
                    <a:solidFill>
                      <a:schemeClr val="tx1"/>
                    </a:solidFill>
                    <a:effectLst/>
                    <a:latin typeface="+mn-lt"/>
                    <a:cs typeface="Times New Roman" panose="02020603050405020304" pitchFamily="18" charset="0"/>
                  </a:rPr>
                  <a:t>→</a:t>
                </a:r>
                <a:endParaRPr lang="de-DE" sz="1600" b="1" dirty="0">
                  <a:solidFill>
                    <a:schemeClr val="tx1"/>
                  </a:solidFill>
                  <a:latin typeface="+mn-lt"/>
                  <a:cs typeface="Times New Roman" panose="02020603050405020304" pitchFamily="18" charset="0"/>
                </a:endParaRPr>
              </a:p>
            </c:rich>
          </c:tx>
          <c:layout>
            <c:manualLayout>
              <c:xMode val="edge"/>
              <c:yMode val="edge"/>
              <c:x val="9.7560321179577317E-2"/>
              <c:y val="0.23806546966321299"/>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900]&quot;°C&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8240"/>
        <c:crosses val="autoZero"/>
        <c:crossBetween val="midCat"/>
        <c:majorUnit val="100"/>
      </c:valAx>
      <c:spPr>
        <a:noFill/>
        <a:ln>
          <a:noFill/>
        </a:ln>
        <a:effectLst>
          <a:outerShdw blurRad="50800" dist="38100" dir="2700000" algn="tl" rotWithShape="0">
            <a:prstClr val="black">
              <a:alpha val="40000"/>
            </a:prstClr>
          </a:outerShdw>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044667658730159"/>
          <c:y val="8.1506365740740744E-2"/>
          <c:w val="0.69178621031746035"/>
          <c:h val="0.65495196759259255"/>
        </c:manualLayout>
      </c:layout>
      <c:scatterChart>
        <c:scatterStyle val="smoothMarker"/>
        <c:varyColors val="0"/>
        <c:ser>
          <c:idx val="0"/>
          <c:order val="0"/>
          <c:spPr>
            <a:ln w="31750" cap="rnd">
              <a:solidFill>
                <a:srgbClr val="565D65"/>
              </a:solidFill>
              <a:round/>
            </a:ln>
            <a:effectLst/>
          </c:spPr>
          <c:marker>
            <c:symbol val="none"/>
          </c:marker>
          <c:xVal>
            <c:numRef>
              <c:f>'1.5mm_Position1'!$A$28:$A$147</c:f>
              <c:numCache>
                <c:formatCode>General</c:formatCode>
                <c:ptCount val="12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numCache>
            </c:numRef>
          </c:xVal>
          <c:yVal>
            <c:numRef>
              <c:f>'1.5mm_Position1'!$B$28:$B$147</c:f>
              <c:numCache>
                <c:formatCode>General</c:formatCode>
                <c:ptCount val="120"/>
                <c:pt idx="0">
                  <c:v>956.8</c:v>
                </c:pt>
                <c:pt idx="1">
                  <c:v>956.8</c:v>
                </c:pt>
                <c:pt idx="2">
                  <c:v>943.9</c:v>
                </c:pt>
                <c:pt idx="3">
                  <c:v>908.5</c:v>
                </c:pt>
                <c:pt idx="4">
                  <c:v>893.4</c:v>
                </c:pt>
                <c:pt idx="5">
                  <c:v>893.4</c:v>
                </c:pt>
                <c:pt idx="6">
                  <c:v>881.2</c:v>
                </c:pt>
                <c:pt idx="7">
                  <c:v>870.2</c:v>
                </c:pt>
                <c:pt idx="8">
                  <c:v>860</c:v>
                </c:pt>
                <c:pt idx="9">
                  <c:v>860</c:v>
                </c:pt>
                <c:pt idx="10">
                  <c:v>855.3</c:v>
                </c:pt>
                <c:pt idx="11">
                  <c:v>851</c:v>
                </c:pt>
                <c:pt idx="12">
                  <c:v>843.7</c:v>
                </c:pt>
                <c:pt idx="13">
                  <c:v>837.7</c:v>
                </c:pt>
                <c:pt idx="14">
                  <c:v>832</c:v>
                </c:pt>
                <c:pt idx="15">
                  <c:v>826.9</c:v>
                </c:pt>
                <c:pt idx="16">
                  <c:v>821.7</c:v>
                </c:pt>
                <c:pt idx="17">
                  <c:v>815.7</c:v>
                </c:pt>
                <c:pt idx="18">
                  <c:v>810</c:v>
                </c:pt>
                <c:pt idx="19">
                  <c:v>804.5</c:v>
                </c:pt>
                <c:pt idx="20">
                  <c:v>799.1</c:v>
                </c:pt>
                <c:pt idx="21">
                  <c:v>793.8</c:v>
                </c:pt>
                <c:pt idx="22">
                  <c:v>788.5</c:v>
                </c:pt>
                <c:pt idx="23">
                  <c:v>783.3</c:v>
                </c:pt>
                <c:pt idx="24">
                  <c:v>778</c:v>
                </c:pt>
                <c:pt idx="25">
                  <c:v>772.9</c:v>
                </c:pt>
                <c:pt idx="26">
                  <c:v>768</c:v>
                </c:pt>
                <c:pt idx="27">
                  <c:v>763.1</c:v>
                </c:pt>
                <c:pt idx="28">
                  <c:v>758.4</c:v>
                </c:pt>
                <c:pt idx="29">
                  <c:v>754</c:v>
                </c:pt>
                <c:pt idx="30">
                  <c:v>749.5</c:v>
                </c:pt>
                <c:pt idx="31">
                  <c:v>745.1</c:v>
                </c:pt>
                <c:pt idx="32">
                  <c:v>740.3</c:v>
                </c:pt>
                <c:pt idx="33">
                  <c:v>736.1</c:v>
                </c:pt>
                <c:pt idx="34">
                  <c:v>731.9</c:v>
                </c:pt>
                <c:pt idx="35">
                  <c:v>728</c:v>
                </c:pt>
                <c:pt idx="36">
                  <c:v>724.2</c:v>
                </c:pt>
                <c:pt idx="37">
                  <c:v>720.4</c:v>
                </c:pt>
                <c:pt idx="38">
                  <c:v>716.8</c:v>
                </c:pt>
                <c:pt idx="39">
                  <c:v>713.3</c:v>
                </c:pt>
                <c:pt idx="40">
                  <c:v>709.9</c:v>
                </c:pt>
                <c:pt idx="41">
                  <c:v>706.7</c:v>
                </c:pt>
                <c:pt idx="42">
                  <c:v>703.4</c:v>
                </c:pt>
                <c:pt idx="43">
                  <c:v>700.3</c:v>
                </c:pt>
                <c:pt idx="44">
                  <c:v>697.2</c:v>
                </c:pt>
                <c:pt idx="45">
                  <c:v>694.4</c:v>
                </c:pt>
                <c:pt idx="46">
                  <c:v>691.6</c:v>
                </c:pt>
                <c:pt idx="47">
                  <c:v>689</c:v>
                </c:pt>
                <c:pt idx="48">
                  <c:v>686.5</c:v>
                </c:pt>
                <c:pt idx="49">
                  <c:v>684.2</c:v>
                </c:pt>
                <c:pt idx="50">
                  <c:v>682</c:v>
                </c:pt>
                <c:pt idx="51">
                  <c:v>680</c:v>
                </c:pt>
                <c:pt idx="52">
                  <c:v>678.2</c:v>
                </c:pt>
                <c:pt idx="53">
                  <c:v>676.6</c:v>
                </c:pt>
                <c:pt idx="54">
                  <c:v>675.2</c:v>
                </c:pt>
                <c:pt idx="55">
                  <c:v>674</c:v>
                </c:pt>
                <c:pt idx="56">
                  <c:v>672.9</c:v>
                </c:pt>
                <c:pt idx="57">
                  <c:v>671.9</c:v>
                </c:pt>
                <c:pt idx="58">
                  <c:v>671.2</c:v>
                </c:pt>
                <c:pt idx="59">
                  <c:v>670.7</c:v>
                </c:pt>
                <c:pt idx="60">
                  <c:v>670.4</c:v>
                </c:pt>
                <c:pt idx="61">
                  <c:v>670.1</c:v>
                </c:pt>
                <c:pt idx="62">
                  <c:v>668.7</c:v>
                </c:pt>
                <c:pt idx="63">
                  <c:v>669.4</c:v>
                </c:pt>
                <c:pt idx="64">
                  <c:v>669.5</c:v>
                </c:pt>
                <c:pt idx="65">
                  <c:v>670.3</c:v>
                </c:pt>
                <c:pt idx="66">
                  <c:v>671.7</c:v>
                </c:pt>
                <c:pt idx="67">
                  <c:v>670.7</c:v>
                </c:pt>
                <c:pt idx="68">
                  <c:v>669.8</c:v>
                </c:pt>
                <c:pt idx="69">
                  <c:v>670.6</c:v>
                </c:pt>
                <c:pt idx="70">
                  <c:v>670.3</c:v>
                </c:pt>
                <c:pt idx="71">
                  <c:v>670.1</c:v>
                </c:pt>
                <c:pt idx="72">
                  <c:v>669.8</c:v>
                </c:pt>
                <c:pt idx="73">
                  <c:v>669.4</c:v>
                </c:pt>
                <c:pt idx="74">
                  <c:v>669</c:v>
                </c:pt>
                <c:pt idx="75">
                  <c:v>668.7</c:v>
                </c:pt>
                <c:pt idx="76">
                  <c:v>668.3</c:v>
                </c:pt>
                <c:pt idx="77">
                  <c:v>667.9</c:v>
                </c:pt>
                <c:pt idx="78">
                  <c:v>667.2</c:v>
                </c:pt>
                <c:pt idx="79">
                  <c:v>666.3</c:v>
                </c:pt>
                <c:pt idx="80">
                  <c:v>664.7</c:v>
                </c:pt>
                <c:pt idx="81">
                  <c:v>664.4</c:v>
                </c:pt>
                <c:pt idx="82">
                  <c:v>663.8</c:v>
                </c:pt>
                <c:pt idx="83">
                  <c:v>663.4</c:v>
                </c:pt>
                <c:pt idx="84">
                  <c:v>662.9</c:v>
                </c:pt>
                <c:pt idx="85">
                  <c:v>662.5</c:v>
                </c:pt>
                <c:pt idx="86">
                  <c:v>669.4</c:v>
                </c:pt>
                <c:pt idx="87">
                  <c:v>675.5</c:v>
                </c:pt>
                <c:pt idx="88">
                  <c:v>681.2</c:v>
                </c:pt>
                <c:pt idx="89">
                  <c:v>685</c:v>
                </c:pt>
                <c:pt idx="90">
                  <c:v>688.8</c:v>
                </c:pt>
              </c:numCache>
            </c:numRef>
          </c:yVal>
          <c:smooth val="1"/>
          <c:extLst>
            <c:ext xmlns:c16="http://schemas.microsoft.com/office/drawing/2014/chart" uri="{C3380CC4-5D6E-409C-BE32-E72D297353CC}">
              <c16:uniqueId val="{00000000-5721-444C-8AE5-1D4412115553}"/>
            </c:ext>
          </c:extLst>
        </c:ser>
        <c:ser>
          <c:idx val="1"/>
          <c:order val="1"/>
          <c:tx>
            <c:strRef>
              <c:f>'1.5mm_Position1'!$I$28</c:f>
              <c:strCache>
                <c:ptCount val="1"/>
                <c:pt idx="0">
                  <c:v>0</c:v>
                </c:pt>
              </c:strCache>
            </c:strRef>
          </c:tx>
          <c:spPr>
            <a:ln w="31750" cap="rnd">
              <a:solidFill>
                <a:srgbClr val="0A1AA3"/>
              </a:solidFill>
              <a:round/>
            </a:ln>
            <a:effectLst/>
          </c:spPr>
          <c:marker>
            <c:symbol val="none"/>
          </c:marker>
          <c:xVal>
            <c:numRef>
              <c:f>'1.5mm_Position1'!$C$28:$C$147</c:f>
              <c:numCache>
                <c:formatCode>General</c:formatCode>
                <c:ptCount val="12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87</c:v>
                </c:pt>
                <c:pt idx="88">
                  <c:v>88</c:v>
                </c:pt>
                <c:pt idx="89">
                  <c:v>89</c:v>
                </c:pt>
                <c:pt idx="90">
                  <c:v>90</c:v>
                </c:pt>
              </c:numCache>
            </c:numRef>
          </c:xVal>
          <c:yVal>
            <c:numRef>
              <c:f>'1.5mm_Position1'!$D$28:$D$147</c:f>
              <c:numCache>
                <c:formatCode>General</c:formatCode>
                <c:ptCount val="120"/>
                <c:pt idx="0">
                  <c:v>951.8</c:v>
                </c:pt>
                <c:pt idx="1">
                  <c:v>951.8</c:v>
                </c:pt>
                <c:pt idx="2">
                  <c:v>928.6</c:v>
                </c:pt>
                <c:pt idx="3">
                  <c:v>886.8</c:v>
                </c:pt>
                <c:pt idx="4">
                  <c:v>870.3</c:v>
                </c:pt>
                <c:pt idx="5">
                  <c:v>870.3</c:v>
                </c:pt>
                <c:pt idx="6">
                  <c:v>860.3</c:v>
                </c:pt>
                <c:pt idx="7">
                  <c:v>852.7</c:v>
                </c:pt>
                <c:pt idx="8">
                  <c:v>843.6</c:v>
                </c:pt>
                <c:pt idx="9">
                  <c:v>843.6</c:v>
                </c:pt>
                <c:pt idx="10">
                  <c:v>839</c:v>
                </c:pt>
                <c:pt idx="11">
                  <c:v>830.4</c:v>
                </c:pt>
                <c:pt idx="12">
                  <c:v>825.3</c:v>
                </c:pt>
                <c:pt idx="13">
                  <c:v>815.7</c:v>
                </c:pt>
                <c:pt idx="14">
                  <c:v>807.3</c:v>
                </c:pt>
                <c:pt idx="15">
                  <c:v>799.3</c:v>
                </c:pt>
                <c:pt idx="16">
                  <c:v>791.9</c:v>
                </c:pt>
                <c:pt idx="17">
                  <c:v>784.2</c:v>
                </c:pt>
                <c:pt idx="18">
                  <c:v>777.2</c:v>
                </c:pt>
                <c:pt idx="19">
                  <c:v>770.6</c:v>
                </c:pt>
                <c:pt idx="20">
                  <c:v>764.1</c:v>
                </c:pt>
                <c:pt idx="21">
                  <c:v>757.8</c:v>
                </c:pt>
                <c:pt idx="22">
                  <c:v>751.8</c:v>
                </c:pt>
                <c:pt idx="23">
                  <c:v>745.8</c:v>
                </c:pt>
                <c:pt idx="24">
                  <c:v>740.1</c:v>
                </c:pt>
                <c:pt idx="25">
                  <c:v>734.4</c:v>
                </c:pt>
                <c:pt idx="26">
                  <c:v>729.3</c:v>
                </c:pt>
                <c:pt idx="27">
                  <c:v>723.9</c:v>
                </c:pt>
                <c:pt idx="28">
                  <c:v>718.8</c:v>
                </c:pt>
                <c:pt idx="29">
                  <c:v>713.8</c:v>
                </c:pt>
                <c:pt idx="30">
                  <c:v>709.1</c:v>
                </c:pt>
                <c:pt idx="31">
                  <c:v>704.4</c:v>
                </c:pt>
                <c:pt idx="32">
                  <c:v>699.8</c:v>
                </c:pt>
                <c:pt idx="33">
                  <c:v>695.6</c:v>
                </c:pt>
                <c:pt idx="34">
                  <c:v>691.4</c:v>
                </c:pt>
                <c:pt idx="35">
                  <c:v>687.3</c:v>
                </c:pt>
                <c:pt idx="36">
                  <c:v>683.2</c:v>
                </c:pt>
                <c:pt idx="37">
                  <c:v>679.4</c:v>
                </c:pt>
                <c:pt idx="38">
                  <c:v>675.8</c:v>
                </c:pt>
                <c:pt idx="39">
                  <c:v>672.2</c:v>
                </c:pt>
                <c:pt idx="40">
                  <c:v>669.1</c:v>
                </c:pt>
                <c:pt idx="41">
                  <c:v>666</c:v>
                </c:pt>
                <c:pt idx="42">
                  <c:v>663.1</c:v>
                </c:pt>
                <c:pt idx="43">
                  <c:v>660.4</c:v>
                </c:pt>
                <c:pt idx="44">
                  <c:v>658</c:v>
                </c:pt>
                <c:pt idx="45">
                  <c:v>655.9</c:v>
                </c:pt>
                <c:pt idx="46">
                  <c:v>654</c:v>
                </c:pt>
                <c:pt idx="47">
                  <c:v>652.20000000000005</c:v>
                </c:pt>
                <c:pt idx="48">
                  <c:v>650.70000000000005</c:v>
                </c:pt>
                <c:pt idx="49">
                  <c:v>649.29999999999995</c:v>
                </c:pt>
                <c:pt idx="50">
                  <c:v>648.1</c:v>
                </c:pt>
                <c:pt idx="51">
                  <c:v>647</c:v>
                </c:pt>
                <c:pt idx="52">
                  <c:v>646</c:v>
                </c:pt>
                <c:pt idx="53">
                  <c:v>645.1</c:v>
                </c:pt>
                <c:pt idx="54">
                  <c:v>644.20000000000005</c:v>
                </c:pt>
                <c:pt idx="55">
                  <c:v>643.29999999999995</c:v>
                </c:pt>
                <c:pt idx="56">
                  <c:v>642.5</c:v>
                </c:pt>
                <c:pt idx="57">
                  <c:v>641.5</c:v>
                </c:pt>
                <c:pt idx="58">
                  <c:v>640.70000000000005</c:v>
                </c:pt>
                <c:pt idx="59">
                  <c:v>640</c:v>
                </c:pt>
                <c:pt idx="60">
                  <c:v>639.20000000000005</c:v>
                </c:pt>
                <c:pt idx="61">
                  <c:v>638.29999999999995</c:v>
                </c:pt>
                <c:pt idx="62">
                  <c:v>637.6</c:v>
                </c:pt>
                <c:pt idx="63">
                  <c:v>636.9</c:v>
                </c:pt>
                <c:pt idx="64">
                  <c:v>636.20000000000005</c:v>
                </c:pt>
                <c:pt idx="65">
                  <c:v>635.6</c:v>
                </c:pt>
                <c:pt idx="66">
                  <c:v>635.20000000000005</c:v>
                </c:pt>
                <c:pt idx="67">
                  <c:v>634.6</c:v>
                </c:pt>
                <c:pt idx="68">
                  <c:v>634.1</c:v>
                </c:pt>
                <c:pt idx="69">
                  <c:v>633.6</c:v>
                </c:pt>
                <c:pt idx="70">
                  <c:v>633.20000000000005</c:v>
                </c:pt>
                <c:pt idx="71">
                  <c:v>632.9</c:v>
                </c:pt>
                <c:pt idx="72">
                  <c:v>632.6</c:v>
                </c:pt>
                <c:pt idx="73">
                  <c:v>632.20000000000005</c:v>
                </c:pt>
                <c:pt idx="74">
                  <c:v>631.9</c:v>
                </c:pt>
                <c:pt idx="75">
                  <c:v>631.6</c:v>
                </c:pt>
                <c:pt idx="76">
                  <c:v>631.20000000000005</c:v>
                </c:pt>
                <c:pt idx="77">
                  <c:v>631</c:v>
                </c:pt>
                <c:pt idx="78">
                  <c:v>630.6</c:v>
                </c:pt>
                <c:pt idx="79">
                  <c:v>630.29999999999995</c:v>
                </c:pt>
                <c:pt idx="80">
                  <c:v>629.79999999999995</c:v>
                </c:pt>
                <c:pt idx="81">
                  <c:v>629.4</c:v>
                </c:pt>
                <c:pt idx="82">
                  <c:v>628.9</c:v>
                </c:pt>
                <c:pt idx="83">
                  <c:v>628.4</c:v>
                </c:pt>
                <c:pt idx="84">
                  <c:v>627.79999999999995</c:v>
                </c:pt>
                <c:pt idx="85">
                  <c:v>627.20000000000005</c:v>
                </c:pt>
                <c:pt idx="86">
                  <c:v>631.70000000000005</c:v>
                </c:pt>
                <c:pt idx="87">
                  <c:v>635.70000000000005</c:v>
                </c:pt>
                <c:pt idx="88">
                  <c:v>647.79999999999995</c:v>
                </c:pt>
                <c:pt idx="89">
                  <c:v>655</c:v>
                </c:pt>
                <c:pt idx="90">
                  <c:v>662.2</c:v>
                </c:pt>
              </c:numCache>
            </c:numRef>
          </c:yVal>
          <c:smooth val="1"/>
          <c:extLst>
            <c:ext xmlns:c16="http://schemas.microsoft.com/office/drawing/2014/chart" uri="{C3380CC4-5D6E-409C-BE32-E72D297353CC}">
              <c16:uniqueId val="{00000001-5721-444C-8AE5-1D4412115553}"/>
            </c:ext>
          </c:extLst>
        </c:ser>
        <c:ser>
          <c:idx val="2"/>
          <c:order val="2"/>
          <c:tx>
            <c:strRef>
              <c:f>'1.5mm_Position1'!$K$26</c:f>
              <c:strCache>
                <c:ptCount val="1"/>
              </c:strCache>
            </c:strRef>
          </c:tx>
          <c:spPr>
            <a:ln w="31750" cap="rnd">
              <a:solidFill>
                <a:srgbClr val="9F0002"/>
              </a:solidFill>
              <a:round/>
            </a:ln>
            <a:effectLst/>
          </c:spPr>
          <c:marker>
            <c:symbol val="none"/>
          </c:marker>
          <c:xVal>
            <c:numRef>
              <c:f>'1.5mm_Position1'!$E$28:$E$147</c:f>
              <c:numCache>
                <c:formatCode>General</c:formatCode>
                <c:ptCount val="120"/>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pt idx="51">
                  <c:v>51</c:v>
                </c:pt>
                <c:pt idx="52">
                  <c:v>52</c:v>
                </c:pt>
                <c:pt idx="53">
                  <c:v>53</c:v>
                </c:pt>
                <c:pt idx="54">
                  <c:v>54</c:v>
                </c:pt>
                <c:pt idx="55">
                  <c:v>55</c:v>
                </c:pt>
                <c:pt idx="56">
                  <c:v>56</c:v>
                </c:pt>
                <c:pt idx="57">
                  <c:v>57</c:v>
                </c:pt>
                <c:pt idx="58">
                  <c:v>58</c:v>
                </c:pt>
                <c:pt idx="59">
                  <c:v>59</c:v>
                </c:pt>
                <c:pt idx="60">
                  <c:v>60</c:v>
                </c:pt>
                <c:pt idx="61">
                  <c:v>61</c:v>
                </c:pt>
                <c:pt idx="62">
                  <c:v>62</c:v>
                </c:pt>
                <c:pt idx="63">
                  <c:v>63</c:v>
                </c:pt>
                <c:pt idx="64">
                  <c:v>64</c:v>
                </c:pt>
                <c:pt idx="65">
                  <c:v>65</c:v>
                </c:pt>
                <c:pt idx="66">
                  <c:v>66</c:v>
                </c:pt>
                <c:pt idx="67">
                  <c:v>67</c:v>
                </c:pt>
                <c:pt idx="68">
                  <c:v>68</c:v>
                </c:pt>
                <c:pt idx="69">
                  <c:v>69</c:v>
                </c:pt>
                <c:pt idx="70">
                  <c:v>70</c:v>
                </c:pt>
                <c:pt idx="71">
                  <c:v>71</c:v>
                </c:pt>
                <c:pt idx="72">
                  <c:v>72</c:v>
                </c:pt>
                <c:pt idx="73">
                  <c:v>73</c:v>
                </c:pt>
                <c:pt idx="74">
                  <c:v>74</c:v>
                </c:pt>
                <c:pt idx="75">
                  <c:v>75</c:v>
                </c:pt>
                <c:pt idx="76">
                  <c:v>76</c:v>
                </c:pt>
                <c:pt idx="77">
                  <c:v>77</c:v>
                </c:pt>
                <c:pt idx="78">
                  <c:v>78</c:v>
                </c:pt>
                <c:pt idx="79">
                  <c:v>79</c:v>
                </c:pt>
                <c:pt idx="80">
                  <c:v>80</c:v>
                </c:pt>
                <c:pt idx="81">
                  <c:v>81</c:v>
                </c:pt>
                <c:pt idx="82">
                  <c:v>82</c:v>
                </c:pt>
                <c:pt idx="83">
                  <c:v>83</c:v>
                </c:pt>
                <c:pt idx="84">
                  <c:v>84</c:v>
                </c:pt>
                <c:pt idx="85">
                  <c:v>85</c:v>
                </c:pt>
                <c:pt idx="86">
                  <c:v>86</c:v>
                </c:pt>
                <c:pt idx="87">
                  <c:v>86</c:v>
                </c:pt>
                <c:pt idx="88">
                  <c:v>87</c:v>
                </c:pt>
                <c:pt idx="89">
                  <c:v>89</c:v>
                </c:pt>
                <c:pt idx="90">
                  <c:v>91</c:v>
                </c:pt>
              </c:numCache>
            </c:numRef>
          </c:xVal>
          <c:yVal>
            <c:numRef>
              <c:f>'1.5mm_Position1'!$F$28:$F$147</c:f>
              <c:numCache>
                <c:formatCode>General</c:formatCode>
                <c:ptCount val="120"/>
                <c:pt idx="0">
                  <c:v>953.3</c:v>
                </c:pt>
                <c:pt idx="1">
                  <c:v>953.3</c:v>
                </c:pt>
                <c:pt idx="2">
                  <c:v>933.5</c:v>
                </c:pt>
                <c:pt idx="3">
                  <c:v>901.6</c:v>
                </c:pt>
                <c:pt idx="4">
                  <c:v>887.8</c:v>
                </c:pt>
                <c:pt idx="5">
                  <c:v>887.8</c:v>
                </c:pt>
                <c:pt idx="6">
                  <c:v>878.1</c:v>
                </c:pt>
                <c:pt idx="7">
                  <c:v>873.5</c:v>
                </c:pt>
                <c:pt idx="8">
                  <c:v>866.7</c:v>
                </c:pt>
                <c:pt idx="9">
                  <c:v>866.7</c:v>
                </c:pt>
                <c:pt idx="10">
                  <c:v>863.3</c:v>
                </c:pt>
                <c:pt idx="11">
                  <c:v>863</c:v>
                </c:pt>
                <c:pt idx="12">
                  <c:v>863.9</c:v>
                </c:pt>
                <c:pt idx="13">
                  <c:v>865.1</c:v>
                </c:pt>
                <c:pt idx="14">
                  <c:v>865.9</c:v>
                </c:pt>
                <c:pt idx="15">
                  <c:v>867</c:v>
                </c:pt>
                <c:pt idx="16">
                  <c:v>868.1</c:v>
                </c:pt>
                <c:pt idx="17">
                  <c:v>869.3</c:v>
                </c:pt>
                <c:pt idx="18">
                  <c:v>870.3</c:v>
                </c:pt>
                <c:pt idx="19">
                  <c:v>871.3</c:v>
                </c:pt>
                <c:pt idx="20">
                  <c:v>872.4</c:v>
                </c:pt>
                <c:pt idx="21">
                  <c:v>873.5</c:v>
                </c:pt>
                <c:pt idx="22">
                  <c:v>874.7</c:v>
                </c:pt>
                <c:pt idx="23">
                  <c:v>875.9</c:v>
                </c:pt>
                <c:pt idx="24">
                  <c:v>877.1</c:v>
                </c:pt>
                <c:pt idx="25">
                  <c:v>878.3</c:v>
                </c:pt>
                <c:pt idx="26">
                  <c:v>879.5</c:v>
                </c:pt>
                <c:pt idx="27">
                  <c:v>880.7</c:v>
                </c:pt>
                <c:pt idx="28">
                  <c:v>882</c:v>
                </c:pt>
                <c:pt idx="29">
                  <c:v>882.9</c:v>
                </c:pt>
                <c:pt idx="30">
                  <c:v>884</c:v>
                </c:pt>
                <c:pt idx="31">
                  <c:v>885</c:v>
                </c:pt>
                <c:pt idx="32">
                  <c:v>886</c:v>
                </c:pt>
                <c:pt idx="33">
                  <c:v>887</c:v>
                </c:pt>
                <c:pt idx="34">
                  <c:v>888.2</c:v>
                </c:pt>
                <c:pt idx="35">
                  <c:v>889.2</c:v>
                </c:pt>
                <c:pt idx="36">
                  <c:v>890</c:v>
                </c:pt>
                <c:pt idx="37">
                  <c:v>890.9</c:v>
                </c:pt>
                <c:pt idx="38">
                  <c:v>891.7</c:v>
                </c:pt>
                <c:pt idx="39">
                  <c:v>892.7</c:v>
                </c:pt>
                <c:pt idx="40">
                  <c:v>893.4</c:v>
                </c:pt>
                <c:pt idx="41">
                  <c:v>894.2</c:v>
                </c:pt>
                <c:pt idx="42">
                  <c:v>895</c:v>
                </c:pt>
                <c:pt idx="43">
                  <c:v>895.7</c:v>
                </c:pt>
                <c:pt idx="44">
                  <c:v>896.3</c:v>
                </c:pt>
                <c:pt idx="45">
                  <c:v>897</c:v>
                </c:pt>
                <c:pt idx="46">
                  <c:v>897.7</c:v>
                </c:pt>
                <c:pt idx="47">
                  <c:v>898.2</c:v>
                </c:pt>
                <c:pt idx="48">
                  <c:v>898.7</c:v>
                </c:pt>
                <c:pt idx="49">
                  <c:v>899.2</c:v>
                </c:pt>
                <c:pt idx="50">
                  <c:v>899.6</c:v>
                </c:pt>
                <c:pt idx="51">
                  <c:v>900</c:v>
                </c:pt>
                <c:pt idx="52">
                  <c:v>900.5</c:v>
                </c:pt>
                <c:pt idx="53">
                  <c:v>900.9</c:v>
                </c:pt>
                <c:pt idx="54">
                  <c:v>901</c:v>
                </c:pt>
                <c:pt idx="55">
                  <c:v>901.3</c:v>
                </c:pt>
                <c:pt idx="56">
                  <c:v>901.4</c:v>
                </c:pt>
                <c:pt idx="57">
                  <c:v>901.5</c:v>
                </c:pt>
                <c:pt idx="58">
                  <c:v>901.8</c:v>
                </c:pt>
                <c:pt idx="59">
                  <c:v>901.8</c:v>
                </c:pt>
                <c:pt idx="60">
                  <c:v>902</c:v>
                </c:pt>
                <c:pt idx="61">
                  <c:v>902.1</c:v>
                </c:pt>
                <c:pt idx="62">
                  <c:v>902.1</c:v>
                </c:pt>
                <c:pt idx="63">
                  <c:v>902.1</c:v>
                </c:pt>
                <c:pt idx="64">
                  <c:v>902.1</c:v>
                </c:pt>
                <c:pt idx="65">
                  <c:v>902.3</c:v>
                </c:pt>
                <c:pt idx="66">
                  <c:v>902.3</c:v>
                </c:pt>
                <c:pt idx="67">
                  <c:v>902.4</c:v>
                </c:pt>
                <c:pt idx="68">
                  <c:v>902.6</c:v>
                </c:pt>
                <c:pt idx="69">
                  <c:v>902.6</c:v>
                </c:pt>
                <c:pt idx="70">
                  <c:v>902.7</c:v>
                </c:pt>
                <c:pt idx="71">
                  <c:v>902.7</c:v>
                </c:pt>
                <c:pt idx="72">
                  <c:v>902.7</c:v>
                </c:pt>
                <c:pt idx="73">
                  <c:v>902.6</c:v>
                </c:pt>
                <c:pt idx="74">
                  <c:v>902.6</c:v>
                </c:pt>
                <c:pt idx="75">
                  <c:v>902.6</c:v>
                </c:pt>
                <c:pt idx="76">
                  <c:v>902.5</c:v>
                </c:pt>
                <c:pt idx="77">
                  <c:v>902.4</c:v>
                </c:pt>
                <c:pt idx="78">
                  <c:v>902.6</c:v>
                </c:pt>
                <c:pt idx="79">
                  <c:v>902.5</c:v>
                </c:pt>
                <c:pt idx="80">
                  <c:v>902.4</c:v>
                </c:pt>
                <c:pt idx="81">
                  <c:v>902.4</c:v>
                </c:pt>
                <c:pt idx="82">
                  <c:v>902.6</c:v>
                </c:pt>
                <c:pt idx="83">
                  <c:v>902.8</c:v>
                </c:pt>
                <c:pt idx="84">
                  <c:v>902.8</c:v>
                </c:pt>
                <c:pt idx="85">
                  <c:v>903</c:v>
                </c:pt>
                <c:pt idx="86">
                  <c:v>901.9</c:v>
                </c:pt>
                <c:pt idx="87">
                  <c:v>901.9</c:v>
                </c:pt>
                <c:pt idx="88">
                  <c:v>897.2</c:v>
                </c:pt>
                <c:pt idx="89">
                  <c:v>882.2</c:v>
                </c:pt>
                <c:pt idx="90">
                  <c:v>867.2</c:v>
                </c:pt>
              </c:numCache>
            </c:numRef>
          </c:yVal>
          <c:smooth val="1"/>
          <c:extLst>
            <c:ext xmlns:c16="http://schemas.microsoft.com/office/drawing/2014/chart" uri="{C3380CC4-5D6E-409C-BE32-E72D297353CC}">
              <c16:uniqueId val="{00000002-5721-444C-8AE5-1D4412115553}"/>
            </c:ext>
          </c:extLst>
        </c:ser>
        <c:dLbls>
          <c:showLegendKey val="0"/>
          <c:showVal val="0"/>
          <c:showCatName val="0"/>
          <c:showSerName val="0"/>
          <c:showPercent val="0"/>
          <c:showBubbleSize val="0"/>
        </c:dLbls>
        <c:axId val="818108240"/>
        <c:axId val="818104960"/>
      </c:scatterChart>
      <c:valAx>
        <c:axId val="818108240"/>
        <c:scaling>
          <c:orientation val="minMax"/>
          <c:max val="9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smtClean="0">
                    <a:solidFill>
                      <a:schemeClr val="tx1"/>
                    </a:solidFill>
                    <a:latin typeface="MB Corpo S Text Office Light" panose="020B0404050000000004" pitchFamily="34" charset="0"/>
                    <a:cs typeface="Times New Roman" panose="02020603050405020304" pitchFamily="18" charset="0"/>
                  </a:rPr>
                  <a:t>Time t </a:t>
                </a:r>
                <a:r>
                  <a:rPr lang="de-DE" sz="1600" b="1" i="0" u="none" strike="noStrike" baseline="0" dirty="0" smtClean="0">
                    <a:solidFill>
                      <a:schemeClr val="tx1"/>
                    </a:solidFill>
                    <a:effectLst/>
                    <a:latin typeface="MB Corpo S Text Office Light" panose="020B0404050000000004" pitchFamily="34" charset="0"/>
                    <a:cs typeface="Times New Roman" panose="02020603050405020304" pitchFamily="18" charset="0"/>
                  </a:rPr>
                  <a:t>→</a:t>
                </a:r>
                <a:r>
                  <a:rPr lang="de-DE" sz="1600" b="1" dirty="0" smtClean="0">
                    <a:solidFill>
                      <a:schemeClr val="tx1"/>
                    </a:solidFill>
                    <a:latin typeface="MB Corpo S Text Office Light" panose="020B0404050000000004" pitchFamily="34" charset="0"/>
                    <a:cs typeface="Times New Roman" panose="02020603050405020304" pitchFamily="18" charset="0"/>
                  </a:rPr>
                  <a:t>  </a:t>
                </a:r>
                <a:endParaRPr lang="de-DE" sz="1600" b="1" dirty="0">
                  <a:solidFill>
                    <a:schemeClr val="tx1"/>
                  </a:solidFill>
                  <a:latin typeface="MB Corpo S Text Office Light" panose="020B0404050000000004" pitchFamily="34" charset="0"/>
                  <a:cs typeface="Times New Roman" panose="02020603050405020304" pitchFamily="18" charset="0"/>
                </a:endParaRPr>
              </a:p>
            </c:rich>
          </c:tx>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80]&quot;s&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4960"/>
        <c:crosses val="autoZero"/>
        <c:crossBetween val="midCat"/>
        <c:majorUnit val="10"/>
      </c:valAx>
      <c:valAx>
        <c:axId val="818104960"/>
        <c:scaling>
          <c:orientation val="minMax"/>
          <c:max val="1000"/>
          <c:min val="40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err="1" smtClean="0">
                    <a:solidFill>
                      <a:schemeClr val="tx1"/>
                    </a:solidFill>
                    <a:latin typeface="+mn-lt"/>
                    <a:cs typeface="Times New Roman" panose="02020603050405020304" pitchFamily="18" charset="0"/>
                  </a:rPr>
                  <a:t>Temperature</a:t>
                </a:r>
                <a:r>
                  <a:rPr lang="de-DE" sz="1600" b="1" dirty="0" smtClean="0">
                    <a:solidFill>
                      <a:schemeClr val="tx1"/>
                    </a:solidFill>
                    <a:latin typeface="+mn-lt"/>
                    <a:cs typeface="Times New Roman" panose="02020603050405020304" pitchFamily="18" charset="0"/>
                  </a:rPr>
                  <a:t> T </a:t>
                </a:r>
                <a:r>
                  <a:rPr lang="de-DE" sz="1600" b="1" i="0" u="none" strike="noStrike" baseline="0" dirty="0" smtClean="0">
                    <a:solidFill>
                      <a:schemeClr val="tx1"/>
                    </a:solidFill>
                    <a:effectLst/>
                    <a:latin typeface="+mn-lt"/>
                    <a:cs typeface="Times New Roman" panose="02020603050405020304" pitchFamily="18" charset="0"/>
                  </a:rPr>
                  <a:t>→</a:t>
                </a:r>
                <a:endParaRPr lang="de-DE" sz="1600" b="1" dirty="0">
                  <a:solidFill>
                    <a:schemeClr val="tx1"/>
                  </a:solidFill>
                  <a:latin typeface="+mn-lt"/>
                  <a:cs typeface="Times New Roman" panose="02020603050405020304" pitchFamily="18" charset="0"/>
                </a:endParaRPr>
              </a:p>
            </c:rich>
          </c:tx>
          <c:layout>
            <c:manualLayout>
              <c:xMode val="edge"/>
              <c:yMode val="edge"/>
              <c:x val="1.4847470238095238E-2"/>
              <c:y val="0.21274477124183006"/>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de-DE"/>
            </a:p>
          </c:txPr>
        </c:title>
        <c:numFmt formatCode="[=900]&quot;°C&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8240"/>
        <c:crosses val="autoZero"/>
        <c:crossBetween val="midCat"/>
        <c:majorUnit val="100"/>
      </c:valAx>
      <c:spPr>
        <a:noFill/>
        <a:ln>
          <a:noFill/>
        </a:ln>
        <a:effectLst>
          <a:outerShdw blurRad="50800" dist="38100" dir="2700000" algn="tl" rotWithShape="0">
            <a:prstClr val="black">
              <a:alpha val="40000"/>
            </a:prstClr>
          </a:outerShdw>
        </a:effectLst>
      </c:spPr>
    </c:plotArea>
    <c:plotVisOnly val="1"/>
    <c:dispBlanksAs val="gap"/>
    <c:showDLblsOverMax val="0"/>
  </c:chart>
  <c:spPr>
    <a:noFill/>
    <a:ln>
      <a:noFill/>
    </a:ln>
    <a:effectLst/>
  </c:spPr>
  <c:txPr>
    <a:bodyPr/>
    <a:lstStyle/>
    <a:p>
      <a:pPr>
        <a:defRPr/>
      </a:pPr>
      <a:endParaRPr lang="de-D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044667658730159"/>
          <c:y val="8.1506365740740744E-2"/>
          <c:w val="0.69178621031746035"/>
          <c:h val="0.65495196759259255"/>
        </c:manualLayout>
      </c:layout>
      <c:scatterChart>
        <c:scatterStyle val="smoothMarker"/>
        <c:varyColors val="0"/>
        <c:ser>
          <c:idx val="0"/>
          <c:order val="0"/>
          <c:spPr>
            <a:ln w="31750" cap="rnd">
              <a:solidFill>
                <a:srgbClr val="0A1AA3"/>
              </a:solidFill>
              <a:round/>
            </a:ln>
            <a:effectLst/>
          </c:spPr>
          <c:marker>
            <c:symbol val="none"/>
          </c:marker>
          <c:xVal>
            <c:numRef>
              <c:f>'0.8mm_Position_2'!$H$5:$H$139</c:f>
              <c:numCache>
                <c:formatCode>General</c:formatCode>
                <c:ptCount val="1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numCache>
            </c:numRef>
          </c:xVal>
          <c:yVal>
            <c:numRef>
              <c:f>'0.8mm_Position_2'!$I$5:$I$139</c:f>
              <c:numCache>
                <c:formatCode>General</c:formatCode>
                <c:ptCount val="135"/>
                <c:pt idx="0">
                  <c:v>945.4</c:v>
                </c:pt>
                <c:pt idx="1">
                  <c:v>917.2</c:v>
                </c:pt>
                <c:pt idx="2">
                  <c:v>897.4</c:v>
                </c:pt>
                <c:pt idx="3">
                  <c:v>869.2</c:v>
                </c:pt>
                <c:pt idx="4">
                  <c:v>831.5</c:v>
                </c:pt>
                <c:pt idx="5">
                  <c:v>813.4</c:v>
                </c:pt>
                <c:pt idx="6">
                  <c:v>791.7</c:v>
                </c:pt>
                <c:pt idx="7">
                  <c:v>781.8</c:v>
                </c:pt>
                <c:pt idx="8">
                  <c:v>777.9</c:v>
                </c:pt>
                <c:pt idx="9">
                  <c:v>771.4</c:v>
                </c:pt>
                <c:pt idx="10">
                  <c:v>765.5</c:v>
                </c:pt>
                <c:pt idx="11">
                  <c:v>758.2</c:v>
                </c:pt>
                <c:pt idx="12">
                  <c:v>752.9</c:v>
                </c:pt>
                <c:pt idx="13">
                  <c:v>745.7</c:v>
                </c:pt>
                <c:pt idx="14">
                  <c:v>738</c:v>
                </c:pt>
                <c:pt idx="15">
                  <c:v>730.6</c:v>
                </c:pt>
                <c:pt idx="16">
                  <c:v>723.2</c:v>
                </c:pt>
                <c:pt idx="17">
                  <c:v>715.9</c:v>
                </c:pt>
                <c:pt idx="18">
                  <c:v>708.9</c:v>
                </c:pt>
                <c:pt idx="19">
                  <c:v>702.3</c:v>
                </c:pt>
                <c:pt idx="20">
                  <c:v>695.8</c:v>
                </c:pt>
                <c:pt idx="21">
                  <c:v>687.7</c:v>
                </c:pt>
                <c:pt idx="22">
                  <c:v>681.6</c:v>
                </c:pt>
                <c:pt idx="23">
                  <c:v>675.6</c:v>
                </c:pt>
                <c:pt idx="24">
                  <c:v>669.7</c:v>
                </c:pt>
                <c:pt idx="25">
                  <c:v>663.8</c:v>
                </c:pt>
                <c:pt idx="26">
                  <c:v>658</c:v>
                </c:pt>
                <c:pt idx="27">
                  <c:v>652.20000000000005</c:v>
                </c:pt>
                <c:pt idx="28">
                  <c:v>646.79999999999995</c:v>
                </c:pt>
                <c:pt idx="29">
                  <c:v>641.70000000000005</c:v>
                </c:pt>
                <c:pt idx="30">
                  <c:v>636.6</c:v>
                </c:pt>
                <c:pt idx="31">
                  <c:v>632.1</c:v>
                </c:pt>
                <c:pt idx="32">
                  <c:v>628.6</c:v>
                </c:pt>
                <c:pt idx="33" formatCode="0.0">
                  <c:v>624.37305674518859</c:v>
                </c:pt>
                <c:pt idx="34" formatCode="0.0">
                  <c:v>622.93071622232242</c:v>
                </c:pt>
                <c:pt idx="35" formatCode="0.0">
                  <c:v>621.49162942771693</c:v>
                </c:pt>
                <c:pt idx="36" formatCode="0.0">
                  <c:v>620.05578902139439</c:v>
                </c:pt>
                <c:pt idx="37" formatCode="0.0">
                  <c:v>618.62318767993463</c:v>
                </c:pt>
                <c:pt idx="38" formatCode="0.0">
                  <c:v>617.19381809643869</c:v>
                </c:pt>
                <c:pt idx="39" formatCode="0.0">
                  <c:v>615.76767298049037</c:v>
                </c:pt>
                <c:pt idx="40" formatCode="0.0">
                  <c:v>614.34474505812057</c:v>
                </c:pt>
                <c:pt idx="41" formatCode="0.0">
                  <c:v>612.92502707176811</c:v>
                </c:pt>
                <c:pt idx="42" formatCode="0.0">
                  <c:v>611.50851178024493</c:v>
                </c:pt>
                <c:pt idx="43" formatCode="0.0">
                  <c:v>610.09519195869757</c:v>
                </c:pt>
                <c:pt idx="44" formatCode="0.0">
                  <c:v>608.6850603985713</c:v>
                </c:pt>
                <c:pt idx="45" formatCode="0.0">
                  <c:v>607.27810990757234</c:v>
                </c:pt>
                <c:pt idx="46" formatCode="0.0">
                  <c:v>605.87433330963233</c:v>
                </c:pt>
                <c:pt idx="47" formatCode="0.0">
                  <c:v>604.47372344487076</c:v>
                </c:pt>
                <c:pt idx="48" formatCode="0.0">
                  <c:v>603.07627316955939</c:v>
                </c:pt>
                <c:pt idx="49" formatCode="0.0">
                  <c:v>601.68197535608442</c:v>
                </c:pt>
                <c:pt idx="50" formatCode="0.0">
                  <c:v>600.29082289291182</c:v>
                </c:pt>
                <c:pt idx="51" formatCode="0.0">
                  <c:v>598.90280868454977</c:v>
                </c:pt>
                <c:pt idx="52" formatCode="0.0">
                  <c:v>597.51792565151334</c:v>
                </c:pt>
                <c:pt idx="53" formatCode="0.0">
                  <c:v>596.13616673028741</c:v>
                </c:pt>
                <c:pt idx="54" formatCode="0.0">
                  <c:v>594.75752487329169</c:v>
                </c:pt>
                <c:pt idx="55" formatCode="0.0">
                  <c:v>593.38199304884404</c:v>
                </c:pt>
                <c:pt idx="56" formatCode="0.0">
                  <c:v>592.00956424112508</c:v>
                </c:pt>
                <c:pt idx="57" formatCode="0.0">
                  <c:v>590.64023145014187</c:v>
                </c:pt>
                <c:pt idx="58" formatCode="0.0">
                  <c:v>589.27398769169281</c:v>
                </c:pt>
                <c:pt idx="59" formatCode="0.0">
                  <c:v>587.91082599733159</c:v>
                </c:pt>
                <c:pt idx="60" formatCode="0.0">
                  <c:v>586.55073941433182</c:v>
                </c:pt>
                <c:pt idx="61" formatCode="0.0">
                  <c:v>585.19372100565158</c:v>
                </c:pt>
                <c:pt idx="62" formatCode="0.0">
                  <c:v>583.83976384989774</c:v>
                </c:pt>
                <c:pt idx="63" formatCode="0.0">
                  <c:v>582.48886104129133</c:v>
                </c:pt>
                <c:pt idx="64" formatCode="0.0">
                  <c:v>581.1410056896317</c:v>
                </c:pt>
                <c:pt idx="65" formatCode="0.0">
                  <c:v>579.79619092026132</c:v>
                </c:pt>
                <c:pt idx="66">
                  <c:v>578.5</c:v>
                </c:pt>
                <c:pt idx="67">
                  <c:v>577</c:v>
                </c:pt>
                <c:pt idx="68">
                  <c:v>575.29999999999995</c:v>
                </c:pt>
                <c:pt idx="69">
                  <c:v>573.6</c:v>
                </c:pt>
                <c:pt idx="70">
                  <c:v>571.70000000000005</c:v>
                </c:pt>
                <c:pt idx="71">
                  <c:v>569.6</c:v>
                </c:pt>
                <c:pt idx="72">
                  <c:v>567.5</c:v>
                </c:pt>
                <c:pt idx="73">
                  <c:v>565.20000000000005</c:v>
                </c:pt>
                <c:pt idx="74">
                  <c:v>562.70000000000005</c:v>
                </c:pt>
                <c:pt idx="75">
                  <c:v>560.20000000000005</c:v>
                </c:pt>
                <c:pt idx="76">
                  <c:v>557.6</c:v>
                </c:pt>
                <c:pt idx="77">
                  <c:v>554.79999999999995</c:v>
                </c:pt>
                <c:pt idx="78">
                  <c:v>552</c:v>
                </c:pt>
                <c:pt idx="79">
                  <c:v>549.1</c:v>
                </c:pt>
                <c:pt idx="80">
                  <c:v>546.1</c:v>
                </c:pt>
                <c:pt idx="81">
                  <c:v>543</c:v>
                </c:pt>
                <c:pt idx="82">
                  <c:v>540</c:v>
                </c:pt>
                <c:pt idx="83">
                  <c:v>536.9</c:v>
                </c:pt>
                <c:pt idx="84">
                  <c:v>533.79999999999995</c:v>
                </c:pt>
                <c:pt idx="85">
                  <c:v>549.5</c:v>
                </c:pt>
                <c:pt idx="86">
                  <c:v>562.29999999999995</c:v>
                </c:pt>
                <c:pt idx="87">
                  <c:v>573.1</c:v>
                </c:pt>
                <c:pt idx="88">
                  <c:v>581.9</c:v>
                </c:pt>
                <c:pt idx="89">
                  <c:v>592.79999999999995</c:v>
                </c:pt>
              </c:numCache>
            </c:numRef>
          </c:yVal>
          <c:smooth val="1"/>
          <c:extLst>
            <c:ext xmlns:c16="http://schemas.microsoft.com/office/drawing/2014/chart" uri="{C3380CC4-5D6E-409C-BE32-E72D297353CC}">
              <c16:uniqueId val="{00000000-6A84-4BF1-A826-52A81C3108A3}"/>
            </c:ext>
          </c:extLst>
        </c:ser>
        <c:ser>
          <c:idx val="1"/>
          <c:order val="1"/>
          <c:spPr>
            <a:ln w="31750" cap="rnd">
              <a:solidFill>
                <a:srgbClr val="C00000"/>
              </a:solidFill>
              <a:round/>
            </a:ln>
            <a:effectLst/>
          </c:spPr>
          <c:marker>
            <c:symbol val="none"/>
          </c:marker>
          <c:xVal>
            <c:numRef>
              <c:f>'0.8mm_Position_2'!$J$5:$J$139</c:f>
              <c:numCache>
                <c:formatCode>General</c:formatCode>
                <c:ptCount val="1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numCache>
            </c:numRef>
          </c:xVal>
          <c:yVal>
            <c:numRef>
              <c:f>'0.8mm_Position_2'!$K$5:$K$139</c:f>
              <c:numCache>
                <c:formatCode>General</c:formatCode>
                <c:ptCount val="135"/>
                <c:pt idx="0">
                  <c:v>951.5</c:v>
                </c:pt>
                <c:pt idx="1">
                  <c:v>927.4</c:v>
                </c:pt>
                <c:pt idx="2">
                  <c:v>902.4</c:v>
                </c:pt>
                <c:pt idx="3">
                  <c:v>879</c:v>
                </c:pt>
                <c:pt idx="4">
                  <c:v>856.8</c:v>
                </c:pt>
                <c:pt idx="5">
                  <c:v>838.2</c:v>
                </c:pt>
                <c:pt idx="6">
                  <c:v>817.8</c:v>
                </c:pt>
                <c:pt idx="7">
                  <c:v>810.7</c:v>
                </c:pt>
                <c:pt idx="8">
                  <c:v>809.5</c:v>
                </c:pt>
                <c:pt idx="9">
                  <c:v>805.5</c:v>
                </c:pt>
                <c:pt idx="10">
                  <c:v>807.8</c:v>
                </c:pt>
                <c:pt idx="11">
                  <c:v>805.2</c:v>
                </c:pt>
                <c:pt idx="12">
                  <c:v>807.5</c:v>
                </c:pt>
                <c:pt idx="13">
                  <c:v>811.8</c:v>
                </c:pt>
                <c:pt idx="14">
                  <c:v>814</c:v>
                </c:pt>
                <c:pt idx="15">
                  <c:v>816.9</c:v>
                </c:pt>
                <c:pt idx="16">
                  <c:v>819.8</c:v>
                </c:pt>
                <c:pt idx="17">
                  <c:v>822.7</c:v>
                </c:pt>
                <c:pt idx="18">
                  <c:v>825.6</c:v>
                </c:pt>
                <c:pt idx="19">
                  <c:v>828.5</c:v>
                </c:pt>
                <c:pt idx="20">
                  <c:v>831.4</c:v>
                </c:pt>
                <c:pt idx="21">
                  <c:v>834.3</c:v>
                </c:pt>
                <c:pt idx="22">
                  <c:v>837.2</c:v>
                </c:pt>
                <c:pt idx="23">
                  <c:v>840.1</c:v>
                </c:pt>
                <c:pt idx="24">
                  <c:v>843</c:v>
                </c:pt>
                <c:pt idx="25">
                  <c:v>845.9</c:v>
                </c:pt>
                <c:pt idx="26">
                  <c:v>848.8</c:v>
                </c:pt>
                <c:pt idx="27">
                  <c:v>851.7</c:v>
                </c:pt>
                <c:pt idx="28">
                  <c:v>854.6</c:v>
                </c:pt>
                <c:pt idx="29">
                  <c:v>857.5</c:v>
                </c:pt>
                <c:pt idx="30">
                  <c:v>860.4</c:v>
                </c:pt>
                <c:pt idx="31">
                  <c:v>863.3</c:v>
                </c:pt>
                <c:pt idx="32">
                  <c:v>866.2</c:v>
                </c:pt>
                <c:pt idx="33">
                  <c:v>869.1</c:v>
                </c:pt>
                <c:pt idx="34">
                  <c:v>872</c:v>
                </c:pt>
                <c:pt idx="35">
                  <c:v>874.9</c:v>
                </c:pt>
                <c:pt idx="36">
                  <c:v>877.79999999999905</c:v>
                </c:pt>
                <c:pt idx="37">
                  <c:v>880.69999999999902</c:v>
                </c:pt>
                <c:pt idx="38">
                  <c:v>883.599999999999</c:v>
                </c:pt>
                <c:pt idx="39">
                  <c:v>884.6</c:v>
                </c:pt>
                <c:pt idx="40">
                  <c:v>885.60000000000105</c:v>
                </c:pt>
                <c:pt idx="41">
                  <c:v>886.60000000000196</c:v>
                </c:pt>
                <c:pt idx="42">
                  <c:v>887.60000000000298</c:v>
                </c:pt>
                <c:pt idx="43">
                  <c:v>888.600000000004</c:v>
                </c:pt>
                <c:pt idx="44">
                  <c:v>889.60000000000502</c:v>
                </c:pt>
                <c:pt idx="45">
                  <c:v>890.60000000000605</c:v>
                </c:pt>
                <c:pt idx="46">
                  <c:v>891.60000000000696</c:v>
                </c:pt>
                <c:pt idx="47">
                  <c:v>893.2</c:v>
                </c:pt>
                <c:pt idx="48">
                  <c:v>894.79999999999302</c:v>
                </c:pt>
                <c:pt idx="49">
                  <c:v>896.39999999998599</c:v>
                </c:pt>
                <c:pt idx="50">
                  <c:v>897.99999999997897</c:v>
                </c:pt>
                <c:pt idx="51">
                  <c:v>899.59999999997206</c:v>
                </c:pt>
                <c:pt idx="52">
                  <c:v>899.59999999997206</c:v>
                </c:pt>
                <c:pt idx="53">
                  <c:v>899.79999999997199</c:v>
                </c:pt>
                <c:pt idx="54">
                  <c:v>899.59999999997206</c:v>
                </c:pt>
                <c:pt idx="55">
                  <c:v>899.8</c:v>
                </c:pt>
                <c:pt idx="56">
                  <c:v>900.4</c:v>
                </c:pt>
                <c:pt idx="57">
                  <c:v>901</c:v>
                </c:pt>
                <c:pt idx="58">
                  <c:v>901.6</c:v>
                </c:pt>
                <c:pt idx="59">
                  <c:v>901.9</c:v>
                </c:pt>
                <c:pt idx="60">
                  <c:v>902.2</c:v>
                </c:pt>
                <c:pt idx="61">
                  <c:v>902.5</c:v>
                </c:pt>
                <c:pt idx="62">
                  <c:v>902.8</c:v>
                </c:pt>
                <c:pt idx="63">
                  <c:v>903.1</c:v>
                </c:pt>
                <c:pt idx="64">
                  <c:v>904</c:v>
                </c:pt>
                <c:pt idx="65">
                  <c:v>904.9</c:v>
                </c:pt>
                <c:pt idx="66">
                  <c:v>905</c:v>
                </c:pt>
                <c:pt idx="67">
                  <c:v>905.1</c:v>
                </c:pt>
                <c:pt idx="68">
                  <c:v>905.2</c:v>
                </c:pt>
                <c:pt idx="69">
                  <c:v>905</c:v>
                </c:pt>
                <c:pt idx="70">
                  <c:v>904.8</c:v>
                </c:pt>
                <c:pt idx="71">
                  <c:v>904.6</c:v>
                </c:pt>
                <c:pt idx="72">
                  <c:v>904.8</c:v>
                </c:pt>
                <c:pt idx="73">
                  <c:v>904.4</c:v>
                </c:pt>
                <c:pt idx="74">
                  <c:v>904.2</c:v>
                </c:pt>
                <c:pt idx="75">
                  <c:v>904.2</c:v>
                </c:pt>
                <c:pt idx="76">
                  <c:v>904.3</c:v>
                </c:pt>
                <c:pt idx="77">
                  <c:v>904.4</c:v>
                </c:pt>
                <c:pt idx="78">
                  <c:v>904.5</c:v>
                </c:pt>
                <c:pt idx="79">
                  <c:v>904.4</c:v>
                </c:pt>
                <c:pt idx="80">
                  <c:v>904.3</c:v>
                </c:pt>
                <c:pt idx="81">
                  <c:v>904.2</c:v>
                </c:pt>
                <c:pt idx="82">
                  <c:v>904.3</c:v>
                </c:pt>
                <c:pt idx="83">
                  <c:v>904.1</c:v>
                </c:pt>
                <c:pt idx="84">
                  <c:v>903.9</c:v>
                </c:pt>
                <c:pt idx="85">
                  <c:v>888.7</c:v>
                </c:pt>
                <c:pt idx="86">
                  <c:v>868.5</c:v>
                </c:pt>
                <c:pt idx="87">
                  <c:v>850.3</c:v>
                </c:pt>
                <c:pt idx="88">
                  <c:v>833.5</c:v>
                </c:pt>
                <c:pt idx="89">
                  <c:v>823.3</c:v>
                </c:pt>
              </c:numCache>
            </c:numRef>
          </c:yVal>
          <c:smooth val="1"/>
          <c:extLst>
            <c:ext xmlns:c16="http://schemas.microsoft.com/office/drawing/2014/chart" uri="{C3380CC4-5D6E-409C-BE32-E72D297353CC}">
              <c16:uniqueId val="{00000001-6A84-4BF1-A826-52A81C3108A3}"/>
            </c:ext>
          </c:extLst>
        </c:ser>
        <c:ser>
          <c:idx val="2"/>
          <c:order val="2"/>
          <c:spPr>
            <a:ln w="31750" cap="rnd">
              <a:solidFill>
                <a:schemeClr val="bg2">
                  <a:lumMod val="50000"/>
                </a:schemeClr>
              </a:solidFill>
              <a:round/>
            </a:ln>
            <a:effectLst/>
          </c:spPr>
          <c:marker>
            <c:symbol val="none"/>
          </c:marker>
          <c:xVal>
            <c:numRef>
              <c:f>'0.8mm_Position_2'!$L$5:$L$139</c:f>
              <c:numCache>
                <c:formatCode>General</c:formatCode>
                <c:ptCount val="1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numCache>
            </c:numRef>
          </c:xVal>
          <c:yVal>
            <c:numRef>
              <c:f>'0.8mm_Position_2'!$M$5:$M$139</c:f>
              <c:numCache>
                <c:formatCode>General</c:formatCode>
                <c:ptCount val="135"/>
                <c:pt idx="0">
                  <c:v>948.3</c:v>
                </c:pt>
                <c:pt idx="1">
                  <c:v>923.3</c:v>
                </c:pt>
                <c:pt idx="2">
                  <c:v>897.6</c:v>
                </c:pt>
                <c:pt idx="3">
                  <c:v>870.5</c:v>
                </c:pt>
                <c:pt idx="4">
                  <c:v>849.9</c:v>
                </c:pt>
                <c:pt idx="5">
                  <c:v>831</c:v>
                </c:pt>
                <c:pt idx="6">
                  <c:v>811.1</c:v>
                </c:pt>
                <c:pt idx="7">
                  <c:v>805.3</c:v>
                </c:pt>
                <c:pt idx="8">
                  <c:v>798.8</c:v>
                </c:pt>
                <c:pt idx="9">
                  <c:v>796.6</c:v>
                </c:pt>
                <c:pt idx="10">
                  <c:v>795.6</c:v>
                </c:pt>
                <c:pt idx="11">
                  <c:v>787.1</c:v>
                </c:pt>
                <c:pt idx="12">
                  <c:v>781.5</c:v>
                </c:pt>
                <c:pt idx="13">
                  <c:v>775.1</c:v>
                </c:pt>
                <c:pt idx="14">
                  <c:v>765</c:v>
                </c:pt>
                <c:pt idx="15">
                  <c:v>758.2</c:v>
                </c:pt>
                <c:pt idx="16">
                  <c:v>751.7</c:v>
                </c:pt>
                <c:pt idx="17">
                  <c:v>744.8</c:v>
                </c:pt>
                <c:pt idx="18">
                  <c:v>738.7</c:v>
                </c:pt>
                <c:pt idx="19">
                  <c:v>732.1</c:v>
                </c:pt>
                <c:pt idx="20">
                  <c:v>726.2</c:v>
                </c:pt>
                <c:pt idx="21">
                  <c:v>720.4</c:v>
                </c:pt>
                <c:pt idx="22">
                  <c:v>716.2</c:v>
                </c:pt>
                <c:pt idx="23">
                  <c:v>710.4</c:v>
                </c:pt>
                <c:pt idx="24">
                  <c:v>704.5</c:v>
                </c:pt>
                <c:pt idx="25">
                  <c:v>698.4</c:v>
                </c:pt>
                <c:pt idx="26">
                  <c:v>692.2</c:v>
                </c:pt>
                <c:pt idx="27">
                  <c:v>686</c:v>
                </c:pt>
                <c:pt idx="28">
                  <c:v>679.9</c:v>
                </c:pt>
                <c:pt idx="29">
                  <c:v>674.1</c:v>
                </c:pt>
                <c:pt idx="30">
                  <c:v>668.9</c:v>
                </c:pt>
                <c:pt idx="31">
                  <c:v>663.9</c:v>
                </c:pt>
                <c:pt idx="32">
                  <c:v>659.4</c:v>
                </c:pt>
                <c:pt idx="33" formatCode="0.0">
                  <c:v>655.38293643965358</c:v>
                </c:pt>
                <c:pt idx="34" formatCode="0.0">
                  <c:v>653.81757152713851</c:v>
                </c:pt>
                <c:pt idx="35" formatCode="0.0">
                  <c:v>652.25593975144534</c:v>
                </c:pt>
                <c:pt idx="36" formatCode="0.0">
                  <c:v>650.69803220965923</c:v>
                </c:pt>
                <c:pt idx="37" formatCode="0.0">
                  <c:v>649.14384002009751</c:v>
                </c:pt>
                <c:pt idx="38" formatCode="0.0">
                  <c:v>647.59335432225839</c:v>
                </c:pt>
                <c:pt idx="39" formatCode="0.0">
                  <c:v>646.0465662767715</c:v>
                </c:pt>
                <c:pt idx="40" formatCode="0.0">
                  <c:v>644.50346706534606</c:v>
                </c:pt>
                <c:pt idx="41" formatCode="0.0">
                  <c:v>642.96404789072255</c:v>
                </c:pt>
                <c:pt idx="42" formatCode="0.0">
                  <c:v>641.42829997662045</c:v>
                </c:pt>
                <c:pt idx="43" formatCode="0.0">
                  <c:v>639.89621456769009</c:v>
                </c:pt>
                <c:pt idx="44" formatCode="0.0">
                  <c:v>638.36778292946099</c:v>
                </c:pt>
                <c:pt idx="45" formatCode="0.0">
                  <c:v>636.8429963482937</c:v>
                </c:pt>
                <c:pt idx="46" formatCode="0.0">
                  <c:v>635.32184613132904</c:v>
                </c:pt>
                <c:pt idx="47" formatCode="0.0">
                  <c:v>633.80432360643886</c:v>
                </c:pt>
                <c:pt idx="48" formatCode="0.0">
                  <c:v>632.29042012217622</c:v>
                </c:pt>
                <c:pt idx="49" formatCode="0.0">
                  <c:v>630.78012704772743</c:v>
                </c:pt>
                <c:pt idx="50" formatCode="0.0">
                  <c:v>629.27343577286092</c:v>
                </c:pt>
                <c:pt idx="51" formatCode="0.0">
                  <c:v>627.77033770787978</c:v>
                </c:pt>
                <c:pt idx="52" formatCode="0.0">
                  <c:v>626.2708242835713</c:v>
                </c:pt>
                <c:pt idx="53" formatCode="0.0">
                  <c:v>624.77488695115983</c:v>
                </c:pt>
                <c:pt idx="54" formatCode="0.0">
                  <c:v>623.2825171822567</c:v>
                </c:pt>
                <c:pt idx="55" formatCode="0.0">
                  <c:v>621.79370646881193</c:v>
                </c:pt>
                <c:pt idx="56" formatCode="0.0">
                  <c:v>620.30844632306594</c:v>
                </c:pt>
                <c:pt idx="57" formatCode="0.0">
                  <c:v>618.82672827750116</c:v>
                </c:pt>
                <c:pt idx="58" formatCode="0.0">
                  <c:v>617.34854388479357</c:v>
                </c:pt>
                <c:pt idx="59" formatCode="0.0">
                  <c:v>615.87388471776489</c:v>
                </c:pt>
                <c:pt idx="60" formatCode="0.0">
                  <c:v>614.40274236933351</c:v>
                </c:pt>
                <c:pt idx="61" formatCode="0.0">
                  <c:v>612.93510845246794</c:v>
                </c:pt>
                <c:pt idx="62" formatCode="0.0">
                  <c:v>611.47097460013867</c:v>
                </c:pt>
                <c:pt idx="63" formatCode="0.0">
                  <c:v>610.01033246526947</c:v>
                </c:pt>
                <c:pt idx="64" formatCode="0.0">
                  <c:v>608.55317372069067</c:v>
                </c:pt>
                <c:pt idx="65" formatCode="0.0">
                  <c:v>607.09949005909186</c:v>
                </c:pt>
                <c:pt idx="66">
                  <c:v>605.70000000000005</c:v>
                </c:pt>
                <c:pt idx="67">
                  <c:v>604.29999999999995</c:v>
                </c:pt>
                <c:pt idx="68">
                  <c:v>602.70000000000005</c:v>
                </c:pt>
                <c:pt idx="69">
                  <c:v>600.9</c:v>
                </c:pt>
                <c:pt idx="70">
                  <c:v>599</c:v>
                </c:pt>
                <c:pt idx="71">
                  <c:v>597</c:v>
                </c:pt>
                <c:pt idx="72">
                  <c:v>594.70000000000005</c:v>
                </c:pt>
                <c:pt idx="73">
                  <c:v>592.5</c:v>
                </c:pt>
                <c:pt idx="74">
                  <c:v>589.9</c:v>
                </c:pt>
                <c:pt idx="75">
                  <c:v>587.20000000000005</c:v>
                </c:pt>
                <c:pt idx="76">
                  <c:v>584.6</c:v>
                </c:pt>
                <c:pt idx="77">
                  <c:v>581.5</c:v>
                </c:pt>
                <c:pt idx="78">
                  <c:v>578.6</c:v>
                </c:pt>
                <c:pt idx="79">
                  <c:v>575.70000000000005</c:v>
                </c:pt>
                <c:pt idx="80">
                  <c:v>572.4</c:v>
                </c:pt>
                <c:pt idx="81">
                  <c:v>569.29999999999995</c:v>
                </c:pt>
                <c:pt idx="82">
                  <c:v>566.20000000000005</c:v>
                </c:pt>
                <c:pt idx="83">
                  <c:v>562.9</c:v>
                </c:pt>
                <c:pt idx="84">
                  <c:v>559.79999999999995</c:v>
                </c:pt>
                <c:pt idx="85">
                  <c:v>566.70000000000005</c:v>
                </c:pt>
                <c:pt idx="86">
                  <c:v>577.5</c:v>
                </c:pt>
                <c:pt idx="87">
                  <c:v>585.4</c:v>
                </c:pt>
                <c:pt idx="88">
                  <c:v>594.29999999999995</c:v>
                </c:pt>
                <c:pt idx="89">
                  <c:v>602.4</c:v>
                </c:pt>
              </c:numCache>
            </c:numRef>
          </c:yVal>
          <c:smooth val="1"/>
          <c:extLst>
            <c:ext xmlns:c16="http://schemas.microsoft.com/office/drawing/2014/chart" uri="{C3380CC4-5D6E-409C-BE32-E72D297353CC}">
              <c16:uniqueId val="{00000002-6A84-4BF1-A826-52A81C3108A3}"/>
            </c:ext>
          </c:extLst>
        </c:ser>
        <c:dLbls>
          <c:showLegendKey val="0"/>
          <c:showVal val="0"/>
          <c:showCatName val="0"/>
          <c:showSerName val="0"/>
          <c:showPercent val="0"/>
          <c:showBubbleSize val="0"/>
        </c:dLbls>
        <c:axId val="818108240"/>
        <c:axId val="818104960"/>
      </c:scatterChart>
      <c:valAx>
        <c:axId val="818108240"/>
        <c:scaling>
          <c:orientation val="minMax"/>
          <c:max val="9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smtClean="0">
                    <a:solidFill>
                      <a:schemeClr val="tx1"/>
                    </a:solidFill>
                    <a:latin typeface="MB Corpo S Text Office Light" panose="020B0404050000000004" pitchFamily="34" charset="0"/>
                    <a:cs typeface="Times New Roman" panose="02020603050405020304" pitchFamily="18" charset="0"/>
                  </a:rPr>
                  <a:t>Time t </a:t>
                </a:r>
                <a:r>
                  <a:rPr lang="de-DE" sz="1600" b="1" i="0" u="none" strike="noStrike" baseline="0" dirty="0" smtClean="0">
                    <a:solidFill>
                      <a:schemeClr val="tx1"/>
                    </a:solidFill>
                    <a:effectLst/>
                    <a:latin typeface="MB Corpo S Text Office Light" panose="020B0404050000000004" pitchFamily="34" charset="0"/>
                    <a:cs typeface="Times New Roman" panose="02020603050405020304" pitchFamily="18" charset="0"/>
                  </a:rPr>
                  <a:t>→</a:t>
                </a:r>
                <a:r>
                  <a:rPr lang="de-DE" sz="1600" b="1" dirty="0" smtClean="0">
                    <a:solidFill>
                      <a:schemeClr val="tx1"/>
                    </a:solidFill>
                    <a:latin typeface="MB Corpo S Text Office Light" panose="020B0404050000000004" pitchFamily="34" charset="0"/>
                    <a:cs typeface="Times New Roman" panose="02020603050405020304" pitchFamily="18" charset="0"/>
                  </a:rPr>
                  <a:t>  </a:t>
                </a:r>
                <a:endParaRPr lang="de-DE" sz="1600" b="1" dirty="0">
                  <a:solidFill>
                    <a:schemeClr val="tx1"/>
                  </a:solidFill>
                  <a:latin typeface="MB Corpo S Text Office Light" panose="020B0404050000000004" pitchFamily="34" charset="0"/>
                  <a:cs typeface="Times New Roman" panose="02020603050405020304" pitchFamily="18" charset="0"/>
                </a:endParaRPr>
              </a:p>
            </c:rich>
          </c:tx>
          <c:layout/>
          <c:overlay val="0"/>
          <c:spPr>
            <a:noFill/>
            <a:ln>
              <a:noFill/>
            </a:ln>
            <a:effectLst/>
          </c:spPr>
        </c:title>
        <c:numFmt formatCode="[=80]&quot;s&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4960"/>
        <c:crosses val="autoZero"/>
        <c:crossBetween val="midCat"/>
        <c:majorUnit val="10"/>
      </c:valAx>
      <c:valAx>
        <c:axId val="818104960"/>
        <c:scaling>
          <c:orientation val="minMax"/>
          <c:max val="1000"/>
          <c:min val="40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err="1" smtClean="0">
                    <a:solidFill>
                      <a:schemeClr val="tx1"/>
                    </a:solidFill>
                    <a:latin typeface="+mn-lt"/>
                    <a:cs typeface="Times New Roman" panose="02020603050405020304" pitchFamily="18" charset="0"/>
                  </a:rPr>
                  <a:t>Temperature</a:t>
                </a:r>
                <a:r>
                  <a:rPr lang="de-DE" sz="1600" b="1" dirty="0" smtClean="0">
                    <a:solidFill>
                      <a:schemeClr val="tx1"/>
                    </a:solidFill>
                    <a:latin typeface="+mn-lt"/>
                    <a:cs typeface="Times New Roman" panose="02020603050405020304" pitchFamily="18" charset="0"/>
                  </a:rPr>
                  <a:t> T </a:t>
                </a:r>
                <a:r>
                  <a:rPr lang="de-DE" sz="1600" b="1" i="0" u="none" strike="noStrike" baseline="0" dirty="0" smtClean="0">
                    <a:solidFill>
                      <a:schemeClr val="tx1"/>
                    </a:solidFill>
                    <a:effectLst/>
                    <a:latin typeface="+mn-lt"/>
                    <a:cs typeface="Times New Roman" panose="02020603050405020304" pitchFamily="18" charset="0"/>
                  </a:rPr>
                  <a:t>→</a:t>
                </a:r>
                <a:endParaRPr lang="de-DE" sz="1600" b="1" dirty="0">
                  <a:solidFill>
                    <a:schemeClr val="tx1"/>
                  </a:solidFill>
                  <a:latin typeface="+mn-lt"/>
                  <a:cs typeface="Times New Roman" panose="02020603050405020304" pitchFamily="18" charset="0"/>
                </a:endParaRPr>
              </a:p>
            </c:rich>
          </c:tx>
          <c:layout>
            <c:manualLayout>
              <c:xMode val="edge"/>
              <c:yMode val="edge"/>
              <c:x val="1.4847470238095238E-2"/>
              <c:y val="0.21274477124183006"/>
            </c:manualLayout>
          </c:layout>
          <c:overlay val="0"/>
          <c:spPr>
            <a:noFill/>
            <a:ln>
              <a:noFill/>
            </a:ln>
            <a:effectLst/>
          </c:spPr>
        </c:title>
        <c:numFmt formatCode="[=900]&quot;°C&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8240"/>
        <c:crosses val="autoZero"/>
        <c:crossBetween val="midCat"/>
        <c:majorUnit val="100"/>
      </c:valAx>
      <c:spPr>
        <a:noFill/>
        <a:ln>
          <a:noFill/>
        </a:ln>
        <a:effectLst>
          <a:outerShdw blurRad="50800" dist="38100" dir="2700000" algn="tl" rotWithShape="0">
            <a:prstClr val="black">
              <a:alpha val="40000"/>
            </a:prstClr>
          </a:outerShdw>
        </a:effectLst>
      </c:spPr>
    </c:plotArea>
    <c:plotVisOnly val="1"/>
    <c:dispBlanksAs val="gap"/>
    <c:showDLblsOverMax val="0"/>
  </c:chart>
  <c:txPr>
    <a:bodyPr/>
    <a:lstStyle/>
    <a:p>
      <a:pPr>
        <a:defRPr/>
      </a:pPr>
      <a:endParaRPr lang="de-DE"/>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4044667658730159"/>
          <c:y val="8.1506365740740744E-2"/>
          <c:w val="0.69178621031746035"/>
          <c:h val="0.65495196759259255"/>
        </c:manualLayout>
      </c:layout>
      <c:scatterChart>
        <c:scatterStyle val="smoothMarker"/>
        <c:varyColors val="0"/>
        <c:ser>
          <c:idx val="0"/>
          <c:order val="0"/>
          <c:spPr>
            <a:ln w="31750" cap="rnd">
              <a:solidFill>
                <a:srgbClr val="0A1AA3"/>
              </a:solidFill>
              <a:round/>
            </a:ln>
            <a:effectLst/>
          </c:spPr>
          <c:marker>
            <c:symbol val="none"/>
          </c:marker>
          <c:xVal>
            <c:numRef>
              <c:f>'1.15mm_Position1'!$H$27:$H$145</c:f>
              <c:numCache>
                <c:formatCode>General</c:formatCode>
                <c:ptCount val="119"/>
                <c:pt idx="0">
                  <c:v>1</c:v>
                </c:pt>
                <c:pt idx="1">
                  <c:v>2</c:v>
                </c:pt>
                <c:pt idx="2">
                  <c:v>3</c:v>
                </c:pt>
                <c:pt idx="3">
                  <c:v>4</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pt idx="52">
                  <c:v>54</c:v>
                </c:pt>
                <c:pt idx="53">
                  <c:v>55</c:v>
                </c:pt>
                <c:pt idx="54">
                  <c:v>56</c:v>
                </c:pt>
                <c:pt idx="55">
                  <c:v>57</c:v>
                </c:pt>
                <c:pt idx="56">
                  <c:v>58</c:v>
                </c:pt>
                <c:pt idx="57">
                  <c:v>59</c:v>
                </c:pt>
                <c:pt idx="58">
                  <c:v>60</c:v>
                </c:pt>
                <c:pt idx="59">
                  <c:v>61</c:v>
                </c:pt>
                <c:pt idx="60">
                  <c:v>62</c:v>
                </c:pt>
                <c:pt idx="61">
                  <c:v>63</c:v>
                </c:pt>
                <c:pt idx="62">
                  <c:v>64</c:v>
                </c:pt>
                <c:pt idx="63">
                  <c:v>65</c:v>
                </c:pt>
                <c:pt idx="64">
                  <c:v>66</c:v>
                </c:pt>
                <c:pt idx="65">
                  <c:v>67</c:v>
                </c:pt>
                <c:pt idx="66">
                  <c:v>68</c:v>
                </c:pt>
                <c:pt idx="67">
                  <c:v>69</c:v>
                </c:pt>
                <c:pt idx="68">
                  <c:v>70</c:v>
                </c:pt>
                <c:pt idx="69">
                  <c:v>71</c:v>
                </c:pt>
                <c:pt idx="70">
                  <c:v>72</c:v>
                </c:pt>
                <c:pt idx="71">
                  <c:v>73</c:v>
                </c:pt>
                <c:pt idx="72">
                  <c:v>74</c:v>
                </c:pt>
                <c:pt idx="73">
                  <c:v>75</c:v>
                </c:pt>
                <c:pt idx="74">
                  <c:v>76</c:v>
                </c:pt>
                <c:pt idx="75">
                  <c:v>77</c:v>
                </c:pt>
                <c:pt idx="76">
                  <c:v>78</c:v>
                </c:pt>
                <c:pt idx="77">
                  <c:v>79</c:v>
                </c:pt>
                <c:pt idx="78">
                  <c:v>80</c:v>
                </c:pt>
                <c:pt idx="79">
                  <c:v>81</c:v>
                </c:pt>
                <c:pt idx="80">
                  <c:v>82</c:v>
                </c:pt>
                <c:pt idx="81">
                  <c:v>83</c:v>
                </c:pt>
                <c:pt idx="82">
                  <c:v>84</c:v>
                </c:pt>
                <c:pt idx="83">
                  <c:v>85</c:v>
                </c:pt>
                <c:pt idx="84">
                  <c:v>86</c:v>
                </c:pt>
                <c:pt idx="85">
                  <c:v>87</c:v>
                </c:pt>
                <c:pt idx="86">
                  <c:v>88</c:v>
                </c:pt>
                <c:pt idx="87">
                  <c:v>89</c:v>
                </c:pt>
                <c:pt idx="88">
                  <c:v>90</c:v>
                </c:pt>
              </c:numCache>
            </c:numRef>
          </c:xVal>
          <c:yVal>
            <c:numRef>
              <c:f>'1.15mm_Position1'!$I$27:$I$145</c:f>
              <c:numCache>
                <c:formatCode>General</c:formatCode>
                <c:ptCount val="119"/>
                <c:pt idx="0">
                  <c:v>950.8</c:v>
                </c:pt>
                <c:pt idx="1">
                  <c:v>911.7</c:v>
                </c:pt>
                <c:pt idx="2">
                  <c:v>879.9</c:v>
                </c:pt>
                <c:pt idx="3">
                  <c:v>837.3</c:v>
                </c:pt>
                <c:pt idx="4">
                  <c:v>820.9</c:v>
                </c:pt>
                <c:pt idx="5">
                  <c:v>811.4</c:v>
                </c:pt>
                <c:pt idx="6">
                  <c:v>806.1</c:v>
                </c:pt>
                <c:pt idx="7">
                  <c:v>802.9</c:v>
                </c:pt>
                <c:pt idx="8">
                  <c:v>799.8</c:v>
                </c:pt>
                <c:pt idx="9">
                  <c:v>798.10000000000014</c:v>
                </c:pt>
                <c:pt idx="10">
                  <c:v>786.46408982410685</c:v>
                </c:pt>
                <c:pt idx="11" formatCode="0.00">
                  <c:v>774.99825175676972</c:v>
                </c:pt>
                <c:pt idx="12" formatCode="0.00">
                  <c:v>763.7</c:v>
                </c:pt>
                <c:pt idx="13">
                  <c:v>752.2</c:v>
                </c:pt>
                <c:pt idx="14">
                  <c:v>743</c:v>
                </c:pt>
                <c:pt idx="15">
                  <c:v>735.3</c:v>
                </c:pt>
                <c:pt idx="16">
                  <c:v>727.5</c:v>
                </c:pt>
                <c:pt idx="17">
                  <c:v>720.2</c:v>
                </c:pt>
                <c:pt idx="18">
                  <c:v>713.3</c:v>
                </c:pt>
                <c:pt idx="19">
                  <c:v>706.1</c:v>
                </c:pt>
                <c:pt idx="20">
                  <c:v>699.3</c:v>
                </c:pt>
                <c:pt idx="21">
                  <c:v>692.9</c:v>
                </c:pt>
                <c:pt idx="22">
                  <c:v>686.4</c:v>
                </c:pt>
                <c:pt idx="23">
                  <c:v>680.2</c:v>
                </c:pt>
                <c:pt idx="24">
                  <c:v>674.3</c:v>
                </c:pt>
                <c:pt idx="25">
                  <c:v>668.6</c:v>
                </c:pt>
                <c:pt idx="26">
                  <c:v>663.7</c:v>
                </c:pt>
                <c:pt idx="27">
                  <c:v>658.9</c:v>
                </c:pt>
                <c:pt idx="28">
                  <c:v>654.9</c:v>
                </c:pt>
                <c:pt idx="29">
                  <c:v>650.20000000000005</c:v>
                </c:pt>
                <c:pt idx="30">
                  <c:v>645.29999999999995</c:v>
                </c:pt>
                <c:pt idx="31">
                  <c:v>641.20000000000005</c:v>
                </c:pt>
                <c:pt idx="32">
                  <c:v>637.5</c:v>
                </c:pt>
                <c:pt idx="33">
                  <c:v>634.5</c:v>
                </c:pt>
                <c:pt idx="34">
                  <c:v>631.70000000000005</c:v>
                </c:pt>
                <c:pt idx="35">
                  <c:v>629.20000000000005</c:v>
                </c:pt>
                <c:pt idx="36">
                  <c:v>627.29999999999995</c:v>
                </c:pt>
                <c:pt idx="37">
                  <c:v>625.9</c:v>
                </c:pt>
                <c:pt idx="38">
                  <c:v>624.5</c:v>
                </c:pt>
                <c:pt idx="39">
                  <c:v>623.5</c:v>
                </c:pt>
                <c:pt idx="40">
                  <c:v>622.20000000000005</c:v>
                </c:pt>
                <c:pt idx="41">
                  <c:v>621.1</c:v>
                </c:pt>
                <c:pt idx="42">
                  <c:v>620.29999999999995</c:v>
                </c:pt>
                <c:pt idx="43">
                  <c:v>619.4</c:v>
                </c:pt>
                <c:pt idx="44">
                  <c:v>618.70000000000005</c:v>
                </c:pt>
                <c:pt idx="45">
                  <c:v>617.70000000000005</c:v>
                </c:pt>
                <c:pt idx="46">
                  <c:v>617.1</c:v>
                </c:pt>
                <c:pt idx="47">
                  <c:v>616.4</c:v>
                </c:pt>
                <c:pt idx="48">
                  <c:v>615.70000000000005</c:v>
                </c:pt>
                <c:pt idx="49">
                  <c:v>615.1</c:v>
                </c:pt>
                <c:pt idx="50">
                  <c:v>614.5</c:v>
                </c:pt>
                <c:pt idx="51">
                  <c:v>614</c:v>
                </c:pt>
                <c:pt idx="52">
                  <c:v>613.4</c:v>
                </c:pt>
                <c:pt idx="53">
                  <c:v>612.79999999999995</c:v>
                </c:pt>
                <c:pt idx="54">
                  <c:v>612.29999999999995</c:v>
                </c:pt>
                <c:pt idx="55">
                  <c:v>611.70000000000005</c:v>
                </c:pt>
                <c:pt idx="56">
                  <c:v>611.1</c:v>
                </c:pt>
                <c:pt idx="57">
                  <c:v>610.5</c:v>
                </c:pt>
                <c:pt idx="58">
                  <c:v>609.9</c:v>
                </c:pt>
                <c:pt idx="59">
                  <c:v>609.20000000000005</c:v>
                </c:pt>
                <c:pt idx="60">
                  <c:v>608.20000000000005</c:v>
                </c:pt>
                <c:pt idx="61">
                  <c:v>607.5</c:v>
                </c:pt>
                <c:pt idx="62">
                  <c:v>606.79999999999995</c:v>
                </c:pt>
                <c:pt idx="63">
                  <c:v>605.70000000000005</c:v>
                </c:pt>
                <c:pt idx="64">
                  <c:v>604.70000000000005</c:v>
                </c:pt>
                <c:pt idx="65">
                  <c:v>603.4</c:v>
                </c:pt>
                <c:pt idx="66">
                  <c:v>602.70000000000005</c:v>
                </c:pt>
                <c:pt idx="67">
                  <c:v>601.20000000000005</c:v>
                </c:pt>
                <c:pt idx="68">
                  <c:v>599.9</c:v>
                </c:pt>
                <c:pt idx="69">
                  <c:v>598.5</c:v>
                </c:pt>
                <c:pt idx="70">
                  <c:v>597.1</c:v>
                </c:pt>
                <c:pt idx="71">
                  <c:v>595.6</c:v>
                </c:pt>
                <c:pt idx="72">
                  <c:v>594</c:v>
                </c:pt>
                <c:pt idx="73">
                  <c:v>592.5</c:v>
                </c:pt>
                <c:pt idx="74">
                  <c:v>590.9</c:v>
                </c:pt>
                <c:pt idx="75">
                  <c:v>589.29999999999995</c:v>
                </c:pt>
                <c:pt idx="76">
                  <c:v>587.5</c:v>
                </c:pt>
                <c:pt idx="77">
                  <c:v>586</c:v>
                </c:pt>
                <c:pt idx="78">
                  <c:v>584.29999999999995</c:v>
                </c:pt>
                <c:pt idx="79">
                  <c:v>582.6</c:v>
                </c:pt>
                <c:pt idx="80">
                  <c:v>580.9</c:v>
                </c:pt>
                <c:pt idx="81">
                  <c:v>579.20000000000005</c:v>
                </c:pt>
                <c:pt idx="82">
                  <c:v>577.5</c:v>
                </c:pt>
                <c:pt idx="83">
                  <c:v>575.79999999999995</c:v>
                </c:pt>
                <c:pt idx="84">
                  <c:v>579.1</c:v>
                </c:pt>
                <c:pt idx="85">
                  <c:v>589.6</c:v>
                </c:pt>
                <c:pt idx="86">
                  <c:v>599.79999999999995</c:v>
                </c:pt>
                <c:pt idx="87">
                  <c:v>605.29999999999995</c:v>
                </c:pt>
                <c:pt idx="88">
                  <c:v>611.5</c:v>
                </c:pt>
              </c:numCache>
            </c:numRef>
          </c:yVal>
          <c:smooth val="1"/>
          <c:extLst>
            <c:ext xmlns:c16="http://schemas.microsoft.com/office/drawing/2014/chart" uri="{C3380CC4-5D6E-409C-BE32-E72D297353CC}">
              <c16:uniqueId val="{00000000-97E1-4DF4-B31E-DA55ED856BC2}"/>
            </c:ext>
          </c:extLst>
        </c:ser>
        <c:ser>
          <c:idx val="1"/>
          <c:order val="1"/>
          <c:tx>
            <c:strRef>
              <c:f>'1.15mm_Position1'!$C$26</c:f>
              <c:strCache>
                <c:ptCount val="1"/>
              </c:strCache>
            </c:strRef>
          </c:tx>
          <c:spPr>
            <a:ln w="31750" cap="rnd">
              <a:solidFill>
                <a:srgbClr val="C00000"/>
              </a:solidFill>
              <a:round/>
            </a:ln>
            <a:effectLst/>
          </c:spPr>
          <c:marker>
            <c:symbol val="none"/>
          </c:marker>
          <c:xVal>
            <c:numRef>
              <c:f>'1.15mm_Position1'!$J$27:$J$145</c:f>
              <c:numCache>
                <c:formatCode>General</c:formatCode>
                <c:ptCount val="119"/>
                <c:pt idx="0">
                  <c:v>1</c:v>
                </c:pt>
                <c:pt idx="1">
                  <c:v>2</c:v>
                </c:pt>
                <c:pt idx="2">
                  <c:v>3</c:v>
                </c:pt>
                <c:pt idx="3">
                  <c:v>4</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pt idx="52">
                  <c:v>54</c:v>
                </c:pt>
                <c:pt idx="53">
                  <c:v>55</c:v>
                </c:pt>
                <c:pt idx="54">
                  <c:v>56</c:v>
                </c:pt>
                <c:pt idx="55">
                  <c:v>57</c:v>
                </c:pt>
                <c:pt idx="56">
                  <c:v>58</c:v>
                </c:pt>
                <c:pt idx="57">
                  <c:v>59</c:v>
                </c:pt>
                <c:pt idx="58">
                  <c:v>60</c:v>
                </c:pt>
                <c:pt idx="59">
                  <c:v>61</c:v>
                </c:pt>
                <c:pt idx="60">
                  <c:v>62</c:v>
                </c:pt>
                <c:pt idx="61">
                  <c:v>63</c:v>
                </c:pt>
                <c:pt idx="62">
                  <c:v>64</c:v>
                </c:pt>
                <c:pt idx="63">
                  <c:v>65</c:v>
                </c:pt>
                <c:pt idx="64">
                  <c:v>66</c:v>
                </c:pt>
                <c:pt idx="65">
                  <c:v>67</c:v>
                </c:pt>
                <c:pt idx="66">
                  <c:v>68</c:v>
                </c:pt>
                <c:pt idx="67">
                  <c:v>69</c:v>
                </c:pt>
                <c:pt idx="68">
                  <c:v>70</c:v>
                </c:pt>
                <c:pt idx="69">
                  <c:v>71</c:v>
                </c:pt>
                <c:pt idx="70">
                  <c:v>72</c:v>
                </c:pt>
                <c:pt idx="71">
                  <c:v>73</c:v>
                </c:pt>
                <c:pt idx="72">
                  <c:v>74</c:v>
                </c:pt>
                <c:pt idx="73">
                  <c:v>75</c:v>
                </c:pt>
                <c:pt idx="74">
                  <c:v>76</c:v>
                </c:pt>
                <c:pt idx="75">
                  <c:v>77</c:v>
                </c:pt>
                <c:pt idx="76">
                  <c:v>78</c:v>
                </c:pt>
                <c:pt idx="77">
                  <c:v>79</c:v>
                </c:pt>
                <c:pt idx="78">
                  <c:v>80</c:v>
                </c:pt>
                <c:pt idx="79">
                  <c:v>81</c:v>
                </c:pt>
                <c:pt idx="80">
                  <c:v>82</c:v>
                </c:pt>
                <c:pt idx="81">
                  <c:v>83</c:v>
                </c:pt>
                <c:pt idx="82">
                  <c:v>84</c:v>
                </c:pt>
                <c:pt idx="83">
                  <c:v>85</c:v>
                </c:pt>
                <c:pt idx="84">
                  <c:v>86</c:v>
                </c:pt>
                <c:pt idx="85">
                  <c:v>87</c:v>
                </c:pt>
                <c:pt idx="86">
                  <c:v>88</c:v>
                </c:pt>
                <c:pt idx="87">
                  <c:v>89</c:v>
                </c:pt>
                <c:pt idx="88">
                  <c:v>90</c:v>
                </c:pt>
              </c:numCache>
            </c:numRef>
          </c:xVal>
          <c:yVal>
            <c:numRef>
              <c:f>'1.15mm_Position1'!$K$27:$K$145</c:f>
              <c:numCache>
                <c:formatCode>0.0</c:formatCode>
                <c:ptCount val="119"/>
                <c:pt idx="0">
                  <c:v>950.8</c:v>
                </c:pt>
                <c:pt idx="1">
                  <c:v>915</c:v>
                </c:pt>
                <c:pt idx="2">
                  <c:v>888.9</c:v>
                </c:pt>
                <c:pt idx="3">
                  <c:v>850.1</c:v>
                </c:pt>
                <c:pt idx="4">
                  <c:v>831.1</c:v>
                </c:pt>
                <c:pt idx="5">
                  <c:v>821.9</c:v>
                </c:pt>
                <c:pt idx="6">
                  <c:v>817.5</c:v>
                </c:pt>
                <c:pt idx="7">
                  <c:v>816.3</c:v>
                </c:pt>
                <c:pt idx="8">
                  <c:v>815</c:v>
                </c:pt>
                <c:pt idx="9">
                  <c:v>814</c:v>
                </c:pt>
                <c:pt idx="10">
                  <c:v>815.4</c:v>
                </c:pt>
                <c:pt idx="11">
                  <c:v>820.9</c:v>
                </c:pt>
                <c:pt idx="12">
                  <c:v>825.4</c:v>
                </c:pt>
                <c:pt idx="13">
                  <c:v>829.4</c:v>
                </c:pt>
                <c:pt idx="14">
                  <c:v>833.7</c:v>
                </c:pt>
                <c:pt idx="15">
                  <c:v>835.1</c:v>
                </c:pt>
                <c:pt idx="16">
                  <c:v>839.7</c:v>
                </c:pt>
                <c:pt idx="17">
                  <c:v>846.30000000000052</c:v>
                </c:pt>
                <c:pt idx="18">
                  <c:v>848.17833627128869</c:v>
                </c:pt>
                <c:pt idx="19">
                  <c:v>850.06084145094019</c:v>
                </c:pt>
                <c:pt idx="20">
                  <c:v>851.94752479171655</c:v>
                </c:pt>
                <c:pt idx="21">
                  <c:v>853.83839556691476</c:v>
                </c:pt>
                <c:pt idx="22">
                  <c:v>855.73346307041459</c:v>
                </c:pt>
                <c:pt idx="23">
                  <c:v>857.63273661672224</c:v>
                </c:pt>
                <c:pt idx="24">
                  <c:v>859.53622554101764</c:v>
                </c:pt>
                <c:pt idx="25">
                  <c:v>861.44393919920003</c:v>
                </c:pt>
                <c:pt idx="26">
                  <c:v>863.35588696793343</c:v>
                </c:pt>
                <c:pt idx="27">
                  <c:v>865.27207824469349</c:v>
                </c:pt>
                <c:pt idx="28">
                  <c:v>867.19252244781273</c:v>
                </c:pt>
                <c:pt idx="29">
                  <c:v>869.11722901652763</c:v>
                </c:pt>
                <c:pt idx="30">
                  <c:v>871.04620741102519</c:v>
                </c:pt>
                <c:pt idx="31">
                  <c:v>872.97946711248812</c:v>
                </c:pt>
                <c:pt idx="32">
                  <c:v>874.91701762314278</c:v>
                </c:pt>
                <c:pt idx="33">
                  <c:v>876.85886846630558</c:v>
                </c:pt>
                <c:pt idx="34">
                  <c:v>878.80502918642958</c:v>
                </c:pt>
                <c:pt idx="35">
                  <c:v>880.75550934915123</c:v>
                </c:pt>
                <c:pt idx="36">
                  <c:v>882.71031854133753</c:v>
                </c:pt>
                <c:pt idx="37">
                  <c:v>884.66946637113347</c:v>
                </c:pt>
                <c:pt idx="38">
                  <c:v>886.63296246800951</c:v>
                </c:pt>
                <c:pt idx="39">
                  <c:v>888.6008164828072</c:v>
                </c:pt>
                <c:pt idx="40">
                  <c:v>890.57303808778863</c:v>
                </c:pt>
                <c:pt idx="41">
                  <c:v>892.54963697668336</c:v>
                </c:pt>
                <c:pt idx="42">
                  <c:v>894.53062286473516</c:v>
                </c:pt>
                <c:pt idx="43">
                  <c:v>896.51600548875126</c:v>
                </c:pt>
                <c:pt idx="44">
                  <c:v>898.50579460714869</c:v>
                </c:pt>
                <c:pt idx="45">
                  <c:v>900.50000000000352</c:v>
                </c:pt>
                <c:pt idx="46">
                  <c:v>900.9</c:v>
                </c:pt>
                <c:pt idx="47">
                  <c:v>901</c:v>
                </c:pt>
                <c:pt idx="48">
                  <c:v>901.3</c:v>
                </c:pt>
                <c:pt idx="49">
                  <c:v>901.4</c:v>
                </c:pt>
                <c:pt idx="50">
                  <c:v>901.5</c:v>
                </c:pt>
                <c:pt idx="51">
                  <c:v>901.8</c:v>
                </c:pt>
                <c:pt idx="52">
                  <c:v>901.8</c:v>
                </c:pt>
                <c:pt idx="53">
                  <c:v>902</c:v>
                </c:pt>
                <c:pt idx="54">
                  <c:v>902.1</c:v>
                </c:pt>
                <c:pt idx="55">
                  <c:v>903.1</c:v>
                </c:pt>
                <c:pt idx="56">
                  <c:v>903.1</c:v>
                </c:pt>
                <c:pt idx="57">
                  <c:v>902.1</c:v>
                </c:pt>
                <c:pt idx="58">
                  <c:v>902.3</c:v>
                </c:pt>
                <c:pt idx="59">
                  <c:v>902.3</c:v>
                </c:pt>
                <c:pt idx="60">
                  <c:v>902.9</c:v>
                </c:pt>
                <c:pt idx="61">
                  <c:v>903.6</c:v>
                </c:pt>
                <c:pt idx="62">
                  <c:v>903.6</c:v>
                </c:pt>
                <c:pt idx="63">
                  <c:v>903.6</c:v>
                </c:pt>
                <c:pt idx="64">
                  <c:v>903.6</c:v>
                </c:pt>
                <c:pt idx="65">
                  <c:v>903.6</c:v>
                </c:pt>
                <c:pt idx="66">
                  <c:v>903.9</c:v>
                </c:pt>
                <c:pt idx="67">
                  <c:v>904</c:v>
                </c:pt>
                <c:pt idx="68">
                  <c:v>903.8</c:v>
                </c:pt>
                <c:pt idx="69">
                  <c:v>903</c:v>
                </c:pt>
                <c:pt idx="70">
                  <c:v>903.8</c:v>
                </c:pt>
                <c:pt idx="71">
                  <c:v>903.7</c:v>
                </c:pt>
                <c:pt idx="72">
                  <c:v>903.7</c:v>
                </c:pt>
                <c:pt idx="73">
                  <c:v>903.4</c:v>
                </c:pt>
                <c:pt idx="74">
                  <c:v>903.6</c:v>
                </c:pt>
                <c:pt idx="75">
                  <c:v>903.7</c:v>
                </c:pt>
                <c:pt idx="76">
                  <c:v>903.2</c:v>
                </c:pt>
                <c:pt idx="77">
                  <c:v>903.6</c:v>
                </c:pt>
                <c:pt idx="78">
                  <c:v>903.7</c:v>
                </c:pt>
                <c:pt idx="79">
                  <c:v>903.6</c:v>
                </c:pt>
                <c:pt idx="80">
                  <c:v>903.7</c:v>
                </c:pt>
                <c:pt idx="81">
                  <c:v>903.2</c:v>
                </c:pt>
                <c:pt idx="82">
                  <c:v>903.60000000000048</c:v>
                </c:pt>
                <c:pt idx="83">
                  <c:v>903.5098697647461</c:v>
                </c:pt>
                <c:pt idx="84">
                  <c:v>890.41974851959696</c:v>
                </c:pt>
                <c:pt idx="85">
                  <c:v>879.32963626365699</c:v>
                </c:pt>
                <c:pt idx="86">
                  <c:v>868.23953299602897</c:v>
                </c:pt>
                <c:pt idx="87">
                  <c:v>854.14943871581704</c:v>
                </c:pt>
                <c:pt idx="88">
                  <c:v>840.059344435605</c:v>
                </c:pt>
              </c:numCache>
            </c:numRef>
          </c:yVal>
          <c:smooth val="1"/>
          <c:extLst>
            <c:ext xmlns:c16="http://schemas.microsoft.com/office/drawing/2014/chart" uri="{C3380CC4-5D6E-409C-BE32-E72D297353CC}">
              <c16:uniqueId val="{00000001-97E1-4DF4-B31E-DA55ED856BC2}"/>
            </c:ext>
          </c:extLst>
        </c:ser>
        <c:ser>
          <c:idx val="2"/>
          <c:order val="2"/>
          <c:tx>
            <c:strRef>
              <c:f>'1.15mm_Position1'!$E$26</c:f>
              <c:strCache>
                <c:ptCount val="1"/>
              </c:strCache>
            </c:strRef>
          </c:tx>
          <c:spPr>
            <a:ln w="31750" cap="rnd">
              <a:solidFill>
                <a:schemeClr val="bg2">
                  <a:lumMod val="50000"/>
                </a:schemeClr>
              </a:solidFill>
              <a:round/>
            </a:ln>
            <a:effectLst/>
          </c:spPr>
          <c:marker>
            <c:symbol val="none"/>
          </c:marker>
          <c:xVal>
            <c:numRef>
              <c:f>'1.15mm_Position1'!$L$27:$L$145</c:f>
              <c:numCache>
                <c:formatCode>General</c:formatCode>
                <c:ptCount val="119"/>
                <c:pt idx="0">
                  <c:v>1</c:v>
                </c:pt>
                <c:pt idx="1">
                  <c:v>2</c:v>
                </c:pt>
                <c:pt idx="2">
                  <c:v>3</c:v>
                </c:pt>
                <c:pt idx="3">
                  <c:v>4</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c:v>
                </c:pt>
                <c:pt idx="52">
                  <c:v>54</c:v>
                </c:pt>
                <c:pt idx="53">
                  <c:v>55</c:v>
                </c:pt>
                <c:pt idx="54">
                  <c:v>56</c:v>
                </c:pt>
                <c:pt idx="55">
                  <c:v>57</c:v>
                </c:pt>
                <c:pt idx="56">
                  <c:v>58</c:v>
                </c:pt>
                <c:pt idx="57">
                  <c:v>59</c:v>
                </c:pt>
                <c:pt idx="58">
                  <c:v>60</c:v>
                </c:pt>
                <c:pt idx="59">
                  <c:v>61</c:v>
                </c:pt>
                <c:pt idx="60">
                  <c:v>62</c:v>
                </c:pt>
                <c:pt idx="61">
                  <c:v>63</c:v>
                </c:pt>
                <c:pt idx="62">
                  <c:v>64</c:v>
                </c:pt>
                <c:pt idx="63">
                  <c:v>65</c:v>
                </c:pt>
                <c:pt idx="64">
                  <c:v>66</c:v>
                </c:pt>
                <c:pt idx="65">
                  <c:v>67</c:v>
                </c:pt>
                <c:pt idx="66">
                  <c:v>68</c:v>
                </c:pt>
                <c:pt idx="67">
                  <c:v>69</c:v>
                </c:pt>
                <c:pt idx="68">
                  <c:v>70</c:v>
                </c:pt>
                <c:pt idx="69">
                  <c:v>71</c:v>
                </c:pt>
                <c:pt idx="70">
                  <c:v>72</c:v>
                </c:pt>
                <c:pt idx="71">
                  <c:v>73</c:v>
                </c:pt>
                <c:pt idx="72">
                  <c:v>74</c:v>
                </c:pt>
                <c:pt idx="73">
                  <c:v>75</c:v>
                </c:pt>
                <c:pt idx="74">
                  <c:v>76</c:v>
                </c:pt>
                <c:pt idx="75">
                  <c:v>77</c:v>
                </c:pt>
                <c:pt idx="76">
                  <c:v>78</c:v>
                </c:pt>
                <c:pt idx="77">
                  <c:v>79</c:v>
                </c:pt>
                <c:pt idx="78">
                  <c:v>80</c:v>
                </c:pt>
                <c:pt idx="79">
                  <c:v>81</c:v>
                </c:pt>
                <c:pt idx="80">
                  <c:v>82</c:v>
                </c:pt>
                <c:pt idx="81">
                  <c:v>83</c:v>
                </c:pt>
                <c:pt idx="82">
                  <c:v>84</c:v>
                </c:pt>
                <c:pt idx="83">
                  <c:v>85</c:v>
                </c:pt>
                <c:pt idx="84">
                  <c:v>86</c:v>
                </c:pt>
                <c:pt idx="85">
                  <c:v>87</c:v>
                </c:pt>
                <c:pt idx="86">
                  <c:v>88</c:v>
                </c:pt>
                <c:pt idx="87">
                  <c:v>89</c:v>
                </c:pt>
                <c:pt idx="88">
                  <c:v>90</c:v>
                </c:pt>
              </c:numCache>
            </c:numRef>
          </c:xVal>
          <c:yVal>
            <c:numRef>
              <c:f>'1.15mm_Position1'!$M$27:$M$145</c:f>
              <c:numCache>
                <c:formatCode>General</c:formatCode>
                <c:ptCount val="119"/>
                <c:pt idx="0">
                  <c:v>950.7</c:v>
                </c:pt>
                <c:pt idx="1">
                  <c:v>913.8</c:v>
                </c:pt>
                <c:pt idx="2">
                  <c:v>886.7</c:v>
                </c:pt>
                <c:pt idx="3">
                  <c:v>849.5</c:v>
                </c:pt>
                <c:pt idx="4">
                  <c:v>832</c:v>
                </c:pt>
                <c:pt idx="5">
                  <c:v>822.3</c:v>
                </c:pt>
                <c:pt idx="6">
                  <c:v>816</c:v>
                </c:pt>
                <c:pt idx="7">
                  <c:v>811.8</c:v>
                </c:pt>
                <c:pt idx="8">
                  <c:v>807.6</c:v>
                </c:pt>
                <c:pt idx="9">
                  <c:v>803.9</c:v>
                </c:pt>
                <c:pt idx="10">
                  <c:v>797</c:v>
                </c:pt>
                <c:pt idx="11">
                  <c:v>790</c:v>
                </c:pt>
                <c:pt idx="12">
                  <c:v>782.7</c:v>
                </c:pt>
                <c:pt idx="13">
                  <c:v>775.5</c:v>
                </c:pt>
                <c:pt idx="14">
                  <c:v>768.4</c:v>
                </c:pt>
                <c:pt idx="15">
                  <c:v>761.5</c:v>
                </c:pt>
                <c:pt idx="16">
                  <c:v>755</c:v>
                </c:pt>
                <c:pt idx="17">
                  <c:v>748.2</c:v>
                </c:pt>
                <c:pt idx="18">
                  <c:v>742.1</c:v>
                </c:pt>
                <c:pt idx="19">
                  <c:v>736.1</c:v>
                </c:pt>
                <c:pt idx="20">
                  <c:v>730.2</c:v>
                </c:pt>
                <c:pt idx="21">
                  <c:v>724.8</c:v>
                </c:pt>
                <c:pt idx="22">
                  <c:v>719.3</c:v>
                </c:pt>
                <c:pt idx="23">
                  <c:v>713.6</c:v>
                </c:pt>
                <c:pt idx="24">
                  <c:v>708</c:v>
                </c:pt>
                <c:pt idx="25">
                  <c:v>703</c:v>
                </c:pt>
                <c:pt idx="26">
                  <c:v>697.9</c:v>
                </c:pt>
                <c:pt idx="27">
                  <c:v>693</c:v>
                </c:pt>
                <c:pt idx="28">
                  <c:v>688.5</c:v>
                </c:pt>
                <c:pt idx="29">
                  <c:v>684.2</c:v>
                </c:pt>
                <c:pt idx="30">
                  <c:v>680.1</c:v>
                </c:pt>
                <c:pt idx="31">
                  <c:v>676.4</c:v>
                </c:pt>
                <c:pt idx="32">
                  <c:v>672.3</c:v>
                </c:pt>
                <c:pt idx="33">
                  <c:v>669</c:v>
                </c:pt>
                <c:pt idx="34">
                  <c:v>665.9</c:v>
                </c:pt>
                <c:pt idx="35">
                  <c:v>663.2</c:v>
                </c:pt>
                <c:pt idx="36">
                  <c:v>660.7</c:v>
                </c:pt>
                <c:pt idx="37">
                  <c:v>658.4</c:v>
                </c:pt>
                <c:pt idx="38">
                  <c:v>656.4</c:v>
                </c:pt>
                <c:pt idx="39">
                  <c:v>655.1</c:v>
                </c:pt>
                <c:pt idx="40">
                  <c:v>653.79999999999995</c:v>
                </c:pt>
                <c:pt idx="41">
                  <c:v>652.9</c:v>
                </c:pt>
                <c:pt idx="42">
                  <c:v>652.1</c:v>
                </c:pt>
                <c:pt idx="43">
                  <c:v>651.29999999999995</c:v>
                </c:pt>
                <c:pt idx="44">
                  <c:v>650.6</c:v>
                </c:pt>
                <c:pt idx="45">
                  <c:v>649.9</c:v>
                </c:pt>
                <c:pt idx="46">
                  <c:v>649.29999999999995</c:v>
                </c:pt>
                <c:pt idx="47">
                  <c:v>648.70000000000005</c:v>
                </c:pt>
                <c:pt idx="48">
                  <c:v>648</c:v>
                </c:pt>
                <c:pt idx="49">
                  <c:v>647.29999999999995</c:v>
                </c:pt>
                <c:pt idx="50">
                  <c:v>646.6</c:v>
                </c:pt>
                <c:pt idx="51">
                  <c:v>645.79999999999995</c:v>
                </c:pt>
                <c:pt idx="52">
                  <c:v>645</c:v>
                </c:pt>
                <c:pt idx="53">
                  <c:v>644.1</c:v>
                </c:pt>
                <c:pt idx="54">
                  <c:v>643.1</c:v>
                </c:pt>
                <c:pt idx="55">
                  <c:v>642.20000000000005</c:v>
                </c:pt>
                <c:pt idx="56">
                  <c:v>641.29999999999995</c:v>
                </c:pt>
                <c:pt idx="57">
                  <c:v>640.20000000000005</c:v>
                </c:pt>
                <c:pt idx="58">
                  <c:v>639.70000000000005</c:v>
                </c:pt>
                <c:pt idx="59">
                  <c:v>638.70000000000005</c:v>
                </c:pt>
                <c:pt idx="60">
                  <c:v>638</c:v>
                </c:pt>
                <c:pt idx="61">
                  <c:v>637</c:v>
                </c:pt>
                <c:pt idx="62">
                  <c:v>636.20000000000005</c:v>
                </c:pt>
                <c:pt idx="63">
                  <c:v>635.5</c:v>
                </c:pt>
                <c:pt idx="64">
                  <c:v>634.6</c:v>
                </c:pt>
                <c:pt idx="65">
                  <c:v>633.79999999999995</c:v>
                </c:pt>
                <c:pt idx="66">
                  <c:v>633.20000000000005</c:v>
                </c:pt>
                <c:pt idx="67">
                  <c:v>632.5</c:v>
                </c:pt>
                <c:pt idx="68">
                  <c:v>631.79999999999995</c:v>
                </c:pt>
                <c:pt idx="69">
                  <c:v>631</c:v>
                </c:pt>
                <c:pt idx="70">
                  <c:v>630.29999999999995</c:v>
                </c:pt>
                <c:pt idx="71">
                  <c:v>629.6</c:v>
                </c:pt>
                <c:pt idx="72">
                  <c:v>628.9</c:v>
                </c:pt>
                <c:pt idx="73">
                  <c:v>628.29999999999995</c:v>
                </c:pt>
                <c:pt idx="74">
                  <c:v>627.29999999999995</c:v>
                </c:pt>
                <c:pt idx="75">
                  <c:v>626.70000000000005</c:v>
                </c:pt>
                <c:pt idx="76">
                  <c:v>625.9</c:v>
                </c:pt>
                <c:pt idx="77">
                  <c:v>625.29999999999995</c:v>
                </c:pt>
                <c:pt idx="78">
                  <c:v>624.29999999999995</c:v>
                </c:pt>
                <c:pt idx="79">
                  <c:v>623.6</c:v>
                </c:pt>
                <c:pt idx="80">
                  <c:v>622.70000000000005</c:v>
                </c:pt>
                <c:pt idx="81">
                  <c:v>621.6</c:v>
                </c:pt>
                <c:pt idx="82">
                  <c:v>620.70000000000005</c:v>
                </c:pt>
                <c:pt idx="83">
                  <c:v>619.70000000000005</c:v>
                </c:pt>
                <c:pt idx="84">
                  <c:v>618.6</c:v>
                </c:pt>
                <c:pt idx="85">
                  <c:v>622.70000000000005</c:v>
                </c:pt>
                <c:pt idx="86">
                  <c:v>627.6</c:v>
                </c:pt>
                <c:pt idx="87">
                  <c:v>633.5</c:v>
                </c:pt>
                <c:pt idx="88">
                  <c:v>638.29999999999995</c:v>
                </c:pt>
              </c:numCache>
            </c:numRef>
          </c:yVal>
          <c:smooth val="1"/>
          <c:extLst>
            <c:ext xmlns:c16="http://schemas.microsoft.com/office/drawing/2014/chart" uri="{C3380CC4-5D6E-409C-BE32-E72D297353CC}">
              <c16:uniqueId val="{00000002-97E1-4DF4-B31E-DA55ED856BC2}"/>
            </c:ext>
          </c:extLst>
        </c:ser>
        <c:dLbls>
          <c:showLegendKey val="0"/>
          <c:showVal val="0"/>
          <c:showCatName val="0"/>
          <c:showSerName val="0"/>
          <c:showPercent val="0"/>
          <c:showBubbleSize val="0"/>
        </c:dLbls>
        <c:axId val="818108240"/>
        <c:axId val="818104960"/>
      </c:scatterChart>
      <c:valAx>
        <c:axId val="818108240"/>
        <c:scaling>
          <c:orientation val="minMax"/>
          <c:max val="9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smtClean="0">
                    <a:solidFill>
                      <a:schemeClr val="tx1"/>
                    </a:solidFill>
                    <a:latin typeface="MB Corpo S Text Office Light" panose="020B0404050000000004" pitchFamily="34" charset="0"/>
                    <a:cs typeface="Times New Roman" panose="02020603050405020304" pitchFamily="18" charset="0"/>
                  </a:rPr>
                  <a:t>Time t </a:t>
                </a:r>
                <a:r>
                  <a:rPr lang="de-DE" sz="1600" b="1" i="0" u="none" strike="noStrike" baseline="0" dirty="0" smtClean="0">
                    <a:solidFill>
                      <a:schemeClr val="tx1"/>
                    </a:solidFill>
                    <a:effectLst/>
                    <a:latin typeface="MB Corpo S Text Office Light" panose="020B0404050000000004" pitchFamily="34" charset="0"/>
                    <a:cs typeface="Times New Roman" panose="02020603050405020304" pitchFamily="18" charset="0"/>
                  </a:rPr>
                  <a:t>→</a:t>
                </a:r>
                <a:r>
                  <a:rPr lang="de-DE" sz="1600" b="1" dirty="0" smtClean="0">
                    <a:solidFill>
                      <a:schemeClr val="tx1"/>
                    </a:solidFill>
                    <a:latin typeface="MB Corpo S Text Office Light" panose="020B0404050000000004" pitchFamily="34" charset="0"/>
                    <a:cs typeface="Times New Roman" panose="02020603050405020304" pitchFamily="18" charset="0"/>
                  </a:rPr>
                  <a:t>  </a:t>
                </a:r>
                <a:endParaRPr lang="de-DE" sz="1600" b="1" dirty="0">
                  <a:solidFill>
                    <a:schemeClr val="tx1"/>
                  </a:solidFill>
                  <a:latin typeface="MB Corpo S Text Office Light" panose="020B0404050000000004" pitchFamily="34" charset="0"/>
                  <a:cs typeface="Times New Roman" panose="02020603050405020304" pitchFamily="18" charset="0"/>
                </a:endParaRPr>
              </a:p>
            </c:rich>
          </c:tx>
          <c:layout/>
          <c:overlay val="0"/>
          <c:spPr>
            <a:noFill/>
            <a:ln>
              <a:noFill/>
            </a:ln>
            <a:effectLst/>
          </c:spPr>
        </c:title>
        <c:numFmt formatCode="[=80]&quot;s&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4960"/>
        <c:crosses val="autoZero"/>
        <c:crossBetween val="midCat"/>
        <c:majorUnit val="10"/>
      </c:valAx>
      <c:valAx>
        <c:axId val="818104960"/>
        <c:scaling>
          <c:orientation val="minMax"/>
          <c:max val="1000"/>
          <c:min val="40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de-DE" sz="1600" b="1" dirty="0" err="1" smtClean="0">
                    <a:solidFill>
                      <a:schemeClr val="tx1"/>
                    </a:solidFill>
                    <a:latin typeface="+mn-lt"/>
                    <a:cs typeface="Times New Roman" panose="02020603050405020304" pitchFamily="18" charset="0"/>
                  </a:rPr>
                  <a:t>Temperature</a:t>
                </a:r>
                <a:r>
                  <a:rPr lang="de-DE" sz="1600" b="1" dirty="0" smtClean="0">
                    <a:solidFill>
                      <a:schemeClr val="tx1"/>
                    </a:solidFill>
                    <a:latin typeface="+mn-lt"/>
                    <a:cs typeface="Times New Roman" panose="02020603050405020304" pitchFamily="18" charset="0"/>
                  </a:rPr>
                  <a:t> T </a:t>
                </a:r>
                <a:r>
                  <a:rPr lang="de-DE" sz="1600" b="1" i="0" u="none" strike="noStrike" baseline="0" dirty="0" smtClean="0">
                    <a:solidFill>
                      <a:schemeClr val="tx1"/>
                    </a:solidFill>
                    <a:effectLst/>
                    <a:latin typeface="+mn-lt"/>
                    <a:cs typeface="Times New Roman" panose="02020603050405020304" pitchFamily="18" charset="0"/>
                  </a:rPr>
                  <a:t>→</a:t>
                </a:r>
                <a:endParaRPr lang="de-DE" sz="1600" b="1" dirty="0">
                  <a:solidFill>
                    <a:schemeClr val="tx1"/>
                  </a:solidFill>
                  <a:latin typeface="+mn-lt"/>
                  <a:cs typeface="Times New Roman" panose="02020603050405020304" pitchFamily="18" charset="0"/>
                </a:endParaRPr>
              </a:p>
            </c:rich>
          </c:tx>
          <c:layout>
            <c:manualLayout>
              <c:xMode val="edge"/>
              <c:yMode val="edge"/>
              <c:x val="1.4847470238095238E-2"/>
              <c:y val="0.21274477124183006"/>
            </c:manualLayout>
          </c:layout>
          <c:overlay val="0"/>
          <c:spPr>
            <a:noFill/>
            <a:ln>
              <a:noFill/>
            </a:ln>
            <a:effectLst/>
          </c:spPr>
        </c:title>
        <c:numFmt formatCode="[=900]&quot;°C&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18108240"/>
        <c:crosses val="autoZero"/>
        <c:crossBetween val="midCat"/>
        <c:majorUnit val="100"/>
      </c:valAx>
      <c:spPr>
        <a:noFill/>
        <a:ln>
          <a:noFill/>
        </a:ln>
        <a:effectLst>
          <a:outerShdw blurRad="50800" dist="38100" dir="2700000" algn="tl" rotWithShape="0">
            <a:prstClr val="black">
              <a:alpha val="40000"/>
            </a:prstClr>
          </a:outerShdw>
        </a:effectLst>
      </c:spPr>
    </c:plotArea>
    <c:plotVisOnly val="1"/>
    <c:dispBlanksAs val="gap"/>
    <c:showDLblsOverMax val="0"/>
  </c:chart>
  <c:txPr>
    <a:bodyPr/>
    <a:lstStyle/>
    <a:p>
      <a:pPr>
        <a:defRPr/>
      </a:pPr>
      <a:endParaRPr lang="de-DE"/>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25400" cap="rnd">
              <a:solidFill>
                <a:srgbClr val="0C1AA3"/>
              </a:solidFill>
              <a:round/>
            </a:ln>
            <a:effectLst/>
          </c:spPr>
          <c:marker>
            <c:symbol val="none"/>
          </c:marker>
          <c:errBars>
            <c:errDir val="y"/>
            <c:errBarType val="both"/>
            <c:errValType val="cust"/>
            <c:noEndCap val="0"/>
            <c:plus>
              <c:numRef>
                <c:f>'[Diagramm in Microsoft PowerPoint]Tabelle1'!$C$3:$C$152</c:f>
                <c:numCache>
                  <c:formatCode>General</c:formatCode>
                  <c:ptCount val="150"/>
                  <c:pt idx="0">
                    <c:v>1.4142135623730951</c:v>
                  </c:pt>
                  <c:pt idx="1">
                    <c:v>2.3570226039551585</c:v>
                  </c:pt>
                  <c:pt idx="2">
                    <c:v>2.8674417556808756</c:v>
                  </c:pt>
                  <c:pt idx="3">
                    <c:v>2.1602468994692869</c:v>
                  </c:pt>
                  <c:pt idx="4">
                    <c:v>1.247219128924647</c:v>
                  </c:pt>
                  <c:pt idx="5">
                    <c:v>2.6246692913372702</c:v>
                  </c:pt>
                  <c:pt idx="6">
                    <c:v>2.0548046676563256</c:v>
                  </c:pt>
                  <c:pt idx="7">
                    <c:v>2.4944382578492941</c:v>
                  </c:pt>
                  <c:pt idx="8">
                    <c:v>4.0276819911981905</c:v>
                  </c:pt>
                  <c:pt idx="9">
                    <c:v>1.4142135623730951</c:v>
                  </c:pt>
                  <c:pt idx="10">
                    <c:v>8.2596744622425771</c:v>
                  </c:pt>
                  <c:pt idx="11">
                    <c:v>2.9439202887759488</c:v>
                  </c:pt>
                  <c:pt idx="12">
                    <c:v>3.5590260840104371</c:v>
                  </c:pt>
                  <c:pt idx="13">
                    <c:v>2.4944382578492941</c:v>
                  </c:pt>
                  <c:pt idx="14">
                    <c:v>2.8674417556808756</c:v>
                  </c:pt>
                  <c:pt idx="15">
                    <c:v>0.47140452079103168</c:v>
                  </c:pt>
                  <c:pt idx="16">
                    <c:v>2.9439202887759488</c:v>
                  </c:pt>
                  <c:pt idx="17">
                    <c:v>6.128258770283411</c:v>
                  </c:pt>
                  <c:pt idx="18">
                    <c:v>2.4944382578492941</c:v>
                  </c:pt>
                  <c:pt idx="19">
                    <c:v>6.342099196813483</c:v>
                  </c:pt>
                  <c:pt idx="20">
                    <c:v>12.083045973594572</c:v>
                  </c:pt>
                  <c:pt idx="21">
                    <c:v>10.424330514074594</c:v>
                  </c:pt>
                  <c:pt idx="22">
                    <c:v>12.229290885229428</c:v>
                  </c:pt>
                  <c:pt idx="23">
                    <c:v>4.9888765156985881</c:v>
                  </c:pt>
                  <c:pt idx="24">
                    <c:v>21.791945504908206</c:v>
                  </c:pt>
                  <c:pt idx="25">
                    <c:v>14.7648230602334</c:v>
                  </c:pt>
                  <c:pt idx="26">
                    <c:v>9.8432153734889329</c:v>
                  </c:pt>
                  <c:pt idx="27">
                    <c:v>32.273139846559019</c:v>
                  </c:pt>
                  <c:pt idx="28">
                    <c:v>8.2596744622425771</c:v>
                  </c:pt>
                  <c:pt idx="29">
                    <c:v>8.2596744622425771</c:v>
                  </c:pt>
                  <c:pt idx="30">
                    <c:v>8.2596744622425771</c:v>
                  </c:pt>
                  <c:pt idx="31">
                    <c:v>34.931679350157538</c:v>
                  </c:pt>
                  <c:pt idx="32">
                    <c:v>34.931679350157538</c:v>
                  </c:pt>
                  <c:pt idx="33">
                    <c:v>15.520595635763755</c:v>
                  </c:pt>
                  <c:pt idx="34">
                    <c:v>8.2596744622425771</c:v>
                  </c:pt>
                  <c:pt idx="35">
                    <c:v>15.520595635763755</c:v>
                  </c:pt>
                  <c:pt idx="36">
                    <c:v>15.520595635763755</c:v>
                  </c:pt>
                  <c:pt idx="37">
                    <c:v>25.152865973217974</c:v>
                  </c:pt>
                  <c:pt idx="38">
                    <c:v>28.158282775923837</c:v>
                  </c:pt>
                  <c:pt idx="39">
                    <c:v>23.036203390894659</c:v>
                  </c:pt>
                  <c:pt idx="40">
                    <c:v>11.469767022723502</c:v>
                  </c:pt>
                  <c:pt idx="41">
                    <c:v>7.5865377844940287</c:v>
                  </c:pt>
                  <c:pt idx="42">
                    <c:v>6.8475461947247123</c:v>
                  </c:pt>
                  <c:pt idx="43">
                    <c:v>11.224972160321824</c:v>
                  </c:pt>
                  <c:pt idx="44">
                    <c:v>9.2736184954957039</c:v>
                  </c:pt>
                  <c:pt idx="45">
                    <c:v>1.8856180831641267</c:v>
                  </c:pt>
                  <c:pt idx="46">
                    <c:v>0.47140452079103168</c:v>
                  </c:pt>
                  <c:pt idx="47">
                    <c:v>1.247219128924647</c:v>
                  </c:pt>
                  <c:pt idx="48">
                    <c:v>2.0548046676563256</c:v>
                  </c:pt>
                  <c:pt idx="49">
                    <c:v>6.5489609014628334</c:v>
                  </c:pt>
                  <c:pt idx="50">
                    <c:v>1.8856180831641267</c:v>
                  </c:pt>
                  <c:pt idx="51">
                    <c:v>5.6568542494923806</c:v>
                  </c:pt>
                  <c:pt idx="52">
                    <c:v>6.2360956446232363</c:v>
                  </c:pt>
                  <c:pt idx="53">
                    <c:v>2.4494897427831779</c:v>
                  </c:pt>
                  <c:pt idx="54">
                    <c:v>3.5590260840104371</c:v>
                  </c:pt>
                  <c:pt idx="55">
                    <c:v>2.6246692913372702</c:v>
                  </c:pt>
                  <c:pt idx="56">
                    <c:v>1.247219128924647</c:v>
                  </c:pt>
                  <c:pt idx="57">
                    <c:v>6.1282587702834119</c:v>
                  </c:pt>
                  <c:pt idx="58">
                    <c:v>3.39934634239519</c:v>
                  </c:pt>
                  <c:pt idx="59">
                    <c:v>1.699673171197595</c:v>
                  </c:pt>
                  <c:pt idx="60">
                    <c:v>6.1282587702834119</c:v>
                  </c:pt>
                  <c:pt idx="61">
                    <c:v>2.0548046676563256</c:v>
                  </c:pt>
                  <c:pt idx="62">
                    <c:v>6.5996632910744442</c:v>
                  </c:pt>
                  <c:pt idx="63">
                    <c:v>6.0184900284225966</c:v>
                  </c:pt>
                  <c:pt idx="64">
                    <c:v>2.9439202887759488</c:v>
                  </c:pt>
                  <c:pt idx="65">
                    <c:v>1.247219128924647</c:v>
                  </c:pt>
                  <c:pt idx="66">
                    <c:v>1.6329931618554521</c:v>
                  </c:pt>
                  <c:pt idx="67">
                    <c:v>3.8586123009300755</c:v>
                  </c:pt>
                  <c:pt idx="68">
                    <c:v>1.699673171197595</c:v>
                  </c:pt>
                  <c:pt idx="69">
                    <c:v>0.94280904158206336</c:v>
                  </c:pt>
                  <c:pt idx="70">
                    <c:v>2.0548046676563256</c:v>
                  </c:pt>
                  <c:pt idx="71">
                    <c:v>0.94280904158206336</c:v>
                  </c:pt>
                  <c:pt idx="72">
                    <c:v>7.4087035902976233</c:v>
                  </c:pt>
                  <c:pt idx="73">
                    <c:v>3.7416573867739413</c:v>
                  </c:pt>
                  <c:pt idx="74">
                    <c:v>4.3204937989385739</c:v>
                  </c:pt>
                  <c:pt idx="75">
                    <c:v>2.1602468994692869</c:v>
                  </c:pt>
                  <c:pt idx="76">
                    <c:v>1.8856180831641267</c:v>
                  </c:pt>
                  <c:pt idx="77">
                    <c:v>3.6817870057290873</c:v>
                  </c:pt>
                  <c:pt idx="78">
                    <c:v>19.096247449870006</c:v>
                  </c:pt>
                  <c:pt idx="79">
                    <c:v>5.3541261347363367</c:v>
                  </c:pt>
                  <c:pt idx="80">
                    <c:v>2.1602468994692869</c:v>
                  </c:pt>
                  <c:pt idx="81">
                    <c:v>1.247219128924647</c:v>
                  </c:pt>
                  <c:pt idx="82">
                    <c:v>2.4944382578492941</c:v>
                  </c:pt>
                  <c:pt idx="83">
                    <c:v>2.4944382578492941</c:v>
                  </c:pt>
                  <c:pt idx="84">
                    <c:v>3.6817870057290873</c:v>
                  </c:pt>
                  <c:pt idx="85">
                    <c:v>6.4807406984078604</c:v>
                  </c:pt>
                  <c:pt idx="86">
                    <c:v>5.1854497287013483</c:v>
                  </c:pt>
                  <c:pt idx="87">
                    <c:v>3.8586123009300755</c:v>
                  </c:pt>
                  <c:pt idx="88">
                    <c:v>2.4944382578492941</c:v>
                  </c:pt>
                  <c:pt idx="89">
                    <c:v>1.4142135623730951</c:v>
                  </c:pt>
                  <c:pt idx="90">
                    <c:v>11.145502331533658</c:v>
                  </c:pt>
                  <c:pt idx="91">
                    <c:v>5.4365021434333638</c:v>
                  </c:pt>
                  <c:pt idx="92">
                    <c:v>1.699673171197595</c:v>
                  </c:pt>
                  <c:pt idx="93">
                    <c:v>9.1772665986241364</c:v>
                  </c:pt>
                  <c:pt idx="94">
                    <c:v>2.9439202887759488</c:v>
                  </c:pt>
                  <c:pt idx="95">
                    <c:v>4.9888765156985881</c:v>
                  </c:pt>
                  <c:pt idx="96">
                    <c:v>1.699673171197595</c:v>
                  </c:pt>
                  <c:pt idx="97">
                    <c:v>13.274871834493251</c:v>
                  </c:pt>
                  <c:pt idx="98">
                    <c:v>4.9665548085837798</c:v>
                  </c:pt>
                  <c:pt idx="99">
                    <c:v>9.8432153734889329</c:v>
                  </c:pt>
                  <c:pt idx="100">
                    <c:v>5.5577773335110221</c:v>
                  </c:pt>
                  <c:pt idx="101">
                    <c:v>6.2360956446232363</c:v>
                  </c:pt>
                  <c:pt idx="102">
                    <c:v>9.41629792788369</c:v>
                  </c:pt>
                  <c:pt idx="103">
                    <c:v>4.1899350299921787</c:v>
                  </c:pt>
                  <c:pt idx="104">
                    <c:v>18.263503375736967</c:v>
                  </c:pt>
                  <c:pt idx="105">
                    <c:v>13.4412301024373</c:v>
                  </c:pt>
                  <c:pt idx="106">
                    <c:v>13.912424503139471</c:v>
                  </c:pt>
                  <c:pt idx="107">
                    <c:v>15.107025591499546</c:v>
                  </c:pt>
                  <c:pt idx="108">
                    <c:v>12.39175353029407</c:v>
                  </c:pt>
                  <c:pt idx="109">
                    <c:v>7.1336448530108996</c:v>
                  </c:pt>
                  <c:pt idx="110">
                    <c:v>5.7927157323275891</c:v>
                  </c:pt>
                  <c:pt idx="111">
                    <c:v>17.820088539498212</c:v>
                  </c:pt>
                  <c:pt idx="112">
                    <c:v>9.9777530313971763</c:v>
                  </c:pt>
                  <c:pt idx="113">
                    <c:v>8.1649658092772608</c:v>
                  </c:pt>
                  <c:pt idx="114">
                    <c:v>12.283683848458853</c:v>
                  </c:pt>
                  <c:pt idx="115">
                    <c:v>4.3204937989385739</c:v>
                  </c:pt>
                  <c:pt idx="116">
                    <c:v>31.379398762032817</c:v>
                  </c:pt>
                  <c:pt idx="117">
                    <c:v>14.974051630144134</c:v>
                  </c:pt>
                  <c:pt idx="118">
                    <c:v>12.569805089976535</c:v>
                  </c:pt>
                  <c:pt idx="119">
                    <c:v>14.142135623730951</c:v>
                  </c:pt>
                  <c:pt idx="120">
                    <c:v>15.937377450509228</c:v>
                  </c:pt>
                  <c:pt idx="121">
                    <c:v>18.239152027072603</c:v>
                  </c:pt>
                  <c:pt idx="122">
                    <c:v>18.873850222522751</c:v>
                  </c:pt>
                  <c:pt idx="123">
                    <c:v>10.614455552060438</c:v>
                  </c:pt>
                  <c:pt idx="124">
                    <c:v>22.090722034374522</c:v>
                  </c:pt>
                  <c:pt idx="125">
                    <c:v>21.354156504062622</c:v>
                  </c:pt>
                  <c:pt idx="126">
                    <c:v>15.121728296285006</c:v>
                  </c:pt>
                  <c:pt idx="127">
                    <c:v>6.6499791144200007</c:v>
                  </c:pt>
                  <c:pt idx="128">
                    <c:v>8.6023252670426267</c:v>
                  </c:pt>
                  <c:pt idx="129">
                    <c:v>0.94280904158206336</c:v>
                  </c:pt>
                  <c:pt idx="130">
                    <c:v>2.8674417556808756</c:v>
                  </c:pt>
                  <c:pt idx="131">
                    <c:v>1.247219128924647</c:v>
                  </c:pt>
                  <c:pt idx="132">
                    <c:v>5.3541261347363367</c:v>
                  </c:pt>
                  <c:pt idx="133">
                    <c:v>4.9665548085837798</c:v>
                  </c:pt>
                  <c:pt idx="134">
                    <c:v>2.4494897427831779</c:v>
                  </c:pt>
                  <c:pt idx="135">
                    <c:v>0.94280904158206336</c:v>
                  </c:pt>
                  <c:pt idx="136">
                    <c:v>2.8674417556808756</c:v>
                  </c:pt>
                  <c:pt idx="137">
                    <c:v>3.0912061651652345</c:v>
                  </c:pt>
                  <c:pt idx="138">
                    <c:v>2.1602468994692869</c:v>
                  </c:pt>
                  <c:pt idx="139">
                    <c:v>6.9442222186665532</c:v>
                  </c:pt>
                  <c:pt idx="140">
                    <c:v>2.4494897427831779</c:v>
                  </c:pt>
                  <c:pt idx="141">
                    <c:v>0.47140452079103168</c:v>
                  </c:pt>
                  <c:pt idx="142">
                    <c:v>3.7712361663282534</c:v>
                  </c:pt>
                  <c:pt idx="143">
                    <c:v>0.94280904158206336</c:v>
                  </c:pt>
                  <c:pt idx="144">
                    <c:v>6.0184900284225957</c:v>
                  </c:pt>
                  <c:pt idx="145">
                    <c:v>3.0912061651652345</c:v>
                  </c:pt>
                  <c:pt idx="146">
                    <c:v>0.81649658092772603</c:v>
                  </c:pt>
                  <c:pt idx="147">
                    <c:v>0.47140452079103168</c:v>
                  </c:pt>
                  <c:pt idx="148">
                    <c:v>3.6817870057290873</c:v>
                  </c:pt>
                  <c:pt idx="149">
                    <c:v>0.94280904158206336</c:v>
                  </c:pt>
                </c:numCache>
              </c:numRef>
            </c:plus>
            <c:minus>
              <c:numRef>
                <c:f>'[Diagramm in Microsoft PowerPoint]Tabelle1'!$C$3:$C$152</c:f>
                <c:numCache>
                  <c:formatCode>General</c:formatCode>
                  <c:ptCount val="150"/>
                  <c:pt idx="0">
                    <c:v>1.4142135623730951</c:v>
                  </c:pt>
                  <c:pt idx="1">
                    <c:v>2.3570226039551585</c:v>
                  </c:pt>
                  <c:pt idx="2">
                    <c:v>2.8674417556808756</c:v>
                  </c:pt>
                  <c:pt idx="3">
                    <c:v>2.1602468994692869</c:v>
                  </c:pt>
                  <c:pt idx="4">
                    <c:v>1.247219128924647</c:v>
                  </c:pt>
                  <c:pt idx="5">
                    <c:v>2.6246692913372702</c:v>
                  </c:pt>
                  <c:pt idx="6">
                    <c:v>2.0548046676563256</c:v>
                  </c:pt>
                  <c:pt idx="7">
                    <c:v>2.4944382578492941</c:v>
                  </c:pt>
                  <c:pt idx="8">
                    <c:v>4.0276819911981905</c:v>
                  </c:pt>
                  <c:pt idx="9">
                    <c:v>1.4142135623730951</c:v>
                  </c:pt>
                  <c:pt idx="10">
                    <c:v>8.2596744622425771</c:v>
                  </c:pt>
                  <c:pt idx="11">
                    <c:v>2.9439202887759488</c:v>
                  </c:pt>
                  <c:pt idx="12">
                    <c:v>3.5590260840104371</c:v>
                  </c:pt>
                  <c:pt idx="13">
                    <c:v>2.4944382578492941</c:v>
                  </c:pt>
                  <c:pt idx="14">
                    <c:v>2.8674417556808756</c:v>
                  </c:pt>
                  <c:pt idx="15">
                    <c:v>0.47140452079103168</c:v>
                  </c:pt>
                  <c:pt idx="16">
                    <c:v>2.9439202887759488</c:v>
                  </c:pt>
                  <c:pt idx="17">
                    <c:v>6.128258770283411</c:v>
                  </c:pt>
                  <c:pt idx="18">
                    <c:v>2.4944382578492941</c:v>
                  </c:pt>
                  <c:pt idx="19">
                    <c:v>6.342099196813483</c:v>
                  </c:pt>
                  <c:pt idx="20">
                    <c:v>12.083045973594572</c:v>
                  </c:pt>
                  <c:pt idx="21">
                    <c:v>10.424330514074594</c:v>
                  </c:pt>
                  <c:pt idx="22">
                    <c:v>12.229290885229428</c:v>
                  </c:pt>
                  <c:pt idx="23">
                    <c:v>4.9888765156985881</c:v>
                  </c:pt>
                  <c:pt idx="24">
                    <c:v>21.791945504908206</c:v>
                  </c:pt>
                  <c:pt idx="25">
                    <c:v>14.7648230602334</c:v>
                  </c:pt>
                  <c:pt idx="26">
                    <c:v>9.8432153734889329</c:v>
                  </c:pt>
                  <c:pt idx="27">
                    <c:v>32.273139846559019</c:v>
                  </c:pt>
                  <c:pt idx="28">
                    <c:v>8.2596744622425771</c:v>
                  </c:pt>
                  <c:pt idx="29">
                    <c:v>8.2596744622425771</c:v>
                  </c:pt>
                  <c:pt idx="30">
                    <c:v>8.2596744622425771</c:v>
                  </c:pt>
                  <c:pt idx="31">
                    <c:v>34.931679350157538</c:v>
                  </c:pt>
                  <c:pt idx="32">
                    <c:v>34.931679350157538</c:v>
                  </c:pt>
                  <c:pt idx="33">
                    <c:v>15.520595635763755</c:v>
                  </c:pt>
                  <c:pt idx="34">
                    <c:v>8.2596744622425771</c:v>
                  </c:pt>
                  <c:pt idx="35">
                    <c:v>15.520595635763755</c:v>
                  </c:pt>
                  <c:pt idx="36">
                    <c:v>15.520595635763755</c:v>
                  </c:pt>
                  <c:pt idx="37">
                    <c:v>25.152865973217974</c:v>
                  </c:pt>
                  <c:pt idx="38">
                    <c:v>28.158282775923837</c:v>
                  </c:pt>
                  <c:pt idx="39">
                    <c:v>23.036203390894659</c:v>
                  </c:pt>
                  <c:pt idx="40">
                    <c:v>11.469767022723502</c:v>
                  </c:pt>
                  <c:pt idx="41">
                    <c:v>7.5865377844940287</c:v>
                  </c:pt>
                  <c:pt idx="42">
                    <c:v>6.8475461947247123</c:v>
                  </c:pt>
                  <c:pt idx="43">
                    <c:v>11.224972160321824</c:v>
                  </c:pt>
                  <c:pt idx="44">
                    <c:v>9.2736184954957039</c:v>
                  </c:pt>
                  <c:pt idx="45">
                    <c:v>1.8856180831641267</c:v>
                  </c:pt>
                  <c:pt idx="46">
                    <c:v>0.47140452079103168</c:v>
                  </c:pt>
                  <c:pt idx="47">
                    <c:v>1.247219128924647</c:v>
                  </c:pt>
                  <c:pt idx="48">
                    <c:v>2.0548046676563256</c:v>
                  </c:pt>
                  <c:pt idx="49">
                    <c:v>6.5489609014628334</c:v>
                  </c:pt>
                  <c:pt idx="50">
                    <c:v>1.8856180831641267</c:v>
                  </c:pt>
                  <c:pt idx="51">
                    <c:v>5.6568542494923806</c:v>
                  </c:pt>
                  <c:pt idx="52">
                    <c:v>6.2360956446232363</c:v>
                  </c:pt>
                  <c:pt idx="53">
                    <c:v>2.4494897427831779</c:v>
                  </c:pt>
                  <c:pt idx="54">
                    <c:v>3.5590260840104371</c:v>
                  </c:pt>
                  <c:pt idx="55">
                    <c:v>2.6246692913372702</c:v>
                  </c:pt>
                  <c:pt idx="56">
                    <c:v>1.247219128924647</c:v>
                  </c:pt>
                  <c:pt idx="57">
                    <c:v>6.1282587702834119</c:v>
                  </c:pt>
                  <c:pt idx="58">
                    <c:v>3.39934634239519</c:v>
                  </c:pt>
                  <c:pt idx="59">
                    <c:v>1.699673171197595</c:v>
                  </c:pt>
                  <c:pt idx="60">
                    <c:v>6.1282587702834119</c:v>
                  </c:pt>
                  <c:pt idx="61">
                    <c:v>2.0548046676563256</c:v>
                  </c:pt>
                  <c:pt idx="62">
                    <c:v>6.5996632910744442</c:v>
                  </c:pt>
                  <c:pt idx="63">
                    <c:v>6.0184900284225966</c:v>
                  </c:pt>
                  <c:pt idx="64">
                    <c:v>2.9439202887759488</c:v>
                  </c:pt>
                  <c:pt idx="65">
                    <c:v>1.247219128924647</c:v>
                  </c:pt>
                  <c:pt idx="66">
                    <c:v>1.6329931618554521</c:v>
                  </c:pt>
                  <c:pt idx="67">
                    <c:v>3.8586123009300755</c:v>
                  </c:pt>
                  <c:pt idx="68">
                    <c:v>1.699673171197595</c:v>
                  </c:pt>
                  <c:pt idx="69">
                    <c:v>0.94280904158206336</c:v>
                  </c:pt>
                  <c:pt idx="70">
                    <c:v>2.0548046676563256</c:v>
                  </c:pt>
                  <c:pt idx="71">
                    <c:v>0.94280904158206336</c:v>
                  </c:pt>
                  <c:pt idx="72">
                    <c:v>7.4087035902976233</c:v>
                  </c:pt>
                  <c:pt idx="73">
                    <c:v>3.7416573867739413</c:v>
                  </c:pt>
                  <c:pt idx="74">
                    <c:v>4.3204937989385739</c:v>
                  </c:pt>
                  <c:pt idx="75">
                    <c:v>2.1602468994692869</c:v>
                  </c:pt>
                  <c:pt idx="76">
                    <c:v>1.8856180831641267</c:v>
                  </c:pt>
                  <c:pt idx="77">
                    <c:v>3.6817870057290873</c:v>
                  </c:pt>
                  <c:pt idx="78">
                    <c:v>19.096247449870006</c:v>
                  </c:pt>
                  <c:pt idx="79">
                    <c:v>5.3541261347363367</c:v>
                  </c:pt>
                  <c:pt idx="80">
                    <c:v>2.1602468994692869</c:v>
                  </c:pt>
                  <c:pt idx="81">
                    <c:v>1.247219128924647</c:v>
                  </c:pt>
                  <c:pt idx="82">
                    <c:v>2.4944382578492941</c:v>
                  </c:pt>
                  <c:pt idx="83">
                    <c:v>2.4944382578492941</c:v>
                  </c:pt>
                  <c:pt idx="84">
                    <c:v>3.6817870057290873</c:v>
                  </c:pt>
                  <c:pt idx="85">
                    <c:v>6.4807406984078604</c:v>
                  </c:pt>
                  <c:pt idx="86">
                    <c:v>5.1854497287013483</c:v>
                  </c:pt>
                  <c:pt idx="87">
                    <c:v>3.8586123009300755</c:v>
                  </c:pt>
                  <c:pt idx="88">
                    <c:v>2.4944382578492941</c:v>
                  </c:pt>
                  <c:pt idx="89">
                    <c:v>1.4142135623730951</c:v>
                  </c:pt>
                  <c:pt idx="90">
                    <c:v>11.145502331533658</c:v>
                  </c:pt>
                  <c:pt idx="91">
                    <c:v>5.4365021434333638</c:v>
                  </c:pt>
                  <c:pt idx="92">
                    <c:v>1.699673171197595</c:v>
                  </c:pt>
                  <c:pt idx="93">
                    <c:v>9.1772665986241364</c:v>
                  </c:pt>
                  <c:pt idx="94">
                    <c:v>2.9439202887759488</c:v>
                  </c:pt>
                  <c:pt idx="95">
                    <c:v>4.9888765156985881</c:v>
                  </c:pt>
                  <c:pt idx="96">
                    <c:v>1.699673171197595</c:v>
                  </c:pt>
                  <c:pt idx="97">
                    <c:v>13.274871834493251</c:v>
                  </c:pt>
                  <c:pt idx="98">
                    <c:v>4.9665548085837798</c:v>
                  </c:pt>
                  <c:pt idx="99">
                    <c:v>9.8432153734889329</c:v>
                  </c:pt>
                  <c:pt idx="100">
                    <c:v>5.5577773335110221</c:v>
                  </c:pt>
                  <c:pt idx="101">
                    <c:v>6.2360956446232363</c:v>
                  </c:pt>
                  <c:pt idx="102">
                    <c:v>9.41629792788369</c:v>
                  </c:pt>
                  <c:pt idx="103">
                    <c:v>4.1899350299921787</c:v>
                  </c:pt>
                  <c:pt idx="104">
                    <c:v>18.263503375736967</c:v>
                  </c:pt>
                  <c:pt idx="105">
                    <c:v>13.4412301024373</c:v>
                  </c:pt>
                  <c:pt idx="106">
                    <c:v>13.912424503139471</c:v>
                  </c:pt>
                  <c:pt idx="107">
                    <c:v>15.107025591499546</c:v>
                  </c:pt>
                  <c:pt idx="108">
                    <c:v>12.39175353029407</c:v>
                  </c:pt>
                  <c:pt idx="109">
                    <c:v>7.1336448530108996</c:v>
                  </c:pt>
                  <c:pt idx="110">
                    <c:v>5.7927157323275891</c:v>
                  </c:pt>
                  <c:pt idx="111">
                    <c:v>17.820088539498212</c:v>
                  </c:pt>
                  <c:pt idx="112">
                    <c:v>9.9777530313971763</c:v>
                  </c:pt>
                  <c:pt idx="113">
                    <c:v>8.1649658092772608</c:v>
                  </c:pt>
                  <c:pt idx="114">
                    <c:v>12.283683848458853</c:v>
                  </c:pt>
                  <c:pt idx="115">
                    <c:v>4.3204937989385739</c:v>
                  </c:pt>
                  <c:pt idx="116">
                    <c:v>31.379398762032817</c:v>
                  </c:pt>
                  <c:pt idx="117">
                    <c:v>14.974051630144134</c:v>
                  </c:pt>
                  <c:pt idx="118">
                    <c:v>12.569805089976535</c:v>
                  </c:pt>
                  <c:pt idx="119">
                    <c:v>14.142135623730951</c:v>
                  </c:pt>
                  <c:pt idx="120">
                    <c:v>15.937377450509228</c:v>
                  </c:pt>
                  <c:pt idx="121">
                    <c:v>18.239152027072603</c:v>
                  </c:pt>
                  <c:pt idx="122">
                    <c:v>18.873850222522751</c:v>
                  </c:pt>
                  <c:pt idx="123">
                    <c:v>10.614455552060438</c:v>
                  </c:pt>
                  <c:pt idx="124">
                    <c:v>22.090722034374522</c:v>
                  </c:pt>
                  <c:pt idx="125">
                    <c:v>21.354156504062622</c:v>
                  </c:pt>
                  <c:pt idx="126">
                    <c:v>15.121728296285006</c:v>
                  </c:pt>
                  <c:pt idx="127">
                    <c:v>6.6499791144200007</c:v>
                  </c:pt>
                  <c:pt idx="128">
                    <c:v>8.6023252670426267</c:v>
                  </c:pt>
                  <c:pt idx="129">
                    <c:v>0.94280904158206336</c:v>
                  </c:pt>
                  <c:pt idx="130">
                    <c:v>2.8674417556808756</c:v>
                  </c:pt>
                  <c:pt idx="131">
                    <c:v>1.247219128924647</c:v>
                  </c:pt>
                  <c:pt idx="132">
                    <c:v>5.3541261347363367</c:v>
                  </c:pt>
                  <c:pt idx="133">
                    <c:v>4.9665548085837798</c:v>
                  </c:pt>
                  <c:pt idx="134">
                    <c:v>2.4494897427831779</c:v>
                  </c:pt>
                  <c:pt idx="135">
                    <c:v>0.94280904158206336</c:v>
                  </c:pt>
                  <c:pt idx="136">
                    <c:v>2.8674417556808756</c:v>
                  </c:pt>
                  <c:pt idx="137">
                    <c:v>3.0912061651652345</c:v>
                  </c:pt>
                  <c:pt idx="138">
                    <c:v>2.1602468994692869</c:v>
                  </c:pt>
                  <c:pt idx="139">
                    <c:v>6.9442222186665532</c:v>
                  </c:pt>
                  <c:pt idx="140">
                    <c:v>2.4494897427831779</c:v>
                  </c:pt>
                  <c:pt idx="141">
                    <c:v>0.47140452079103168</c:v>
                  </c:pt>
                  <c:pt idx="142">
                    <c:v>3.7712361663282534</c:v>
                  </c:pt>
                  <c:pt idx="143">
                    <c:v>0.94280904158206336</c:v>
                  </c:pt>
                  <c:pt idx="144">
                    <c:v>6.0184900284225957</c:v>
                  </c:pt>
                  <c:pt idx="145">
                    <c:v>3.0912061651652345</c:v>
                  </c:pt>
                  <c:pt idx="146">
                    <c:v>0.81649658092772603</c:v>
                  </c:pt>
                  <c:pt idx="147">
                    <c:v>0.47140452079103168</c:v>
                  </c:pt>
                  <c:pt idx="148">
                    <c:v>3.6817870057290873</c:v>
                  </c:pt>
                  <c:pt idx="149">
                    <c:v>0.94280904158206336</c:v>
                  </c:pt>
                </c:numCache>
              </c:numRef>
            </c:minus>
            <c:spPr>
              <a:noFill/>
              <a:ln w="6350" cap="flat" cmpd="sng" algn="ctr">
                <a:solidFill>
                  <a:schemeClr val="tx1"/>
                </a:solidFill>
                <a:round/>
              </a:ln>
              <a:effectLst/>
            </c:spPr>
          </c:errBars>
          <c:xVal>
            <c:numRef>
              <c:f>'[Diagramm in Microsoft PowerPoint]Tabelle1'!$A$3:$A$152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'[Diagramm in Microsoft PowerPoint]Tabelle1'!$B$3:$B$152</c:f>
              <c:numCache>
                <c:formatCode>General</c:formatCode>
                <c:ptCount val="150"/>
                <c:pt idx="0">
                  <c:v>214</c:v>
                </c:pt>
                <c:pt idx="1">
                  <c:v>209.33333333333334</c:v>
                </c:pt>
                <c:pt idx="2">
                  <c:v>207.33333333333334</c:v>
                </c:pt>
                <c:pt idx="3">
                  <c:v>209</c:v>
                </c:pt>
                <c:pt idx="4">
                  <c:v>208.33333333333334</c:v>
                </c:pt>
                <c:pt idx="5">
                  <c:v>211.66666666666666</c:v>
                </c:pt>
                <c:pt idx="6">
                  <c:v>207.66666666666666</c:v>
                </c:pt>
                <c:pt idx="7">
                  <c:v>208.33333333333334</c:v>
                </c:pt>
                <c:pt idx="8">
                  <c:v>210.33333333333334</c:v>
                </c:pt>
                <c:pt idx="9">
                  <c:v>209</c:v>
                </c:pt>
                <c:pt idx="10">
                  <c:v>202.66666666666666</c:v>
                </c:pt>
                <c:pt idx="11">
                  <c:v>205</c:v>
                </c:pt>
                <c:pt idx="12">
                  <c:v>210</c:v>
                </c:pt>
                <c:pt idx="13">
                  <c:v>206.33333333333334</c:v>
                </c:pt>
                <c:pt idx="14">
                  <c:v>208.66666666666666</c:v>
                </c:pt>
                <c:pt idx="15">
                  <c:v>203.66666666666666</c:v>
                </c:pt>
                <c:pt idx="16">
                  <c:v>209</c:v>
                </c:pt>
                <c:pt idx="17">
                  <c:v>209.33333333333334</c:v>
                </c:pt>
                <c:pt idx="18">
                  <c:v>207.33333333333334</c:v>
                </c:pt>
                <c:pt idx="19">
                  <c:v>211.33333333333334</c:v>
                </c:pt>
                <c:pt idx="20">
                  <c:v>216</c:v>
                </c:pt>
                <c:pt idx="21">
                  <c:v>248</c:v>
                </c:pt>
                <c:pt idx="22">
                  <c:v>255.66666666666666</c:v>
                </c:pt>
                <c:pt idx="23">
                  <c:v>286.66666666666669</c:v>
                </c:pt>
                <c:pt idx="24">
                  <c:v>277.33333333333331</c:v>
                </c:pt>
                <c:pt idx="25">
                  <c:v>287</c:v>
                </c:pt>
                <c:pt idx="26">
                  <c:v>319.33333333333331</c:v>
                </c:pt>
                <c:pt idx="27">
                  <c:v>324.33333333333331</c:v>
                </c:pt>
                <c:pt idx="28">
                  <c:v>342.66666666666669</c:v>
                </c:pt>
                <c:pt idx="29">
                  <c:v>369.66666666666669</c:v>
                </c:pt>
                <c:pt idx="30">
                  <c:v>372</c:v>
                </c:pt>
                <c:pt idx="31">
                  <c:v>396.33333333333331</c:v>
                </c:pt>
                <c:pt idx="32">
                  <c:v>438.66666666666669</c:v>
                </c:pt>
                <c:pt idx="33">
                  <c:v>436</c:v>
                </c:pt>
                <c:pt idx="34">
                  <c:v>445</c:v>
                </c:pt>
                <c:pt idx="35">
                  <c:v>454</c:v>
                </c:pt>
                <c:pt idx="36">
                  <c:v>480.66666666666669</c:v>
                </c:pt>
                <c:pt idx="37">
                  <c:v>483</c:v>
                </c:pt>
                <c:pt idx="38">
                  <c:v>480.66666666666669</c:v>
                </c:pt>
                <c:pt idx="39">
                  <c:v>492</c:v>
                </c:pt>
                <c:pt idx="40">
                  <c:v>495.66666666666669</c:v>
                </c:pt>
                <c:pt idx="41">
                  <c:v>497.66666666666669</c:v>
                </c:pt>
                <c:pt idx="42">
                  <c:v>497.66666666666669</c:v>
                </c:pt>
                <c:pt idx="43">
                  <c:v>496</c:v>
                </c:pt>
                <c:pt idx="44">
                  <c:v>505</c:v>
                </c:pt>
                <c:pt idx="45">
                  <c:v>507.33333333333331</c:v>
                </c:pt>
                <c:pt idx="46">
                  <c:v>503.33333333333331</c:v>
                </c:pt>
                <c:pt idx="47">
                  <c:v>505.66666666666669</c:v>
                </c:pt>
                <c:pt idx="48">
                  <c:v>507.33333333333331</c:v>
                </c:pt>
                <c:pt idx="49">
                  <c:v>506.66666666666669</c:v>
                </c:pt>
                <c:pt idx="50">
                  <c:v>514.66666666666663</c:v>
                </c:pt>
                <c:pt idx="51">
                  <c:v>510</c:v>
                </c:pt>
                <c:pt idx="52">
                  <c:v>514.33333333333337</c:v>
                </c:pt>
                <c:pt idx="53">
                  <c:v>508</c:v>
                </c:pt>
                <c:pt idx="54">
                  <c:v>506</c:v>
                </c:pt>
                <c:pt idx="55">
                  <c:v>503.33333333333331</c:v>
                </c:pt>
                <c:pt idx="56">
                  <c:v>509.33333333333331</c:v>
                </c:pt>
                <c:pt idx="57">
                  <c:v>506.33333333333331</c:v>
                </c:pt>
                <c:pt idx="58">
                  <c:v>507.66666666666669</c:v>
                </c:pt>
                <c:pt idx="59">
                  <c:v>504.33333333333331</c:v>
                </c:pt>
                <c:pt idx="60">
                  <c:v>505.33333333333331</c:v>
                </c:pt>
                <c:pt idx="61">
                  <c:v>503.33333333333331</c:v>
                </c:pt>
                <c:pt idx="62">
                  <c:v>509.33333333333331</c:v>
                </c:pt>
                <c:pt idx="63">
                  <c:v>513.33333333333337</c:v>
                </c:pt>
                <c:pt idx="64">
                  <c:v>507</c:v>
                </c:pt>
                <c:pt idx="65">
                  <c:v>506.33333333333331</c:v>
                </c:pt>
                <c:pt idx="66">
                  <c:v>508</c:v>
                </c:pt>
                <c:pt idx="67">
                  <c:v>509.66666666666669</c:v>
                </c:pt>
                <c:pt idx="68">
                  <c:v>502.66666666666669</c:v>
                </c:pt>
                <c:pt idx="69">
                  <c:v>506.66666666666669</c:v>
                </c:pt>
                <c:pt idx="70">
                  <c:v>502.33333333333331</c:v>
                </c:pt>
                <c:pt idx="71">
                  <c:v>502.66666666666669</c:v>
                </c:pt>
                <c:pt idx="72">
                  <c:v>508.66666666666669</c:v>
                </c:pt>
                <c:pt idx="73">
                  <c:v>506</c:v>
                </c:pt>
                <c:pt idx="74">
                  <c:v>510</c:v>
                </c:pt>
                <c:pt idx="75">
                  <c:v>504</c:v>
                </c:pt>
                <c:pt idx="76">
                  <c:v>503.66666666666669</c:v>
                </c:pt>
                <c:pt idx="77">
                  <c:v>501.66666666666669</c:v>
                </c:pt>
                <c:pt idx="78">
                  <c:v>516</c:v>
                </c:pt>
                <c:pt idx="79">
                  <c:v>509</c:v>
                </c:pt>
                <c:pt idx="80">
                  <c:v>504</c:v>
                </c:pt>
                <c:pt idx="81">
                  <c:v>504.33333333333331</c:v>
                </c:pt>
                <c:pt idx="82">
                  <c:v>505.66666666666669</c:v>
                </c:pt>
                <c:pt idx="83">
                  <c:v>503.66666666666669</c:v>
                </c:pt>
                <c:pt idx="84">
                  <c:v>504.33333333333331</c:v>
                </c:pt>
                <c:pt idx="85">
                  <c:v>509</c:v>
                </c:pt>
                <c:pt idx="86">
                  <c:v>506.66666666666669</c:v>
                </c:pt>
                <c:pt idx="87">
                  <c:v>509.66666666666669</c:v>
                </c:pt>
                <c:pt idx="88">
                  <c:v>506.33333333333331</c:v>
                </c:pt>
                <c:pt idx="89">
                  <c:v>504</c:v>
                </c:pt>
                <c:pt idx="90">
                  <c:v>505.66666666666669</c:v>
                </c:pt>
                <c:pt idx="91">
                  <c:v>512.33333333333337</c:v>
                </c:pt>
                <c:pt idx="92">
                  <c:v>503.66666666666669</c:v>
                </c:pt>
                <c:pt idx="93">
                  <c:v>506.33333333333331</c:v>
                </c:pt>
                <c:pt idx="94">
                  <c:v>513</c:v>
                </c:pt>
                <c:pt idx="95">
                  <c:v>508.66666666666669</c:v>
                </c:pt>
                <c:pt idx="96">
                  <c:v>504.66666666666669</c:v>
                </c:pt>
                <c:pt idx="97">
                  <c:v>508.33333333333331</c:v>
                </c:pt>
                <c:pt idx="98">
                  <c:v>506</c:v>
                </c:pt>
                <c:pt idx="99">
                  <c:v>503.66666666666669</c:v>
                </c:pt>
                <c:pt idx="100">
                  <c:v>502.66666666666669</c:v>
                </c:pt>
                <c:pt idx="101">
                  <c:v>500.66666666666669</c:v>
                </c:pt>
                <c:pt idx="102">
                  <c:v>511</c:v>
                </c:pt>
                <c:pt idx="103">
                  <c:v>499.66666666666669</c:v>
                </c:pt>
                <c:pt idx="104">
                  <c:v>492.66666666666669</c:v>
                </c:pt>
                <c:pt idx="105">
                  <c:v>492</c:v>
                </c:pt>
                <c:pt idx="106">
                  <c:v>491.66666666666669</c:v>
                </c:pt>
                <c:pt idx="107">
                  <c:v>490.33333333333331</c:v>
                </c:pt>
                <c:pt idx="108">
                  <c:v>483.33333333333331</c:v>
                </c:pt>
                <c:pt idx="109">
                  <c:v>485.66666666666669</c:v>
                </c:pt>
                <c:pt idx="110">
                  <c:v>476.66666666666669</c:v>
                </c:pt>
                <c:pt idx="111">
                  <c:v>483.66666666666669</c:v>
                </c:pt>
                <c:pt idx="112">
                  <c:v>475.66666666666669</c:v>
                </c:pt>
                <c:pt idx="113">
                  <c:v>469</c:v>
                </c:pt>
                <c:pt idx="114">
                  <c:v>478.33333333333331</c:v>
                </c:pt>
                <c:pt idx="115">
                  <c:v>441</c:v>
                </c:pt>
                <c:pt idx="116">
                  <c:v>427</c:v>
                </c:pt>
                <c:pt idx="117">
                  <c:v>397.33333333333331</c:v>
                </c:pt>
                <c:pt idx="118">
                  <c:v>377</c:v>
                </c:pt>
                <c:pt idx="119">
                  <c:v>366</c:v>
                </c:pt>
                <c:pt idx="120">
                  <c:v>346</c:v>
                </c:pt>
                <c:pt idx="121">
                  <c:v>332</c:v>
                </c:pt>
                <c:pt idx="122">
                  <c:v>299.66666666666669</c:v>
                </c:pt>
                <c:pt idx="123">
                  <c:v>285</c:v>
                </c:pt>
                <c:pt idx="124">
                  <c:v>280</c:v>
                </c:pt>
                <c:pt idx="125">
                  <c:v>260</c:v>
                </c:pt>
                <c:pt idx="126">
                  <c:v>248</c:v>
                </c:pt>
                <c:pt idx="127">
                  <c:v>222.66666666666666</c:v>
                </c:pt>
                <c:pt idx="128">
                  <c:v>216</c:v>
                </c:pt>
                <c:pt idx="129">
                  <c:v>209.66666666666666</c:v>
                </c:pt>
                <c:pt idx="130">
                  <c:v>207.33333333333334</c:v>
                </c:pt>
                <c:pt idx="131">
                  <c:v>203.33333333333334</c:v>
                </c:pt>
                <c:pt idx="132">
                  <c:v>207</c:v>
                </c:pt>
                <c:pt idx="133">
                  <c:v>203</c:v>
                </c:pt>
                <c:pt idx="134">
                  <c:v>207</c:v>
                </c:pt>
                <c:pt idx="135">
                  <c:v>207.66666666666666</c:v>
                </c:pt>
                <c:pt idx="136">
                  <c:v>204.33333333333334</c:v>
                </c:pt>
                <c:pt idx="137">
                  <c:v>207.66666666666666</c:v>
                </c:pt>
                <c:pt idx="138">
                  <c:v>208</c:v>
                </c:pt>
                <c:pt idx="139">
                  <c:v>211.33333333333334</c:v>
                </c:pt>
                <c:pt idx="140">
                  <c:v>208</c:v>
                </c:pt>
                <c:pt idx="141">
                  <c:v>211.66666666666666</c:v>
                </c:pt>
                <c:pt idx="142">
                  <c:v>212.33333333333334</c:v>
                </c:pt>
                <c:pt idx="143">
                  <c:v>212.33333333333334</c:v>
                </c:pt>
                <c:pt idx="144">
                  <c:v>213.66666666666666</c:v>
                </c:pt>
                <c:pt idx="145">
                  <c:v>211.66666666666666</c:v>
                </c:pt>
                <c:pt idx="146">
                  <c:v>210</c:v>
                </c:pt>
                <c:pt idx="147">
                  <c:v>212.33333333333334</c:v>
                </c:pt>
                <c:pt idx="148">
                  <c:v>213.66666666666666</c:v>
                </c:pt>
                <c:pt idx="149">
                  <c:v>217.66666666666666</c:v>
                </c:pt>
              </c:numCache>
            </c:numRef>
          </c:yVal>
          <c:smooth val="1"/>
          <c:extLst>
            <c:ext xmlns:c16="http://schemas.microsoft.com/office/drawing/2014/chart" uri="{C3380CC4-5D6E-409C-BE32-E72D297353CC}">
              <c16:uniqueId val="{00000000-4035-43E2-A7B3-5D37F969D7B2}"/>
            </c:ext>
          </c:extLst>
        </c:ser>
        <c:ser>
          <c:idx val="1"/>
          <c:order val="1"/>
          <c:tx>
            <c:v>SImu</c:v>
          </c:tx>
          <c:spPr>
            <a:ln w="25400" cap="rnd">
              <a:solidFill>
                <a:schemeClr val="tx1"/>
              </a:solidFill>
              <a:prstDash val="sysDash"/>
              <a:round/>
            </a:ln>
            <a:effectLst/>
          </c:spPr>
          <c:marker>
            <c:symbol val="none"/>
          </c:marker>
          <c:xVal>
            <c:numRef>
              <c:f>'[Diagramm in Microsoft PowerPoint]Tabelle1'!$D$3:$D$94</c:f>
              <c:numCache>
                <c:formatCode>General</c:formatCode>
                <c:ptCount val="92"/>
                <c:pt idx="0">
                  <c:v>0.74890500000000004</c:v>
                </c:pt>
                <c:pt idx="1">
                  <c:v>1.75183</c:v>
                </c:pt>
                <c:pt idx="2">
                  <c:v>4.9745499999999998</c:v>
                </c:pt>
                <c:pt idx="3">
                  <c:v>8.1572300000000002</c:v>
                </c:pt>
                <c:pt idx="4">
                  <c:v>9.1397399999999998</c:v>
                </c:pt>
                <c:pt idx="5">
                  <c:v>10.1205</c:v>
                </c:pt>
                <c:pt idx="6">
                  <c:v>13.3057</c:v>
                </c:pt>
                <c:pt idx="7">
                  <c:v>15.019600000000001</c:v>
                </c:pt>
                <c:pt idx="8">
                  <c:v>15.019600000000001</c:v>
                </c:pt>
                <c:pt idx="9">
                  <c:v>16.497900000000001</c:v>
                </c:pt>
                <c:pt idx="10">
                  <c:v>17.473299999999998</c:v>
                </c:pt>
                <c:pt idx="11">
                  <c:v>18.447700000000001</c:v>
                </c:pt>
                <c:pt idx="12">
                  <c:v>21.643999999999998</c:v>
                </c:pt>
                <c:pt idx="13">
                  <c:v>24.845800000000001</c:v>
                </c:pt>
                <c:pt idx="14">
                  <c:v>25.815999999999999</c:v>
                </c:pt>
                <c:pt idx="15">
                  <c:v>26.784199999999998</c:v>
                </c:pt>
                <c:pt idx="16">
                  <c:v>29.9864</c:v>
                </c:pt>
                <c:pt idx="17">
                  <c:v>30.039200000000001</c:v>
                </c:pt>
                <c:pt idx="18">
                  <c:v>30.039200000000001</c:v>
                </c:pt>
                <c:pt idx="19">
                  <c:v>33.199199999999998</c:v>
                </c:pt>
                <c:pt idx="20">
                  <c:v>34.1629</c:v>
                </c:pt>
                <c:pt idx="21">
                  <c:v>35.125100000000003</c:v>
                </c:pt>
                <c:pt idx="22">
                  <c:v>38.340800000000002</c:v>
                </c:pt>
                <c:pt idx="23">
                  <c:v>41.563000000000002</c:v>
                </c:pt>
                <c:pt idx="24">
                  <c:v>42.518799999999999</c:v>
                </c:pt>
                <c:pt idx="25">
                  <c:v>43.472799999999999</c:v>
                </c:pt>
                <c:pt idx="26">
                  <c:v>45.058700000000002</c:v>
                </c:pt>
                <c:pt idx="27">
                  <c:v>45.058700000000002</c:v>
                </c:pt>
                <c:pt idx="28">
                  <c:v>46.696199999999997</c:v>
                </c:pt>
                <c:pt idx="29">
                  <c:v>49.924799999999998</c:v>
                </c:pt>
                <c:pt idx="30">
                  <c:v>50.872900000000001</c:v>
                </c:pt>
                <c:pt idx="31">
                  <c:v>51.819099999999999</c:v>
                </c:pt>
                <c:pt idx="32">
                  <c:v>55.0486</c:v>
                </c:pt>
                <c:pt idx="33">
                  <c:v>58.2834</c:v>
                </c:pt>
                <c:pt idx="34">
                  <c:v>59.223599999999998</c:v>
                </c:pt>
                <c:pt idx="35">
                  <c:v>60.078299999999999</c:v>
                </c:pt>
                <c:pt idx="36">
                  <c:v>60.078299999999999</c:v>
                </c:pt>
                <c:pt idx="37">
                  <c:v>60.161999999999999</c:v>
                </c:pt>
                <c:pt idx="38">
                  <c:v>63.3979</c:v>
                </c:pt>
                <c:pt idx="39">
                  <c:v>66.639399999999995</c:v>
                </c:pt>
                <c:pt idx="40">
                  <c:v>67.571700000000007</c:v>
                </c:pt>
                <c:pt idx="41">
                  <c:v>68.502099999999999</c:v>
                </c:pt>
                <c:pt idx="42">
                  <c:v>71.745099999999994</c:v>
                </c:pt>
                <c:pt idx="43">
                  <c:v>74.994399999999999</c:v>
                </c:pt>
                <c:pt idx="44">
                  <c:v>75.097899999999996</c:v>
                </c:pt>
                <c:pt idx="45">
                  <c:v>75.097899999999996</c:v>
                </c:pt>
                <c:pt idx="46">
                  <c:v>75.918599999999998</c:v>
                </c:pt>
                <c:pt idx="47">
                  <c:v>76.840999999999994</c:v>
                </c:pt>
                <c:pt idx="48">
                  <c:v>80.092100000000002</c:v>
                </c:pt>
                <c:pt idx="49">
                  <c:v>83.349900000000005</c:v>
                </c:pt>
                <c:pt idx="50">
                  <c:v>84.266000000000005</c:v>
                </c:pt>
                <c:pt idx="51">
                  <c:v>85.180300000000003</c:v>
                </c:pt>
                <c:pt idx="52">
                  <c:v>88.440399999999997</c:v>
                </c:pt>
                <c:pt idx="53">
                  <c:v>90.117500000000007</c:v>
                </c:pt>
                <c:pt idx="54">
                  <c:v>90.117500000000007</c:v>
                </c:pt>
                <c:pt idx="55">
                  <c:v>91.707800000000006</c:v>
                </c:pt>
                <c:pt idx="56">
                  <c:v>92.615600000000001</c:v>
                </c:pt>
                <c:pt idx="57">
                  <c:v>93.521799999999999</c:v>
                </c:pt>
                <c:pt idx="58">
                  <c:v>96.791799999999995</c:v>
                </c:pt>
                <c:pt idx="59">
                  <c:v>100.069</c:v>
                </c:pt>
                <c:pt idx="60">
                  <c:v>100.96899999999999</c:v>
                </c:pt>
                <c:pt idx="61">
                  <c:v>101.867</c:v>
                </c:pt>
                <c:pt idx="62">
                  <c:v>105.137</c:v>
                </c:pt>
                <c:pt idx="63">
                  <c:v>105.137</c:v>
                </c:pt>
                <c:pt idx="64">
                  <c:v>105.14700000000001</c:v>
                </c:pt>
                <c:pt idx="65">
                  <c:v>108.434</c:v>
                </c:pt>
                <c:pt idx="66">
                  <c:v>109.325</c:v>
                </c:pt>
                <c:pt idx="67">
                  <c:v>110.215</c:v>
                </c:pt>
                <c:pt idx="68">
                  <c:v>113.504</c:v>
                </c:pt>
                <c:pt idx="69">
                  <c:v>116.8</c:v>
                </c:pt>
                <c:pt idx="70">
                  <c:v>117.682</c:v>
                </c:pt>
                <c:pt idx="71">
                  <c:v>118.56</c:v>
                </c:pt>
                <c:pt idx="72">
                  <c:v>120.157</c:v>
                </c:pt>
                <c:pt idx="73">
                  <c:v>120.157</c:v>
                </c:pt>
                <c:pt idx="74">
                  <c:v>121.85299999999999</c:v>
                </c:pt>
                <c:pt idx="75">
                  <c:v>125.15600000000001</c:v>
                </c:pt>
                <c:pt idx="76">
                  <c:v>126.026</c:v>
                </c:pt>
                <c:pt idx="77">
                  <c:v>126.89400000000001</c:v>
                </c:pt>
                <c:pt idx="78">
                  <c:v>130.19800000000001</c:v>
                </c:pt>
                <c:pt idx="79">
                  <c:v>133.50700000000001</c:v>
                </c:pt>
                <c:pt idx="80">
                  <c:v>134.36600000000001</c:v>
                </c:pt>
                <c:pt idx="81">
                  <c:v>135.17599999999999</c:v>
                </c:pt>
                <c:pt idx="82">
                  <c:v>135.17599999999999</c:v>
                </c:pt>
                <c:pt idx="83">
                  <c:v>135.22300000000001</c:v>
                </c:pt>
                <c:pt idx="84">
                  <c:v>138.53299999999999</c:v>
                </c:pt>
                <c:pt idx="85">
                  <c:v>141.85</c:v>
                </c:pt>
                <c:pt idx="86">
                  <c:v>142.69900000000001</c:v>
                </c:pt>
                <c:pt idx="87">
                  <c:v>143.54499999999999</c:v>
                </c:pt>
                <c:pt idx="88">
                  <c:v>146.864</c:v>
                </c:pt>
                <c:pt idx="89">
                  <c:v>149.46</c:v>
                </c:pt>
                <c:pt idx="90">
                  <c:v>150.059</c:v>
                </c:pt>
                <c:pt idx="91">
                  <c:v>150.196</c:v>
                </c:pt>
              </c:numCache>
            </c:numRef>
          </c:xVal>
          <c:yVal>
            <c:numRef>
              <c:f>'[Diagramm in Microsoft PowerPoint]Tabelle1'!$E$3:$E$94</c:f>
              <c:numCache>
                <c:formatCode>General</c:formatCode>
                <c:ptCount val="92"/>
                <c:pt idx="0">
                  <c:v>214.333</c:v>
                </c:pt>
                <c:pt idx="1">
                  <c:v>213.78</c:v>
                </c:pt>
                <c:pt idx="2">
                  <c:v>212</c:v>
                </c:pt>
                <c:pt idx="3">
                  <c:v>208.94399999999999</c:v>
                </c:pt>
                <c:pt idx="4">
                  <c:v>208</c:v>
                </c:pt>
                <c:pt idx="5">
                  <c:v>208.863</c:v>
                </c:pt>
                <c:pt idx="6">
                  <c:v>211.667</c:v>
                </c:pt>
                <c:pt idx="7">
                  <c:v>209.61</c:v>
                </c:pt>
                <c:pt idx="8">
                  <c:v>209.61</c:v>
                </c:pt>
                <c:pt idx="9">
                  <c:v>207.83699999999999</c:v>
                </c:pt>
                <c:pt idx="10">
                  <c:v>206.667</c:v>
                </c:pt>
                <c:pt idx="11">
                  <c:v>204.04499999999999</c:v>
                </c:pt>
                <c:pt idx="12">
                  <c:v>195.44399999999999</c:v>
                </c:pt>
                <c:pt idx="13">
                  <c:v>202.43700000000001</c:v>
                </c:pt>
                <c:pt idx="14">
                  <c:v>204.55600000000001</c:v>
                </c:pt>
                <c:pt idx="15">
                  <c:v>221.16900000000001</c:v>
                </c:pt>
                <c:pt idx="16">
                  <c:v>276.11099999999999</c:v>
                </c:pt>
                <c:pt idx="17">
                  <c:v>277.471</c:v>
                </c:pt>
                <c:pt idx="18">
                  <c:v>277.471</c:v>
                </c:pt>
                <c:pt idx="19">
                  <c:v>358.93400000000003</c:v>
                </c:pt>
                <c:pt idx="20">
                  <c:v>383.77800000000002</c:v>
                </c:pt>
                <c:pt idx="21">
                  <c:v>394.62700000000001</c:v>
                </c:pt>
                <c:pt idx="22">
                  <c:v>430.88900000000001</c:v>
                </c:pt>
                <c:pt idx="23">
                  <c:v>439.54399999999998</c:v>
                </c:pt>
                <c:pt idx="24">
                  <c:v>442.11099999999999</c:v>
                </c:pt>
                <c:pt idx="25">
                  <c:v>443.91300000000001</c:v>
                </c:pt>
                <c:pt idx="26">
                  <c:v>446.90800000000002</c:v>
                </c:pt>
                <c:pt idx="27">
                  <c:v>446.90800000000002</c:v>
                </c:pt>
                <c:pt idx="28">
                  <c:v>450</c:v>
                </c:pt>
                <c:pt idx="29">
                  <c:v>458.67500000000001</c:v>
                </c:pt>
                <c:pt idx="30">
                  <c:v>461.22199999999998</c:v>
                </c:pt>
                <c:pt idx="31">
                  <c:v>463.63900000000001</c:v>
                </c:pt>
                <c:pt idx="32">
                  <c:v>471.88900000000001</c:v>
                </c:pt>
                <c:pt idx="33">
                  <c:v>466.03500000000003</c:v>
                </c:pt>
                <c:pt idx="34">
                  <c:v>464.33300000000003</c:v>
                </c:pt>
                <c:pt idx="35">
                  <c:v>463.28699999999998</c:v>
                </c:pt>
                <c:pt idx="36">
                  <c:v>463.28699999999998</c:v>
                </c:pt>
                <c:pt idx="37">
                  <c:v>463.18400000000003</c:v>
                </c:pt>
                <c:pt idx="38">
                  <c:v>459.22199999999998</c:v>
                </c:pt>
                <c:pt idx="39">
                  <c:v>459.654</c:v>
                </c:pt>
                <c:pt idx="40">
                  <c:v>459.77800000000002</c:v>
                </c:pt>
                <c:pt idx="41">
                  <c:v>459.827</c:v>
                </c:pt>
                <c:pt idx="42">
                  <c:v>460</c:v>
                </c:pt>
                <c:pt idx="43">
                  <c:v>460</c:v>
                </c:pt>
                <c:pt idx="44">
                  <c:v>460</c:v>
                </c:pt>
                <c:pt idx="45">
                  <c:v>460</c:v>
                </c:pt>
                <c:pt idx="46">
                  <c:v>460</c:v>
                </c:pt>
                <c:pt idx="47">
                  <c:v>459.95100000000002</c:v>
                </c:pt>
                <c:pt idx="48">
                  <c:v>459.77800000000002</c:v>
                </c:pt>
                <c:pt idx="49">
                  <c:v>459.34399999999999</c:v>
                </c:pt>
                <c:pt idx="50">
                  <c:v>459.22199999999998</c:v>
                </c:pt>
                <c:pt idx="51">
                  <c:v>460.34199999999998</c:v>
                </c:pt>
                <c:pt idx="52">
                  <c:v>464.33300000000003</c:v>
                </c:pt>
                <c:pt idx="53">
                  <c:v>467.36799999999999</c:v>
                </c:pt>
                <c:pt idx="54">
                  <c:v>467.36799999999999</c:v>
                </c:pt>
                <c:pt idx="55">
                  <c:v>470.24599999999998</c:v>
                </c:pt>
                <c:pt idx="56">
                  <c:v>471.88900000000001</c:v>
                </c:pt>
                <c:pt idx="57">
                  <c:v>469.57400000000001</c:v>
                </c:pt>
                <c:pt idx="58">
                  <c:v>461.22199999999998</c:v>
                </c:pt>
                <c:pt idx="59">
                  <c:v>452.41699999999997</c:v>
                </c:pt>
                <c:pt idx="60">
                  <c:v>450</c:v>
                </c:pt>
                <c:pt idx="61">
                  <c:v>448.30500000000001</c:v>
                </c:pt>
                <c:pt idx="62">
                  <c:v>442.12900000000002</c:v>
                </c:pt>
                <c:pt idx="63">
                  <c:v>442.12900000000002</c:v>
                </c:pt>
                <c:pt idx="64">
                  <c:v>442.11099999999999</c:v>
                </c:pt>
                <c:pt idx="65">
                  <c:v>433.10700000000003</c:v>
                </c:pt>
                <c:pt idx="66">
                  <c:v>430.66699999999997</c:v>
                </c:pt>
                <c:pt idx="67">
                  <c:v>420.52300000000002</c:v>
                </c:pt>
                <c:pt idx="68">
                  <c:v>383</c:v>
                </c:pt>
                <c:pt idx="69">
                  <c:v>297.71600000000001</c:v>
                </c:pt>
                <c:pt idx="70">
                  <c:v>274.88900000000001</c:v>
                </c:pt>
                <c:pt idx="71">
                  <c:v>259.791</c:v>
                </c:pt>
                <c:pt idx="72">
                  <c:v>232.36600000000001</c:v>
                </c:pt>
                <c:pt idx="73">
                  <c:v>232.36600000000001</c:v>
                </c:pt>
                <c:pt idx="74">
                  <c:v>203.22200000000001</c:v>
                </c:pt>
                <c:pt idx="75">
                  <c:v>196.89099999999999</c:v>
                </c:pt>
                <c:pt idx="76">
                  <c:v>195.22200000000001</c:v>
                </c:pt>
                <c:pt idx="77">
                  <c:v>197.71799999999999</c:v>
                </c:pt>
                <c:pt idx="78">
                  <c:v>207.22200000000001</c:v>
                </c:pt>
                <c:pt idx="79">
                  <c:v>210.92699999999999</c:v>
                </c:pt>
                <c:pt idx="80">
                  <c:v>211.88900000000001</c:v>
                </c:pt>
                <c:pt idx="81">
                  <c:v>211.21899999999999</c:v>
                </c:pt>
                <c:pt idx="82">
                  <c:v>211.21899999999999</c:v>
                </c:pt>
                <c:pt idx="83">
                  <c:v>211.18100000000001</c:v>
                </c:pt>
                <c:pt idx="84">
                  <c:v>208.44399999999999</c:v>
                </c:pt>
                <c:pt idx="85">
                  <c:v>213.57599999999999</c:v>
                </c:pt>
                <c:pt idx="86">
                  <c:v>214.88900000000001</c:v>
                </c:pt>
                <c:pt idx="87">
                  <c:v>215.95099999999999</c:v>
                </c:pt>
                <c:pt idx="88">
                  <c:v>220.11099999999999</c:v>
                </c:pt>
                <c:pt idx="89">
                  <c:v>216.048</c:v>
                </c:pt>
                <c:pt idx="90">
                  <c:v>215.11099999999999</c:v>
                </c:pt>
                <c:pt idx="91">
                  <c:v>215.01300000000001</c:v>
                </c:pt>
              </c:numCache>
            </c:numRef>
          </c:yVal>
          <c:smooth val="1"/>
          <c:extLst>
            <c:ext xmlns:c16="http://schemas.microsoft.com/office/drawing/2014/chart" uri="{C3380CC4-5D6E-409C-BE32-E72D297353CC}">
              <c16:uniqueId val="{00000001-4035-43E2-A7B3-5D37F969D7B2}"/>
            </c:ext>
          </c:extLst>
        </c:ser>
        <c:ser>
          <c:idx val="2"/>
          <c:order val="2"/>
          <c:tx>
            <c:strRef>
              <c:f>'[Diagramm in Microsoft PowerPoint]Tabelle1'!$F$1</c:f>
              <c:strCache>
                <c:ptCount val="1"/>
                <c:pt idx="0">
                  <c:v>0.8 DUC</c:v>
                </c:pt>
              </c:strCache>
            </c:strRef>
          </c:tx>
          <c:spPr>
            <a:ln w="25400" cap="rnd">
              <a:solidFill>
                <a:srgbClr val="C00000"/>
              </a:solidFill>
              <a:round/>
            </a:ln>
            <a:effectLst/>
          </c:spPr>
          <c:marker>
            <c:symbol val="none"/>
          </c:marker>
          <c:errBars>
            <c:errDir val="y"/>
            <c:errBarType val="both"/>
            <c:errValType val="cust"/>
            <c:noEndCap val="0"/>
            <c:plus>
              <c:numRef>
                <c:f>'[Diagramm in Microsoft PowerPoint]Tabelle1'!$H$3:$H$152</c:f>
                <c:numCache>
                  <c:formatCode>General</c:formatCode>
                  <c:ptCount val="150"/>
                  <c:pt idx="0">
                    <c:v>7.7888809636986149</c:v>
                  </c:pt>
                  <c:pt idx="1">
                    <c:v>3.858612300930075</c:v>
                  </c:pt>
                  <c:pt idx="2">
                    <c:v>5.715476066494082</c:v>
                  </c:pt>
                  <c:pt idx="3">
                    <c:v>4.0824829046386304</c:v>
                  </c:pt>
                  <c:pt idx="4">
                    <c:v>4.5460605656619517</c:v>
                  </c:pt>
                  <c:pt idx="5">
                    <c:v>9.5684667296048822</c:v>
                  </c:pt>
                  <c:pt idx="6">
                    <c:v>7.4833147735478827</c:v>
                  </c:pt>
                  <c:pt idx="7">
                    <c:v>1.247219128924647</c:v>
                  </c:pt>
                  <c:pt idx="8">
                    <c:v>4.0276819911981905</c:v>
                  </c:pt>
                  <c:pt idx="9">
                    <c:v>4.1096093353126513</c:v>
                  </c:pt>
                  <c:pt idx="10">
                    <c:v>4.9888765156985881</c:v>
                  </c:pt>
                  <c:pt idx="11">
                    <c:v>4.9216076867444665</c:v>
                  </c:pt>
                  <c:pt idx="12">
                    <c:v>6.5996632910744433</c:v>
                  </c:pt>
                  <c:pt idx="13">
                    <c:v>4.4969125210773466</c:v>
                  </c:pt>
                  <c:pt idx="14">
                    <c:v>1.6329931618554521</c:v>
                  </c:pt>
                  <c:pt idx="15">
                    <c:v>4.4969125210773466</c:v>
                  </c:pt>
                  <c:pt idx="16">
                    <c:v>7.2571803523590805</c:v>
                  </c:pt>
                  <c:pt idx="17">
                    <c:v>2.4494897427831779</c:v>
                  </c:pt>
                  <c:pt idx="18">
                    <c:v>4.7842333648024411</c:v>
                  </c:pt>
                  <c:pt idx="19">
                    <c:v>2.4944382578492941</c:v>
                  </c:pt>
                  <c:pt idx="20">
                    <c:v>1.699673171197595</c:v>
                  </c:pt>
                  <c:pt idx="21">
                    <c:v>2.8674417556808756</c:v>
                  </c:pt>
                  <c:pt idx="22">
                    <c:v>2.8674417556808756</c:v>
                  </c:pt>
                  <c:pt idx="23">
                    <c:v>3.858612300930075</c:v>
                  </c:pt>
                  <c:pt idx="24">
                    <c:v>1.8856180831641267</c:v>
                  </c:pt>
                  <c:pt idx="25">
                    <c:v>2.1602468994692869</c:v>
                  </c:pt>
                  <c:pt idx="26">
                    <c:v>1.247219128924647</c:v>
                  </c:pt>
                  <c:pt idx="27">
                    <c:v>4.7842333648024411</c:v>
                  </c:pt>
                  <c:pt idx="28">
                    <c:v>3.0912061651652345</c:v>
                  </c:pt>
                  <c:pt idx="29">
                    <c:v>0.47140452079103168</c:v>
                  </c:pt>
                  <c:pt idx="30">
                    <c:v>7.5424723326565069</c:v>
                  </c:pt>
                  <c:pt idx="31">
                    <c:v>6.7986926847903799</c:v>
                  </c:pt>
                  <c:pt idx="32">
                    <c:v>5.715476066494082</c:v>
                  </c:pt>
                  <c:pt idx="33">
                    <c:v>5.8878405775518976</c:v>
                  </c:pt>
                  <c:pt idx="34">
                    <c:v>5.9066817155564495</c:v>
                  </c:pt>
                  <c:pt idx="35">
                    <c:v>5.4365021434333638</c:v>
                  </c:pt>
                  <c:pt idx="36">
                    <c:v>6.4807406984078604</c:v>
                  </c:pt>
                  <c:pt idx="37">
                    <c:v>6.164414002968976</c:v>
                  </c:pt>
                  <c:pt idx="38">
                    <c:v>8.055363982396381</c:v>
                  </c:pt>
                  <c:pt idx="39">
                    <c:v>5.0990195135927845</c:v>
                  </c:pt>
                  <c:pt idx="40">
                    <c:v>8.7305339024725299</c:v>
                  </c:pt>
                  <c:pt idx="41">
                    <c:v>12.832251036613439</c:v>
                  </c:pt>
                  <c:pt idx="42">
                    <c:v>6.8475461947247123</c:v>
                  </c:pt>
                  <c:pt idx="43">
                    <c:v>11.953614051360738</c:v>
                  </c:pt>
                  <c:pt idx="44">
                    <c:v>16.391054470858997</c:v>
                  </c:pt>
                  <c:pt idx="45">
                    <c:v>9.41629792788369</c:v>
                  </c:pt>
                  <c:pt idx="46">
                    <c:v>15.641824275533422</c:v>
                  </c:pt>
                  <c:pt idx="47">
                    <c:v>6.5996632910744442</c:v>
                  </c:pt>
                  <c:pt idx="48">
                    <c:v>8.3798700599843556</c:v>
                  </c:pt>
                  <c:pt idx="49">
                    <c:v>4.9665548085837798</c:v>
                  </c:pt>
                  <c:pt idx="50">
                    <c:v>11.430952132988164</c:v>
                  </c:pt>
                  <c:pt idx="51">
                    <c:v>11.585431464655176</c:v>
                  </c:pt>
                  <c:pt idx="52">
                    <c:v>8.2865352631040352</c:v>
                  </c:pt>
                  <c:pt idx="53">
                    <c:v>6.5489609014628334</c:v>
                  </c:pt>
                  <c:pt idx="54">
                    <c:v>11.264496832477199</c:v>
                  </c:pt>
                  <c:pt idx="55">
                    <c:v>13.960261060914616</c:v>
                  </c:pt>
                  <c:pt idx="56">
                    <c:v>13.767917618708921</c:v>
                  </c:pt>
                  <c:pt idx="57">
                    <c:v>14.636332266733431</c:v>
                  </c:pt>
                  <c:pt idx="58">
                    <c:v>15.641824275533422</c:v>
                  </c:pt>
                  <c:pt idx="59">
                    <c:v>11.115554667022044</c:v>
                  </c:pt>
                  <c:pt idx="60">
                    <c:v>6.164414002968976</c:v>
                  </c:pt>
                  <c:pt idx="61">
                    <c:v>9.2855921847894116</c:v>
                  </c:pt>
                  <c:pt idx="62">
                    <c:v>11.728408057172787</c:v>
                  </c:pt>
                  <c:pt idx="63">
                    <c:v>22.60285134421958</c:v>
                  </c:pt>
                  <c:pt idx="64">
                    <c:v>11.025223605694151</c:v>
                  </c:pt>
                  <c:pt idx="65">
                    <c:v>8.7305339024725299</c:v>
                  </c:pt>
                  <c:pt idx="66">
                    <c:v>5.715476066494082</c:v>
                  </c:pt>
                  <c:pt idx="67">
                    <c:v>7.8740078740118111</c:v>
                  </c:pt>
                  <c:pt idx="68">
                    <c:v>13.73559851869101</c:v>
                  </c:pt>
                  <c:pt idx="69">
                    <c:v>14.514360704718161</c:v>
                  </c:pt>
                  <c:pt idx="70">
                    <c:v>7.5865377844940287</c:v>
                  </c:pt>
                  <c:pt idx="71">
                    <c:v>9.6263527187957685</c:v>
                  </c:pt>
                  <c:pt idx="72">
                    <c:v>7.7172246018601509</c:v>
                  </c:pt>
                  <c:pt idx="73">
                    <c:v>7.9302515022468798</c:v>
                  </c:pt>
                  <c:pt idx="74">
                    <c:v>8.8317608663278477</c:v>
                  </c:pt>
                  <c:pt idx="75">
                    <c:v>9.8994949366116654</c:v>
                  </c:pt>
                  <c:pt idx="76">
                    <c:v>8.5244745683629475</c:v>
                  </c:pt>
                  <c:pt idx="77">
                    <c:v>14.817407180595245</c:v>
                  </c:pt>
                  <c:pt idx="78">
                    <c:v>5.1854497287013483</c:v>
                  </c:pt>
                  <c:pt idx="79">
                    <c:v>12.119772641798562</c:v>
                  </c:pt>
                  <c:pt idx="80">
                    <c:v>13.072447700751718</c:v>
                  </c:pt>
                  <c:pt idx="81">
                    <c:v>9.3926685357369131</c:v>
                  </c:pt>
                  <c:pt idx="82">
                    <c:v>14.70449666674185</c:v>
                  </c:pt>
                  <c:pt idx="83">
                    <c:v>9.2855921847894116</c:v>
                  </c:pt>
                  <c:pt idx="84">
                    <c:v>8.6538366571647796</c:v>
                  </c:pt>
                  <c:pt idx="85">
                    <c:v>9.2736184954957039</c:v>
                  </c:pt>
                  <c:pt idx="86">
                    <c:v>12.192894105447921</c:v>
                  </c:pt>
                  <c:pt idx="87">
                    <c:v>11.08552609887726</c:v>
                  </c:pt>
                  <c:pt idx="88">
                    <c:v>12.81492185782739</c:v>
                  </c:pt>
                  <c:pt idx="89">
                    <c:v>8.2192186706253025</c:v>
                  </c:pt>
                  <c:pt idx="90">
                    <c:v>12.710450643291745</c:v>
                  </c:pt>
                  <c:pt idx="91">
                    <c:v>7.4087035902976233</c:v>
                  </c:pt>
                  <c:pt idx="92">
                    <c:v>14.817407180595245</c:v>
                  </c:pt>
                  <c:pt idx="93">
                    <c:v>13.4412301024373</c:v>
                  </c:pt>
                  <c:pt idx="94">
                    <c:v>13.140268896284683</c:v>
                  </c:pt>
                  <c:pt idx="95">
                    <c:v>11.897712198383164</c:v>
                  </c:pt>
                  <c:pt idx="96">
                    <c:v>13.719410418171117</c:v>
                  </c:pt>
                  <c:pt idx="97">
                    <c:v>11.145502331533658</c:v>
                  </c:pt>
                  <c:pt idx="98">
                    <c:v>20.072092289766129</c:v>
                  </c:pt>
                  <c:pt idx="99">
                    <c:v>7.7888809636986149</c:v>
                  </c:pt>
                  <c:pt idx="100">
                    <c:v>5.7927157323275891</c:v>
                  </c:pt>
                  <c:pt idx="101">
                    <c:v>4.1899350299921787</c:v>
                  </c:pt>
                  <c:pt idx="102">
                    <c:v>6.8475461947247123</c:v>
                  </c:pt>
                  <c:pt idx="103">
                    <c:v>10.498677165349081</c:v>
                  </c:pt>
                  <c:pt idx="104">
                    <c:v>12.472191289246471</c:v>
                  </c:pt>
                  <c:pt idx="105">
                    <c:v>8.8065632090819381</c:v>
                  </c:pt>
                  <c:pt idx="106">
                    <c:v>11.430952132988164</c:v>
                  </c:pt>
                  <c:pt idx="107">
                    <c:v>0.47140452079103168</c:v>
                  </c:pt>
                  <c:pt idx="108">
                    <c:v>2.0548046676563256</c:v>
                  </c:pt>
                  <c:pt idx="109">
                    <c:v>4.5460605656619517</c:v>
                  </c:pt>
                  <c:pt idx="110">
                    <c:v>14.70449666674185</c:v>
                  </c:pt>
                  <c:pt idx="111">
                    <c:v>2.3570226039551581</c:v>
                  </c:pt>
                  <c:pt idx="112">
                    <c:v>4.1096093353126513</c:v>
                  </c:pt>
                  <c:pt idx="113">
                    <c:v>4.0824829046386304</c:v>
                  </c:pt>
                  <c:pt idx="114">
                    <c:v>2.8284271247461903</c:v>
                  </c:pt>
                  <c:pt idx="115">
                    <c:v>2.8284271247461903</c:v>
                  </c:pt>
                  <c:pt idx="116">
                    <c:v>6.5489609014628334</c:v>
                  </c:pt>
                  <c:pt idx="117">
                    <c:v>0.81649658092772603</c:v>
                  </c:pt>
                  <c:pt idx="118">
                    <c:v>6.3770421565696633</c:v>
                  </c:pt>
                  <c:pt idx="119">
                    <c:v>4.9888765156985881</c:v>
                  </c:pt>
                  <c:pt idx="120">
                    <c:v>7.2571803523590805</c:v>
                  </c:pt>
                  <c:pt idx="121">
                    <c:v>4.7842333648024411</c:v>
                  </c:pt>
                  <c:pt idx="122">
                    <c:v>4.4969125210773466</c:v>
                  </c:pt>
                  <c:pt idx="123">
                    <c:v>4.2426406871192848</c:v>
                  </c:pt>
                  <c:pt idx="124">
                    <c:v>0.94280904158206336</c:v>
                  </c:pt>
                  <c:pt idx="125">
                    <c:v>0.47140452079103168</c:v>
                  </c:pt>
                  <c:pt idx="126">
                    <c:v>0.94280904158206336</c:v>
                  </c:pt>
                  <c:pt idx="127">
                    <c:v>2.8284271247461903</c:v>
                  </c:pt>
                  <c:pt idx="128">
                    <c:v>1.8856180831641267</c:v>
                  </c:pt>
                  <c:pt idx="129">
                    <c:v>3.2998316455372221</c:v>
                  </c:pt>
                  <c:pt idx="130">
                    <c:v>1.699673171197595</c:v>
                  </c:pt>
                  <c:pt idx="131">
                    <c:v>1.4142135623730951</c:v>
                  </c:pt>
                  <c:pt idx="132">
                    <c:v>2.0548046676563256</c:v>
                  </c:pt>
                  <c:pt idx="133">
                    <c:v>2.4944382578492941</c:v>
                  </c:pt>
                  <c:pt idx="134">
                    <c:v>5.7348835113617511</c:v>
                  </c:pt>
                  <c:pt idx="135">
                    <c:v>2.0548046676563256</c:v>
                  </c:pt>
                  <c:pt idx="136">
                    <c:v>2.4494897427831779</c:v>
                  </c:pt>
                  <c:pt idx="137">
                    <c:v>2.4494897427831779</c:v>
                  </c:pt>
                  <c:pt idx="138">
                    <c:v>1.4142135623730951</c:v>
                  </c:pt>
                  <c:pt idx="139">
                    <c:v>2.1602468994692869</c:v>
                  </c:pt>
                  <c:pt idx="140">
                    <c:v>2.4944382578492941</c:v>
                  </c:pt>
                  <c:pt idx="141">
                    <c:v>4.4969125210773466</c:v>
                  </c:pt>
                  <c:pt idx="142">
                    <c:v>2.6246692913372702</c:v>
                  </c:pt>
                  <c:pt idx="143">
                    <c:v>3.39934634239519</c:v>
                  </c:pt>
                  <c:pt idx="144">
                    <c:v>4.6427960923947058</c:v>
                  </c:pt>
                  <c:pt idx="145">
                    <c:v>4.3204937989385739</c:v>
                  </c:pt>
                  <c:pt idx="146">
                    <c:v>3.8586123009300755</c:v>
                  </c:pt>
                  <c:pt idx="147">
                    <c:v>2.9439202887759488</c:v>
                  </c:pt>
                  <c:pt idx="148">
                    <c:v>4.9216076867444665</c:v>
                  </c:pt>
                  <c:pt idx="149">
                    <c:v>4.3204937989385739</c:v>
                  </c:pt>
                </c:numCache>
              </c:numRef>
            </c:plus>
            <c:minus>
              <c:numRef>
                <c:f>'[Diagramm in Microsoft PowerPoint]Tabelle1'!$H$3:$H$152</c:f>
                <c:numCache>
                  <c:formatCode>General</c:formatCode>
                  <c:ptCount val="150"/>
                  <c:pt idx="0">
                    <c:v>7.7888809636986149</c:v>
                  </c:pt>
                  <c:pt idx="1">
                    <c:v>3.858612300930075</c:v>
                  </c:pt>
                  <c:pt idx="2">
                    <c:v>5.715476066494082</c:v>
                  </c:pt>
                  <c:pt idx="3">
                    <c:v>4.0824829046386304</c:v>
                  </c:pt>
                  <c:pt idx="4">
                    <c:v>4.5460605656619517</c:v>
                  </c:pt>
                  <c:pt idx="5">
                    <c:v>9.5684667296048822</c:v>
                  </c:pt>
                  <c:pt idx="6">
                    <c:v>7.4833147735478827</c:v>
                  </c:pt>
                  <c:pt idx="7">
                    <c:v>1.247219128924647</c:v>
                  </c:pt>
                  <c:pt idx="8">
                    <c:v>4.0276819911981905</c:v>
                  </c:pt>
                  <c:pt idx="9">
                    <c:v>4.1096093353126513</c:v>
                  </c:pt>
                  <c:pt idx="10">
                    <c:v>4.9888765156985881</c:v>
                  </c:pt>
                  <c:pt idx="11">
                    <c:v>4.9216076867444665</c:v>
                  </c:pt>
                  <c:pt idx="12">
                    <c:v>6.5996632910744433</c:v>
                  </c:pt>
                  <c:pt idx="13">
                    <c:v>4.4969125210773466</c:v>
                  </c:pt>
                  <c:pt idx="14">
                    <c:v>1.6329931618554521</c:v>
                  </c:pt>
                  <c:pt idx="15">
                    <c:v>4.4969125210773466</c:v>
                  </c:pt>
                  <c:pt idx="16">
                    <c:v>7.2571803523590805</c:v>
                  </c:pt>
                  <c:pt idx="17">
                    <c:v>2.4494897427831779</c:v>
                  </c:pt>
                  <c:pt idx="18">
                    <c:v>4.7842333648024411</c:v>
                  </c:pt>
                  <c:pt idx="19">
                    <c:v>2.4944382578492941</c:v>
                  </c:pt>
                  <c:pt idx="20">
                    <c:v>1.699673171197595</c:v>
                  </c:pt>
                  <c:pt idx="21">
                    <c:v>2.8674417556808756</c:v>
                  </c:pt>
                  <c:pt idx="22">
                    <c:v>2.8674417556808756</c:v>
                  </c:pt>
                  <c:pt idx="23">
                    <c:v>3.858612300930075</c:v>
                  </c:pt>
                  <c:pt idx="24">
                    <c:v>1.8856180831641267</c:v>
                  </c:pt>
                  <c:pt idx="25">
                    <c:v>2.1602468994692869</c:v>
                  </c:pt>
                  <c:pt idx="26">
                    <c:v>1.247219128924647</c:v>
                  </c:pt>
                  <c:pt idx="27">
                    <c:v>4.7842333648024411</c:v>
                  </c:pt>
                  <c:pt idx="28">
                    <c:v>3.0912061651652345</c:v>
                  </c:pt>
                  <c:pt idx="29">
                    <c:v>0.47140452079103168</c:v>
                  </c:pt>
                  <c:pt idx="30">
                    <c:v>7.5424723326565069</c:v>
                  </c:pt>
                  <c:pt idx="31">
                    <c:v>6.7986926847903799</c:v>
                  </c:pt>
                  <c:pt idx="32">
                    <c:v>5.715476066494082</c:v>
                  </c:pt>
                  <c:pt idx="33">
                    <c:v>5.8878405775518976</c:v>
                  </c:pt>
                  <c:pt idx="34">
                    <c:v>5.9066817155564495</c:v>
                  </c:pt>
                  <c:pt idx="35">
                    <c:v>5.4365021434333638</c:v>
                  </c:pt>
                  <c:pt idx="36">
                    <c:v>6.4807406984078604</c:v>
                  </c:pt>
                  <c:pt idx="37">
                    <c:v>6.164414002968976</c:v>
                  </c:pt>
                  <c:pt idx="38">
                    <c:v>8.055363982396381</c:v>
                  </c:pt>
                  <c:pt idx="39">
                    <c:v>5.0990195135927845</c:v>
                  </c:pt>
                  <c:pt idx="40">
                    <c:v>8.7305339024725299</c:v>
                  </c:pt>
                  <c:pt idx="41">
                    <c:v>12.832251036613439</c:v>
                  </c:pt>
                  <c:pt idx="42">
                    <c:v>6.8475461947247123</c:v>
                  </c:pt>
                  <c:pt idx="43">
                    <c:v>11.953614051360738</c:v>
                  </c:pt>
                  <c:pt idx="44">
                    <c:v>16.391054470858997</c:v>
                  </c:pt>
                  <c:pt idx="45">
                    <c:v>9.41629792788369</c:v>
                  </c:pt>
                  <c:pt idx="46">
                    <c:v>15.641824275533422</c:v>
                  </c:pt>
                  <c:pt idx="47">
                    <c:v>6.5996632910744442</c:v>
                  </c:pt>
                  <c:pt idx="48">
                    <c:v>8.3798700599843556</c:v>
                  </c:pt>
                  <c:pt idx="49">
                    <c:v>4.9665548085837798</c:v>
                  </c:pt>
                  <c:pt idx="50">
                    <c:v>11.430952132988164</c:v>
                  </c:pt>
                  <c:pt idx="51">
                    <c:v>11.585431464655176</c:v>
                  </c:pt>
                  <c:pt idx="52">
                    <c:v>8.2865352631040352</c:v>
                  </c:pt>
                  <c:pt idx="53">
                    <c:v>6.5489609014628334</c:v>
                  </c:pt>
                  <c:pt idx="54">
                    <c:v>11.264496832477199</c:v>
                  </c:pt>
                  <c:pt idx="55">
                    <c:v>13.960261060914616</c:v>
                  </c:pt>
                  <c:pt idx="56">
                    <c:v>13.767917618708921</c:v>
                  </c:pt>
                  <c:pt idx="57">
                    <c:v>14.636332266733431</c:v>
                  </c:pt>
                  <c:pt idx="58">
                    <c:v>15.641824275533422</c:v>
                  </c:pt>
                  <c:pt idx="59">
                    <c:v>11.115554667022044</c:v>
                  </c:pt>
                  <c:pt idx="60">
                    <c:v>6.164414002968976</c:v>
                  </c:pt>
                  <c:pt idx="61">
                    <c:v>9.2855921847894116</c:v>
                  </c:pt>
                  <c:pt idx="62">
                    <c:v>11.728408057172787</c:v>
                  </c:pt>
                  <c:pt idx="63">
                    <c:v>22.60285134421958</c:v>
                  </c:pt>
                  <c:pt idx="64">
                    <c:v>11.025223605694151</c:v>
                  </c:pt>
                  <c:pt idx="65">
                    <c:v>8.7305339024725299</c:v>
                  </c:pt>
                  <c:pt idx="66">
                    <c:v>5.715476066494082</c:v>
                  </c:pt>
                  <c:pt idx="67">
                    <c:v>7.8740078740118111</c:v>
                  </c:pt>
                  <c:pt idx="68">
                    <c:v>13.73559851869101</c:v>
                  </c:pt>
                  <c:pt idx="69">
                    <c:v>14.514360704718161</c:v>
                  </c:pt>
                  <c:pt idx="70">
                    <c:v>7.5865377844940287</c:v>
                  </c:pt>
                  <c:pt idx="71">
                    <c:v>9.6263527187957685</c:v>
                  </c:pt>
                  <c:pt idx="72">
                    <c:v>7.7172246018601509</c:v>
                  </c:pt>
                  <c:pt idx="73">
                    <c:v>7.9302515022468798</c:v>
                  </c:pt>
                  <c:pt idx="74">
                    <c:v>8.8317608663278477</c:v>
                  </c:pt>
                  <c:pt idx="75">
                    <c:v>9.8994949366116654</c:v>
                  </c:pt>
                  <c:pt idx="76">
                    <c:v>8.5244745683629475</c:v>
                  </c:pt>
                  <c:pt idx="77">
                    <c:v>14.817407180595245</c:v>
                  </c:pt>
                  <c:pt idx="78">
                    <c:v>5.1854497287013483</c:v>
                  </c:pt>
                  <c:pt idx="79">
                    <c:v>12.119772641798562</c:v>
                  </c:pt>
                  <c:pt idx="80">
                    <c:v>13.072447700751718</c:v>
                  </c:pt>
                  <c:pt idx="81">
                    <c:v>9.3926685357369131</c:v>
                  </c:pt>
                  <c:pt idx="82">
                    <c:v>14.70449666674185</c:v>
                  </c:pt>
                  <c:pt idx="83">
                    <c:v>9.2855921847894116</c:v>
                  </c:pt>
                  <c:pt idx="84">
                    <c:v>8.6538366571647796</c:v>
                  </c:pt>
                  <c:pt idx="85">
                    <c:v>9.2736184954957039</c:v>
                  </c:pt>
                  <c:pt idx="86">
                    <c:v>12.192894105447921</c:v>
                  </c:pt>
                  <c:pt idx="87">
                    <c:v>11.08552609887726</c:v>
                  </c:pt>
                  <c:pt idx="88">
                    <c:v>12.81492185782739</c:v>
                  </c:pt>
                  <c:pt idx="89">
                    <c:v>8.2192186706253025</c:v>
                  </c:pt>
                  <c:pt idx="90">
                    <c:v>12.710450643291745</c:v>
                  </c:pt>
                  <c:pt idx="91">
                    <c:v>7.4087035902976233</c:v>
                  </c:pt>
                  <c:pt idx="92">
                    <c:v>14.817407180595245</c:v>
                  </c:pt>
                  <c:pt idx="93">
                    <c:v>13.4412301024373</c:v>
                  </c:pt>
                  <c:pt idx="94">
                    <c:v>13.140268896284683</c:v>
                  </c:pt>
                  <c:pt idx="95">
                    <c:v>11.897712198383164</c:v>
                  </c:pt>
                  <c:pt idx="96">
                    <c:v>13.719410418171117</c:v>
                  </c:pt>
                  <c:pt idx="97">
                    <c:v>11.145502331533658</c:v>
                  </c:pt>
                  <c:pt idx="98">
                    <c:v>20.072092289766129</c:v>
                  </c:pt>
                  <c:pt idx="99">
                    <c:v>7.7888809636986149</c:v>
                  </c:pt>
                  <c:pt idx="100">
                    <c:v>5.7927157323275891</c:v>
                  </c:pt>
                  <c:pt idx="101">
                    <c:v>4.1899350299921787</c:v>
                  </c:pt>
                  <c:pt idx="102">
                    <c:v>6.8475461947247123</c:v>
                  </c:pt>
                  <c:pt idx="103">
                    <c:v>10.498677165349081</c:v>
                  </c:pt>
                  <c:pt idx="104">
                    <c:v>12.472191289246471</c:v>
                  </c:pt>
                  <c:pt idx="105">
                    <c:v>8.8065632090819381</c:v>
                  </c:pt>
                  <c:pt idx="106">
                    <c:v>11.430952132988164</c:v>
                  </c:pt>
                  <c:pt idx="107">
                    <c:v>0.47140452079103168</c:v>
                  </c:pt>
                  <c:pt idx="108">
                    <c:v>2.0548046676563256</c:v>
                  </c:pt>
                  <c:pt idx="109">
                    <c:v>4.5460605656619517</c:v>
                  </c:pt>
                  <c:pt idx="110">
                    <c:v>14.70449666674185</c:v>
                  </c:pt>
                  <c:pt idx="111">
                    <c:v>2.3570226039551581</c:v>
                  </c:pt>
                  <c:pt idx="112">
                    <c:v>4.1096093353126513</c:v>
                  </c:pt>
                  <c:pt idx="113">
                    <c:v>4.0824829046386304</c:v>
                  </c:pt>
                  <c:pt idx="114">
                    <c:v>2.8284271247461903</c:v>
                  </c:pt>
                  <c:pt idx="115">
                    <c:v>2.8284271247461903</c:v>
                  </c:pt>
                  <c:pt idx="116">
                    <c:v>6.5489609014628334</c:v>
                  </c:pt>
                  <c:pt idx="117">
                    <c:v>0.81649658092772603</c:v>
                  </c:pt>
                  <c:pt idx="118">
                    <c:v>6.3770421565696633</c:v>
                  </c:pt>
                  <c:pt idx="119">
                    <c:v>4.9888765156985881</c:v>
                  </c:pt>
                  <c:pt idx="120">
                    <c:v>7.2571803523590805</c:v>
                  </c:pt>
                  <c:pt idx="121">
                    <c:v>4.7842333648024411</c:v>
                  </c:pt>
                  <c:pt idx="122">
                    <c:v>4.4969125210773466</c:v>
                  </c:pt>
                  <c:pt idx="123">
                    <c:v>4.2426406871192848</c:v>
                  </c:pt>
                  <c:pt idx="124">
                    <c:v>0.94280904158206336</c:v>
                  </c:pt>
                  <c:pt idx="125">
                    <c:v>0.47140452079103168</c:v>
                  </c:pt>
                  <c:pt idx="126">
                    <c:v>0.94280904158206336</c:v>
                  </c:pt>
                  <c:pt idx="127">
                    <c:v>2.8284271247461903</c:v>
                  </c:pt>
                  <c:pt idx="128">
                    <c:v>1.8856180831641267</c:v>
                  </c:pt>
                  <c:pt idx="129">
                    <c:v>3.2998316455372221</c:v>
                  </c:pt>
                  <c:pt idx="130">
                    <c:v>1.699673171197595</c:v>
                  </c:pt>
                  <c:pt idx="131">
                    <c:v>1.4142135623730951</c:v>
                  </c:pt>
                  <c:pt idx="132">
                    <c:v>2.0548046676563256</c:v>
                  </c:pt>
                  <c:pt idx="133">
                    <c:v>2.4944382578492941</c:v>
                  </c:pt>
                  <c:pt idx="134">
                    <c:v>5.7348835113617511</c:v>
                  </c:pt>
                  <c:pt idx="135">
                    <c:v>2.0548046676563256</c:v>
                  </c:pt>
                  <c:pt idx="136">
                    <c:v>2.4494897427831779</c:v>
                  </c:pt>
                  <c:pt idx="137">
                    <c:v>2.4494897427831779</c:v>
                  </c:pt>
                  <c:pt idx="138">
                    <c:v>1.4142135623730951</c:v>
                  </c:pt>
                  <c:pt idx="139">
                    <c:v>2.1602468994692869</c:v>
                  </c:pt>
                  <c:pt idx="140">
                    <c:v>2.4944382578492941</c:v>
                  </c:pt>
                  <c:pt idx="141">
                    <c:v>4.4969125210773466</c:v>
                  </c:pt>
                  <c:pt idx="142">
                    <c:v>2.6246692913372702</c:v>
                  </c:pt>
                  <c:pt idx="143">
                    <c:v>3.39934634239519</c:v>
                  </c:pt>
                  <c:pt idx="144">
                    <c:v>4.6427960923947058</c:v>
                  </c:pt>
                  <c:pt idx="145">
                    <c:v>4.3204937989385739</c:v>
                  </c:pt>
                  <c:pt idx="146">
                    <c:v>3.8586123009300755</c:v>
                  </c:pt>
                  <c:pt idx="147">
                    <c:v>2.9439202887759488</c:v>
                  </c:pt>
                  <c:pt idx="148">
                    <c:v>4.9216076867444665</c:v>
                  </c:pt>
                  <c:pt idx="149">
                    <c:v>4.3204937989385739</c:v>
                  </c:pt>
                </c:numCache>
              </c:numRef>
            </c:minus>
            <c:spPr>
              <a:noFill/>
              <a:ln w="6350" cap="flat" cmpd="sng" algn="ctr">
                <a:solidFill>
                  <a:schemeClr val="tx1"/>
                </a:solidFill>
                <a:round/>
              </a:ln>
              <a:effectLst/>
            </c:spPr>
          </c:errBars>
          <c:xVal>
            <c:numRef>
              <c:f>'[Diagramm in Microsoft PowerPoint]Tabelle1'!$F$3:$F$152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'[Diagramm in Microsoft PowerPoint]Tabelle1'!$G$3:$G$152</c:f>
              <c:numCache>
                <c:formatCode>General</c:formatCode>
                <c:ptCount val="150"/>
                <c:pt idx="0">
                  <c:v>218</c:v>
                </c:pt>
                <c:pt idx="1">
                  <c:v>215.33333333333334</c:v>
                </c:pt>
                <c:pt idx="2">
                  <c:v>220</c:v>
                </c:pt>
                <c:pt idx="3">
                  <c:v>217</c:v>
                </c:pt>
                <c:pt idx="4">
                  <c:v>216</c:v>
                </c:pt>
                <c:pt idx="5">
                  <c:v>221.66666666666666</c:v>
                </c:pt>
                <c:pt idx="6">
                  <c:v>223</c:v>
                </c:pt>
                <c:pt idx="7">
                  <c:v>218.66666666666666</c:v>
                </c:pt>
                <c:pt idx="8">
                  <c:v>221.66666666666666</c:v>
                </c:pt>
                <c:pt idx="9">
                  <c:v>221.33333333333334</c:v>
                </c:pt>
                <c:pt idx="10">
                  <c:v>222.66666666666666</c:v>
                </c:pt>
                <c:pt idx="11">
                  <c:v>218.66666666666666</c:v>
                </c:pt>
                <c:pt idx="12">
                  <c:v>223.33333333333334</c:v>
                </c:pt>
                <c:pt idx="13">
                  <c:v>218.66666666666666</c:v>
                </c:pt>
                <c:pt idx="14">
                  <c:v>221</c:v>
                </c:pt>
                <c:pt idx="15">
                  <c:v>219.66666666666666</c:v>
                </c:pt>
                <c:pt idx="16">
                  <c:v>215</c:v>
                </c:pt>
                <c:pt idx="17">
                  <c:v>223</c:v>
                </c:pt>
                <c:pt idx="18">
                  <c:v>221.33333333333334</c:v>
                </c:pt>
                <c:pt idx="19">
                  <c:v>220.33333333333334</c:v>
                </c:pt>
                <c:pt idx="20">
                  <c:v>220.33333333333334</c:v>
                </c:pt>
                <c:pt idx="21">
                  <c:v>222.33333333333334</c:v>
                </c:pt>
                <c:pt idx="22">
                  <c:v>219.66666666666666</c:v>
                </c:pt>
                <c:pt idx="23">
                  <c:v>222.66666666666666</c:v>
                </c:pt>
                <c:pt idx="24">
                  <c:v>225.33333333333334</c:v>
                </c:pt>
                <c:pt idx="25">
                  <c:v>233</c:v>
                </c:pt>
                <c:pt idx="26">
                  <c:v>222.33333333333334</c:v>
                </c:pt>
                <c:pt idx="27">
                  <c:v>222.66666666666666</c:v>
                </c:pt>
                <c:pt idx="28">
                  <c:v>227.33333333333334</c:v>
                </c:pt>
                <c:pt idx="29">
                  <c:v>240.33333333333334</c:v>
                </c:pt>
                <c:pt idx="30">
                  <c:v>235.33333333333334</c:v>
                </c:pt>
                <c:pt idx="31">
                  <c:v>233.33333333333334</c:v>
                </c:pt>
                <c:pt idx="32">
                  <c:v>238</c:v>
                </c:pt>
                <c:pt idx="33">
                  <c:v>242</c:v>
                </c:pt>
                <c:pt idx="34">
                  <c:v>247.66666666666666</c:v>
                </c:pt>
                <c:pt idx="35">
                  <c:v>260.33333333333331</c:v>
                </c:pt>
                <c:pt idx="36">
                  <c:v>254</c:v>
                </c:pt>
                <c:pt idx="37">
                  <c:v>255</c:v>
                </c:pt>
                <c:pt idx="38">
                  <c:v>258.66666666666669</c:v>
                </c:pt>
                <c:pt idx="39">
                  <c:v>264</c:v>
                </c:pt>
                <c:pt idx="40">
                  <c:v>271.66666666666669</c:v>
                </c:pt>
                <c:pt idx="41">
                  <c:v>277</c:v>
                </c:pt>
                <c:pt idx="42">
                  <c:v>288.33333333333331</c:v>
                </c:pt>
                <c:pt idx="43">
                  <c:v>293.33333333333331</c:v>
                </c:pt>
                <c:pt idx="44">
                  <c:v>303</c:v>
                </c:pt>
                <c:pt idx="45">
                  <c:v>309</c:v>
                </c:pt>
                <c:pt idx="46">
                  <c:v>322</c:v>
                </c:pt>
                <c:pt idx="47">
                  <c:v>314.66666666666669</c:v>
                </c:pt>
                <c:pt idx="48">
                  <c:v>328.33333333333331</c:v>
                </c:pt>
                <c:pt idx="49">
                  <c:v>329</c:v>
                </c:pt>
                <c:pt idx="50">
                  <c:v>335</c:v>
                </c:pt>
                <c:pt idx="51">
                  <c:v>337.33333333333331</c:v>
                </c:pt>
                <c:pt idx="52">
                  <c:v>339</c:v>
                </c:pt>
                <c:pt idx="53">
                  <c:v>334.33333333333331</c:v>
                </c:pt>
                <c:pt idx="54">
                  <c:v>340.66666666666669</c:v>
                </c:pt>
                <c:pt idx="55">
                  <c:v>352.66666666666669</c:v>
                </c:pt>
                <c:pt idx="56">
                  <c:v>348.33333333333331</c:v>
                </c:pt>
                <c:pt idx="57">
                  <c:v>354.66666666666669</c:v>
                </c:pt>
                <c:pt idx="58">
                  <c:v>344</c:v>
                </c:pt>
                <c:pt idx="59">
                  <c:v>353.33333333333331</c:v>
                </c:pt>
                <c:pt idx="60">
                  <c:v>356</c:v>
                </c:pt>
                <c:pt idx="61">
                  <c:v>356.66666666666669</c:v>
                </c:pt>
                <c:pt idx="62">
                  <c:v>357.33333333333331</c:v>
                </c:pt>
                <c:pt idx="63">
                  <c:v>364.33333333333331</c:v>
                </c:pt>
                <c:pt idx="64">
                  <c:v>359.66666666666669</c:v>
                </c:pt>
                <c:pt idx="65">
                  <c:v>355.66666666666669</c:v>
                </c:pt>
                <c:pt idx="66">
                  <c:v>349</c:v>
                </c:pt>
                <c:pt idx="67">
                  <c:v>350</c:v>
                </c:pt>
                <c:pt idx="68">
                  <c:v>350</c:v>
                </c:pt>
                <c:pt idx="69">
                  <c:v>357</c:v>
                </c:pt>
                <c:pt idx="70">
                  <c:v>360.33333333333331</c:v>
                </c:pt>
                <c:pt idx="71">
                  <c:v>361</c:v>
                </c:pt>
                <c:pt idx="72">
                  <c:v>353.33333333333331</c:v>
                </c:pt>
                <c:pt idx="73">
                  <c:v>358.33333333333331</c:v>
                </c:pt>
                <c:pt idx="74">
                  <c:v>356</c:v>
                </c:pt>
                <c:pt idx="75">
                  <c:v>358</c:v>
                </c:pt>
                <c:pt idx="76">
                  <c:v>355</c:v>
                </c:pt>
                <c:pt idx="77">
                  <c:v>367.66666666666669</c:v>
                </c:pt>
                <c:pt idx="78">
                  <c:v>363.66666666666669</c:v>
                </c:pt>
                <c:pt idx="79">
                  <c:v>357.33333333333331</c:v>
                </c:pt>
                <c:pt idx="80">
                  <c:v>358.66666666666669</c:v>
                </c:pt>
                <c:pt idx="81">
                  <c:v>360.66666666666669</c:v>
                </c:pt>
                <c:pt idx="82">
                  <c:v>353.66666666666669</c:v>
                </c:pt>
                <c:pt idx="83">
                  <c:v>356.66666666666669</c:v>
                </c:pt>
                <c:pt idx="84">
                  <c:v>348.66666666666669</c:v>
                </c:pt>
                <c:pt idx="85">
                  <c:v>354</c:v>
                </c:pt>
                <c:pt idx="86">
                  <c:v>355</c:v>
                </c:pt>
                <c:pt idx="87">
                  <c:v>347.33333333333331</c:v>
                </c:pt>
                <c:pt idx="88">
                  <c:v>350.66666666666669</c:v>
                </c:pt>
                <c:pt idx="89">
                  <c:v>348.66666666666669</c:v>
                </c:pt>
                <c:pt idx="90">
                  <c:v>344.33333333333331</c:v>
                </c:pt>
                <c:pt idx="91">
                  <c:v>342.66666666666669</c:v>
                </c:pt>
                <c:pt idx="92">
                  <c:v>340.33333333333331</c:v>
                </c:pt>
                <c:pt idx="93">
                  <c:v>337</c:v>
                </c:pt>
                <c:pt idx="94">
                  <c:v>338</c:v>
                </c:pt>
                <c:pt idx="95">
                  <c:v>330.33333333333331</c:v>
                </c:pt>
                <c:pt idx="96">
                  <c:v>333.33333333333331</c:v>
                </c:pt>
                <c:pt idx="97">
                  <c:v>333.66666666666669</c:v>
                </c:pt>
                <c:pt idx="98">
                  <c:v>323.33333333333331</c:v>
                </c:pt>
                <c:pt idx="99">
                  <c:v>326</c:v>
                </c:pt>
                <c:pt idx="100">
                  <c:v>312.66666666666669</c:v>
                </c:pt>
                <c:pt idx="101">
                  <c:v>314.66666666666669</c:v>
                </c:pt>
                <c:pt idx="102">
                  <c:v>311.33333333333331</c:v>
                </c:pt>
                <c:pt idx="103">
                  <c:v>304.33333333333331</c:v>
                </c:pt>
                <c:pt idx="104">
                  <c:v>297.33333333333331</c:v>
                </c:pt>
                <c:pt idx="105">
                  <c:v>290.66666666666669</c:v>
                </c:pt>
                <c:pt idx="106">
                  <c:v>289</c:v>
                </c:pt>
                <c:pt idx="107">
                  <c:v>278.33333333333331</c:v>
                </c:pt>
                <c:pt idx="108">
                  <c:v>273.33333333333331</c:v>
                </c:pt>
                <c:pt idx="109">
                  <c:v>260</c:v>
                </c:pt>
                <c:pt idx="110">
                  <c:v>270.33333333333331</c:v>
                </c:pt>
                <c:pt idx="111">
                  <c:v>261.33333333333331</c:v>
                </c:pt>
                <c:pt idx="112">
                  <c:v>255.33333333333334</c:v>
                </c:pt>
                <c:pt idx="113">
                  <c:v>242</c:v>
                </c:pt>
                <c:pt idx="114">
                  <c:v>244</c:v>
                </c:pt>
                <c:pt idx="115">
                  <c:v>246</c:v>
                </c:pt>
                <c:pt idx="116">
                  <c:v>236.33333333333334</c:v>
                </c:pt>
                <c:pt idx="117">
                  <c:v>232</c:v>
                </c:pt>
                <c:pt idx="118">
                  <c:v>228</c:v>
                </c:pt>
                <c:pt idx="119">
                  <c:v>224.66666666666666</c:v>
                </c:pt>
                <c:pt idx="120">
                  <c:v>229</c:v>
                </c:pt>
                <c:pt idx="121">
                  <c:v>223.66666666666666</c:v>
                </c:pt>
                <c:pt idx="122">
                  <c:v>217.33333333333334</c:v>
                </c:pt>
                <c:pt idx="123">
                  <c:v>219</c:v>
                </c:pt>
                <c:pt idx="124">
                  <c:v>218.33333333333334</c:v>
                </c:pt>
                <c:pt idx="125">
                  <c:v>215.33333333333334</c:v>
                </c:pt>
                <c:pt idx="126">
                  <c:v>216.33333333333334</c:v>
                </c:pt>
                <c:pt idx="127">
                  <c:v>218</c:v>
                </c:pt>
                <c:pt idx="128">
                  <c:v>215.33333333333334</c:v>
                </c:pt>
                <c:pt idx="129">
                  <c:v>217.33333333333334</c:v>
                </c:pt>
                <c:pt idx="130">
                  <c:v>218.33333333333334</c:v>
                </c:pt>
                <c:pt idx="131">
                  <c:v>221</c:v>
                </c:pt>
                <c:pt idx="132">
                  <c:v>221.33333333333334</c:v>
                </c:pt>
                <c:pt idx="133">
                  <c:v>217.66666666666666</c:v>
                </c:pt>
                <c:pt idx="134">
                  <c:v>218.33333333333334</c:v>
                </c:pt>
                <c:pt idx="135">
                  <c:v>218.66666666666666</c:v>
                </c:pt>
                <c:pt idx="136">
                  <c:v>221</c:v>
                </c:pt>
                <c:pt idx="137">
                  <c:v>220</c:v>
                </c:pt>
                <c:pt idx="138">
                  <c:v>219</c:v>
                </c:pt>
                <c:pt idx="139">
                  <c:v>216</c:v>
                </c:pt>
                <c:pt idx="140">
                  <c:v>218.66666666666666</c:v>
                </c:pt>
                <c:pt idx="141">
                  <c:v>220.33333333333334</c:v>
                </c:pt>
                <c:pt idx="142">
                  <c:v>219.66666666666666</c:v>
                </c:pt>
                <c:pt idx="143">
                  <c:v>219.33333333333334</c:v>
                </c:pt>
                <c:pt idx="144">
                  <c:v>217.66666666666666</c:v>
                </c:pt>
                <c:pt idx="145">
                  <c:v>221</c:v>
                </c:pt>
                <c:pt idx="146">
                  <c:v>216.66666666666666</c:v>
                </c:pt>
                <c:pt idx="147">
                  <c:v>216</c:v>
                </c:pt>
                <c:pt idx="148">
                  <c:v>215.66666666666666</c:v>
                </c:pt>
                <c:pt idx="149">
                  <c:v>218</c:v>
                </c:pt>
              </c:numCache>
            </c:numRef>
          </c:yVal>
          <c:smooth val="1"/>
          <c:extLst>
            <c:ext xmlns:c16="http://schemas.microsoft.com/office/drawing/2014/chart" uri="{C3380CC4-5D6E-409C-BE32-E72D297353CC}">
              <c16:uniqueId val="{00000002-4035-43E2-A7B3-5D37F969D7B2}"/>
            </c:ext>
          </c:extLst>
        </c:ser>
        <c:ser>
          <c:idx val="3"/>
          <c:order val="3"/>
          <c:tx>
            <c:strRef>
              <c:f>'[Diagramm in Microsoft PowerPoint]Tabelle1'!$I$1</c:f>
              <c:strCache>
                <c:ptCount val="1"/>
              </c:strCache>
            </c:strRef>
          </c:tx>
          <c:spPr>
            <a:ln w="25400" cap="rnd">
              <a:solidFill>
                <a:schemeClr val="tx1"/>
              </a:solidFill>
              <a:prstDash val="sysDash"/>
              <a:round/>
            </a:ln>
            <a:effectLst/>
          </c:spPr>
          <c:marker>
            <c:symbol val="none"/>
          </c:marker>
          <c:xVal>
            <c:numRef>
              <c:f>'[Diagramm in Microsoft PowerPoint]Tabelle1'!$I$3:$I$134</c:f>
              <c:numCache>
                <c:formatCode>General</c:formatCode>
                <c:ptCount val="132"/>
                <c:pt idx="0">
                  <c:v>0</c:v>
                </c:pt>
                <c:pt idx="1">
                  <c:v>-0.47517200000000004</c:v>
                </c:pt>
                <c:pt idx="2">
                  <c:v>-0.41843200000000003</c:v>
                </c:pt>
                <c:pt idx="3">
                  <c:v>-0.36131599999999997</c:v>
                </c:pt>
                <c:pt idx="4">
                  <c:v>1.7226900000000001</c:v>
                </c:pt>
                <c:pt idx="5">
                  <c:v>3.8067000000000002</c:v>
                </c:pt>
                <c:pt idx="6">
                  <c:v>5.86496</c:v>
                </c:pt>
                <c:pt idx="7">
                  <c:v>7.9232200000000006</c:v>
                </c:pt>
                <c:pt idx="8">
                  <c:v>7.9731900000000007</c:v>
                </c:pt>
                <c:pt idx="9">
                  <c:v>8.0231200000000005</c:v>
                </c:pt>
                <c:pt idx="10">
                  <c:v>10.082800000000001</c:v>
                </c:pt>
                <c:pt idx="11">
                  <c:v>12.1424</c:v>
                </c:pt>
                <c:pt idx="12">
                  <c:v>14.008599999999999</c:v>
                </c:pt>
                <c:pt idx="13">
                  <c:v>14.008599999999999</c:v>
                </c:pt>
                <c:pt idx="14">
                  <c:v>14.2067</c:v>
                </c:pt>
                <c:pt idx="15">
                  <c:v>16.271000000000001</c:v>
                </c:pt>
                <c:pt idx="16">
                  <c:v>16.314399999999999</c:v>
                </c:pt>
                <c:pt idx="17">
                  <c:v>16.357800000000001</c:v>
                </c:pt>
                <c:pt idx="18">
                  <c:v>18.4236</c:v>
                </c:pt>
                <c:pt idx="19">
                  <c:v>20.4895</c:v>
                </c:pt>
                <c:pt idx="20">
                  <c:v>22.560600000000001</c:v>
                </c:pt>
                <c:pt idx="21">
                  <c:v>24.631799999999998</c:v>
                </c:pt>
                <c:pt idx="22">
                  <c:v>24.6678</c:v>
                </c:pt>
                <c:pt idx="23">
                  <c:v>24.703800000000001</c:v>
                </c:pt>
                <c:pt idx="24">
                  <c:v>26.777000000000001</c:v>
                </c:pt>
                <c:pt idx="25">
                  <c:v>28.850300000000001</c:v>
                </c:pt>
                <c:pt idx="26">
                  <c:v>29.017199999999999</c:v>
                </c:pt>
                <c:pt idx="27">
                  <c:v>29.017199999999999</c:v>
                </c:pt>
                <c:pt idx="28">
                  <c:v>30.931000000000001</c:v>
                </c:pt>
                <c:pt idx="29">
                  <c:v>33.011699999999998</c:v>
                </c:pt>
                <c:pt idx="30">
                  <c:v>33.038499999999999</c:v>
                </c:pt>
                <c:pt idx="31">
                  <c:v>33.065300000000001</c:v>
                </c:pt>
                <c:pt idx="32">
                  <c:v>35.135199999999998</c:v>
                </c:pt>
                <c:pt idx="33">
                  <c:v>37.206400000000002</c:v>
                </c:pt>
                <c:pt idx="34">
                  <c:v>37.2273</c:v>
                </c:pt>
                <c:pt idx="35">
                  <c:v>39.311</c:v>
                </c:pt>
                <c:pt idx="36">
                  <c:v>41.394799999999996</c:v>
                </c:pt>
                <c:pt idx="37">
                  <c:v>41.409599999999998</c:v>
                </c:pt>
                <c:pt idx="38">
                  <c:v>41.424399999999999</c:v>
                </c:pt>
                <c:pt idx="39">
                  <c:v>43.503999999999998</c:v>
                </c:pt>
                <c:pt idx="40">
                  <c:v>44.025799999999997</c:v>
                </c:pt>
                <c:pt idx="41">
                  <c:v>44.025799999999997</c:v>
                </c:pt>
                <c:pt idx="42">
                  <c:v>45.583599999999997</c:v>
                </c:pt>
                <c:pt idx="43">
                  <c:v>47.671500000000002</c:v>
                </c:pt>
                <c:pt idx="44">
                  <c:v>49.759399999999999</c:v>
                </c:pt>
                <c:pt idx="45">
                  <c:v>49.762</c:v>
                </c:pt>
                <c:pt idx="46">
                  <c:v>49.764600000000002</c:v>
                </c:pt>
                <c:pt idx="47">
                  <c:v>51.8523</c:v>
                </c:pt>
                <c:pt idx="48">
                  <c:v>53.940100000000001</c:v>
                </c:pt>
                <c:pt idx="49">
                  <c:v>56.0259</c:v>
                </c:pt>
                <c:pt idx="50">
                  <c:v>58.111699999999999</c:v>
                </c:pt>
                <c:pt idx="51">
                  <c:v>58.118400000000001</c:v>
                </c:pt>
                <c:pt idx="52">
                  <c:v>58.1252</c:v>
                </c:pt>
                <c:pt idx="53">
                  <c:v>59.034399999999998</c:v>
                </c:pt>
                <c:pt idx="54">
                  <c:v>59.034399999999998</c:v>
                </c:pt>
                <c:pt idx="55">
                  <c:v>60.210900000000002</c:v>
                </c:pt>
                <c:pt idx="56">
                  <c:v>62.296500000000002</c:v>
                </c:pt>
                <c:pt idx="57">
                  <c:v>64.378699999999995</c:v>
                </c:pt>
                <c:pt idx="58">
                  <c:v>66.460800000000006</c:v>
                </c:pt>
                <c:pt idx="59">
                  <c:v>66.474500000000006</c:v>
                </c:pt>
                <c:pt idx="60">
                  <c:v>66.488200000000006</c:v>
                </c:pt>
                <c:pt idx="61">
                  <c:v>68.570300000000003</c:v>
                </c:pt>
                <c:pt idx="62">
                  <c:v>70.652500000000003</c:v>
                </c:pt>
                <c:pt idx="63">
                  <c:v>72.733199999999997</c:v>
                </c:pt>
                <c:pt idx="64">
                  <c:v>74.043000000000006</c:v>
                </c:pt>
                <c:pt idx="65">
                  <c:v>74.043000000000006</c:v>
                </c:pt>
                <c:pt idx="66">
                  <c:v>74.813999999999993</c:v>
                </c:pt>
                <c:pt idx="67">
                  <c:v>74.830100000000002</c:v>
                </c:pt>
                <c:pt idx="68">
                  <c:v>74.846299999999999</c:v>
                </c:pt>
                <c:pt idx="69">
                  <c:v>76.927000000000007</c:v>
                </c:pt>
                <c:pt idx="70">
                  <c:v>79.007800000000003</c:v>
                </c:pt>
                <c:pt idx="71">
                  <c:v>81.09</c:v>
                </c:pt>
                <c:pt idx="72">
                  <c:v>83.172200000000004</c:v>
                </c:pt>
                <c:pt idx="73">
                  <c:v>83.185699999999997</c:v>
                </c:pt>
                <c:pt idx="74">
                  <c:v>83.199100000000001</c:v>
                </c:pt>
                <c:pt idx="75">
                  <c:v>85.281300000000002</c:v>
                </c:pt>
                <c:pt idx="76">
                  <c:v>87.363399999999999</c:v>
                </c:pt>
                <c:pt idx="77">
                  <c:v>89.051599999999993</c:v>
                </c:pt>
                <c:pt idx="78">
                  <c:v>89.051599999999993</c:v>
                </c:pt>
                <c:pt idx="79">
                  <c:v>89.449200000000005</c:v>
                </c:pt>
                <c:pt idx="80">
                  <c:v>91.534999999999997</c:v>
                </c:pt>
                <c:pt idx="81">
                  <c:v>91.541399999999996</c:v>
                </c:pt>
                <c:pt idx="82">
                  <c:v>91.547700000000006</c:v>
                </c:pt>
                <c:pt idx="83">
                  <c:v>93.633600000000001</c:v>
                </c:pt>
                <c:pt idx="84">
                  <c:v>95.719399999999993</c:v>
                </c:pt>
                <c:pt idx="85">
                  <c:v>97.806799999999996</c:v>
                </c:pt>
                <c:pt idx="86">
                  <c:v>99.894000000000005</c:v>
                </c:pt>
                <c:pt idx="87">
                  <c:v>99.897000000000006</c:v>
                </c:pt>
                <c:pt idx="88">
                  <c:v>99.9</c:v>
                </c:pt>
                <c:pt idx="89">
                  <c:v>101.988</c:v>
                </c:pt>
                <c:pt idx="90">
                  <c:v>104.06</c:v>
                </c:pt>
                <c:pt idx="91">
                  <c:v>104.06</c:v>
                </c:pt>
                <c:pt idx="92">
                  <c:v>104.075</c:v>
                </c:pt>
                <c:pt idx="93">
                  <c:v>106.155</c:v>
                </c:pt>
                <c:pt idx="94">
                  <c:v>108.23399999999999</c:v>
                </c:pt>
                <c:pt idx="95">
                  <c:v>108.249</c:v>
                </c:pt>
                <c:pt idx="96">
                  <c:v>108.264</c:v>
                </c:pt>
                <c:pt idx="97">
                  <c:v>110.348</c:v>
                </c:pt>
                <c:pt idx="98">
                  <c:v>112.431</c:v>
                </c:pt>
                <c:pt idx="99">
                  <c:v>112.452</c:v>
                </c:pt>
                <c:pt idx="100">
                  <c:v>114.523</c:v>
                </c:pt>
                <c:pt idx="101">
                  <c:v>116.593</c:v>
                </c:pt>
                <c:pt idx="102">
                  <c:v>116.619</c:v>
                </c:pt>
                <c:pt idx="103">
                  <c:v>116.646</c:v>
                </c:pt>
                <c:pt idx="104">
                  <c:v>118.726</c:v>
                </c:pt>
                <c:pt idx="105">
                  <c:v>119.069</c:v>
                </c:pt>
                <c:pt idx="106">
                  <c:v>119.069</c:v>
                </c:pt>
                <c:pt idx="107">
                  <c:v>120.806</c:v>
                </c:pt>
                <c:pt idx="108">
                  <c:v>122.879</c:v>
                </c:pt>
                <c:pt idx="109">
                  <c:v>124.952</c:v>
                </c:pt>
                <c:pt idx="110">
                  <c:v>124.98699999999999</c:v>
                </c:pt>
                <c:pt idx="111">
                  <c:v>125.023</c:v>
                </c:pt>
                <c:pt idx="112">
                  <c:v>127.09399999999999</c:v>
                </c:pt>
                <c:pt idx="113">
                  <c:v>129.16399999999999</c:v>
                </c:pt>
                <c:pt idx="114">
                  <c:v>131.22999999999999</c:v>
                </c:pt>
                <c:pt idx="115">
                  <c:v>133.29599999999999</c:v>
                </c:pt>
                <c:pt idx="116">
                  <c:v>133.33799999999999</c:v>
                </c:pt>
                <c:pt idx="117">
                  <c:v>133.381</c:v>
                </c:pt>
                <c:pt idx="118">
                  <c:v>134.077</c:v>
                </c:pt>
                <c:pt idx="119">
                  <c:v>134.077</c:v>
                </c:pt>
                <c:pt idx="120">
                  <c:v>135.44499999999999</c:v>
                </c:pt>
                <c:pt idx="121">
                  <c:v>137.50899999999999</c:v>
                </c:pt>
                <c:pt idx="122">
                  <c:v>139.56899999999999</c:v>
                </c:pt>
                <c:pt idx="123">
                  <c:v>141.62799999999999</c:v>
                </c:pt>
                <c:pt idx="124">
                  <c:v>141.67699999999999</c:v>
                </c:pt>
                <c:pt idx="125">
                  <c:v>141.727</c:v>
                </c:pt>
                <c:pt idx="126">
                  <c:v>143.785</c:v>
                </c:pt>
                <c:pt idx="127">
                  <c:v>145.84299999999999</c:v>
                </c:pt>
                <c:pt idx="128">
                  <c:v>149.023</c:v>
                </c:pt>
                <c:pt idx="129">
                  <c:v>149.03700000000001</c:v>
                </c:pt>
                <c:pt idx="130">
                  <c:v>149.05199999999999</c:v>
                </c:pt>
                <c:pt idx="131">
                  <c:v>150</c:v>
                </c:pt>
              </c:numCache>
            </c:numRef>
          </c:xVal>
          <c:yVal>
            <c:numRef>
              <c:f>'[Diagramm in Microsoft PowerPoint]Tabelle1'!$J$3:$J$134</c:f>
              <c:numCache>
                <c:formatCode>General</c:formatCode>
                <c:ptCount val="132"/>
                <c:pt idx="0">
                  <c:v>203</c:v>
                </c:pt>
                <c:pt idx="1">
                  <c:v>203</c:v>
                </c:pt>
                <c:pt idx="2">
                  <c:v>203</c:v>
                </c:pt>
                <c:pt idx="3">
                  <c:v>203</c:v>
                </c:pt>
                <c:pt idx="4">
                  <c:v>203</c:v>
                </c:pt>
                <c:pt idx="5">
                  <c:v>203</c:v>
                </c:pt>
                <c:pt idx="6">
                  <c:v>203</c:v>
                </c:pt>
                <c:pt idx="7">
                  <c:v>203</c:v>
                </c:pt>
                <c:pt idx="8">
                  <c:v>203</c:v>
                </c:pt>
                <c:pt idx="9">
                  <c:v>202.99700000000001</c:v>
                </c:pt>
                <c:pt idx="10">
                  <c:v>202.88800000000001</c:v>
                </c:pt>
                <c:pt idx="11">
                  <c:v>202.77799999999999</c:v>
                </c:pt>
                <c:pt idx="12">
                  <c:v>202.529</c:v>
                </c:pt>
                <c:pt idx="13">
                  <c:v>202.529</c:v>
                </c:pt>
                <c:pt idx="14">
                  <c:v>202.50299999999999</c:v>
                </c:pt>
                <c:pt idx="15">
                  <c:v>202.22800000000001</c:v>
                </c:pt>
                <c:pt idx="16">
                  <c:v>202.22200000000001</c:v>
                </c:pt>
                <c:pt idx="17">
                  <c:v>202.21799999999999</c:v>
                </c:pt>
                <c:pt idx="18">
                  <c:v>201.99799999999999</c:v>
                </c:pt>
                <c:pt idx="19">
                  <c:v>201.77799999999999</c:v>
                </c:pt>
                <c:pt idx="20">
                  <c:v>201.392</c:v>
                </c:pt>
                <c:pt idx="21">
                  <c:v>201.00700000000001</c:v>
                </c:pt>
                <c:pt idx="22">
                  <c:v>201</c:v>
                </c:pt>
                <c:pt idx="23">
                  <c:v>200.989</c:v>
                </c:pt>
                <c:pt idx="24">
                  <c:v>200.42500000000001</c:v>
                </c:pt>
                <c:pt idx="25">
                  <c:v>199.86</c:v>
                </c:pt>
                <c:pt idx="26">
                  <c:v>199.83699999999999</c:v>
                </c:pt>
                <c:pt idx="27">
                  <c:v>199.83699999999999</c:v>
                </c:pt>
                <c:pt idx="28">
                  <c:v>199.571</c:v>
                </c:pt>
                <c:pt idx="29">
                  <c:v>199.28100000000001</c:v>
                </c:pt>
                <c:pt idx="30">
                  <c:v>199.27799999999999</c:v>
                </c:pt>
                <c:pt idx="31">
                  <c:v>199.31800000000001</c:v>
                </c:pt>
                <c:pt idx="32">
                  <c:v>202.44399999999999</c:v>
                </c:pt>
                <c:pt idx="33">
                  <c:v>204.20400000000001</c:v>
                </c:pt>
                <c:pt idx="34">
                  <c:v>204.22200000000001</c:v>
                </c:pt>
                <c:pt idx="35">
                  <c:v>213.91</c:v>
                </c:pt>
                <c:pt idx="36">
                  <c:v>223.59800000000001</c:v>
                </c:pt>
                <c:pt idx="37">
                  <c:v>223.667</c:v>
                </c:pt>
                <c:pt idx="38">
                  <c:v>223.881</c:v>
                </c:pt>
                <c:pt idx="39">
                  <c:v>254.107</c:v>
                </c:pt>
                <c:pt idx="40">
                  <c:v>261.69099999999997</c:v>
                </c:pt>
                <c:pt idx="41">
                  <c:v>261.69099999999997</c:v>
                </c:pt>
                <c:pt idx="42">
                  <c:v>284.33300000000003</c:v>
                </c:pt>
                <c:pt idx="43">
                  <c:v>299.54599999999999</c:v>
                </c:pt>
                <c:pt idx="44">
                  <c:v>314.75900000000001</c:v>
                </c:pt>
                <c:pt idx="45">
                  <c:v>314.77800000000002</c:v>
                </c:pt>
                <c:pt idx="46">
                  <c:v>314.77999999999997</c:v>
                </c:pt>
                <c:pt idx="47">
                  <c:v>316.279</c:v>
                </c:pt>
                <c:pt idx="48">
                  <c:v>317.77800000000002</c:v>
                </c:pt>
                <c:pt idx="49">
                  <c:v>318.11099999999999</c:v>
                </c:pt>
                <c:pt idx="50">
                  <c:v>318.44299999999998</c:v>
                </c:pt>
                <c:pt idx="51">
                  <c:v>318.44400000000002</c:v>
                </c:pt>
                <c:pt idx="52">
                  <c:v>318.45499999999998</c:v>
                </c:pt>
                <c:pt idx="53">
                  <c:v>319.85700000000003</c:v>
                </c:pt>
                <c:pt idx="54">
                  <c:v>319.85700000000003</c:v>
                </c:pt>
                <c:pt idx="55">
                  <c:v>321.67200000000003</c:v>
                </c:pt>
                <c:pt idx="56">
                  <c:v>324.88900000000001</c:v>
                </c:pt>
                <c:pt idx="57">
                  <c:v>331.86599999999999</c:v>
                </c:pt>
                <c:pt idx="58">
                  <c:v>338.84300000000002</c:v>
                </c:pt>
                <c:pt idx="59">
                  <c:v>338.88900000000001</c:v>
                </c:pt>
                <c:pt idx="60">
                  <c:v>338.90800000000002</c:v>
                </c:pt>
                <c:pt idx="61">
                  <c:v>341.84300000000002</c:v>
                </c:pt>
                <c:pt idx="62">
                  <c:v>344.77800000000002</c:v>
                </c:pt>
                <c:pt idx="63">
                  <c:v>344.88799999999998</c:v>
                </c:pt>
                <c:pt idx="64">
                  <c:v>344.95800000000003</c:v>
                </c:pt>
                <c:pt idx="65">
                  <c:v>344.95800000000003</c:v>
                </c:pt>
                <c:pt idx="66">
                  <c:v>344.99900000000002</c:v>
                </c:pt>
                <c:pt idx="67">
                  <c:v>345</c:v>
                </c:pt>
                <c:pt idx="68">
                  <c:v>344.99900000000002</c:v>
                </c:pt>
                <c:pt idx="69">
                  <c:v>344.88799999999998</c:v>
                </c:pt>
                <c:pt idx="70">
                  <c:v>344.77800000000002</c:v>
                </c:pt>
                <c:pt idx="71">
                  <c:v>341.84300000000002</c:v>
                </c:pt>
                <c:pt idx="72">
                  <c:v>338.90800000000002</c:v>
                </c:pt>
                <c:pt idx="73">
                  <c:v>338.88900000000001</c:v>
                </c:pt>
                <c:pt idx="74">
                  <c:v>338.84399999999999</c:v>
                </c:pt>
                <c:pt idx="75">
                  <c:v>331.86599999999999</c:v>
                </c:pt>
                <c:pt idx="76">
                  <c:v>324.88900000000001</c:v>
                </c:pt>
                <c:pt idx="77">
                  <c:v>322.28500000000003</c:v>
                </c:pt>
                <c:pt idx="78">
                  <c:v>322.28500000000003</c:v>
                </c:pt>
                <c:pt idx="79">
                  <c:v>321.67200000000003</c:v>
                </c:pt>
                <c:pt idx="80">
                  <c:v>318.45400000000001</c:v>
                </c:pt>
                <c:pt idx="81">
                  <c:v>318.44400000000002</c:v>
                </c:pt>
                <c:pt idx="82">
                  <c:v>318.44299999999998</c:v>
                </c:pt>
                <c:pt idx="83">
                  <c:v>318.11099999999999</c:v>
                </c:pt>
                <c:pt idx="84">
                  <c:v>317.77800000000002</c:v>
                </c:pt>
                <c:pt idx="85">
                  <c:v>316.334</c:v>
                </c:pt>
                <c:pt idx="86">
                  <c:v>314.89100000000002</c:v>
                </c:pt>
                <c:pt idx="87">
                  <c:v>314.88900000000001</c:v>
                </c:pt>
                <c:pt idx="88">
                  <c:v>314.86700000000002</c:v>
                </c:pt>
                <c:pt idx="89">
                  <c:v>299.71199999999999</c:v>
                </c:pt>
                <c:pt idx="90">
                  <c:v>284.666</c:v>
                </c:pt>
                <c:pt idx="91">
                  <c:v>284.666</c:v>
                </c:pt>
                <c:pt idx="92">
                  <c:v>284.55599999999998</c:v>
                </c:pt>
                <c:pt idx="93">
                  <c:v>254.274</c:v>
                </c:pt>
                <c:pt idx="94">
                  <c:v>223.99199999999999</c:v>
                </c:pt>
                <c:pt idx="95">
                  <c:v>223.77799999999999</c:v>
                </c:pt>
                <c:pt idx="96">
                  <c:v>223.709</c:v>
                </c:pt>
                <c:pt idx="97">
                  <c:v>213.965</c:v>
                </c:pt>
                <c:pt idx="98">
                  <c:v>204.22200000000001</c:v>
                </c:pt>
                <c:pt idx="99">
                  <c:v>204.20500000000001</c:v>
                </c:pt>
                <c:pt idx="100">
                  <c:v>202.44399999999999</c:v>
                </c:pt>
                <c:pt idx="101">
                  <c:v>199.37299999999999</c:v>
                </c:pt>
                <c:pt idx="102">
                  <c:v>199.333</c:v>
                </c:pt>
                <c:pt idx="103">
                  <c:v>199.33600000000001</c:v>
                </c:pt>
                <c:pt idx="104">
                  <c:v>199.55699999999999</c:v>
                </c:pt>
                <c:pt idx="105">
                  <c:v>199.59299999999999</c:v>
                </c:pt>
                <c:pt idx="106">
                  <c:v>199.59299999999999</c:v>
                </c:pt>
                <c:pt idx="107">
                  <c:v>199.77799999999999</c:v>
                </c:pt>
                <c:pt idx="108">
                  <c:v>200.38399999999999</c:v>
                </c:pt>
                <c:pt idx="109">
                  <c:v>200.99</c:v>
                </c:pt>
                <c:pt idx="110">
                  <c:v>201</c:v>
                </c:pt>
                <c:pt idx="111">
                  <c:v>201.00700000000001</c:v>
                </c:pt>
                <c:pt idx="112">
                  <c:v>201.392</c:v>
                </c:pt>
                <c:pt idx="113">
                  <c:v>201.77799999999999</c:v>
                </c:pt>
                <c:pt idx="114">
                  <c:v>201.99799999999999</c:v>
                </c:pt>
                <c:pt idx="115">
                  <c:v>202.21799999999999</c:v>
                </c:pt>
                <c:pt idx="116">
                  <c:v>202.22200000000001</c:v>
                </c:pt>
                <c:pt idx="117">
                  <c:v>202.22800000000001</c:v>
                </c:pt>
                <c:pt idx="118">
                  <c:v>202.321</c:v>
                </c:pt>
                <c:pt idx="119">
                  <c:v>202.321</c:v>
                </c:pt>
                <c:pt idx="120">
                  <c:v>202.50299999999999</c:v>
                </c:pt>
                <c:pt idx="121">
                  <c:v>202.77799999999999</c:v>
                </c:pt>
                <c:pt idx="122">
                  <c:v>202.88800000000001</c:v>
                </c:pt>
                <c:pt idx="123">
                  <c:v>202.99700000000001</c:v>
                </c:pt>
                <c:pt idx="124">
                  <c:v>203</c:v>
                </c:pt>
                <c:pt idx="125">
                  <c:v>203</c:v>
                </c:pt>
                <c:pt idx="126">
                  <c:v>203</c:v>
                </c:pt>
                <c:pt idx="127">
                  <c:v>203</c:v>
                </c:pt>
                <c:pt idx="128">
                  <c:v>203</c:v>
                </c:pt>
                <c:pt idx="129">
                  <c:v>203</c:v>
                </c:pt>
                <c:pt idx="130">
                  <c:v>203</c:v>
                </c:pt>
                <c:pt idx="131">
                  <c:v>203</c:v>
                </c:pt>
              </c:numCache>
            </c:numRef>
          </c:yVal>
          <c:smooth val="1"/>
          <c:extLst>
            <c:ext xmlns:c16="http://schemas.microsoft.com/office/drawing/2014/chart" uri="{C3380CC4-5D6E-409C-BE32-E72D297353CC}">
              <c16:uniqueId val="{00000003-4035-43E2-A7B3-5D37F969D7B2}"/>
            </c:ext>
          </c:extLst>
        </c:ser>
        <c:dLbls>
          <c:showLegendKey val="0"/>
          <c:showVal val="0"/>
          <c:showCatName val="0"/>
          <c:showSerName val="0"/>
          <c:showPercent val="0"/>
          <c:showBubbleSize val="0"/>
        </c:dLbls>
        <c:axId val="832463400"/>
        <c:axId val="832461760"/>
      </c:scatterChart>
      <c:valAx>
        <c:axId val="832463400"/>
        <c:scaling>
          <c:orientation val="minMax"/>
          <c:max val="15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err="1">
                    <a:solidFill>
                      <a:schemeClr val="tx1"/>
                    </a:solidFill>
                  </a:rPr>
                  <a:t>Measuring</a:t>
                </a:r>
                <a:r>
                  <a:rPr lang="de-DE" b="1" dirty="0">
                    <a:solidFill>
                      <a:schemeClr val="tx1"/>
                    </a:solidFill>
                  </a:rPr>
                  <a:t> </a:t>
                </a:r>
                <a:r>
                  <a:rPr lang="de-DE" b="1" dirty="0" err="1">
                    <a:solidFill>
                      <a:schemeClr val="tx1"/>
                    </a:solidFill>
                  </a:rPr>
                  <a:t>section</a:t>
                </a:r>
                <a:r>
                  <a:rPr lang="de-DE" b="1" dirty="0">
                    <a:solidFill>
                      <a:schemeClr val="tx1"/>
                    </a:solidFill>
                  </a:rPr>
                  <a:t> → </a:t>
                </a:r>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title>
        <c:numFmt formatCode="[=120]&quot;mm&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32461760"/>
        <c:crosses val="autoZero"/>
        <c:crossBetween val="midCat"/>
        <c:majorUnit val="30"/>
      </c:valAx>
      <c:valAx>
        <c:axId val="832461760"/>
        <c:scaling>
          <c:orientation val="minMax"/>
          <c:max val="560"/>
          <c:min val="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err="1" smtClean="0">
                    <a:solidFill>
                      <a:schemeClr val="tx1"/>
                    </a:solidFill>
                  </a:rPr>
                  <a:t>Hardness</a:t>
                </a:r>
                <a:r>
                  <a:rPr lang="de-DE" b="1" dirty="0" smtClean="0">
                    <a:solidFill>
                      <a:schemeClr val="tx1"/>
                    </a:solidFill>
                  </a:rPr>
                  <a:t> </a:t>
                </a:r>
                <a:r>
                  <a:rPr lang="de-DE" b="1" dirty="0">
                    <a:solidFill>
                      <a:schemeClr val="tx1"/>
                    </a:solidFill>
                  </a:rPr>
                  <a:t>→</a:t>
                </a:r>
              </a:p>
            </c:rich>
          </c:tx>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title>
        <c:numFmt formatCode="[=490]&quot;HV1&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32463400"/>
        <c:crosses val="autoZero"/>
        <c:crossBetween val="midCat"/>
        <c:majorUnit val="70"/>
      </c:valAx>
      <c:spPr>
        <a:noFill/>
        <a:ln>
          <a:noFill/>
        </a:ln>
        <a:effectLst/>
      </c:spPr>
    </c:plotArea>
    <c:plotVisOnly val="1"/>
    <c:dispBlanksAs val="gap"/>
    <c:showDLblsOverMax val="0"/>
  </c:chart>
  <c:spPr>
    <a:noFill/>
    <a:ln>
      <a:noFill/>
    </a:ln>
    <a:effectLst/>
  </c:spPr>
  <c:txPr>
    <a:bodyPr/>
    <a:lstStyle/>
    <a:p>
      <a:pPr>
        <a:defRPr sz="1600"/>
      </a:pPr>
      <a:endParaRPr lang="de-D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25400" cap="rnd">
              <a:solidFill>
                <a:srgbClr val="C00000"/>
              </a:solidFill>
              <a:round/>
            </a:ln>
            <a:effectLst/>
          </c:spPr>
          <c:marker>
            <c:symbol val="none"/>
          </c:marker>
          <c:errBars>
            <c:errDir val="y"/>
            <c:errBarType val="both"/>
            <c:errValType val="cust"/>
            <c:noEndCap val="0"/>
            <c:plus>
              <c:numRef>
                <c:f>Tabelle1!$O$3:$O$152</c:f>
                <c:numCache>
                  <c:formatCode>General</c:formatCode>
                  <c:ptCount val="150"/>
                  <c:pt idx="0">
                    <c:v>5.3541261347363367</c:v>
                  </c:pt>
                  <c:pt idx="1">
                    <c:v>2.4944382578492941</c:v>
                  </c:pt>
                  <c:pt idx="2">
                    <c:v>2.6246692913372702</c:v>
                  </c:pt>
                  <c:pt idx="3">
                    <c:v>2.8674417556808756</c:v>
                  </c:pt>
                  <c:pt idx="4">
                    <c:v>6.8475461947247123</c:v>
                  </c:pt>
                  <c:pt idx="5">
                    <c:v>7.7888809636986149</c:v>
                  </c:pt>
                  <c:pt idx="6">
                    <c:v>0.81649658092772603</c:v>
                  </c:pt>
                  <c:pt idx="7">
                    <c:v>1.8856180831641267</c:v>
                  </c:pt>
                  <c:pt idx="8">
                    <c:v>2.1602468994692869</c:v>
                  </c:pt>
                  <c:pt idx="9">
                    <c:v>2.0548046676563256</c:v>
                  </c:pt>
                  <c:pt idx="10">
                    <c:v>2.3570226039551585</c:v>
                  </c:pt>
                  <c:pt idx="11">
                    <c:v>8.6023252670426267</c:v>
                  </c:pt>
                  <c:pt idx="12">
                    <c:v>4.4969125210773466</c:v>
                  </c:pt>
                  <c:pt idx="13">
                    <c:v>0.81649658092772603</c:v>
                  </c:pt>
                  <c:pt idx="14">
                    <c:v>7.4087035902976224</c:v>
                  </c:pt>
                  <c:pt idx="15">
                    <c:v>5.1854497287013483</c:v>
                  </c:pt>
                  <c:pt idx="16">
                    <c:v>5.4365021434333629</c:v>
                  </c:pt>
                  <c:pt idx="17">
                    <c:v>5.3541261347363367</c:v>
                  </c:pt>
                  <c:pt idx="18">
                    <c:v>3.2659863237109041</c:v>
                  </c:pt>
                  <c:pt idx="19">
                    <c:v>9.6263527187957685</c:v>
                  </c:pt>
                  <c:pt idx="20">
                    <c:v>6.5319726474218083</c:v>
                  </c:pt>
                  <c:pt idx="21">
                    <c:v>4.4969125210773466</c:v>
                  </c:pt>
                  <c:pt idx="22">
                    <c:v>6.6833125519211407</c:v>
                  </c:pt>
                  <c:pt idx="23">
                    <c:v>10.780641085864152</c:v>
                  </c:pt>
                  <c:pt idx="24">
                    <c:v>5.3541261347363367</c:v>
                  </c:pt>
                  <c:pt idx="25">
                    <c:v>7.4087035902976224</c:v>
                  </c:pt>
                  <c:pt idx="26">
                    <c:v>5.5577773335110221</c:v>
                  </c:pt>
                  <c:pt idx="27">
                    <c:v>9.6263527187957685</c:v>
                  </c:pt>
                  <c:pt idx="28">
                    <c:v>6.8475461947247123</c:v>
                  </c:pt>
                  <c:pt idx="29">
                    <c:v>4.4969125210773466</c:v>
                  </c:pt>
                  <c:pt idx="30">
                    <c:v>13.9522996909709</c:v>
                  </c:pt>
                  <c:pt idx="31">
                    <c:v>11.469767022723502</c:v>
                  </c:pt>
                  <c:pt idx="32">
                    <c:v>15.748015748023622</c:v>
                  </c:pt>
                  <c:pt idx="33">
                    <c:v>11.343133018115703</c:v>
                  </c:pt>
                  <c:pt idx="34">
                    <c:v>13.670731102939918</c:v>
                  </c:pt>
                  <c:pt idx="35">
                    <c:v>15.965240019770729</c:v>
                  </c:pt>
                  <c:pt idx="36">
                    <c:v>9.7979589711327115</c:v>
                  </c:pt>
                  <c:pt idx="37">
                    <c:v>18.856180831641264</c:v>
                  </c:pt>
                  <c:pt idx="38">
                    <c:v>7.7602978178818773</c:v>
                  </c:pt>
                  <c:pt idx="39">
                    <c:v>2.3570226039551581</c:v>
                  </c:pt>
                  <c:pt idx="40">
                    <c:v>12.472191289246471</c:v>
                  </c:pt>
                  <c:pt idx="41">
                    <c:v>3.2998316455372221</c:v>
                  </c:pt>
                  <c:pt idx="42">
                    <c:v>8.6023252670426267</c:v>
                  </c:pt>
                  <c:pt idx="43">
                    <c:v>8.2865352631040352</c:v>
                  </c:pt>
                  <c:pt idx="44">
                    <c:v>9.6263527187957685</c:v>
                  </c:pt>
                  <c:pt idx="45">
                    <c:v>13.880441875771343</c:v>
                  </c:pt>
                  <c:pt idx="46">
                    <c:v>7.1180521680208741</c:v>
                  </c:pt>
                  <c:pt idx="47">
                    <c:v>6.182412330330469</c:v>
                  </c:pt>
                  <c:pt idx="48">
                    <c:v>9.9331096171675597</c:v>
                  </c:pt>
                  <c:pt idx="49">
                    <c:v>14.337208778404378</c:v>
                  </c:pt>
                  <c:pt idx="50">
                    <c:v>22.015146301277824</c:v>
                  </c:pt>
                  <c:pt idx="51">
                    <c:v>7.1336448530108987</c:v>
                  </c:pt>
                  <c:pt idx="52">
                    <c:v>7.7888809636986149</c:v>
                  </c:pt>
                  <c:pt idx="53">
                    <c:v>13.474255287605157</c:v>
                  </c:pt>
                  <c:pt idx="54">
                    <c:v>8.981462390204987</c:v>
                  </c:pt>
                  <c:pt idx="55">
                    <c:v>11.440668201153676</c:v>
                  </c:pt>
                  <c:pt idx="56">
                    <c:v>10.984838035522721</c:v>
                  </c:pt>
                  <c:pt idx="57">
                    <c:v>6.5996632910744433</c:v>
                  </c:pt>
                  <c:pt idx="58">
                    <c:v>2.1602468994692869</c:v>
                  </c:pt>
                  <c:pt idx="59">
                    <c:v>9.4633797110522586</c:v>
                  </c:pt>
                  <c:pt idx="60">
                    <c:v>3.5590260840104371</c:v>
                  </c:pt>
                  <c:pt idx="61">
                    <c:v>3.39934634239519</c:v>
                  </c:pt>
                  <c:pt idx="62">
                    <c:v>2.8674417556808756</c:v>
                  </c:pt>
                  <c:pt idx="63">
                    <c:v>6.182412330330469</c:v>
                  </c:pt>
                  <c:pt idx="64">
                    <c:v>14.613540144521982</c:v>
                  </c:pt>
                  <c:pt idx="65">
                    <c:v>10.498677165349081</c:v>
                  </c:pt>
                  <c:pt idx="66">
                    <c:v>5.9066817155564504</c:v>
                  </c:pt>
                  <c:pt idx="67">
                    <c:v>9.2855921847894116</c:v>
                  </c:pt>
                  <c:pt idx="68">
                    <c:v>9.3926685357369131</c:v>
                  </c:pt>
                  <c:pt idx="69">
                    <c:v>4.6427960923947067</c:v>
                  </c:pt>
                  <c:pt idx="70">
                    <c:v>1.8856180831641267</c:v>
                  </c:pt>
                  <c:pt idx="71">
                    <c:v>10.208928554075703</c:v>
                  </c:pt>
                  <c:pt idx="72">
                    <c:v>5.3541261347363367</c:v>
                  </c:pt>
                  <c:pt idx="73">
                    <c:v>4.2426406871192848</c:v>
                  </c:pt>
                  <c:pt idx="74">
                    <c:v>4.2426406871192848</c:v>
                  </c:pt>
                  <c:pt idx="75">
                    <c:v>11.51810169544733</c:v>
                  </c:pt>
                  <c:pt idx="76">
                    <c:v>11.51810169544733</c:v>
                  </c:pt>
                  <c:pt idx="77">
                    <c:v>12.027745701779143</c:v>
                  </c:pt>
                  <c:pt idx="78">
                    <c:v>4.2426406871192848</c:v>
                  </c:pt>
                  <c:pt idx="79">
                    <c:v>3.0912061651652349</c:v>
                  </c:pt>
                  <c:pt idx="80">
                    <c:v>5.5577773335110221</c:v>
                  </c:pt>
                  <c:pt idx="81">
                    <c:v>2.4944382578492941</c:v>
                  </c:pt>
                  <c:pt idx="82">
                    <c:v>2.8674417556808756</c:v>
                  </c:pt>
                  <c:pt idx="83">
                    <c:v>5.7348835113617511</c:v>
                  </c:pt>
                  <c:pt idx="84">
                    <c:v>3.0912061651652349</c:v>
                  </c:pt>
                  <c:pt idx="85">
                    <c:v>4.7842333648024411</c:v>
                  </c:pt>
                  <c:pt idx="86">
                    <c:v>2.8284271247461903</c:v>
                  </c:pt>
                  <c:pt idx="87">
                    <c:v>7.71722460186015</c:v>
                  </c:pt>
                  <c:pt idx="88">
                    <c:v>3.7712361663282534</c:v>
                  </c:pt>
                  <c:pt idx="89">
                    <c:v>12.552113589175153</c:v>
                  </c:pt>
                  <c:pt idx="90">
                    <c:v>17.249798710580816</c:v>
                  </c:pt>
                  <c:pt idx="91">
                    <c:v>7.7172246018601509</c:v>
                  </c:pt>
                  <c:pt idx="92">
                    <c:v>5.715476066494082</c:v>
                  </c:pt>
                  <c:pt idx="93">
                    <c:v>4.6427960923947067</c:v>
                  </c:pt>
                  <c:pt idx="94">
                    <c:v>17.211107524567449</c:v>
                  </c:pt>
                  <c:pt idx="95">
                    <c:v>4.1096093353126513</c:v>
                  </c:pt>
                  <c:pt idx="96">
                    <c:v>6.342099196813483</c:v>
                  </c:pt>
                  <c:pt idx="97">
                    <c:v>14.83988619303471</c:v>
                  </c:pt>
                  <c:pt idx="98">
                    <c:v>18.979521127315678</c:v>
                  </c:pt>
                  <c:pt idx="99">
                    <c:v>10.338708279513881</c:v>
                  </c:pt>
                  <c:pt idx="100">
                    <c:v>8.6023252670426267</c:v>
                  </c:pt>
                  <c:pt idx="101">
                    <c:v>11.343133018115703</c:v>
                  </c:pt>
                  <c:pt idx="102">
                    <c:v>10.230672835481871</c:v>
                  </c:pt>
                  <c:pt idx="103">
                    <c:v>5.4365021434333638</c:v>
                  </c:pt>
                  <c:pt idx="104">
                    <c:v>6.5996632910744442</c:v>
                  </c:pt>
                  <c:pt idx="105">
                    <c:v>15.57776192739723</c:v>
                  </c:pt>
                  <c:pt idx="106">
                    <c:v>6.3770421565696633</c:v>
                  </c:pt>
                  <c:pt idx="107">
                    <c:v>5.9066817155564504</c:v>
                  </c:pt>
                  <c:pt idx="108">
                    <c:v>0.47140452079103168</c:v>
                  </c:pt>
                  <c:pt idx="109">
                    <c:v>6.5996632910744442</c:v>
                  </c:pt>
                  <c:pt idx="110">
                    <c:v>8.3798700599843556</c:v>
                  </c:pt>
                  <c:pt idx="111">
                    <c:v>5.5577773335110221</c:v>
                  </c:pt>
                  <c:pt idx="112">
                    <c:v>8.9938250421546933</c:v>
                  </c:pt>
                  <c:pt idx="113">
                    <c:v>7.2571803523590805</c:v>
                  </c:pt>
                  <c:pt idx="114">
                    <c:v>13.474255287605157</c:v>
                  </c:pt>
                  <c:pt idx="115">
                    <c:v>13.021349989749739</c:v>
                  </c:pt>
                  <c:pt idx="116">
                    <c:v>7.5865377844940278</c:v>
                  </c:pt>
                  <c:pt idx="117">
                    <c:v>10.424330514074594</c:v>
                  </c:pt>
                  <c:pt idx="118">
                    <c:v>9.2736184954957039</c:v>
                  </c:pt>
                  <c:pt idx="119">
                    <c:v>11.224972160321824</c:v>
                  </c:pt>
                  <c:pt idx="120">
                    <c:v>11.841546445554409</c:v>
                  </c:pt>
                  <c:pt idx="121">
                    <c:v>8.8317608663278477</c:v>
                  </c:pt>
                  <c:pt idx="122">
                    <c:v>6.164414002968976</c:v>
                  </c:pt>
                  <c:pt idx="123">
                    <c:v>2.1602468994692869</c:v>
                  </c:pt>
                  <c:pt idx="124">
                    <c:v>4.7140452079103161</c:v>
                  </c:pt>
                  <c:pt idx="125">
                    <c:v>4.4969125210773466</c:v>
                  </c:pt>
                  <c:pt idx="126">
                    <c:v>3.7712361663282534</c:v>
                  </c:pt>
                  <c:pt idx="127">
                    <c:v>2.4944382578492941</c:v>
                  </c:pt>
                  <c:pt idx="128">
                    <c:v>6.8475461947247123</c:v>
                  </c:pt>
                  <c:pt idx="129">
                    <c:v>3.0912061651652345</c:v>
                  </c:pt>
                  <c:pt idx="130">
                    <c:v>5.3541261347363367</c:v>
                  </c:pt>
                  <c:pt idx="131">
                    <c:v>0.81649658092772603</c:v>
                  </c:pt>
                  <c:pt idx="132">
                    <c:v>2.0548046676563256</c:v>
                  </c:pt>
                  <c:pt idx="133">
                    <c:v>3.0912061651652345</c:v>
                  </c:pt>
                  <c:pt idx="134">
                    <c:v>2.4944382578492941</c:v>
                  </c:pt>
                  <c:pt idx="135">
                    <c:v>1.4142135623730951</c:v>
                  </c:pt>
                  <c:pt idx="136">
                    <c:v>3.2659863237109041</c:v>
                  </c:pt>
                  <c:pt idx="137">
                    <c:v>3.5590260840104371</c:v>
                  </c:pt>
                  <c:pt idx="138">
                    <c:v>2.4944382578492941</c:v>
                  </c:pt>
                  <c:pt idx="139">
                    <c:v>2.9439202887759488</c:v>
                  </c:pt>
                  <c:pt idx="140">
                    <c:v>1.6329931618554521</c:v>
                  </c:pt>
                  <c:pt idx="141">
                    <c:v>2.4944382578492941</c:v>
                  </c:pt>
                  <c:pt idx="142">
                    <c:v>2.8674417556808756</c:v>
                  </c:pt>
                  <c:pt idx="143">
                    <c:v>3.2998316455372221</c:v>
                  </c:pt>
                  <c:pt idx="144">
                    <c:v>1.247219128924647</c:v>
                  </c:pt>
                  <c:pt idx="145">
                    <c:v>3.2998316455372221</c:v>
                  </c:pt>
                  <c:pt idx="146">
                    <c:v>0.81649658092772603</c:v>
                  </c:pt>
                  <c:pt idx="147">
                    <c:v>3.39934634239519</c:v>
                  </c:pt>
                  <c:pt idx="148">
                    <c:v>0.94280904158206336</c:v>
                  </c:pt>
                  <c:pt idx="149">
                    <c:v>3.0912061651652345</c:v>
                  </c:pt>
                </c:numCache>
              </c:numRef>
            </c:plus>
            <c:minus>
              <c:numRef>
                <c:f>Tabelle1!$O$3:$O$152</c:f>
                <c:numCache>
                  <c:formatCode>General</c:formatCode>
                  <c:ptCount val="150"/>
                  <c:pt idx="0">
                    <c:v>5.3541261347363367</c:v>
                  </c:pt>
                  <c:pt idx="1">
                    <c:v>2.4944382578492941</c:v>
                  </c:pt>
                  <c:pt idx="2">
                    <c:v>2.6246692913372702</c:v>
                  </c:pt>
                  <c:pt idx="3">
                    <c:v>2.8674417556808756</c:v>
                  </c:pt>
                  <c:pt idx="4">
                    <c:v>6.8475461947247123</c:v>
                  </c:pt>
                  <c:pt idx="5">
                    <c:v>7.7888809636986149</c:v>
                  </c:pt>
                  <c:pt idx="6">
                    <c:v>0.81649658092772603</c:v>
                  </c:pt>
                  <c:pt idx="7">
                    <c:v>1.8856180831641267</c:v>
                  </c:pt>
                  <c:pt idx="8">
                    <c:v>2.1602468994692869</c:v>
                  </c:pt>
                  <c:pt idx="9">
                    <c:v>2.0548046676563256</c:v>
                  </c:pt>
                  <c:pt idx="10">
                    <c:v>2.3570226039551585</c:v>
                  </c:pt>
                  <c:pt idx="11">
                    <c:v>8.6023252670426267</c:v>
                  </c:pt>
                  <c:pt idx="12">
                    <c:v>4.4969125210773466</c:v>
                  </c:pt>
                  <c:pt idx="13">
                    <c:v>0.81649658092772603</c:v>
                  </c:pt>
                  <c:pt idx="14">
                    <c:v>7.4087035902976224</c:v>
                  </c:pt>
                  <c:pt idx="15">
                    <c:v>5.1854497287013483</c:v>
                  </c:pt>
                  <c:pt idx="16">
                    <c:v>5.4365021434333629</c:v>
                  </c:pt>
                  <c:pt idx="17">
                    <c:v>5.3541261347363367</c:v>
                  </c:pt>
                  <c:pt idx="18">
                    <c:v>3.2659863237109041</c:v>
                  </c:pt>
                  <c:pt idx="19">
                    <c:v>9.6263527187957685</c:v>
                  </c:pt>
                  <c:pt idx="20">
                    <c:v>6.5319726474218083</c:v>
                  </c:pt>
                  <c:pt idx="21">
                    <c:v>4.4969125210773466</c:v>
                  </c:pt>
                  <c:pt idx="22">
                    <c:v>6.6833125519211407</c:v>
                  </c:pt>
                  <c:pt idx="23">
                    <c:v>10.780641085864152</c:v>
                  </c:pt>
                  <c:pt idx="24">
                    <c:v>5.3541261347363367</c:v>
                  </c:pt>
                  <c:pt idx="25">
                    <c:v>7.4087035902976224</c:v>
                  </c:pt>
                  <c:pt idx="26">
                    <c:v>5.5577773335110221</c:v>
                  </c:pt>
                  <c:pt idx="27">
                    <c:v>9.6263527187957685</c:v>
                  </c:pt>
                  <c:pt idx="28">
                    <c:v>6.8475461947247123</c:v>
                  </c:pt>
                  <c:pt idx="29">
                    <c:v>4.4969125210773466</c:v>
                  </c:pt>
                  <c:pt idx="30">
                    <c:v>13.9522996909709</c:v>
                  </c:pt>
                  <c:pt idx="31">
                    <c:v>11.469767022723502</c:v>
                  </c:pt>
                  <c:pt idx="32">
                    <c:v>15.748015748023622</c:v>
                  </c:pt>
                  <c:pt idx="33">
                    <c:v>11.343133018115703</c:v>
                  </c:pt>
                  <c:pt idx="34">
                    <c:v>13.670731102939918</c:v>
                  </c:pt>
                  <c:pt idx="35">
                    <c:v>15.965240019770729</c:v>
                  </c:pt>
                  <c:pt idx="36">
                    <c:v>9.7979589711327115</c:v>
                  </c:pt>
                  <c:pt idx="37">
                    <c:v>18.856180831641264</c:v>
                  </c:pt>
                  <c:pt idx="38">
                    <c:v>7.7602978178818773</c:v>
                  </c:pt>
                  <c:pt idx="39">
                    <c:v>2.3570226039551581</c:v>
                  </c:pt>
                  <c:pt idx="40">
                    <c:v>12.472191289246471</c:v>
                  </c:pt>
                  <c:pt idx="41">
                    <c:v>3.2998316455372221</c:v>
                  </c:pt>
                  <c:pt idx="42">
                    <c:v>8.6023252670426267</c:v>
                  </c:pt>
                  <c:pt idx="43">
                    <c:v>8.2865352631040352</c:v>
                  </c:pt>
                  <c:pt idx="44">
                    <c:v>9.6263527187957685</c:v>
                  </c:pt>
                  <c:pt idx="45">
                    <c:v>13.880441875771343</c:v>
                  </c:pt>
                  <c:pt idx="46">
                    <c:v>7.1180521680208741</c:v>
                  </c:pt>
                  <c:pt idx="47">
                    <c:v>6.182412330330469</c:v>
                  </c:pt>
                  <c:pt idx="48">
                    <c:v>9.9331096171675597</c:v>
                  </c:pt>
                  <c:pt idx="49">
                    <c:v>14.337208778404378</c:v>
                  </c:pt>
                  <c:pt idx="50">
                    <c:v>22.015146301277824</c:v>
                  </c:pt>
                  <c:pt idx="51">
                    <c:v>7.1336448530108987</c:v>
                  </c:pt>
                  <c:pt idx="52">
                    <c:v>7.7888809636986149</c:v>
                  </c:pt>
                  <c:pt idx="53">
                    <c:v>13.474255287605157</c:v>
                  </c:pt>
                  <c:pt idx="54">
                    <c:v>8.981462390204987</c:v>
                  </c:pt>
                  <c:pt idx="55">
                    <c:v>11.440668201153676</c:v>
                  </c:pt>
                  <c:pt idx="56">
                    <c:v>10.984838035522721</c:v>
                  </c:pt>
                  <c:pt idx="57">
                    <c:v>6.5996632910744433</c:v>
                  </c:pt>
                  <c:pt idx="58">
                    <c:v>2.1602468994692869</c:v>
                  </c:pt>
                  <c:pt idx="59">
                    <c:v>9.4633797110522586</c:v>
                  </c:pt>
                  <c:pt idx="60">
                    <c:v>3.5590260840104371</c:v>
                  </c:pt>
                  <c:pt idx="61">
                    <c:v>3.39934634239519</c:v>
                  </c:pt>
                  <c:pt idx="62">
                    <c:v>2.8674417556808756</c:v>
                  </c:pt>
                  <c:pt idx="63">
                    <c:v>6.182412330330469</c:v>
                  </c:pt>
                  <c:pt idx="64">
                    <c:v>14.613540144521982</c:v>
                  </c:pt>
                  <c:pt idx="65">
                    <c:v>10.498677165349081</c:v>
                  </c:pt>
                  <c:pt idx="66">
                    <c:v>5.9066817155564504</c:v>
                  </c:pt>
                  <c:pt idx="67">
                    <c:v>9.2855921847894116</c:v>
                  </c:pt>
                  <c:pt idx="68">
                    <c:v>9.3926685357369131</c:v>
                  </c:pt>
                  <c:pt idx="69">
                    <c:v>4.6427960923947067</c:v>
                  </c:pt>
                  <c:pt idx="70">
                    <c:v>1.8856180831641267</c:v>
                  </c:pt>
                  <c:pt idx="71">
                    <c:v>10.208928554075703</c:v>
                  </c:pt>
                  <c:pt idx="72">
                    <c:v>5.3541261347363367</c:v>
                  </c:pt>
                  <c:pt idx="73">
                    <c:v>4.2426406871192848</c:v>
                  </c:pt>
                  <c:pt idx="74">
                    <c:v>4.2426406871192848</c:v>
                  </c:pt>
                  <c:pt idx="75">
                    <c:v>11.51810169544733</c:v>
                  </c:pt>
                  <c:pt idx="76">
                    <c:v>11.51810169544733</c:v>
                  </c:pt>
                  <c:pt idx="77">
                    <c:v>12.027745701779143</c:v>
                  </c:pt>
                  <c:pt idx="78">
                    <c:v>4.2426406871192848</c:v>
                  </c:pt>
                  <c:pt idx="79">
                    <c:v>3.0912061651652349</c:v>
                  </c:pt>
                  <c:pt idx="80">
                    <c:v>5.5577773335110221</c:v>
                  </c:pt>
                  <c:pt idx="81">
                    <c:v>2.4944382578492941</c:v>
                  </c:pt>
                  <c:pt idx="82">
                    <c:v>2.8674417556808756</c:v>
                  </c:pt>
                  <c:pt idx="83">
                    <c:v>5.7348835113617511</c:v>
                  </c:pt>
                  <c:pt idx="84">
                    <c:v>3.0912061651652349</c:v>
                  </c:pt>
                  <c:pt idx="85">
                    <c:v>4.7842333648024411</c:v>
                  </c:pt>
                  <c:pt idx="86">
                    <c:v>2.8284271247461903</c:v>
                  </c:pt>
                  <c:pt idx="87">
                    <c:v>7.71722460186015</c:v>
                  </c:pt>
                  <c:pt idx="88">
                    <c:v>3.7712361663282534</c:v>
                  </c:pt>
                  <c:pt idx="89">
                    <c:v>12.552113589175153</c:v>
                  </c:pt>
                  <c:pt idx="90">
                    <c:v>17.249798710580816</c:v>
                  </c:pt>
                  <c:pt idx="91">
                    <c:v>7.7172246018601509</c:v>
                  </c:pt>
                  <c:pt idx="92">
                    <c:v>5.715476066494082</c:v>
                  </c:pt>
                  <c:pt idx="93">
                    <c:v>4.6427960923947067</c:v>
                  </c:pt>
                  <c:pt idx="94">
                    <c:v>17.211107524567449</c:v>
                  </c:pt>
                  <c:pt idx="95">
                    <c:v>4.1096093353126513</c:v>
                  </c:pt>
                  <c:pt idx="96">
                    <c:v>6.342099196813483</c:v>
                  </c:pt>
                  <c:pt idx="97">
                    <c:v>14.83988619303471</c:v>
                  </c:pt>
                  <c:pt idx="98">
                    <c:v>18.979521127315678</c:v>
                  </c:pt>
                  <c:pt idx="99">
                    <c:v>10.338708279513881</c:v>
                  </c:pt>
                  <c:pt idx="100">
                    <c:v>8.6023252670426267</c:v>
                  </c:pt>
                  <c:pt idx="101">
                    <c:v>11.343133018115703</c:v>
                  </c:pt>
                  <c:pt idx="102">
                    <c:v>10.230672835481871</c:v>
                  </c:pt>
                  <c:pt idx="103">
                    <c:v>5.4365021434333638</c:v>
                  </c:pt>
                  <c:pt idx="104">
                    <c:v>6.5996632910744442</c:v>
                  </c:pt>
                  <c:pt idx="105">
                    <c:v>15.57776192739723</c:v>
                  </c:pt>
                  <c:pt idx="106">
                    <c:v>6.3770421565696633</c:v>
                  </c:pt>
                  <c:pt idx="107">
                    <c:v>5.9066817155564504</c:v>
                  </c:pt>
                  <c:pt idx="108">
                    <c:v>0.47140452079103168</c:v>
                  </c:pt>
                  <c:pt idx="109">
                    <c:v>6.5996632910744442</c:v>
                  </c:pt>
                  <c:pt idx="110">
                    <c:v>8.3798700599843556</c:v>
                  </c:pt>
                  <c:pt idx="111">
                    <c:v>5.5577773335110221</c:v>
                  </c:pt>
                  <c:pt idx="112">
                    <c:v>8.9938250421546933</c:v>
                  </c:pt>
                  <c:pt idx="113">
                    <c:v>7.2571803523590805</c:v>
                  </c:pt>
                  <c:pt idx="114">
                    <c:v>13.474255287605157</c:v>
                  </c:pt>
                  <c:pt idx="115">
                    <c:v>13.021349989749739</c:v>
                  </c:pt>
                  <c:pt idx="116">
                    <c:v>7.5865377844940278</c:v>
                  </c:pt>
                  <c:pt idx="117">
                    <c:v>10.424330514074594</c:v>
                  </c:pt>
                  <c:pt idx="118">
                    <c:v>9.2736184954957039</c:v>
                  </c:pt>
                  <c:pt idx="119">
                    <c:v>11.224972160321824</c:v>
                  </c:pt>
                  <c:pt idx="120">
                    <c:v>11.841546445554409</c:v>
                  </c:pt>
                  <c:pt idx="121">
                    <c:v>8.8317608663278477</c:v>
                  </c:pt>
                  <c:pt idx="122">
                    <c:v>6.164414002968976</c:v>
                  </c:pt>
                  <c:pt idx="123">
                    <c:v>2.1602468994692869</c:v>
                  </c:pt>
                  <c:pt idx="124">
                    <c:v>4.7140452079103161</c:v>
                  </c:pt>
                  <c:pt idx="125">
                    <c:v>4.4969125210773466</c:v>
                  </c:pt>
                  <c:pt idx="126">
                    <c:v>3.7712361663282534</c:v>
                  </c:pt>
                  <c:pt idx="127">
                    <c:v>2.4944382578492941</c:v>
                  </c:pt>
                  <c:pt idx="128">
                    <c:v>6.8475461947247123</c:v>
                  </c:pt>
                  <c:pt idx="129">
                    <c:v>3.0912061651652345</c:v>
                  </c:pt>
                  <c:pt idx="130">
                    <c:v>5.3541261347363367</c:v>
                  </c:pt>
                  <c:pt idx="131">
                    <c:v>0.81649658092772603</c:v>
                  </c:pt>
                  <c:pt idx="132">
                    <c:v>2.0548046676563256</c:v>
                  </c:pt>
                  <c:pt idx="133">
                    <c:v>3.0912061651652345</c:v>
                  </c:pt>
                  <c:pt idx="134">
                    <c:v>2.4944382578492941</c:v>
                  </c:pt>
                  <c:pt idx="135">
                    <c:v>1.4142135623730951</c:v>
                  </c:pt>
                  <c:pt idx="136">
                    <c:v>3.2659863237109041</c:v>
                  </c:pt>
                  <c:pt idx="137">
                    <c:v>3.5590260840104371</c:v>
                  </c:pt>
                  <c:pt idx="138">
                    <c:v>2.4944382578492941</c:v>
                  </c:pt>
                  <c:pt idx="139">
                    <c:v>2.9439202887759488</c:v>
                  </c:pt>
                  <c:pt idx="140">
                    <c:v>1.6329931618554521</c:v>
                  </c:pt>
                  <c:pt idx="141">
                    <c:v>2.4944382578492941</c:v>
                  </c:pt>
                  <c:pt idx="142">
                    <c:v>2.8674417556808756</c:v>
                  </c:pt>
                  <c:pt idx="143">
                    <c:v>3.2998316455372221</c:v>
                  </c:pt>
                  <c:pt idx="144">
                    <c:v>1.247219128924647</c:v>
                  </c:pt>
                  <c:pt idx="145">
                    <c:v>3.2998316455372221</c:v>
                  </c:pt>
                  <c:pt idx="146">
                    <c:v>0.81649658092772603</c:v>
                  </c:pt>
                  <c:pt idx="147">
                    <c:v>3.39934634239519</c:v>
                  </c:pt>
                  <c:pt idx="148">
                    <c:v>0.94280904158206336</c:v>
                  </c:pt>
                  <c:pt idx="149">
                    <c:v>3.0912061651652345</c:v>
                  </c:pt>
                </c:numCache>
              </c:numRef>
            </c:minus>
            <c:spPr>
              <a:ln w="6350">
                <a:solidFill>
                  <a:schemeClr val="tx1"/>
                </a:solidFill>
              </a:ln>
            </c:spPr>
          </c:errBars>
          <c:xVal>
            <c:numRef>
              <c:f>Tabelle1!$M$3:$M$152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Tabelle1!$N$3:$N$152</c:f>
              <c:numCache>
                <c:formatCode>General</c:formatCode>
                <c:ptCount val="150"/>
                <c:pt idx="0">
                  <c:v>212</c:v>
                </c:pt>
                <c:pt idx="1">
                  <c:v>208.66666666666666</c:v>
                </c:pt>
                <c:pt idx="2">
                  <c:v>211.66666666666666</c:v>
                </c:pt>
                <c:pt idx="3">
                  <c:v>208.33333333333334</c:v>
                </c:pt>
                <c:pt idx="4">
                  <c:v>213.33333333333334</c:v>
                </c:pt>
                <c:pt idx="5">
                  <c:v>215</c:v>
                </c:pt>
                <c:pt idx="6">
                  <c:v>215</c:v>
                </c:pt>
                <c:pt idx="7">
                  <c:v>213.66666666666666</c:v>
                </c:pt>
                <c:pt idx="8">
                  <c:v>215</c:v>
                </c:pt>
                <c:pt idx="9">
                  <c:v>213.66666666666666</c:v>
                </c:pt>
                <c:pt idx="10">
                  <c:v>220.33333333333334</c:v>
                </c:pt>
                <c:pt idx="11">
                  <c:v>218</c:v>
                </c:pt>
                <c:pt idx="12">
                  <c:v>217.66666666666666</c:v>
                </c:pt>
                <c:pt idx="13">
                  <c:v>218</c:v>
                </c:pt>
                <c:pt idx="14">
                  <c:v>221.66666666666666</c:v>
                </c:pt>
                <c:pt idx="15">
                  <c:v>220.33333333333334</c:v>
                </c:pt>
                <c:pt idx="16">
                  <c:v>220.66666666666666</c:v>
                </c:pt>
                <c:pt idx="17">
                  <c:v>222</c:v>
                </c:pt>
                <c:pt idx="18">
                  <c:v>221</c:v>
                </c:pt>
                <c:pt idx="19">
                  <c:v>230</c:v>
                </c:pt>
                <c:pt idx="20">
                  <c:v>224</c:v>
                </c:pt>
                <c:pt idx="21">
                  <c:v>222.66666666666666</c:v>
                </c:pt>
                <c:pt idx="22">
                  <c:v>223</c:v>
                </c:pt>
                <c:pt idx="23">
                  <c:v>225.33333333333334</c:v>
                </c:pt>
                <c:pt idx="24">
                  <c:v>234</c:v>
                </c:pt>
                <c:pt idx="25">
                  <c:v>233.33333333333334</c:v>
                </c:pt>
                <c:pt idx="26">
                  <c:v>225.66666666666666</c:v>
                </c:pt>
                <c:pt idx="27">
                  <c:v>235</c:v>
                </c:pt>
                <c:pt idx="28">
                  <c:v>235.66666666666666</c:v>
                </c:pt>
                <c:pt idx="29">
                  <c:v>235.33333333333334</c:v>
                </c:pt>
                <c:pt idx="30">
                  <c:v>237</c:v>
                </c:pt>
                <c:pt idx="31">
                  <c:v>247.66666666666666</c:v>
                </c:pt>
                <c:pt idx="32">
                  <c:v>254</c:v>
                </c:pt>
                <c:pt idx="33">
                  <c:v>261</c:v>
                </c:pt>
                <c:pt idx="34">
                  <c:v>260.33333333333331</c:v>
                </c:pt>
                <c:pt idx="35">
                  <c:v>267.66666666666669</c:v>
                </c:pt>
                <c:pt idx="36">
                  <c:v>276</c:v>
                </c:pt>
                <c:pt idx="37">
                  <c:v>284.66666666666669</c:v>
                </c:pt>
                <c:pt idx="38">
                  <c:v>287.66666666666669</c:v>
                </c:pt>
                <c:pt idx="39">
                  <c:v>287.66666666666669</c:v>
                </c:pt>
                <c:pt idx="40">
                  <c:v>297.66666666666669</c:v>
                </c:pt>
                <c:pt idx="41">
                  <c:v>299.66666666666669</c:v>
                </c:pt>
                <c:pt idx="42">
                  <c:v>301</c:v>
                </c:pt>
                <c:pt idx="43">
                  <c:v>318</c:v>
                </c:pt>
                <c:pt idx="44">
                  <c:v>330</c:v>
                </c:pt>
                <c:pt idx="45">
                  <c:v>333</c:v>
                </c:pt>
                <c:pt idx="46">
                  <c:v>342</c:v>
                </c:pt>
                <c:pt idx="47">
                  <c:v>347.33333333333331</c:v>
                </c:pt>
                <c:pt idx="48">
                  <c:v>344</c:v>
                </c:pt>
                <c:pt idx="49">
                  <c:v>348.33333333333331</c:v>
                </c:pt>
                <c:pt idx="50">
                  <c:v>344</c:v>
                </c:pt>
                <c:pt idx="51">
                  <c:v>350.66666666666669</c:v>
                </c:pt>
                <c:pt idx="52">
                  <c:v>353</c:v>
                </c:pt>
                <c:pt idx="53">
                  <c:v>351.66666666666669</c:v>
                </c:pt>
                <c:pt idx="54">
                  <c:v>347</c:v>
                </c:pt>
                <c:pt idx="55">
                  <c:v>339.66666666666669</c:v>
                </c:pt>
                <c:pt idx="56">
                  <c:v>361</c:v>
                </c:pt>
                <c:pt idx="57">
                  <c:v>353.33333333333331</c:v>
                </c:pt>
                <c:pt idx="58">
                  <c:v>366</c:v>
                </c:pt>
                <c:pt idx="59">
                  <c:v>363.33333333333331</c:v>
                </c:pt>
                <c:pt idx="60">
                  <c:v>361</c:v>
                </c:pt>
                <c:pt idx="61">
                  <c:v>363.66666666666669</c:v>
                </c:pt>
                <c:pt idx="62">
                  <c:v>361.33333333333331</c:v>
                </c:pt>
                <c:pt idx="63">
                  <c:v>361.33333333333331</c:v>
                </c:pt>
                <c:pt idx="64">
                  <c:v>358.66666666666669</c:v>
                </c:pt>
                <c:pt idx="65">
                  <c:v>365.66666666666669</c:v>
                </c:pt>
                <c:pt idx="66">
                  <c:v>368.33333333333331</c:v>
                </c:pt>
                <c:pt idx="67">
                  <c:v>367.33333333333331</c:v>
                </c:pt>
                <c:pt idx="68">
                  <c:v>364.33333333333331</c:v>
                </c:pt>
                <c:pt idx="69">
                  <c:v>369.33333333333331</c:v>
                </c:pt>
                <c:pt idx="70">
                  <c:v>371.66666666666669</c:v>
                </c:pt>
                <c:pt idx="71">
                  <c:v>364.66666666666669</c:v>
                </c:pt>
                <c:pt idx="72">
                  <c:v>368</c:v>
                </c:pt>
                <c:pt idx="73">
                  <c:v>371</c:v>
                </c:pt>
                <c:pt idx="74">
                  <c:v>371</c:v>
                </c:pt>
                <c:pt idx="75">
                  <c:v>368</c:v>
                </c:pt>
                <c:pt idx="76">
                  <c:v>368</c:v>
                </c:pt>
                <c:pt idx="77">
                  <c:v>367</c:v>
                </c:pt>
                <c:pt idx="78">
                  <c:v>361</c:v>
                </c:pt>
                <c:pt idx="79">
                  <c:v>363.33333333333331</c:v>
                </c:pt>
                <c:pt idx="80">
                  <c:v>364.66666666666669</c:v>
                </c:pt>
                <c:pt idx="81">
                  <c:v>367.66666666666669</c:v>
                </c:pt>
                <c:pt idx="82">
                  <c:v>365.33333333333331</c:v>
                </c:pt>
                <c:pt idx="83">
                  <c:v>358.33333333333331</c:v>
                </c:pt>
                <c:pt idx="84">
                  <c:v>363.66666666666669</c:v>
                </c:pt>
                <c:pt idx="85">
                  <c:v>364.33333333333331</c:v>
                </c:pt>
                <c:pt idx="86">
                  <c:v>359</c:v>
                </c:pt>
                <c:pt idx="87">
                  <c:v>353.66666666666669</c:v>
                </c:pt>
                <c:pt idx="88">
                  <c:v>359.66666666666669</c:v>
                </c:pt>
                <c:pt idx="89">
                  <c:v>353.66666666666669</c:v>
                </c:pt>
                <c:pt idx="90">
                  <c:v>359.33333333333331</c:v>
                </c:pt>
                <c:pt idx="91">
                  <c:v>359.66666666666669</c:v>
                </c:pt>
                <c:pt idx="92">
                  <c:v>358</c:v>
                </c:pt>
                <c:pt idx="93">
                  <c:v>353.33333333333331</c:v>
                </c:pt>
                <c:pt idx="94">
                  <c:v>343.33333333333331</c:v>
                </c:pt>
                <c:pt idx="95">
                  <c:v>348.33333333333331</c:v>
                </c:pt>
                <c:pt idx="96">
                  <c:v>352.33333333333331</c:v>
                </c:pt>
                <c:pt idx="97">
                  <c:v>336.66666666666669</c:v>
                </c:pt>
                <c:pt idx="98">
                  <c:v>340.33333333333331</c:v>
                </c:pt>
                <c:pt idx="99">
                  <c:v>342.66666666666669</c:v>
                </c:pt>
                <c:pt idx="100">
                  <c:v>342</c:v>
                </c:pt>
                <c:pt idx="101">
                  <c:v>330</c:v>
                </c:pt>
                <c:pt idx="102">
                  <c:v>335</c:v>
                </c:pt>
                <c:pt idx="103">
                  <c:v>323.66666666666669</c:v>
                </c:pt>
                <c:pt idx="104">
                  <c:v>324.66666666666669</c:v>
                </c:pt>
                <c:pt idx="105">
                  <c:v>318</c:v>
                </c:pt>
                <c:pt idx="106">
                  <c:v>311</c:v>
                </c:pt>
                <c:pt idx="107">
                  <c:v>298.66666666666669</c:v>
                </c:pt>
                <c:pt idx="108">
                  <c:v>295.66666666666669</c:v>
                </c:pt>
                <c:pt idx="109">
                  <c:v>291.33333333333331</c:v>
                </c:pt>
                <c:pt idx="110">
                  <c:v>285.33333333333331</c:v>
                </c:pt>
                <c:pt idx="111">
                  <c:v>277.33333333333331</c:v>
                </c:pt>
                <c:pt idx="112">
                  <c:v>270.66666666666669</c:v>
                </c:pt>
                <c:pt idx="113">
                  <c:v>265</c:v>
                </c:pt>
                <c:pt idx="114">
                  <c:v>266.33333333333331</c:v>
                </c:pt>
                <c:pt idx="115">
                  <c:v>256.33333333333331</c:v>
                </c:pt>
                <c:pt idx="116">
                  <c:v>248.66666666666666</c:v>
                </c:pt>
                <c:pt idx="117">
                  <c:v>251</c:v>
                </c:pt>
                <c:pt idx="118">
                  <c:v>241</c:v>
                </c:pt>
                <c:pt idx="119">
                  <c:v>239</c:v>
                </c:pt>
                <c:pt idx="120">
                  <c:v>237.66666666666666</c:v>
                </c:pt>
                <c:pt idx="121">
                  <c:v>235</c:v>
                </c:pt>
                <c:pt idx="122">
                  <c:v>229</c:v>
                </c:pt>
                <c:pt idx="123">
                  <c:v>227</c:v>
                </c:pt>
                <c:pt idx="124">
                  <c:v>225.33333333333334</c:v>
                </c:pt>
                <c:pt idx="125">
                  <c:v>223.33333333333334</c:v>
                </c:pt>
                <c:pt idx="126">
                  <c:v>220.33333333333334</c:v>
                </c:pt>
                <c:pt idx="127">
                  <c:v>209.66666666666666</c:v>
                </c:pt>
                <c:pt idx="128">
                  <c:v>217.66666666666666</c:v>
                </c:pt>
                <c:pt idx="129">
                  <c:v>218.66666666666666</c:v>
                </c:pt>
                <c:pt idx="130">
                  <c:v>219</c:v>
                </c:pt>
                <c:pt idx="131">
                  <c:v>214</c:v>
                </c:pt>
                <c:pt idx="132">
                  <c:v>215.33333333333334</c:v>
                </c:pt>
                <c:pt idx="133">
                  <c:v>217.33333333333334</c:v>
                </c:pt>
                <c:pt idx="134">
                  <c:v>212.33333333333334</c:v>
                </c:pt>
                <c:pt idx="135">
                  <c:v>212</c:v>
                </c:pt>
                <c:pt idx="136">
                  <c:v>213</c:v>
                </c:pt>
                <c:pt idx="137">
                  <c:v>212</c:v>
                </c:pt>
                <c:pt idx="138">
                  <c:v>212.33333333333334</c:v>
                </c:pt>
                <c:pt idx="139">
                  <c:v>210</c:v>
                </c:pt>
                <c:pt idx="140">
                  <c:v>209</c:v>
                </c:pt>
                <c:pt idx="141">
                  <c:v>211.66666666666666</c:v>
                </c:pt>
                <c:pt idx="142">
                  <c:v>211.66666666666666</c:v>
                </c:pt>
                <c:pt idx="143">
                  <c:v>213.33333333333334</c:v>
                </c:pt>
                <c:pt idx="144">
                  <c:v>209.66666666666666</c:v>
                </c:pt>
                <c:pt idx="145">
                  <c:v>210.66666666666666</c:v>
                </c:pt>
                <c:pt idx="146">
                  <c:v>208</c:v>
                </c:pt>
                <c:pt idx="147">
                  <c:v>209.66666666666666</c:v>
                </c:pt>
                <c:pt idx="148">
                  <c:v>212.33333333333334</c:v>
                </c:pt>
                <c:pt idx="149">
                  <c:v>210.33333333333334</c:v>
                </c:pt>
              </c:numCache>
            </c:numRef>
          </c:yVal>
          <c:smooth val="1"/>
          <c:extLst>
            <c:ext xmlns:c16="http://schemas.microsoft.com/office/drawing/2014/chart" uri="{C3380CC4-5D6E-409C-BE32-E72D297353CC}">
              <c16:uniqueId val="{00000000-A83C-43E0-B781-72AB2AE1CAE0}"/>
            </c:ext>
          </c:extLst>
        </c:ser>
        <c:ser>
          <c:idx val="1"/>
          <c:order val="1"/>
          <c:spPr>
            <a:ln w="25400" cap="rnd">
              <a:solidFill>
                <a:schemeClr val="tx1"/>
              </a:solidFill>
              <a:prstDash val="sysDash"/>
              <a:round/>
            </a:ln>
            <a:effectLst/>
          </c:spPr>
          <c:marker>
            <c:symbol val="none"/>
          </c:marker>
          <c:xVal>
            <c:numRef>
              <c:f>Tabelle1!$P$3:$P$134</c:f>
              <c:numCache>
                <c:formatCode>General</c:formatCode>
                <c:ptCount val="132"/>
                <c:pt idx="0">
                  <c:v>0</c:v>
                </c:pt>
                <c:pt idx="1">
                  <c:v>0.63775099999999996</c:v>
                </c:pt>
                <c:pt idx="2">
                  <c:v>1.4418500000000001</c:v>
                </c:pt>
                <c:pt idx="3">
                  <c:v>4.8594499999999998</c:v>
                </c:pt>
                <c:pt idx="4">
                  <c:v>8.2307199999999998</c:v>
                </c:pt>
                <c:pt idx="5">
                  <c:v>9.0226100000000002</c:v>
                </c:pt>
                <c:pt idx="6">
                  <c:v>9.8147000000000002</c:v>
                </c:pt>
                <c:pt idx="7">
                  <c:v>13.1883</c:v>
                </c:pt>
                <c:pt idx="8">
                  <c:v>15.010999999999999</c:v>
                </c:pt>
                <c:pt idx="9">
                  <c:v>15.010999999999999</c:v>
                </c:pt>
                <c:pt idx="10">
                  <c:v>16.565100000000001</c:v>
                </c:pt>
                <c:pt idx="11">
                  <c:v>17.356300000000001</c:v>
                </c:pt>
                <c:pt idx="12">
                  <c:v>18.147500000000001</c:v>
                </c:pt>
                <c:pt idx="13">
                  <c:v>21.527000000000001</c:v>
                </c:pt>
                <c:pt idx="14">
                  <c:v>24.9114</c:v>
                </c:pt>
                <c:pt idx="15">
                  <c:v>25.7013</c:v>
                </c:pt>
                <c:pt idx="16">
                  <c:v>26.4908</c:v>
                </c:pt>
                <c:pt idx="17">
                  <c:v>29.876000000000001</c:v>
                </c:pt>
                <c:pt idx="18">
                  <c:v>30.022099999999998</c:v>
                </c:pt>
                <c:pt idx="19">
                  <c:v>30.022099999999998</c:v>
                </c:pt>
                <c:pt idx="20">
                  <c:v>33.264699999999998</c:v>
                </c:pt>
                <c:pt idx="21">
                  <c:v>34.052</c:v>
                </c:pt>
                <c:pt idx="22">
                  <c:v>34.8399</c:v>
                </c:pt>
                <c:pt idx="23">
                  <c:v>38.234200000000001</c:v>
                </c:pt>
                <c:pt idx="24">
                  <c:v>41.628</c:v>
                </c:pt>
                <c:pt idx="25">
                  <c:v>42.4131</c:v>
                </c:pt>
                <c:pt idx="26">
                  <c:v>43.198799999999999</c:v>
                </c:pt>
                <c:pt idx="27">
                  <c:v>45.033099999999997</c:v>
                </c:pt>
                <c:pt idx="28">
                  <c:v>45.033099999999997</c:v>
                </c:pt>
                <c:pt idx="29">
                  <c:v>46.597700000000003</c:v>
                </c:pt>
                <c:pt idx="30">
                  <c:v>50.000599999999999</c:v>
                </c:pt>
                <c:pt idx="31">
                  <c:v>50.783200000000001</c:v>
                </c:pt>
                <c:pt idx="32">
                  <c:v>51.565300000000001</c:v>
                </c:pt>
                <c:pt idx="33">
                  <c:v>54.969299999999997</c:v>
                </c:pt>
                <c:pt idx="34">
                  <c:v>58.378700000000002</c:v>
                </c:pt>
                <c:pt idx="35">
                  <c:v>59.157400000000003</c:v>
                </c:pt>
                <c:pt idx="36">
                  <c:v>59.9358</c:v>
                </c:pt>
                <c:pt idx="37">
                  <c:v>60.0441</c:v>
                </c:pt>
                <c:pt idx="38">
                  <c:v>60.0441</c:v>
                </c:pt>
                <c:pt idx="39">
                  <c:v>63.3476</c:v>
                </c:pt>
                <c:pt idx="40">
                  <c:v>66.762299999999996</c:v>
                </c:pt>
                <c:pt idx="41">
                  <c:v>67.537199999999999</c:v>
                </c:pt>
                <c:pt idx="42">
                  <c:v>68.311400000000006</c:v>
                </c:pt>
                <c:pt idx="43">
                  <c:v>71.726500000000001</c:v>
                </c:pt>
                <c:pt idx="44">
                  <c:v>75.055199999999999</c:v>
                </c:pt>
                <c:pt idx="45">
                  <c:v>75.055199999999999</c:v>
                </c:pt>
                <c:pt idx="46">
                  <c:v>75.144499999999994</c:v>
                </c:pt>
                <c:pt idx="47">
                  <c:v>75.915800000000004</c:v>
                </c:pt>
                <c:pt idx="48">
                  <c:v>76.686499999999995</c:v>
                </c:pt>
                <c:pt idx="49">
                  <c:v>80.105199999999996</c:v>
                </c:pt>
                <c:pt idx="50">
                  <c:v>83.526899999999998</c:v>
                </c:pt>
                <c:pt idx="51">
                  <c:v>84.295100000000005</c:v>
                </c:pt>
                <c:pt idx="52">
                  <c:v>85.063000000000002</c:v>
                </c:pt>
                <c:pt idx="53">
                  <c:v>88.485699999999994</c:v>
                </c:pt>
                <c:pt idx="54">
                  <c:v>90.066199999999995</c:v>
                </c:pt>
                <c:pt idx="55">
                  <c:v>90.066199999999995</c:v>
                </c:pt>
                <c:pt idx="56">
                  <c:v>91.909000000000006</c:v>
                </c:pt>
                <c:pt idx="57">
                  <c:v>92.674499999999995</c:v>
                </c:pt>
                <c:pt idx="58">
                  <c:v>93.439099999999996</c:v>
                </c:pt>
                <c:pt idx="59">
                  <c:v>96.861000000000004</c:v>
                </c:pt>
                <c:pt idx="60">
                  <c:v>100.285</c:v>
                </c:pt>
                <c:pt idx="61">
                  <c:v>101.047</c:v>
                </c:pt>
                <c:pt idx="62">
                  <c:v>101.80800000000001</c:v>
                </c:pt>
                <c:pt idx="63">
                  <c:v>105.077</c:v>
                </c:pt>
                <c:pt idx="64">
                  <c:v>105.077</c:v>
                </c:pt>
                <c:pt idx="65">
                  <c:v>105.232</c:v>
                </c:pt>
                <c:pt idx="66">
                  <c:v>108.65300000000001</c:v>
                </c:pt>
                <c:pt idx="67">
                  <c:v>109.41200000000001</c:v>
                </c:pt>
                <c:pt idx="68">
                  <c:v>110.17</c:v>
                </c:pt>
                <c:pt idx="69">
                  <c:v>113.592</c:v>
                </c:pt>
                <c:pt idx="70">
                  <c:v>117.015</c:v>
                </c:pt>
                <c:pt idx="71">
                  <c:v>117.771</c:v>
                </c:pt>
                <c:pt idx="72">
                  <c:v>118.52500000000001</c:v>
                </c:pt>
                <c:pt idx="73">
                  <c:v>120.08799999999999</c:v>
                </c:pt>
                <c:pt idx="74">
                  <c:v>120.08799999999999</c:v>
                </c:pt>
                <c:pt idx="75">
                  <c:v>121.94799999999999</c:v>
                </c:pt>
                <c:pt idx="76">
                  <c:v>125.369</c:v>
                </c:pt>
                <c:pt idx="77">
                  <c:v>126.121</c:v>
                </c:pt>
                <c:pt idx="78">
                  <c:v>126.872</c:v>
                </c:pt>
                <c:pt idx="79">
                  <c:v>130.29400000000001</c:v>
                </c:pt>
                <c:pt idx="80">
                  <c:v>133.71600000000001</c:v>
                </c:pt>
                <c:pt idx="81">
                  <c:v>134.465</c:v>
                </c:pt>
                <c:pt idx="82">
                  <c:v>135.09899999999999</c:v>
                </c:pt>
                <c:pt idx="83">
                  <c:v>135.09899999999999</c:v>
                </c:pt>
                <c:pt idx="84">
                  <c:v>135.21199999999999</c:v>
                </c:pt>
                <c:pt idx="85">
                  <c:v>138.63200000000001</c:v>
                </c:pt>
                <c:pt idx="86">
                  <c:v>142.053</c:v>
                </c:pt>
                <c:pt idx="87">
                  <c:v>142.797</c:v>
                </c:pt>
                <c:pt idx="88">
                  <c:v>143.54</c:v>
                </c:pt>
                <c:pt idx="89">
                  <c:v>146.96</c:v>
                </c:pt>
                <c:pt idx="90">
                  <c:v>149.53800000000001</c:v>
                </c:pt>
                <c:pt idx="91">
                  <c:v>150.11000000000001</c:v>
                </c:pt>
              </c:numCache>
            </c:numRef>
          </c:xVal>
          <c:yVal>
            <c:numRef>
              <c:f>Tabelle1!$Q$3:$Q$133</c:f>
              <c:numCache>
                <c:formatCode>General</c:formatCode>
                <c:ptCount val="131"/>
                <c:pt idx="0">
                  <c:v>194</c:v>
                </c:pt>
                <c:pt idx="1">
                  <c:v>194</c:v>
                </c:pt>
                <c:pt idx="2">
                  <c:v>194.042</c:v>
                </c:pt>
                <c:pt idx="3">
                  <c:v>194.22200000000001</c:v>
                </c:pt>
                <c:pt idx="4">
                  <c:v>194.672</c:v>
                </c:pt>
                <c:pt idx="5">
                  <c:v>194.77799999999999</c:v>
                </c:pt>
                <c:pt idx="6">
                  <c:v>194.86199999999999</c:v>
                </c:pt>
                <c:pt idx="7">
                  <c:v>195.22200000000001</c:v>
                </c:pt>
                <c:pt idx="8">
                  <c:v>195.56200000000001</c:v>
                </c:pt>
                <c:pt idx="9">
                  <c:v>195.56200000000001</c:v>
                </c:pt>
                <c:pt idx="10">
                  <c:v>195.852</c:v>
                </c:pt>
                <c:pt idx="11">
                  <c:v>196</c:v>
                </c:pt>
                <c:pt idx="12">
                  <c:v>196.10499999999999</c:v>
                </c:pt>
                <c:pt idx="13">
                  <c:v>196.55600000000001</c:v>
                </c:pt>
                <c:pt idx="14">
                  <c:v>199.34800000000001</c:v>
                </c:pt>
                <c:pt idx="15">
                  <c:v>200</c:v>
                </c:pt>
                <c:pt idx="16">
                  <c:v>203.29900000000001</c:v>
                </c:pt>
                <c:pt idx="17">
                  <c:v>217.44399999999999</c:v>
                </c:pt>
                <c:pt idx="18">
                  <c:v>218.11699999999999</c:v>
                </c:pt>
                <c:pt idx="19">
                  <c:v>218.11699999999999</c:v>
                </c:pt>
                <c:pt idx="20">
                  <c:v>233.04300000000001</c:v>
                </c:pt>
                <c:pt idx="21">
                  <c:v>236.68799999999999</c:v>
                </c:pt>
                <c:pt idx="22">
                  <c:v>238.38300000000001</c:v>
                </c:pt>
                <c:pt idx="23">
                  <c:v>245.68799999999999</c:v>
                </c:pt>
                <c:pt idx="24">
                  <c:v>271.315</c:v>
                </c:pt>
                <c:pt idx="25">
                  <c:v>277.24299999999999</c:v>
                </c:pt>
                <c:pt idx="26">
                  <c:v>281.87400000000002</c:v>
                </c:pt>
                <c:pt idx="27">
                  <c:v>292.63799999999998</c:v>
                </c:pt>
                <c:pt idx="28">
                  <c:v>292.63799999999998</c:v>
                </c:pt>
                <c:pt idx="29">
                  <c:v>301.81900000000002</c:v>
                </c:pt>
                <c:pt idx="30">
                  <c:v>312.02699999999999</c:v>
                </c:pt>
                <c:pt idx="31">
                  <c:v>314.32299999999998</c:v>
                </c:pt>
                <c:pt idx="32">
                  <c:v>316.57499999999999</c:v>
                </c:pt>
                <c:pt idx="33">
                  <c:v>326.33300000000003</c:v>
                </c:pt>
                <c:pt idx="34">
                  <c:v>336.64499999999998</c:v>
                </c:pt>
                <c:pt idx="35">
                  <c:v>339</c:v>
                </c:pt>
                <c:pt idx="36">
                  <c:v>339.887</c:v>
                </c:pt>
                <c:pt idx="37">
                  <c:v>340.01100000000002</c:v>
                </c:pt>
                <c:pt idx="38">
                  <c:v>340.01100000000002</c:v>
                </c:pt>
                <c:pt idx="39">
                  <c:v>343.77800000000002</c:v>
                </c:pt>
                <c:pt idx="40">
                  <c:v>343.959</c:v>
                </c:pt>
                <c:pt idx="41">
                  <c:v>344</c:v>
                </c:pt>
                <c:pt idx="42">
                  <c:v>344</c:v>
                </c:pt>
                <c:pt idx="43">
                  <c:v>344</c:v>
                </c:pt>
                <c:pt idx="44">
                  <c:v>344</c:v>
                </c:pt>
                <c:pt idx="45">
                  <c:v>344</c:v>
                </c:pt>
                <c:pt idx="46">
                  <c:v>344</c:v>
                </c:pt>
                <c:pt idx="47">
                  <c:v>344</c:v>
                </c:pt>
                <c:pt idx="48">
                  <c:v>344</c:v>
                </c:pt>
                <c:pt idx="49">
                  <c:v>344</c:v>
                </c:pt>
                <c:pt idx="50">
                  <c:v>343.81900000000002</c:v>
                </c:pt>
                <c:pt idx="51">
                  <c:v>343.77800000000002</c:v>
                </c:pt>
                <c:pt idx="52">
                  <c:v>342.94299999999998</c:v>
                </c:pt>
                <c:pt idx="53">
                  <c:v>339.22199999999998</c:v>
                </c:pt>
                <c:pt idx="54">
                  <c:v>334.40100000000001</c:v>
                </c:pt>
                <c:pt idx="55">
                  <c:v>334.40100000000001</c:v>
                </c:pt>
                <c:pt idx="56">
                  <c:v>328.78</c:v>
                </c:pt>
                <c:pt idx="57">
                  <c:v>326.45499999999998</c:v>
                </c:pt>
                <c:pt idx="58">
                  <c:v>324.07</c:v>
                </c:pt>
                <c:pt idx="59">
                  <c:v>313.35399999999998</c:v>
                </c:pt>
                <c:pt idx="60">
                  <c:v>304.62900000000002</c:v>
                </c:pt>
                <c:pt idx="61">
                  <c:v>302.61599999999999</c:v>
                </c:pt>
                <c:pt idx="62">
                  <c:v>299.29000000000002</c:v>
                </c:pt>
                <c:pt idx="63">
                  <c:v>284.79599999999999</c:v>
                </c:pt>
                <c:pt idx="64">
                  <c:v>284.79599999999999</c:v>
                </c:pt>
                <c:pt idx="65">
                  <c:v>284.11099999999999</c:v>
                </c:pt>
                <c:pt idx="66">
                  <c:v>260.28100000000001</c:v>
                </c:pt>
                <c:pt idx="67">
                  <c:v>254.91900000000001</c:v>
                </c:pt>
                <c:pt idx="68">
                  <c:v>251.75700000000001</c:v>
                </c:pt>
                <c:pt idx="69">
                  <c:v>237.24799999999999</c:v>
                </c:pt>
                <c:pt idx="70">
                  <c:v>218.36</c:v>
                </c:pt>
                <c:pt idx="71">
                  <c:v>214.21199999999999</c:v>
                </c:pt>
                <c:pt idx="72">
                  <c:v>212.87700000000001</c:v>
                </c:pt>
                <c:pt idx="73">
                  <c:v>210.09200000000001</c:v>
                </c:pt>
                <c:pt idx="74">
                  <c:v>210.09200000000001</c:v>
                </c:pt>
                <c:pt idx="75">
                  <c:v>206.77799999999999</c:v>
                </c:pt>
                <c:pt idx="76">
                  <c:v>201.95</c:v>
                </c:pt>
                <c:pt idx="77">
                  <c:v>200.88900000000001</c:v>
                </c:pt>
                <c:pt idx="78">
                  <c:v>200.04900000000001</c:v>
                </c:pt>
                <c:pt idx="79">
                  <c:v>196.22200000000001</c:v>
                </c:pt>
                <c:pt idx="80">
                  <c:v>195.40199999999999</c:v>
                </c:pt>
                <c:pt idx="81">
                  <c:v>195.22200000000001</c:v>
                </c:pt>
                <c:pt idx="82">
                  <c:v>195.155</c:v>
                </c:pt>
                <c:pt idx="83">
                  <c:v>195.155</c:v>
                </c:pt>
                <c:pt idx="84">
                  <c:v>195.143</c:v>
                </c:pt>
                <c:pt idx="85">
                  <c:v>194.77799999999999</c:v>
                </c:pt>
                <c:pt idx="86">
                  <c:v>194.321</c:v>
                </c:pt>
                <c:pt idx="87">
                  <c:v>194.22200000000001</c:v>
                </c:pt>
                <c:pt idx="88">
                  <c:v>194.18299999999999</c:v>
                </c:pt>
                <c:pt idx="89">
                  <c:v>194</c:v>
                </c:pt>
                <c:pt idx="90">
                  <c:v>194.18</c:v>
                </c:pt>
                <c:pt idx="91">
                  <c:v>194.21899999999999</c:v>
                </c:pt>
              </c:numCache>
            </c:numRef>
          </c:yVal>
          <c:smooth val="1"/>
          <c:extLst>
            <c:ext xmlns:c16="http://schemas.microsoft.com/office/drawing/2014/chart" uri="{C3380CC4-5D6E-409C-BE32-E72D297353CC}">
              <c16:uniqueId val="{00000001-A83C-43E0-B781-72AB2AE1CAE0}"/>
            </c:ext>
          </c:extLst>
        </c:ser>
        <c:ser>
          <c:idx val="2"/>
          <c:order val="2"/>
          <c:spPr>
            <a:ln w="25400" cap="rnd">
              <a:solidFill>
                <a:srgbClr val="0C1AA3"/>
              </a:solidFill>
              <a:round/>
            </a:ln>
            <a:effectLst/>
          </c:spPr>
          <c:marker>
            <c:symbol val="none"/>
          </c:marker>
          <c:errBars>
            <c:errDir val="y"/>
            <c:errBarType val="both"/>
            <c:errValType val="cust"/>
            <c:noEndCap val="0"/>
            <c:plus>
              <c:numRef>
                <c:f>Tabelle1!$V$3:$V$152</c:f>
                <c:numCache>
                  <c:formatCode>General</c:formatCode>
                  <c:ptCount val="150"/>
                  <c:pt idx="0">
                    <c:v>13.73559851869101</c:v>
                  </c:pt>
                  <c:pt idx="1">
                    <c:v>8.055363982396381</c:v>
                  </c:pt>
                  <c:pt idx="2">
                    <c:v>6.128258770283411</c:v>
                  </c:pt>
                  <c:pt idx="3">
                    <c:v>9.2014491612281741</c:v>
                  </c:pt>
                  <c:pt idx="4">
                    <c:v>10.402991022884823</c:v>
                  </c:pt>
                  <c:pt idx="5">
                    <c:v>8.6538366571647796</c:v>
                  </c:pt>
                  <c:pt idx="6">
                    <c:v>15.520595635763755</c:v>
                  </c:pt>
                  <c:pt idx="7">
                    <c:v>10.077477638553983</c:v>
                  </c:pt>
                  <c:pt idx="8">
                    <c:v>39.757598854390928</c:v>
                  </c:pt>
                  <c:pt idx="9">
                    <c:v>33.068951533962419</c:v>
                  </c:pt>
                  <c:pt idx="10">
                    <c:v>37.187214051188199</c:v>
                  </c:pt>
                  <c:pt idx="11">
                    <c:v>17.820088539498212</c:v>
                  </c:pt>
                  <c:pt idx="12">
                    <c:v>35.364765892999586</c:v>
                  </c:pt>
                  <c:pt idx="13">
                    <c:v>26.10661899893503</c:v>
                  </c:pt>
                  <c:pt idx="14">
                    <c:v>10.208928554075703</c:v>
                  </c:pt>
                  <c:pt idx="15">
                    <c:v>22.573337271116017</c:v>
                  </c:pt>
                  <c:pt idx="16">
                    <c:v>28.986586936412884</c:v>
                  </c:pt>
                  <c:pt idx="17">
                    <c:v>33.727667508375902</c:v>
                  </c:pt>
                  <c:pt idx="18">
                    <c:v>6.164414002968976</c:v>
                  </c:pt>
                  <c:pt idx="19">
                    <c:v>17.326921891156037</c:v>
                  </c:pt>
                  <c:pt idx="20">
                    <c:v>26.233989826601334</c:v>
                  </c:pt>
                  <c:pt idx="21">
                    <c:v>27.353650985238193</c:v>
                  </c:pt>
                  <c:pt idx="22">
                    <c:v>4.0824829046386304</c:v>
                  </c:pt>
                  <c:pt idx="23">
                    <c:v>13.695092389449425</c:v>
                  </c:pt>
                  <c:pt idx="24">
                    <c:v>35.462029772075311</c:v>
                  </c:pt>
                  <c:pt idx="25">
                    <c:v>38.508296364405538</c:v>
                  </c:pt>
                  <c:pt idx="26">
                    <c:v>20.83266665599966</c:v>
                  </c:pt>
                  <c:pt idx="27">
                    <c:v>30.011109054259666</c:v>
                  </c:pt>
                  <c:pt idx="28">
                    <c:v>32.169688977186098</c:v>
                  </c:pt>
                  <c:pt idx="29">
                    <c:v>22.095751225568733</c:v>
                  </c:pt>
                  <c:pt idx="30">
                    <c:v>20.038851153585515</c:v>
                  </c:pt>
                  <c:pt idx="31">
                    <c:v>29.691001255524469</c:v>
                  </c:pt>
                  <c:pt idx="32">
                    <c:v>30.706495874470743</c:v>
                  </c:pt>
                  <c:pt idx="33">
                    <c:v>8.7305339024725299</c:v>
                  </c:pt>
                  <c:pt idx="34">
                    <c:v>12.762793146051099</c:v>
                  </c:pt>
                  <c:pt idx="35">
                    <c:v>10.033277962194941</c:v>
                  </c:pt>
                  <c:pt idx="36">
                    <c:v>2.3570226039551581</c:v>
                  </c:pt>
                  <c:pt idx="37">
                    <c:v>8.2865352631040352</c:v>
                  </c:pt>
                  <c:pt idx="38">
                    <c:v>4.3204937989385739</c:v>
                  </c:pt>
                  <c:pt idx="39">
                    <c:v>4.4969125210773475</c:v>
                  </c:pt>
                  <c:pt idx="40">
                    <c:v>4.9888765156985881</c:v>
                  </c:pt>
                  <c:pt idx="41">
                    <c:v>3.7712361663282534</c:v>
                  </c:pt>
                  <c:pt idx="42">
                    <c:v>9.1043335224984414</c:v>
                  </c:pt>
                  <c:pt idx="43">
                    <c:v>4.9216076867444674</c:v>
                  </c:pt>
                  <c:pt idx="44">
                    <c:v>5.3124591501697429</c:v>
                  </c:pt>
                  <c:pt idx="45">
                    <c:v>11.08552609887726</c:v>
                  </c:pt>
                  <c:pt idx="46">
                    <c:v>7.2571803523590805</c:v>
                  </c:pt>
                  <c:pt idx="47">
                    <c:v>8.2865352631040352</c:v>
                  </c:pt>
                  <c:pt idx="48">
                    <c:v>9.2014491612281741</c:v>
                  </c:pt>
                  <c:pt idx="49">
                    <c:v>4.3204937989385739</c:v>
                  </c:pt>
                  <c:pt idx="50">
                    <c:v>7.7172246018601509</c:v>
                  </c:pt>
                  <c:pt idx="51">
                    <c:v>7.2571803523590805</c:v>
                  </c:pt>
                  <c:pt idx="52">
                    <c:v>9.0921211313239034</c:v>
                  </c:pt>
                  <c:pt idx="53">
                    <c:v>6.6833125519211407</c:v>
                  </c:pt>
                  <c:pt idx="54">
                    <c:v>4.1899350299921787</c:v>
                  </c:pt>
                  <c:pt idx="55">
                    <c:v>9.41629792788369</c:v>
                  </c:pt>
                  <c:pt idx="56">
                    <c:v>5.5577773335110221</c:v>
                  </c:pt>
                  <c:pt idx="57">
                    <c:v>5.9066817155564504</c:v>
                  </c:pt>
                  <c:pt idx="58">
                    <c:v>2.8284271247461903</c:v>
                  </c:pt>
                  <c:pt idx="59">
                    <c:v>1.6329931618554521</c:v>
                  </c:pt>
                  <c:pt idx="60">
                    <c:v>7.5865377844940287</c:v>
                  </c:pt>
                  <c:pt idx="61">
                    <c:v>2.3570226039551581</c:v>
                  </c:pt>
                  <c:pt idx="62">
                    <c:v>3.6817870057290873</c:v>
                  </c:pt>
                  <c:pt idx="63">
                    <c:v>1.699673171197595</c:v>
                  </c:pt>
                  <c:pt idx="64">
                    <c:v>6.8475461947247123</c:v>
                  </c:pt>
                  <c:pt idx="65">
                    <c:v>4.0276819911981914</c:v>
                  </c:pt>
                  <c:pt idx="66">
                    <c:v>12.498888839501783</c:v>
                  </c:pt>
                  <c:pt idx="67">
                    <c:v>6.97614984548545</c:v>
                  </c:pt>
                  <c:pt idx="68">
                    <c:v>9.7410927974683048</c:v>
                  </c:pt>
                  <c:pt idx="69">
                    <c:v>6.5489609014628334</c:v>
                  </c:pt>
                  <c:pt idx="70">
                    <c:v>8.981462390204987</c:v>
                  </c:pt>
                  <c:pt idx="71">
                    <c:v>7.3181661333667165</c:v>
                  </c:pt>
                  <c:pt idx="72">
                    <c:v>1.4142135623730951</c:v>
                  </c:pt>
                  <c:pt idx="73">
                    <c:v>9.5684667296048822</c:v>
                  </c:pt>
                  <c:pt idx="74">
                    <c:v>9.5684667296048822</c:v>
                  </c:pt>
                  <c:pt idx="75">
                    <c:v>6.9442222186665532</c:v>
                  </c:pt>
                  <c:pt idx="76">
                    <c:v>6.9442222186665532</c:v>
                  </c:pt>
                  <c:pt idx="77">
                    <c:v>6.7986926847903799</c:v>
                  </c:pt>
                  <c:pt idx="78">
                    <c:v>4.0276819911981914</c:v>
                  </c:pt>
                  <c:pt idx="79">
                    <c:v>6.3770421565696633</c:v>
                  </c:pt>
                  <c:pt idx="80">
                    <c:v>7.4087035902976224</c:v>
                  </c:pt>
                  <c:pt idx="81">
                    <c:v>3.2998316455372221</c:v>
                  </c:pt>
                  <c:pt idx="82">
                    <c:v>4.9665548085837798</c:v>
                  </c:pt>
                  <c:pt idx="83">
                    <c:v>3.39934634239519</c:v>
                  </c:pt>
                  <c:pt idx="84">
                    <c:v>5.5577773335110221</c:v>
                  </c:pt>
                  <c:pt idx="85">
                    <c:v>4.714045207910317</c:v>
                  </c:pt>
                  <c:pt idx="86">
                    <c:v>6.5489609014628334</c:v>
                  </c:pt>
                  <c:pt idx="87">
                    <c:v>7.4087035902976224</c:v>
                  </c:pt>
                  <c:pt idx="88">
                    <c:v>5.4365021434333638</c:v>
                  </c:pt>
                  <c:pt idx="89">
                    <c:v>7.5865377844940287</c:v>
                  </c:pt>
                  <c:pt idx="90">
                    <c:v>6.2360956446232363</c:v>
                  </c:pt>
                  <c:pt idx="91">
                    <c:v>4.1899350299921787</c:v>
                  </c:pt>
                  <c:pt idx="92">
                    <c:v>4.1899350299921787</c:v>
                  </c:pt>
                  <c:pt idx="93">
                    <c:v>9.7979589711327115</c:v>
                  </c:pt>
                  <c:pt idx="94">
                    <c:v>9.5335664307167267</c:v>
                  </c:pt>
                  <c:pt idx="95">
                    <c:v>2.8284271247461903</c:v>
                  </c:pt>
                  <c:pt idx="96">
                    <c:v>3.39934634239519</c:v>
                  </c:pt>
                  <c:pt idx="97">
                    <c:v>2.8284271247461903</c:v>
                  </c:pt>
                  <c:pt idx="98">
                    <c:v>8.6538366571647796</c:v>
                  </c:pt>
                  <c:pt idx="99">
                    <c:v>6.2360956446232363</c:v>
                  </c:pt>
                  <c:pt idx="100">
                    <c:v>1.8856180831641267</c:v>
                  </c:pt>
                  <c:pt idx="101">
                    <c:v>0.47140452079103168</c:v>
                  </c:pt>
                  <c:pt idx="102">
                    <c:v>6.5319726474218083</c:v>
                  </c:pt>
                  <c:pt idx="103">
                    <c:v>7.7888809636986149</c:v>
                  </c:pt>
                  <c:pt idx="104">
                    <c:v>1.8856180831641267</c:v>
                  </c:pt>
                  <c:pt idx="105">
                    <c:v>2.6246692913372702</c:v>
                  </c:pt>
                  <c:pt idx="106">
                    <c:v>5.7348835113617511</c:v>
                  </c:pt>
                  <c:pt idx="107">
                    <c:v>7.3484692283495345</c:v>
                  </c:pt>
                  <c:pt idx="108">
                    <c:v>5.7927157323275891</c:v>
                  </c:pt>
                  <c:pt idx="109">
                    <c:v>4.4969125210773475</c:v>
                  </c:pt>
                  <c:pt idx="110">
                    <c:v>5.4365021434333638</c:v>
                  </c:pt>
                  <c:pt idx="111">
                    <c:v>8.0138768534475382</c:v>
                  </c:pt>
                  <c:pt idx="112">
                    <c:v>4.9665548085837798</c:v>
                  </c:pt>
                  <c:pt idx="113">
                    <c:v>2.3570226039551581</c:v>
                  </c:pt>
                  <c:pt idx="114">
                    <c:v>1.247219128924647</c:v>
                  </c:pt>
                  <c:pt idx="115">
                    <c:v>12.762793146051099</c:v>
                  </c:pt>
                  <c:pt idx="116">
                    <c:v>7.4087035902976233</c:v>
                  </c:pt>
                  <c:pt idx="117">
                    <c:v>21.791945504908202</c:v>
                  </c:pt>
                  <c:pt idx="118">
                    <c:v>26.662499674428293</c:v>
                  </c:pt>
                  <c:pt idx="119">
                    <c:v>21.853044537445015</c:v>
                  </c:pt>
                  <c:pt idx="120">
                    <c:v>23.697163449568293</c:v>
                  </c:pt>
                  <c:pt idx="121">
                    <c:v>17.211107524567449</c:v>
                  </c:pt>
                  <c:pt idx="122">
                    <c:v>23.041026211713937</c:v>
                  </c:pt>
                  <c:pt idx="123">
                    <c:v>12.355835328567093</c:v>
                  </c:pt>
                  <c:pt idx="124">
                    <c:v>20.005554784164875</c:v>
                  </c:pt>
                  <c:pt idx="125">
                    <c:v>14.055445761538676</c:v>
                  </c:pt>
                  <c:pt idx="126">
                    <c:v>9.8770215933527012</c:v>
                  </c:pt>
                  <c:pt idx="127">
                    <c:v>35.188381921057726</c:v>
                  </c:pt>
                  <c:pt idx="128">
                    <c:v>20.607442021431645</c:v>
                  </c:pt>
                  <c:pt idx="129">
                    <c:v>11.897712198383164</c:v>
                  </c:pt>
                  <c:pt idx="130">
                    <c:v>32.166234884839518</c:v>
                  </c:pt>
                  <c:pt idx="131">
                    <c:v>37.982452088650973</c:v>
                  </c:pt>
                  <c:pt idx="132">
                    <c:v>17.211107524567449</c:v>
                  </c:pt>
                  <c:pt idx="133">
                    <c:v>21.296843793284381</c:v>
                  </c:pt>
                  <c:pt idx="134">
                    <c:v>23.893281249943236</c:v>
                  </c:pt>
                  <c:pt idx="135">
                    <c:v>18.926759422104521</c:v>
                  </c:pt>
                  <c:pt idx="136">
                    <c:v>22.861904265976328</c:v>
                  </c:pt>
                  <c:pt idx="137">
                    <c:v>25.92724864350674</c:v>
                  </c:pt>
                  <c:pt idx="138">
                    <c:v>23.036203390894659</c:v>
                  </c:pt>
                  <c:pt idx="139">
                    <c:v>25.328946988683828</c:v>
                  </c:pt>
                  <c:pt idx="140">
                    <c:v>16.779617264870961</c:v>
                  </c:pt>
                  <c:pt idx="141">
                    <c:v>24.850665092821068</c:v>
                  </c:pt>
                  <c:pt idx="142">
                    <c:v>10.614455552060438</c:v>
                  </c:pt>
                  <c:pt idx="143">
                    <c:v>15.107025591499548</c:v>
                  </c:pt>
                  <c:pt idx="144">
                    <c:v>9.41629792788369</c:v>
                  </c:pt>
                  <c:pt idx="145">
                    <c:v>6.9442222186665532</c:v>
                  </c:pt>
                  <c:pt idx="146">
                    <c:v>6.2360956446232354</c:v>
                  </c:pt>
                  <c:pt idx="147">
                    <c:v>5.9066817155564495</c:v>
                  </c:pt>
                  <c:pt idx="148">
                    <c:v>1.699673171197595</c:v>
                  </c:pt>
                  <c:pt idx="149">
                    <c:v>4.0824829046386304</c:v>
                  </c:pt>
                </c:numCache>
              </c:numRef>
            </c:plus>
            <c:minus>
              <c:numRef>
                <c:f>Tabelle1!$V$3:$V$152</c:f>
                <c:numCache>
                  <c:formatCode>General</c:formatCode>
                  <c:ptCount val="150"/>
                  <c:pt idx="0">
                    <c:v>13.73559851869101</c:v>
                  </c:pt>
                  <c:pt idx="1">
                    <c:v>8.055363982396381</c:v>
                  </c:pt>
                  <c:pt idx="2">
                    <c:v>6.128258770283411</c:v>
                  </c:pt>
                  <c:pt idx="3">
                    <c:v>9.2014491612281741</c:v>
                  </c:pt>
                  <c:pt idx="4">
                    <c:v>10.402991022884823</c:v>
                  </c:pt>
                  <c:pt idx="5">
                    <c:v>8.6538366571647796</c:v>
                  </c:pt>
                  <c:pt idx="6">
                    <c:v>15.520595635763755</c:v>
                  </c:pt>
                  <c:pt idx="7">
                    <c:v>10.077477638553983</c:v>
                  </c:pt>
                  <c:pt idx="8">
                    <c:v>39.757598854390928</c:v>
                  </c:pt>
                  <c:pt idx="9">
                    <c:v>33.068951533962419</c:v>
                  </c:pt>
                  <c:pt idx="10">
                    <c:v>37.187214051188199</c:v>
                  </c:pt>
                  <c:pt idx="11">
                    <c:v>17.820088539498212</c:v>
                  </c:pt>
                  <c:pt idx="12">
                    <c:v>35.364765892999586</c:v>
                  </c:pt>
                  <c:pt idx="13">
                    <c:v>26.10661899893503</c:v>
                  </c:pt>
                  <c:pt idx="14">
                    <c:v>10.208928554075703</c:v>
                  </c:pt>
                  <c:pt idx="15">
                    <c:v>22.573337271116017</c:v>
                  </c:pt>
                  <c:pt idx="16">
                    <c:v>28.986586936412884</c:v>
                  </c:pt>
                  <c:pt idx="17">
                    <c:v>33.727667508375902</c:v>
                  </c:pt>
                  <c:pt idx="18">
                    <c:v>6.164414002968976</c:v>
                  </c:pt>
                  <c:pt idx="19">
                    <c:v>17.326921891156037</c:v>
                  </c:pt>
                  <c:pt idx="20">
                    <c:v>26.233989826601334</c:v>
                  </c:pt>
                  <c:pt idx="21">
                    <c:v>27.353650985238193</c:v>
                  </c:pt>
                  <c:pt idx="22">
                    <c:v>4.0824829046386304</c:v>
                  </c:pt>
                  <c:pt idx="23">
                    <c:v>13.695092389449425</c:v>
                  </c:pt>
                  <c:pt idx="24">
                    <c:v>35.462029772075311</c:v>
                  </c:pt>
                  <c:pt idx="25">
                    <c:v>38.508296364405538</c:v>
                  </c:pt>
                  <c:pt idx="26">
                    <c:v>20.83266665599966</c:v>
                  </c:pt>
                  <c:pt idx="27">
                    <c:v>30.011109054259666</c:v>
                  </c:pt>
                  <c:pt idx="28">
                    <c:v>32.169688977186098</c:v>
                  </c:pt>
                  <c:pt idx="29">
                    <c:v>22.095751225568733</c:v>
                  </c:pt>
                  <c:pt idx="30">
                    <c:v>20.038851153585515</c:v>
                  </c:pt>
                  <c:pt idx="31">
                    <c:v>29.691001255524469</c:v>
                  </c:pt>
                  <c:pt idx="32">
                    <c:v>30.706495874470743</c:v>
                  </c:pt>
                  <c:pt idx="33">
                    <c:v>8.7305339024725299</c:v>
                  </c:pt>
                  <c:pt idx="34">
                    <c:v>12.762793146051099</c:v>
                  </c:pt>
                  <c:pt idx="35">
                    <c:v>10.033277962194941</c:v>
                  </c:pt>
                  <c:pt idx="36">
                    <c:v>2.3570226039551581</c:v>
                  </c:pt>
                  <c:pt idx="37">
                    <c:v>8.2865352631040352</c:v>
                  </c:pt>
                  <c:pt idx="38">
                    <c:v>4.3204937989385739</c:v>
                  </c:pt>
                  <c:pt idx="39">
                    <c:v>4.4969125210773475</c:v>
                  </c:pt>
                  <c:pt idx="40">
                    <c:v>4.9888765156985881</c:v>
                  </c:pt>
                  <c:pt idx="41">
                    <c:v>3.7712361663282534</c:v>
                  </c:pt>
                  <c:pt idx="42">
                    <c:v>9.1043335224984414</c:v>
                  </c:pt>
                  <c:pt idx="43">
                    <c:v>4.9216076867444674</c:v>
                  </c:pt>
                  <c:pt idx="44">
                    <c:v>5.3124591501697429</c:v>
                  </c:pt>
                  <c:pt idx="45">
                    <c:v>11.08552609887726</c:v>
                  </c:pt>
                  <c:pt idx="46">
                    <c:v>7.2571803523590805</c:v>
                  </c:pt>
                  <c:pt idx="47">
                    <c:v>8.2865352631040352</c:v>
                  </c:pt>
                  <c:pt idx="48">
                    <c:v>9.2014491612281741</c:v>
                  </c:pt>
                  <c:pt idx="49">
                    <c:v>4.3204937989385739</c:v>
                  </c:pt>
                  <c:pt idx="50">
                    <c:v>7.7172246018601509</c:v>
                  </c:pt>
                  <c:pt idx="51">
                    <c:v>7.2571803523590805</c:v>
                  </c:pt>
                  <c:pt idx="52">
                    <c:v>9.0921211313239034</c:v>
                  </c:pt>
                  <c:pt idx="53">
                    <c:v>6.6833125519211407</c:v>
                  </c:pt>
                  <c:pt idx="54">
                    <c:v>4.1899350299921787</c:v>
                  </c:pt>
                  <c:pt idx="55">
                    <c:v>9.41629792788369</c:v>
                  </c:pt>
                  <c:pt idx="56">
                    <c:v>5.5577773335110221</c:v>
                  </c:pt>
                  <c:pt idx="57">
                    <c:v>5.9066817155564504</c:v>
                  </c:pt>
                  <c:pt idx="58">
                    <c:v>2.8284271247461903</c:v>
                  </c:pt>
                  <c:pt idx="59">
                    <c:v>1.6329931618554521</c:v>
                  </c:pt>
                  <c:pt idx="60">
                    <c:v>7.5865377844940287</c:v>
                  </c:pt>
                  <c:pt idx="61">
                    <c:v>2.3570226039551581</c:v>
                  </c:pt>
                  <c:pt idx="62">
                    <c:v>3.6817870057290873</c:v>
                  </c:pt>
                  <c:pt idx="63">
                    <c:v>1.699673171197595</c:v>
                  </c:pt>
                  <c:pt idx="64">
                    <c:v>6.8475461947247123</c:v>
                  </c:pt>
                  <c:pt idx="65">
                    <c:v>4.0276819911981914</c:v>
                  </c:pt>
                  <c:pt idx="66">
                    <c:v>12.498888839501783</c:v>
                  </c:pt>
                  <c:pt idx="67">
                    <c:v>6.97614984548545</c:v>
                  </c:pt>
                  <c:pt idx="68">
                    <c:v>9.7410927974683048</c:v>
                  </c:pt>
                  <c:pt idx="69">
                    <c:v>6.5489609014628334</c:v>
                  </c:pt>
                  <c:pt idx="70">
                    <c:v>8.981462390204987</c:v>
                  </c:pt>
                  <c:pt idx="71">
                    <c:v>7.3181661333667165</c:v>
                  </c:pt>
                  <c:pt idx="72">
                    <c:v>1.4142135623730951</c:v>
                  </c:pt>
                  <c:pt idx="73">
                    <c:v>9.5684667296048822</c:v>
                  </c:pt>
                  <c:pt idx="74">
                    <c:v>9.5684667296048822</c:v>
                  </c:pt>
                  <c:pt idx="75">
                    <c:v>6.9442222186665532</c:v>
                  </c:pt>
                  <c:pt idx="76">
                    <c:v>6.9442222186665532</c:v>
                  </c:pt>
                  <c:pt idx="77">
                    <c:v>6.7986926847903799</c:v>
                  </c:pt>
                  <c:pt idx="78">
                    <c:v>4.0276819911981914</c:v>
                  </c:pt>
                  <c:pt idx="79">
                    <c:v>6.3770421565696633</c:v>
                  </c:pt>
                  <c:pt idx="80">
                    <c:v>7.4087035902976224</c:v>
                  </c:pt>
                  <c:pt idx="81">
                    <c:v>3.2998316455372221</c:v>
                  </c:pt>
                  <c:pt idx="82">
                    <c:v>4.9665548085837798</c:v>
                  </c:pt>
                  <c:pt idx="83">
                    <c:v>3.39934634239519</c:v>
                  </c:pt>
                  <c:pt idx="84">
                    <c:v>5.5577773335110221</c:v>
                  </c:pt>
                  <c:pt idx="85">
                    <c:v>4.714045207910317</c:v>
                  </c:pt>
                  <c:pt idx="86">
                    <c:v>6.5489609014628334</c:v>
                  </c:pt>
                  <c:pt idx="87">
                    <c:v>7.4087035902976224</c:v>
                  </c:pt>
                  <c:pt idx="88">
                    <c:v>5.4365021434333638</c:v>
                  </c:pt>
                  <c:pt idx="89">
                    <c:v>7.5865377844940287</c:v>
                  </c:pt>
                  <c:pt idx="90">
                    <c:v>6.2360956446232363</c:v>
                  </c:pt>
                  <c:pt idx="91">
                    <c:v>4.1899350299921787</c:v>
                  </c:pt>
                  <c:pt idx="92">
                    <c:v>4.1899350299921787</c:v>
                  </c:pt>
                  <c:pt idx="93">
                    <c:v>9.7979589711327115</c:v>
                  </c:pt>
                  <c:pt idx="94">
                    <c:v>9.5335664307167267</c:v>
                  </c:pt>
                  <c:pt idx="95">
                    <c:v>2.8284271247461903</c:v>
                  </c:pt>
                  <c:pt idx="96">
                    <c:v>3.39934634239519</c:v>
                  </c:pt>
                  <c:pt idx="97">
                    <c:v>2.8284271247461903</c:v>
                  </c:pt>
                  <c:pt idx="98">
                    <c:v>8.6538366571647796</c:v>
                  </c:pt>
                  <c:pt idx="99">
                    <c:v>6.2360956446232363</c:v>
                  </c:pt>
                  <c:pt idx="100">
                    <c:v>1.8856180831641267</c:v>
                  </c:pt>
                  <c:pt idx="101">
                    <c:v>0.47140452079103168</c:v>
                  </c:pt>
                  <c:pt idx="102">
                    <c:v>6.5319726474218083</c:v>
                  </c:pt>
                  <c:pt idx="103">
                    <c:v>7.7888809636986149</c:v>
                  </c:pt>
                  <c:pt idx="104">
                    <c:v>1.8856180831641267</c:v>
                  </c:pt>
                  <c:pt idx="105">
                    <c:v>2.6246692913372702</c:v>
                  </c:pt>
                  <c:pt idx="106">
                    <c:v>5.7348835113617511</c:v>
                  </c:pt>
                  <c:pt idx="107">
                    <c:v>7.3484692283495345</c:v>
                  </c:pt>
                  <c:pt idx="108">
                    <c:v>5.7927157323275891</c:v>
                  </c:pt>
                  <c:pt idx="109">
                    <c:v>4.4969125210773475</c:v>
                  </c:pt>
                  <c:pt idx="110">
                    <c:v>5.4365021434333638</c:v>
                  </c:pt>
                  <c:pt idx="111">
                    <c:v>8.0138768534475382</c:v>
                  </c:pt>
                  <c:pt idx="112">
                    <c:v>4.9665548085837798</c:v>
                  </c:pt>
                  <c:pt idx="113">
                    <c:v>2.3570226039551581</c:v>
                  </c:pt>
                  <c:pt idx="114">
                    <c:v>1.247219128924647</c:v>
                  </c:pt>
                  <c:pt idx="115">
                    <c:v>12.762793146051099</c:v>
                  </c:pt>
                  <c:pt idx="116">
                    <c:v>7.4087035902976233</c:v>
                  </c:pt>
                  <c:pt idx="117">
                    <c:v>21.791945504908202</c:v>
                  </c:pt>
                  <c:pt idx="118">
                    <c:v>26.662499674428293</c:v>
                  </c:pt>
                  <c:pt idx="119">
                    <c:v>21.853044537445015</c:v>
                  </c:pt>
                  <c:pt idx="120">
                    <c:v>23.697163449568293</c:v>
                  </c:pt>
                  <c:pt idx="121">
                    <c:v>17.211107524567449</c:v>
                  </c:pt>
                  <c:pt idx="122">
                    <c:v>23.041026211713937</c:v>
                  </c:pt>
                  <c:pt idx="123">
                    <c:v>12.355835328567093</c:v>
                  </c:pt>
                  <c:pt idx="124">
                    <c:v>20.005554784164875</c:v>
                  </c:pt>
                  <c:pt idx="125">
                    <c:v>14.055445761538676</c:v>
                  </c:pt>
                  <c:pt idx="126">
                    <c:v>9.8770215933527012</c:v>
                  </c:pt>
                  <c:pt idx="127">
                    <c:v>35.188381921057726</c:v>
                  </c:pt>
                  <c:pt idx="128">
                    <c:v>20.607442021431645</c:v>
                  </c:pt>
                  <c:pt idx="129">
                    <c:v>11.897712198383164</c:v>
                  </c:pt>
                  <c:pt idx="130">
                    <c:v>32.166234884839518</c:v>
                  </c:pt>
                  <c:pt idx="131">
                    <c:v>37.982452088650973</c:v>
                  </c:pt>
                  <c:pt idx="132">
                    <c:v>17.211107524567449</c:v>
                  </c:pt>
                  <c:pt idx="133">
                    <c:v>21.296843793284381</c:v>
                  </c:pt>
                  <c:pt idx="134">
                    <c:v>23.893281249943236</c:v>
                  </c:pt>
                  <c:pt idx="135">
                    <c:v>18.926759422104521</c:v>
                  </c:pt>
                  <c:pt idx="136">
                    <c:v>22.861904265976328</c:v>
                  </c:pt>
                  <c:pt idx="137">
                    <c:v>25.92724864350674</c:v>
                  </c:pt>
                  <c:pt idx="138">
                    <c:v>23.036203390894659</c:v>
                  </c:pt>
                  <c:pt idx="139">
                    <c:v>25.328946988683828</c:v>
                  </c:pt>
                  <c:pt idx="140">
                    <c:v>16.779617264870961</c:v>
                  </c:pt>
                  <c:pt idx="141">
                    <c:v>24.850665092821068</c:v>
                  </c:pt>
                  <c:pt idx="142">
                    <c:v>10.614455552060438</c:v>
                  </c:pt>
                  <c:pt idx="143">
                    <c:v>15.107025591499548</c:v>
                  </c:pt>
                  <c:pt idx="144">
                    <c:v>9.41629792788369</c:v>
                  </c:pt>
                  <c:pt idx="145">
                    <c:v>6.9442222186665532</c:v>
                  </c:pt>
                  <c:pt idx="146">
                    <c:v>6.2360956446232354</c:v>
                  </c:pt>
                  <c:pt idx="147">
                    <c:v>5.9066817155564495</c:v>
                  </c:pt>
                  <c:pt idx="148">
                    <c:v>1.699673171197595</c:v>
                  </c:pt>
                  <c:pt idx="149">
                    <c:v>4.0824829046386304</c:v>
                  </c:pt>
                </c:numCache>
              </c:numRef>
            </c:minus>
            <c:spPr>
              <a:ln w="6350"/>
            </c:spPr>
          </c:errBars>
          <c:xVal>
            <c:numRef>
              <c:f>Tabelle1!$T$3:$T$152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Tabelle1!$U$3:$U$152</c:f>
              <c:numCache>
                <c:formatCode>General</c:formatCode>
                <c:ptCount val="150"/>
                <c:pt idx="0">
                  <c:v>210</c:v>
                </c:pt>
                <c:pt idx="1">
                  <c:v>204.66666666666666</c:v>
                </c:pt>
                <c:pt idx="2">
                  <c:v>204.66666666666666</c:v>
                </c:pt>
                <c:pt idx="3">
                  <c:v>208</c:v>
                </c:pt>
                <c:pt idx="4">
                  <c:v>209.33333333333334</c:v>
                </c:pt>
                <c:pt idx="5">
                  <c:v>213.33333333333334</c:v>
                </c:pt>
                <c:pt idx="6">
                  <c:v>220.66666666666666</c:v>
                </c:pt>
                <c:pt idx="7">
                  <c:v>223.33333333333334</c:v>
                </c:pt>
                <c:pt idx="8">
                  <c:v>255</c:v>
                </c:pt>
                <c:pt idx="9">
                  <c:v>247.66666666666666</c:v>
                </c:pt>
                <c:pt idx="10">
                  <c:v>255.33333333333334</c:v>
                </c:pt>
                <c:pt idx="11">
                  <c:v>245.66666666666666</c:v>
                </c:pt>
                <c:pt idx="12">
                  <c:v>276</c:v>
                </c:pt>
                <c:pt idx="13">
                  <c:v>259.66666666666669</c:v>
                </c:pt>
                <c:pt idx="14">
                  <c:v>280.33333333333331</c:v>
                </c:pt>
                <c:pt idx="15">
                  <c:v>291.66666666666669</c:v>
                </c:pt>
                <c:pt idx="16">
                  <c:v>274.66666666666669</c:v>
                </c:pt>
                <c:pt idx="17">
                  <c:v>313.66666666666669</c:v>
                </c:pt>
                <c:pt idx="18">
                  <c:v>305</c:v>
                </c:pt>
                <c:pt idx="19">
                  <c:v>324.33333333333331</c:v>
                </c:pt>
                <c:pt idx="20">
                  <c:v>325.33333333333331</c:v>
                </c:pt>
                <c:pt idx="21">
                  <c:v>337.66666666666669</c:v>
                </c:pt>
                <c:pt idx="22">
                  <c:v>311</c:v>
                </c:pt>
                <c:pt idx="23">
                  <c:v>341.33333333333331</c:v>
                </c:pt>
                <c:pt idx="24">
                  <c:v>356.66666666666669</c:v>
                </c:pt>
                <c:pt idx="25">
                  <c:v>345.33333333333331</c:v>
                </c:pt>
                <c:pt idx="26">
                  <c:v>373</c:v>
                </c:pt>
                <c:pt idx="27">
                  <c:v>409</c:v>
                </c:pt>
                <c:pt idx="28">
                  <c:v>433.33333333333331</c:v>
                </c:pt>
                <c:pt idx="29">
                  <c:v>452.33333333333331</c:v>
                </c:pt>
                <c:pt idx="30">
                  <c:v>440.33333333333331</c:v>
                </c:pt>
                <c:pt idx="31">
                  <c:v>455.66666666666669</c:v>
                </c:pt>
                <c:pt idx="32">
                  <c:v>458.66666666666669</c:v>
                </c:pt>
                <c:pt idx="33">
                  <c:v>474.66666666666669</c:v>
                </c:pt>
                <c:pt idx="34">
                  <c:v>472.33333333333331</c:v>
                </c:pt>
                <c:pt idx="35">
                  <c:v>469</c:v>
                </c:pt>
                <c:pt idx="36">
                  <c:v>479.33333333333331</c:v>
                </c:pt>
                <c:pt idx="37">
                  <c:v>482</c:v>
                </c:pt>
                <c:pt idx="38">
                  <c:v>486</c:v>
                </c:pt>
                <c:pt idx="39">
                  <c:v>490.66666666666669</c:v>
                </c:pt>
                <c:pt idx="40">
                  <c:v>487.33333333333331</c:v>
                </c:pt>
                <c:pt idx="41">
                  <c:v>482.33333333333331</c:v>
                </c:pt>
                <c:pt idx="42">
                  <c:v>499.33333333333331</c:v>
                </c:pt>
                <c:pt idx="43">
                  <c:v>499.66666666666669</c:v>
                </c:pt>
                <c:pt idx="44">
                  <c:v>498.66666666666669</c:v>
                </c:pt>
                <c:pt idx="45">
                  <c:v>496.33333333333331</c:v>
                </c:pt>
                <c:pt idx="46">
                  <c:v>502</c:v>
                </c:pt>
                <c:pt idx="47">
                  <c:v>501</c:v>
                </c:pt>
                <c:pt idx="48">
                  <c:v>502</c:v>
                </c:pt>
                <c:pt idx="49">
                  <c:v>502</c:v>
                </c:pt>
                <c:pt idx="50">
                  <c:v>494.33333333333331</c:v>
                </c:pt>
                <c:pt idx="51">
                  <c:v>501</c:v>
                </c:pt>
                <c:pt idx="52">
                  <c:v>496</c:v>
                </c:pt>
                <c:pt idx="53">
                  <c:v>501</c:v>
                </c:pt>
                <c:pt idx="54">
                  <c:v>506.33333333333331</c:v>
                </c:pt>
                <c:pt idx="55">
                  <c:v>502</c:v>
                </c:pt>
                <c:pt idx="56">
                  <c:v>500.33333333333331</c:v>
                </c:pt>
                <c:pt idx="57">
                  <c:v>503.66666666666669</c:v>
                </c:pt>
                <c:pt idx="58">
                  <c:v>487</c:v>
                </c:pt>
                <c:pt idx="59">
                  <c:v>494</c:v>
                </c:pt>
                <c:pt idx="60">
                  <c:v>495.33333333333331</c:v>
                </c:pt>
                <c:pt idx="61">
                  <c:v>490.33333333333331</c:v>
                </c:pt>
                <c:pt idx="62">
                  <c:v>486.66666666666669</c:v>
                </c:pt>
                <c:pt idx="63">
                  <c:v>490.33333333333331</c:v>
                </c:pt>
                <c:pt idx="64">
                  <c:v>497.66666666666669</c:v>
                </c:pt>
                <c:pt idx="65">
                  <c:v>492.66666666666669</c:v>
                </c:pt>
                <c:pt idx="66">
                  <c:v>500.66666666666669</c:v>
                </c:pt>
                <c:pt idx="67">
                  <c:v>499</c:v>
                </c:pt>
                <c:pt idx="68">
                  <c:v>491.33333333333331</c:v>
                </c:pt>
                <c:pt idx="69">
                  <c:v>496.66666666666669</c:v>
                </c:pt>
                <c:pt idx="70">
                  <c:v>504</c:v>
                </c:pt>
                <c:pt idx="71">
                  <c:v>512.33333333333337</c:v>
                </c:pt>
                <c:pt idx="72">
                  <c:v>514</c:v>
                </c:pt>
                <c:pt idx="73">
                  <c:v>510.66666666666669</c:v>
                </c:pt>
                <c:pt idx="74">
                  <c:v>510.66666666666669</c:v>
                </c:pt>
                <c:pt idx="75">
                  <c:v>514.66666666666663</c:v>
                </c:pt>
                <c:pt idx="76">
                  <c:v>514.66666666666663</c:v>
                </c:pt>
                <c:pt idx="77">
                  <c:v>505.33333333333331</c:v>
                </c:pt>
                <c:pt idx="78">
                  <c:v>501.66666666666669</c:v>
                </c:pt>
                <c:pt idx="79">
                  <c:v>501</c:v>
                </c:pt>
                <c:pt idx="80">
                  <c:v>499.33333333333331</c:v>
                </c:pt>
                <c:pt idx="81">
                  <c:v>501.66666666666669</c:v>
                </c:pt>
                <c:pt idx="82">
                  <c:v>498</c:v>
                </c:pt>
                <c:pt idx="83">
                  <c:v>500.66666666666669</c:v>
                </c:pt>
                <c:pt idx="84">
                  <c:v>496.66666666666669</c:v>
                </c:pt>
                <c:pt idx="85">
                  <c:v>497.33333333333331</c:v>
                </c:pt>
                <c:pt idx="86">
                  <c:v>500.33333333333331</c:v>
                </c:pt>
                <c:pt idx="87">
                  <c:v>490.66666666666669</c:v>
                </c:pt>
                <c:pt idx="88">
                  <c:v>498.33333333333331</c:v>
                </c:pt>
                <c:pt idx="89">
                  <c:v>497.66666666666669</c:v>
                </c:pt>
                <c:pt idx="90">
                  <c:v>504.33333333333331</c:v>
                </c:pt>
                <c:pt idx="91">
                  <c:v>507.66666666666669</c:v>
                </c:pt>
                <c:pt idx="92">
                  <c:v>510.66666666666669</c:v>
                </c:pt>
                <c:pt idx="93">
                  <c:v>511</c:v>
                </c:pt>
                <c:pt idx="94">
                  <c:v>511.33333333333331</c:v>
                </c:pt>
                <c:pt idx="95">
                  <c:v>511</c:v>
                </c:pt>
                <c:pt idx="96">
                  <c:v>497.33333333333331</c:v>
                </c:pt>
                <c:pt idx="97">
                  <c:v>498</c:v>
                </c:pt>
                <c:pt idx="98">
                  <c:v>493.33333333333331</c:v>
                </c:pt>
                <c:pt idx="99">
                  <c:v>496.33333333333331</c:v>
                </c:pt>
                <c:pt idx="100">
                  <c:v>490.66666666666669</c:v>
                </c:pt>
                <c:pt idx="101">
                  <c:v>495.33333333333331</c:v>
                </c:pt>
                <c:pt idx="102">
                  <c:v>488</c:v>
                </c:pt>
                <c:pt idx="103">
                  <c:v>501</c:v>
                </c:pt>
                <c:pt idx="104">
                  <c:v>489.33333333333331</c:v>
                </c:pt>
                <c:pt idx="105">
                  <c:v>497.33333333333331</c:v>
                </c:pt>
                <c:pt idx="106">
                  <c:v>498.66666666666669</c:v>
                </c:pt>
                <c:pt idx="107">
                  <c:v>496</c:v>
                </c:pt>
                <c:pt idx="108">
                  <c:v>499.66666666666669</c:v>
                </c:pt>
                <c:pt idx="109">
                  <c:v>495.33333333333331</c:v>
                </c:pt>
                <c:pt idx="110">
                  <c:v>493.66666666666669</c:v>
                </c:pt>
                <c:pt idx="111">
                  <c:v>485.33333333333331</c:v>
                </c:pt>
                <c:pt idx="112">
                  <c:v>481</c:v>
                </c:pt>
                <c:pt idx="113">
                  <c:v>479.33333333333331</c:v>
                </c:pt>
                <c:pt idx="114">
                  <c:v>483.66666666666669</c:v>
                </c:pt>
                <c:pt idx="115">
                  <c:v>475.33333333333331</c:v>
                </c:pt>
                <c:pt idx="116">
                  <c:v>468.33333333333331</c:v>
                </c:pt>
                <c:pt idx="117">
                  <c:v>444.33333333333331</c:v>
                </c:pt>
                <c:pt idx="118">
                  <c:v>437.66666666666669</c:v>
                </c:pt>
                <c:pt idx="119">
                  <c:v>434.33333333333331</c:v>
                </c:pt>
                <c:pt idx="120">
                  <c:v>397.33333333333331</c:v>
                </c:pt>
                <c:pt idx="121">
                  <c:v>372.33333333333331</c:v>
                </c:pt>
                <c:pt idx="122">
                  <c:v>362.33333333333331</c:v>
                </c:pt>
                <c:pt idx="123">
                  <c:v>357</c:v>
                </c:pt>
                <c:pt idx="124">
                  <c:v>322.33333333333331</c:v>
                </c:pt>
                <c:pt idx="125">
                  <c:v>320.33333333333331</c:v>
                </c:pt>
                <c:pt idx="126">
                  <c:v>323.33333333333331</c:v>
                </c:pt>
                <c:pt idx="127">
                  <c:v>308.33333333333331</c:v>
                </c:pt>
                <c:pt idx="128">
                  <c:v>340</c:v>
                </c:pt>
                <c:pt idx="129">
                  <c:v>296.66666666666669</c:v>
                </c:pt>
                <c:pt idx="130">
                  <c:v>304</c:v>
                </c:pt>
                <c:pt idx="131">
                  <c:v>310</c:v>
                </c:pt>
                <c:pt idx="132">
                  <c:v>281.33333333333331</c:v>
                </c:pt>
                <c:pt idx="133">
                  <c:v>264.66666666666669</c:v>
                </c:pt>
                <c:pt idx="134">
                  <c:v>255.66666666666666</c:v>
                </c:pt>
                <c:pt idx="135">
                  <c:v>248.66666666666666</c:v>
                </c:pt>
                <c:pt idx="136">
                  <c:v>236</c:v>
                </c:pt>
                <c:pt idx="137">
                  <c:v>238.66666666666666</c:v>
                </c:pt>
                <c:pt idx="138">
                  <c:v>232</c:v>
                </c:pt>
                <c:pt idx="139">
                  <c:v>233.33333333333334</c:v>
                </c:pt>
                <c:pt idx="140">
                  <c:v>218.66666666666666</c:v>
                </c:pt>
                <c:pt idx="141">
                  <c:v>225.66666666666666</c:v>
                </c:pt>
                <c:pt idx="142">
                  <c:v>201</c:v>
                </c:pt>
                <c:pt idx="143">
                  <c:v>213.66666666666666</c:v>
                </c:pt>
                <c:pt idx="144">
                  <c:v>208</c:v>
                </c:pt>
                <c:pt idx="145">
                  <c:v>205.33333333333334</c:v>
                </c:pt>
                <c:pt idx="146">
                  <c:v>204.66666666666666</c:v>
                </c:pt>
                <c:pt idx="147">
                  <c:v>204.66666666666666</c:v>
                </c:pt>
                <c:pt idx="148">
                  <c:v>200.66666666666666</c:v>
                </c:pt>
                <c:pt idx="149">
                  <c:v>204</c:v>
                </c:pt>
              </c:numCache>
            </c:numRef>
          </c:yVal>
          <c:smooth val="1"/>
          <c:extLst>
            <c:ext xmlns:c16="http://schemas.microsoft.com/office/drawing/2014/chart" uri="{C3380CC4-5D6E-409C-BE32-E72D297353CC}">
              <c16:uniqueId val="{00000002-A83C-43E0-B781-72AB2AE1CAE0}"/>
            </c:ext>
          </c:extLst>
        </c:ser>
        <c:ser>
          <c:idx val="3"/>
          <c:order val="3"/>
          <c:spPr>
            <a:ln w="25400" cap="rnd">
              <a:solidFill>
                <a:schemeClr val="tx1"/>
              </a:solidFill>
              <a:prstDash val="sysDash"/>
              <a:round/>
            </a:ln>
            <a:effectLst/>
          </c:spPr>
          <c:marker>
            <c:symbol val="none"/>
          </c:marker>
          <c:xVal>
            <c:numRef>
              <c:f>Tabelle1!$W$3:$W$94</c:f>
              <c:numCache>
                <c:formatCode>General</c:formatCode>
                <c:ptCount val="92"/>
                <c:pt idx="0">
                  <c:v>0</c:v>
                </c:pt>
                <c:pt idx="1">
                  <c:v>0.56122700000000003</c:v>
                </c:pt>
                <c:pt idx="2">
                  <c:v>2.08426</c:v>
                </c:pt>
                <c:pt idx="3">
                  <c:v>4.7846900000000003</c:v>
                </c:pt>
                <c:pt idx="4">
                  <c:v>7.4415500000000003</c:v>
                </c:pt>
                <c:pt idx="5">
                  <c:v>8.9484300000000001</c:v>
                </c:pt>
                <c:pt idx="6">
                  <c:v>10.458299999999999</c:v>
                </c:pt>
                <c:pt idx="7">
                  <c:v>13.1136</c:v>
                </c:pt>
                <c:pt idx="8">
                  <c:v>15.009</c:v>
                </c:pt>
                <c:pt idx="9">
                  <c:v>15.009</c:v>
                </c:pt>
                <c:pt idx="10">
                  <c:v>15.7658</c:v>
                </c:pt>
                <c:pt idx="11">
                  <c:v>17.280799999999999</c:v>
                </c:pt>
                <c:pt idx="12">
                  <c:v>18.799399999999999</c:v>
                </c:pt>
                <c:pt idx="13">
                  <c:v>21.451000000000001</c:v>
                </c:pt>
                <c:pt idx="14">
                  <c:v>24.0976</c:v>
                </c:pt>
                <c:pt idx="15">
                  <c:v>25.620799999999999</c:v>
                </c:pt>
                <c:pt idx="16">
                  <c:v>27.149000000000001</c:v>
                </c:pt>
                <c:pt idx="17">
                  <c:v>29.796500000000002</c:v>
                </c:pt>
                <c:pt idx="18">
                  <c:v>30.018000000000001</c:v>
                </c:pt>
                <c:pt idx="19">
                  <c:v>30.018000000000001</c:v>
                </c:pt>
                <c:pt idx="20">
                  <c:v>32.442300000000003</c:v>
                </c:pt>
                <c:pt idx="21">
                  <c:v>33.977499999999999</c:v>
                </c:pt>
                <c:pt idx="22">
                  <c:v>35.517499999999998</c:v>
                </c:pt>
                <c:pt idx="23">
                  <c:v>38.163600000000002</c:v>
                </c:pt>
                <c:pt idx="24">
                  <c:v>40.805599999999998</c:v>
                </c:pt>
                <c:pt idx="25">
                  <c:v>42.351199999999999</c:v>
                </c:pt>
                <c:pt idx="26">
                  <c:v>43.899500000000003</c:v>
                </c:pt>
                <c:pt idx="27">
                  <c:v>45.027000000000001</c:v>
                </c:pt>
                <c:pt idx="28">
                  <c:v>45.027000000000001</c:v>
                </c:pt>
                <c:pt idx="29">
                  <c:v>46.5383</c:v>
                </c:pt>
                <c:pt idx="30">
                  <c:v>49.171999999999997</c:v>
                </c:pt>
                <c:pt idx="31">
                  <c:v>50.724899999999998</c:v>
                </c:pt>
                <c:pt idx="32">
                  <c:v>52.280700000000003</c:v>
                </c:pt>
                <c:pt idx="33">
                  <c:v>54.911200000000001</c:v>
                </c:pt>
                <c:pt idx="34">
                  <c:v>57.5366</c:v>
                </c:pt>
                <c:pt idx="35">
                  <c:v>59.097099999999998</c:v>
                </c:pt>
                <c:pt idx="36">
                  <c:v>60.036000000000001</c:v>
                </c:pt>
                <c:pt idx="37">
                  <c:v>60.036000000000001</c:v>
                </c:pt>
                <c:pt idx="38">
                  <c:v>60.660699999999999</c:v>
                </c:pt>
                <c:pt idx="39">
                  <c:v>63.282899999999998</c:v>
                </c:pt>
                <c:pt idx="40">
                  <c:v>65.899799999999999</c:v>
                </c:pt>
                <c:pt idx="41">
                  <c:v>67.468500000000006</c:v>
                </c:pt>
                <c:pt idx="42">
                  <c:v>69.040499999999994</c:v>
                </c:pt>
                <c:pt idx="43">
                  <c:v>71.6541</c:v>
                </c:pt>
                <c:pt idx="44">
                  <c:v>74.262200000000007</c:v>
                </c:pt>
                <c:pt idx="45">
                  <c:v>75.045000000000002</c:v>
                </c:pt>
                <c:pt idx="46">
                  <c:v>75.045000000000002</c:v>
                </c:pt>
                <c:pt idx="47">
                  <c:v>75.839699999999993</c:v>
                </c:pt>
                <c:pt idx="48">
                  <c:v>77.420699999999997</c:v>
                </c:pt>
                <c:pt idx="49">
                  <c:v>80.025400000000005</c:v>
                </c:pt>
                <c:pt idx="50">
                  <c:v>82.624200000000002</c:v>
                </c:pt>
                <c:pt idx="51">
                  <c:v>84.211200000000005</c:v>
                </c:pt>
                <c:pt idx="52">
                  <c:v>85.801900000000003</c:v>
                </c:pt>
                <c:pt idx="53">
                  <c:v>88.397099999999995</c:v>
                </c:pt>
                <c:pt idx="54">
                  <c:v>90.053899999999999</c:v>
                </c:pt>
                <c:pt idx="55">
                  <c:v>90.053899999999999</c:v>
                </c:pt>
                <c:pt idx="56">
                  <c:v>90.9863</c:v>
                </c:pt>
                <c:pt idx="57">
                  <c:v>92.583399999999997</c:v>
                </c:pt>
                <c:pt idx="58">
                  <c:v>94.1845</c:v>
                </c:pt>
                <c:pt idx="59">
                  <c:v>96.77</c:v>
                </c:pt>
                <c:pt idx="60">
                  <c:v>99.349500000000006</c:v>
                </c:pt>
                <c:pt idx="61">
                  <c:v>100.95699999999999</c:v>
                </c:pt>
                <c:pt idx="62">
                  <c:v>102.569</c:v>
                </c:pt>
                <c:pt idx="63">
                  <c:v>105.063</c:v>
                </c:pt>
                <c:pt idx="64">
                  <c:v>105.063</c:v>
                </c:pt>
                <c:pt idx="65">
                  <c:v>105.145</c:v>
                </c:pt>
                <c:pt idx="66">
                  <c:v>107.715</c:v>
                </c:pt>
                <c:pt idx="67">
                  <c:v>109.334</c:v>
                </c:pt>
                <c:pt idx="68">
                  <c:v>110.956</c:v>
                </c:pt>
                <c:pt idx="69">
                  <c:v>113.521</c:v>
                </c:pt>
                <c:pt idx="70">
                  <c:v>116.077</c:v>
                </c:pt>
                <c:pt idx="71">
                  <c:v>117.703</c:v>
                </c:pt>
                <c:pt idx="72">
                  <c:v>119.331</c:v>
                </c:pt>
                <c:pt idx="73">
                  <c:v>120.072</c:v>
                </c:pt>
                <c:pt idx="74">
                  <c:v>120.072</c:v>
                </c:pt>
                <c:pt idx="75">
                  <c:v>121.88</c:v>
                </c:pt>
                <c:pt idx="76">
                  <c:v>124.42</c:v>
                </c:pt>
                <c:pt idx="77">
                  <c:v>126.05</c:v>
                </c:pt>
                <c:pt idx="78">
                  <c:v>127.684</c:v>
                </c:pt>
                <c:pt idx="79">
                  <c:v>130.22200000000001</c:v>
                </c:pt>
                <c:pt idx="80">
                  <c:v>132.75200000000001</c:v>
                </c:pt>
                <c:pt idx="81">
                  <c:v>134.38999999999999</c:v>
                </c:pt>
                <c:pt idx="82">
                  <c:v>135.08099999999999</c:v>
                </c:pt>
                <c:pt idx="83">
                  <c:v>135.08099999999999</c:v>
                </c:pt>
                <c:pt idx="84">
                  <c:v>136.03</c:v>
                </c:pt>
                <c:pt idx="85">
                  <c:v>138.55500000000001</c:v>
                </c:pt>
                <c:pt idx="86">
                  <c:v>141.07499999999999</c:v>
                </c:pt>
                <c:pt idx="87">
                  <c:v>142.72</c:v>
                </c:pt>
                <c:pt idx="88">
                  <c:v>144.36699999999999</c:v>
                </c:pt>
                <c:pt idx="89">
                  <c:v>146.88300000000001</c:v>
                </c:pt>
                <c:pt idx="90">
                  <c:v>148.77500000000001</c:v>
                </c:pt>
                <c:pt idx="91">
                  <c:v>150.07599999999999</c:v>
                </c:pt>
              </c:numCache>
            </c:numRef>
          </c:xVal>
          <c:yVal>
            <c:numRef>
              <c:f>Tabelle1!$X$3:$X$94</c:f>
              <c:numCache>
                <c:formatCode>General</c:formatCode>
                <c:ptCount val="92"/>
                <c:pt idx="0">
                  <c:v>200.49700000000001</c:v>
                </c:pt>
                <c:pt idx="1">
                  <c:v>200.333</c:v>
                </c:pt>
                <c:pt idx="2">
                  <c:v>199.37200000000001</c:v>
                </c:pt>
                <c:pt idx="3">
                  <c:v>197.667</c:v>
                </c:pt>
                <c:pt idx="4">
                  <c:v>196.32</c:v>
                </c:pt>
                <c:pt idx="5">
                  <c:v>195.55600000000001</c:v>
                </c:pt>
                <c:pt idx="6">
                  <c:v>194.387</c:v>
                </c:pt>
                <c:pt idx="7">
                  <c:v>192.333</c:v>
                </c:pt>
                <c:pt idx="8">
                  <c:v>191.727</c:v>
                </c:pt>
                <c:pt idx="9">
                  <c:v>191.727</c:v>
                </c:pt>
                <c:pt idx="10">
                  <c:v>191.48500000000001</c:v>
                </c:pt>
                <c:pt idx="11">
                  <c:v>191</c:v>
                </c:pt>
                <c:pt idx="12">
                  <c:v>197.15</c:v>
                </c:pt>
                <c:pt idx="13">
                  <c:v>207.88900000000001</c:v>
                </c:pt>
                <c:pt idx="14">
                  <c:v>248.51</c:v>
                </c:pt>
                <c:pt idx="15">
                  <c:v>271.88900000000001</c:v>
                </c:pt>
                <c:pt idx="16">
                  <c:v>312.63499999999999</c:v>
                </c:pt>
                <c:pt idx="17">
                  <c:v>383.22199999999998</c:v>
                </c:pt>
                <c:pt idx="18">
                  <c:v>387.483</c:v>
                </c:pt>
                <c:pt idx="19">
                  <c:v>387.483</c:v>
                </c:pt>
                <c:pt idx="20">
                  <c:v>434.12900000000002</c:v>
                </c:pt>
                <c:pt idx="21">
                  <c:v>463.66699999999997</c:v>
                </c:pt>
                <c:pt idx="22">
                  <c:v>471.76</c:v>
                </c:pt>
                <c:pt idx="23">
                  <c:v>485.66699999999997</c:v>
                </c:pt>
                <c:pt idx="24">
                  <c:v>486.50799999999998</c:v>
                </c:pt>
                <c:pt idx="25">
                  <c:v>487</c:v>
                </c:pt>
                <c:pt idx="26">
                  <c:v>487</c:v>
                </c:pt>
                <c:pt idx="27">
                  <c:v>487</c:v>
                </c:pt>
                <c:pt idx="28">
                  <c:v>487</c:v>
                </c:pt>
                <c:pt idx="29">
                  <c:v>487</c:v>
                </c:pt>
                <c:pt idx="30">
                  <c:v>487</c:v>
                </c:pt>
                <c:pt idx="31">
                  <c:v>487</c:v>
                </c:pt>
                <c:pt idx="32">
                  <c:v>487</c:v>
                </c:pt>
                <c:pt idx="33">
                  <c:v>487</c:v>
                </c:pt>
                <c:pt idx="34">
                  <c:v>487</c:v>
                </c:pt>
                <c:pt idx="35">
                  <c:v>487</c:v>
                </c:pt>
                <c:pt idx="36">
                  <c:v>487</c:v>
                </c:pt>
                <c:pt idx="37">
                  <c:v>487</c:v>
                </c:pt>
                <c:pt idx="38">
                  <c:v>487</c:v>
                </c:pt>
                <c:pt idx="39">
                  <c:v>487</c:v>
                </c:pt>
                <c:pt idx="40">
                  <c:v>487</c:v>
                </c:pt>
                <c:pt idx="41">
                  <c:v>487</c:v>
                </c:pt>
                <c:pt idx="42">
                  <c:v>487</c:v>
                </c:pt>
                <c:pt idx="43">
                  <c:v>487</c:v>
                </c:pt>
                <c:pt idx="44">
                  <c:v>487</c:v>
                </c:pt>
                <c:pt idx="45">
                  <c:v>487</c:v>
                </c:pt>
                <c:pt idx="46">
                  <c:v>487</c:v>
                </c:pt>
                <c:pt idx="47">
                  <c:v>487</c:v>
                </c:pt>
                <c:pt idx="48">
                  <c:v>487</c:v>
                </c:pt>
                <c:pt idx="49">
                  <c:v>487</c:v>
                </c:pt>
                <c:pt idx="50">
                  <c:v>487</c:v>
                </c:pt>
                <c:pt idx="51">
                  <c:v>487</c:v>
                </c:pt>
                <c:pt idx="52">
                  <c:v>487</c:v>
                </c:pt>
                <c:pt idx="53">
                  <c:v>487</c:v>
                </c:pt>
                <c:pt idx="54">
                  <c:v>487</c:v>
                </c:pt>
                <c:pt idx="55">
                  <c:v>487</c:v>
                </c:pt>
                <c:pt idx="56">
                  <c:v>487</c:v>
                </c:pt>
                <c:pt idx="57">
                  <c:v>487</c:v>
                </c:pt>
                <c:pt idx="58">
                  <c:v>487</c:v>
                </c:pt>
                <c:pt idx="59">
                  <c:v>487</c:v>
                </c:pt>
                <c:pt idx="60">
                  <c:v>487</c:v>
                </c:pt>
                <c:pt idx="61">
                  <c:v>487</c:v>
                </c:pt>
                <c:pt idx="62">
                  <c:v>487</c:v>
                </c:pt>
                <c:pt idx="63">
                  <c:v>487</c:v>
                </c:pt>
                <c:pt idx="64">
                  <c:v>487</c:v>
                </c:pt>
                <c:pt idx="65">
                  <c:v>487</c:v>
                </c:pt>
                <c:pt idx="66">
                  <c:v>486.18200000000002</c:v>
                </c:pt>
                <c:pt idx="67">
                  <c:v>485.66699999999997</c:v>
                </c:pt>
                <c:pt idx="68">
                  <c:v>477.14100000000002</c:v>
                </c:pt>
                <c:pt idx="69">
                  <c:v>463.66699999999997</c:v>
                </c:pt>
                <c:pt idx="70">
                  <c:v>414.37299999999999</c:v>
                </c:pt>
                <c:pt idx="71">
                  <c:v>383</c:v>
                </c:pt>
                <c:pt idx="72">
                  <c:v>339.399</c:v>
                </c:pt>
                <c:pt idx="73">
                  <c:v>319.54300000000001</c:v>
                </c:pt>
                <c:pt idx="74">
                  <c:v>319.54300000000001</c:v>
                </c:pt>
                <c:pt idx="75">
                  <c:v>271.11099999999999</c:v>
                </c:pt>
                <c:pt idx="76">
                  <c:v>232.126</c:v>
                </c:pt>
                <c:pt idx="77">
                  <c:v>207.11099999999999</c:v>
                </c:pt>
                <c:pt idx="78">
                  <c:v>200.715</c:v>
                </c:pt>
                <c:pt idx="79">
                  <c:v>190.77799999999999</c:v>
                </c:pt>
                <c:pt idx="80">
                  <c:v>191.72200000000001</c:v>
                </c:pt>
                <c:pt idx="81">
                  <c:v>192.333</c:v>
                </c:pt>
                <c:pt idx="82">
                  <c:v>192.86799999999999</c:v>
                </c:pt>
                <c:pt idx="83">
                  <c:v>192.86799999999999</c:v>
                </c:pt>
                <c:pt idx="84">
                  <c:v>193.602</c:v>
                </c:pt>
                <c:pt idx="85">
                  <c:v>195.55600000000001</c:v>
                </c:pt>
                <c:pt idx="86">
                  <c:v>196.833</c:v>
                </c:pt>
                <c:pt idx="87">
                  <c:v>197.667</c:v>
                </c:pt>
                <c:pt idx="88">
                  <c:v>198.72200000000001</c:v>
                </c:pt>
                <c:pt idx="89">
                  <c:v>200.333</c:v>
                </c:pt>
                <c:pt idx="90">
                  <c:v>201.321</c:v>
                </c:pt>
                <c:pt idx="91">
                  <c:v>202</c:v>
                </c:pt>
              </c:numCache>
            </c:numRef>
          </c:yVal>
          <c:smooth val="1"/>
          <c:extLst>
            <c:ext xmlns:c16="http://schemas.microsoft.com/office/drawing/2014/chart" uri="{C3380CC4-5D6E-409C-BE32-E72D297353CC}">
              <c16:uniqueId val="{00000003-A83C-43E0-B781-72AB2AE1CAE0}"/>
            </c:ext>
          </c:extLst>
        </c:ser>
        <c:dLbls>
          <c:showLegendKey val="0"/>
          <c:showVal val="0"/>
          <c:showCatName val="0"/>
          <c:showSerName val="0"/>
          <c:showPercent val="0"/>
          <c:showBubbleSize val="0"/>
        </c:dLbls>
        <c:axId val="832463400"/>
        <c:axId val="832461760"/>
      </c:scatterChart>
      <c:valAx>
        <c:axId val="832463400"/>
        <c:scaling>
          <c:orientation val="minMax"/>
          <c:max val="15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err="1">
                    <a:solidFill>
                      <a:schemeClr val="tx1"/>
                    </a:solidFill>
                  </a:rPr>
                  <a:t>Measuring</a:t>
                </a:r>
                <a:r>
                  <a:rPr lang="de-DE" b="1" dirty="0">
                    <a:solidFill>
                      <a:schemeClr val="tx1"/>
                    </a:solidFill>
                  </a:rPr>
                  <a:t> </a:t>
                </a:r>
                <a:r>
                  <a:rPr lang="de-DE" b="1" dirty="0" err="1">
                    <a:solidFill>
                      <a:schemeClr val="tx1"/>
                    </a:solidFill>
                  </a:rPr>
                  <a:t>section</a:t>
                </a:r>
                <a:r>
                  <a:rPr lang="de-DE" b="1" dirty="0">
                    <a:solidFill>
                      <a:schemeClr val="tx1"/>
                    </a:solidFill>
                  </a:rPr>
                  <a:t> → </a:t>
                </a:r>
              </a:p>
            </c:rich>
          </c:tx>
          <c:layout/>
          <c:overlay val="0"/>
          <c:spPr>
            <a:noFill/>
            <a:ln>
              <a:noFill/>
            </a:ln>
            <a:effectLst/>
          </c:spPr>
        </c:title>
        <c:numFmt formatCode="[=120]&quot;mm&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32461760"/>
        <c:crosses val="autoZero"/>
        <c:crossBetween val="midCat"/>
        <c:majorUnit val="30"/>
      </c:valAx>
      <c:valAx>
        <c:axId val="832461760"/>
        <c:scaling>
          <c:orientation val="minMax"/>
          <c:max val="560"/>
          <c:min val="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err="1" smtClean="0">
                    <a:solidFill>
                      <a:schemeClr val="tx1"/>
                    </a:solidFill>
                  </a:rPr>
                  <a:t>Hardness</a:t>
                </a:r>
                <a:r>
                  <a:rPr lang="de-DE" b="1" dirty="0" smtClean="0">
                    <a:solidFill>
                      <a:schemeClr val="tx1"/>
                    </a:solidFill>
                  </a:rPr>
                  <a:t> </a:t>
                </a:r>
                <a:r>
                  <a:rPr lang="de-DE" b="1" dirty="0">
                    <a:solidFill>
                      <a:schemeClr val="tx1"/>
                    </a:solidFill>
                  </a:rPr>
                  <a:t>→</a:t>
                </a:r>
              </a:p>
            </c:rich>
          </c:tx>
          <c:layout/>
          <c:overlay val="0"/>
          <c:spPr>
            <a:noFill/>
            <a:ln>
              <a:noFill/>
            </a:ln>
            <a:effectLst/>
          </c:spPr>
        </c:title>
        <c:numFmt formatCode="[=490]&quot;HV1&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32463400"/>
        <c:crosses val="autoZero"/>
        <c:crossBetween val="midCat"/>
        <c:majorUnit val="70"/>
      </c:valAx>
    </c:plotArea>
    <c:plotVisOnly val="1"/>
    <c:dispBlanksAs val="gap"/>
    <c:showDLblsOverMax val="0"/>
  </c:chart>
  <c:txPr>
    <a:bodyPr/>
    <a:lstStyle/>
    <a:p>
      <a:pPr>
        <a:defRPr sz="1600"/>
      </a:pPr>
      <a:endParaRPr lang="de-D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spPr>
            <a:ln w="25400" cap="rnd">
              <a:solidFill>
                <a:srgbClr val="0C1AA3"/>
              </a:solidFill>
              <a:round/>
            </a:ln>
            <a:effectLst/>
          </c:spPr>
          <c:marker>
            <c:symbol val="none"/>
          </c:marker>
          <c:errBars>
            <c:errDir val="y"/>
            <c:errBarType val="both"/>
            <c:errValType val="cust"/>
            <c:noEndCap val="0"/>
            <c:plus>
              <c:numRef>
                <c:f>Tabelle1!$O$3:$O$152</c:f>
                <c:numCache>
                  <c:formatCode>General</c:formatCode>
                  <c:ptCount val="150"/>
                  <c:pt idx="0">
                    <c:v>5.3541261347363367</c:v>
                  </c:pt>
                  <c:pt idx="1">
                    <c:v>2.4944382578492941</c:v>
                  </c:pt>
                  <c:pt idx="2">
                    <c:v>2.6246692913372702</c:v>
                  </c:pt>
                  <c:pt idx="3">
                    <c:v>2.8674417556808756</c:v>
                  </c:pt>
                  <c:pt idx="4">
                    <c:v>6.8475461947247123</c:v>
                  </c:pt>
                  <c:pt idx="5">
                    <c:v>7.7888809636986149</c:v>
                  </c:pt>
                  <c:pt idx="6">
                    <c:v>0.81649658092772603</c:v>
                  </c:pt>
                  <c:pt idx="7">
                    <c:v>1.8856180831641267</c:v>
                  </c:pt>
                  <c:pt idx="8">
                    <c:v>2.1602468994692869</c:v>
                  </c:pt>
                  <c:pt idx="9">
                    <c:v>2.0548046676563256</c:v>
                  </c:pt>
                  <c:pt idx="10">
                    <c:v>2.3570226039551585</c:v>
                  </c:pt>
                  <c:pt idx="11">
                    <c:v>8.6023252670426267</c:v>
                  </c:pt>
                  <c:pt idx="12">
                    <c:v>4.4969125210773466</c:v>
                  </c:pt>
                  <c:pt idx="13">
                    <c:v>0.81649658092772603</c:v>
                  </c:pt>
                  <c:pt idx="14">
                    <c:v>7.4087035902976224</c:v>
                  </c:pt>
                  <c:pt idx="15">
                    <c:v>5.1854497287013483</c:v>
                  </c:pt>
                  <c:pt idx="16">
                    <c:v>5.4365021434333629</c:v>
                  </c:pt>
                  <c:pt idx="17">
                    <c:v>5.3541261347363367</c:v>
                  </c:pt>
                  <c:pt idx="18">
                    <c:v>3.2659863237109041</c:v>
                  </c:pt>
                  <c:pt idx="19">
                    <c:v>9.6263527187957685</c:v>
                  </c:pt>
                  <c:pt idx="20">
                    <c:v>6.5319726474218083</c:v>
                  </c:pt>
                  <c:pt idx="21">
                    <c:v>4.4969125210773466</c:v>
                  </c:pt>
                  <c:pt idx="22">
                    <c:v>6.6833125519211407</c:v>
                  </c:pt>
                  <c:pt idx="23">
                    <c:v>10.780641085864152</c:v>
                  </c:pt>
                  <c:pt idx="24">
                    <c:v>5.3541261347363367</c:v>
                  </c:pt>
                  <c:pt idx="25">
                    <c:v>7.4087035902976224</c:v>
                  </c:pt>
                  <c:pt idx="26">
                    <c:v>5.5577773335110221</c:v>
                  </c:pt>
                  <c:pt idx="27">
                    <c:v>9.6263527187957685</c:v>
                  </c:pt>
                  <c:pt idx="28">
                    <c:v>6.8475461947247123</c:v>
                  </c:pt>
                  <c:pt idx="29">
                    <c:v>4.4969125210773466</c:v>
                  </c:pt>
                  <c:pt idx="30">
                    <c:v>13.9522996909709</c:v>
                  </c:pt>
                  <c:pt idx="31">
                    <c:v>11.469767022723502</c:v>
                  </c:pt>
                  <c:pt idx="32">
                    <c:v>15.748015748023622</c:v>
                  </c:pt>
                  <c:pt idx="33">
                    <c:v>11.343133018115703</c:v>
                  </c:pt>
                  <c:pt idx="34">
                    <c:v>13.670731102939918</c:v>
                  </c:pt>
                  <c:pt idx="35">
                    <c:v>15.965240019770729</c:v>
                  </c:pt>
                  <c:pt idx="36">
                    <c:v>9.7979589711327115</c:v>
                  </c:pt>
                  <c:pt idx="37">
                    <c:v>18.856180831641264</c:v>
                  </c:pt>
                  <c:pt idx="38">
                    <c:v>7.7602978178818773</c:v>
                  </c:pt>
                  <c:pt idx="39">
                    <c:v>2.3570226039551581</c:v>
                  </c:pt>
                  <c:pt idx="40">
                    <c:v>12.472191289246471</c:v>
                  </c:pt>
                  <c:pt idx="41">
                    <c:v>3.2998316455372221</c:v>
                  </c:pt>
                  <c:pt idx="42">
                    <c:v>8.6023252670426267</c:v>
                  </c:pt>
                  <c:pt idx="43">
                    <c:v>8.2865352631040352</c:v>
                  </c:pt>
                  <c:pt idx="44">
                    <c:v>9.6263527187957685</c:v>
                  </c:pt>
                  <c:pt idx="45">
                    <c:v>13.880441875771343</c:v>
                  </c:pt>
                  <c:pt idx="46">
                    <c:v>7.1180521680208741</c:v>
                  </c:pt>
                  <c:pt idx="47">
                    <c:v>6.182412330330469</c:v>
                  </c:pt>
                  <c:pt idx="48">
                    <c:v>9.9331096171675597</c:v>
                  </c:pt>
                  <c:pt idx="49">
                    <c:v>14.337208778404378</c:v>
                  </c:pt>
                  <c:pt idx="50">
                    <c:v>22.015146301277824</c:v>
                  </c:pt>
                  <c:pt idx="51">
                    <c:v>7.1336448530108987</c:v>
                  </c:pt>
                  <c:pt idx="52">
                    <c:v>7.7888809636986149</c:v>
                  </c:pt>
                  <c:pt idx="53">
                    <c:v>13.474255287605157</c:v>
                  </c:pt>
                  <c:pt idx="54">
                    <c:v>8.981462390204987</c:v>
                  </c:pt>
                  <c:pt idx="55">
                    <c:v>11.440668201153676</c:v>
                  </c:pt>
                  <c:pt idx="56">
                    <c:v>10.984838035522721</c:v>
                  </c:pt>
                  <c:pt idx="57">
                    <c:v>6.5996632910744433</c:v>
                  </c:pt>
                  <c:pt idx="58">
                    <c:v>2.1602468994692869</c:v>
                  </c:pt>
                  <c:pt idx="59">
                    <c:v>9.4633797110522586</c:v>
                  </c:pt>
                  <c:pt idx="60">
                    <c:v>3.5590260840104371</c:v>
                  </c:pt>
                  <c:pt idx="61">
                    <c:v>3.39934634239519</c:v>
                  </c:pt>
                  <c:pt idx="62">
                    <c:v>2.8674417556808756</c:v>
                  </c:pt>
                  <c:pt idx="63">
                    <c:v>6.182412330330469</c:v>
                  </c:pt>
                  <c:pt idx="64">
                    <c:v>14.613540144521982</c:v>
                  </c:pt>
                  <c:pt idx="65">
                    <c:v>10.498677165349081</c:v>
                  </c:pt>
                  <c:pt idx="66">
                    <c:v>5.9066817155564504</c:v>
                  </c:pt>
                  <c:pt idx="67">
                    <c:v>9.2855921847894116</c:v>
                  </c:pt>
                  <c:pt idx="68">
                    <c:v>9.3926685357369131</c:v>
                  </c:pt>
                  <c:pt idx="69">
                    <c:v>4.6427960923947067</c:v>
                  </c:pt>
                  <c:pt idx="70">
                    <c:v>1.8856180831641267</c:v>
                  </c:pt>
                  <c:pt idx="71">
                    <c:v>10.208928554075703</c:v>
                  </c:pt>
                  <c:pt idx="72">
                    <c:v>5.3541261347363367</c:v>
                  </c:pt>
                  <c:pt idx="73">
                    <c:v>4.2426406871192848</c:v>
                  </c:pt>
                  <c:pt idx="74">
                    <c:v>4.2426406871192848</c:v>
                  </c:pt>
                  <c:pt idx="75">
                    <c:v>11.51810169544733</c:v>
                  </c:pt>
                  <c:pt idx="76">
                    <c:v>11.51810169544733</c:v>
                  </c:pt>
                  <c:pt idx="77">
                    <c:v>12.027745701779143</c:v>
                  </c:pt>
                  <c:pt idx="78">
                    <c:v>4.2426406871192848</c:v>
                  </c:pt>
                  <c:pt idx="79">
                    <c:v>3.0912061651652349</c:v>
                  </c:pt>
                  <c:pt idx="80">
                    <c:v>5.5577773335110221</c:v>
                  </c:pt>
                  <c:pt idx="81">
                    <c:v>2.4944382578492941</c:v>
                  </c:pt>
                  <c:pt idx="82">
                    <c:v>2.8674417556808756</c:v>
                  </c:pt>
                  <c:pt idx="83">
                    <c:v>5.7348835113617511</c:v>
                  </c:pt>
                  <c:pt idx="84">
                    <c:v>3.0912061651652349</c:v>
                  </c:pt>
                  <c:pt idx="85">
                    <c:v>4.7842333648024411</c:v>
                  </c:pt>
                  <c:pt idx="86">
                    <c:v>2.8284271247461903</c:v>
                  </c:pt>
                  <c:pt idx="87">
                    <c:v>7.71722460186015</c:v>
                  </c:pt>
                  <c:pt idx="88">
                    <c:v>3.7712361663282534</c:v>
                  </c:pt>
                  <c:pt idx="89">
                    <c:v>12.552113589175153</c:v>
                  </c:pt>
                  <c:pt idx="90">
                    <c:v>17.249798710580816</c:v>
                  </c:pt>
                  <c:pt idx="91">
                    <c:v>7.7172246018601509</c:v>
                  </c:pt>
                  <c:pt idx="92">
                    <c:v>5.715476066494082</c:v>
                  </c:pt>
                  <c:pt idx="93">
                    <c:v>4.6427960923947067</c:v>
                  </c:pt>
                  <c:pt idx="94">
                    <c:v>17.211107524567449</c:v>
                  </c:pt>
                  <c:pt idx="95">
                    <c:v>4.1096093353126513</c:v>
                  </c:pt>
                  <c:pt idx="96">
                    <c:v>6.342099196813483</c:v>
                  </c:pt>
                  <c:pt idx="97">
                    <c:v>14.83988619303471</c:v>
                  </c:pt>
                  <c:pt idx="98">
                    <c:v>18.979521127315678</c:v>
                  </c:pt>
                  <c:pt idx="99">
                    <c:v>10.338708279513881</c:v>
                  </c:pt>
                  <c:pt idx="100">
                    <c:v>8.6023252670426267</c:v>
                  </c:pt>
                  <c:pt idx="101">
                    <c:v>11.343133018115703</c:v>
                  </c:pt>
                  <c:pt idx="102">
                    <c:v>10.230672835481871</c:v>
                  </c:pt>
                  <c:pt idx="103">
                    <c:v>5.4365021434333638</c:v>
                  </c:pt>
                  <c:pt idx="104">
                    <c:v>6.5996632910744442</c:v>
                  </c:pt>
                  <c:pt idx="105">
                    <c:v>15.57776192739723</c:v>
                  </c:pt>
                  <c:pt idx="106">
                    <c:v>6.3770421565696633</c:v>
                  </c:pt>
                  <c:pt idx="107">
                    <c:v>5.9066817155564504</c:v>
                  </c:pt>
                  <c:pt idx="108">
                    <c:v>0.47140452079103168</c:v>
                  </c:pt>
                  <c:pt idx="109">
                    <c:v>6.5996632910744442</c:v>
                  </c:pt>
                  <c:pt idx="110">
                    <c:v>8.3798700599843556</c:v>
                  </c:pt>
                  <c:pt idx="111">
                    <c:v>5.5577773335110221</c:v>
                  </c:pt>
                  <c:pt idx="112">
                    <c:v>8.9938250421546933</c:v>
                  </c:pt>
                  <c:pt idx="113">
                    <c:v>7.2571803523590805</c:v>
                  </c:pt>
                  <c:pt idx="114">
                    <c:v>13.474255287605157</c:v>
                  </c:pt>
                  <c:pt idx="115">
                    <c:v>13.021349989749739</c:v>
                  </c:pt>
                  <c:pt idx="116">
                    <c:v>7.5865377844940278</c:v>
                  </c:pt>
                  <c:pt idx="117">
                    <c:v>10.424330514074594</c:v>
                  </c:pt>
                  <c:pt idx="118">
                    <c:v>9.2736184954957039</c:v>
                  </c:pt>
                  <c:pt idx="119">
                    <c:v>11.224972160321824</c:v>
                  </c:pt>
                  <c:pt idx="120">
                    <c:v>11.841546445554409</c:v>
                  </c:pt>
                  <c:pt idx="121">
                    <c:v>8.8317608663278477</c:v>
                  </c:pt>
                  <c:pt idx="122">
                    <c:v>6.164414002968976</c:v>
                  </c:pt>
                  <c:pt idx="123">
                    <c:v>2.1602468994692869</c:v>
                  </c:pt>
                  <c:pt idx="124">
                    <c:v>4.7140452079103161</c:v>
                  </c:pt>
                  <c:pt idx="125">
                    <c:v>4.4969125210773466</c:v>
                  </c:pt>
                  <c:pt idx="126">
                    <c:v>3.7712361663282534</c:v>
                  </c:pt>
                  <c:pt idx="127">
                    <c:v>2.4944382578492941</c:v>
                  </c:pt>
                  <c:pt idx="128">
                    <c:v>6.8475461947247123</c:v>
                  </c:pt>
                  <c:pt idx="129">
                    <c:v>3.0912061651652345</c:v>
                  </c:pt>
                  <c:pt idx="130">
                    <c:v>5.3541261347363367</c:v>
                  </c:pt>
                  <c:pt idx="131">
                    <c:v>0.81649658092772603</c:v>
                  </c:pt>
                  <c:pt idx="132">
                    <c:v>2.0548046676563256</c:v>
                  </c:pt>
                  <c:pt idx="133">
                    <c:v>3.0912061651652345</c:v>
                  </c:pt>
                  <c:pt idx="134">
                    <c:v>2.4944382578492941</c:v>
                  </c:pt>
                  <c:pt idx="135">
                    <c:v>1.4142135623730951</c:v>
                  </c:pt>
                  <c:pt idx="136">
                    <c:v>3.2659863237109041</c:v>
                  </c:pt>
                  <c:pt idx="137">
                    <c:v>3.5590260840104371</c:v>
                  </c:pt>
                  <c:pt idx="138">
                    <c:v>2.4944382578492941</c:v>
                  </c:pt>
                  <c:pt idx="139">
                    <c:v>2.9439202887759488</c:v>
                  </c:pt>
                  <c:pt idx="140">
                    <c:v>1.6329931618554521</c:v>
                  </c:pt>
                  <c:pt idx="141">
                    <c:v>2.4944382578492941</c:v>
                  </c:pt>
                  <c:pt idx="142">
                    <c:v>2.8674417556808756</c:v>
                  </c:pt>
                  <c:pt idx="143">
                    <c:v>3.2998316455372221</c:v>
                  </c:pt>
                  <c:pt idx="144">
                    <c:v>1.247219128924647</c:v>
                  </c:pt>
                  <c:pt idx="145">
                    <c:v>3.2998316455372221</c:v>
                  </c:pt>
                  <c:pt idx="146">
                    <c:v>0.81649658092772603</c:v>
                  </c:pt>
                  <c:pt idx="147">
                    <c:v>3.39934634239519</c:v>
                  </c:pt>
                  <c:pt idx="148">
                    <c:v>0.94280904158206336</c:v>
                  </c:pt>
                  <c:pt idx="149">
                    <c:v>3.0912061651652345</c:v>
                  </c:pt>
                </c:numCache>
              </c:numRef>
            </c:plus>
            <c:minus>
              <c:numRef>
                <c:f>Tabelle1!$O$3:$O$152</c:f>
                <c:numCache>
                  <c:formatCode>General</c:formatCode>
                  <c:ptCount val="150"/>
                  <c:pt idx="0">
                    <c:v>5.3541261347363367</c:v>
                  </c:pt>
                  <c:pt idx="1">
                    <c:v>2.4944382578492941</c:v>
                  </c:pt>
                  <c:pt idx="2">
                    <c:v>2.6246692913372702</c:v>
                  </c:pt>
                  <c:pt idx="3">
                    <c:v>2.8674417556808756</c:v>
                  </c:pt>
                  <c:pt idx="4">
                    <c:v>6.8475461947247123</c:v>
                  </c:pt>
                  <c:pt idx="5">
                    <c:v>7.7888809636986149</c:v>
                  </c:pt>
                  <c:pt idx="6">
                    <c:v>0.81649658092772603</c:v>
                  </c:pt>
                  <c:pt idx="7">
                    <c:v>1.8856180831641267</c:v>
                  </c:pt>
                  <c:pt idx="8">
                    <c:v>2.1602468994692869</c:v>
                  </c:pt>
                  <c:pt idx="9">
                    <c:v>2.0548046676563256</c:v>
                  </c:pt>
                  <c:pt idx="10">
                    <c:v>2.3570226039551585</c:v>
                  </c:pt>
                  <c:pt idx="11">
                    <c:v>8.6023252670426267</c:v>
                  </c:pt>
                  <c:pt idx="12">
                    <c:v>4.4969125210773466</c:v>
                  </c:pt>
                  <c:pt idx="13">
                    <c:v>0.81649658092772603</c:v>
                  </c:pt>
                  <c:pt idx="14">
                    <c:v>7.4087035902976224</c:v>
                  </c:pt>
                  <c:pt idx="15">
                    <c:v>5.1854497287013483</c:v>
                  </c:pt>
                  <c:pt idx="16">
                    <c:v>5.4365021434333629</c:v>
                  </c:pt>
                  <c:pt idx="17">
                    <c:v>5.3541261347363367</c:v>
                  </c:pt>
                  <c:pt idx="18">
                    <c:v>3.2659863237109041</c:v>
                  </c:pt>
                  <c:pt idx="19">
                    <c:v>9.6263527187957685</c:v>
                  </c:pt>
                  <c:pt idx="20">
                    <c:v>6.5319726474218083</c:v>
                  </c:pt>
                  <c:pt idx="21">
                    <c:v>4.4969125210773466</c:v>
                  </c:pt>
                  <c:pt idx="22">
                    <c:v>6.6833125519211407</c:v>
                  </c:pt>
                  <c:pt idx="23">
                    <c:v>10.780641085864152</c:v>
                  </c:pt>
                  <c:pt idx="24">
                    <c:v>5.3541261347363367</c:v>
                  </c:pt>
                  <c:pt idx="25">
                    <c:v>7.4087035902976224</c:v>
                  </c:pt>
                  <c:pt idx="26">
                    <c:v>5.5577773335110221</c:v>
                  </c:pt>
                  <c:pt idx="27">
                    <c:v>9.6263527187957685</c:v>
                  </c:pt>
                  <c:pt idx="28">
                    <c:v>6.8475461947247123</c:v>
                  </c:pt>
                  <c:pt idx="29">
                    <c:v>4.4969125210773466</c:v>
                  </c:pt>
                  <c:pt idx="30">
                    <c:v>13.9522996909709</c:v>
                  </c:pt>
                  <c:pt idx="31">
                    <c:v>11.469767022723502</c:v>
                  </c:pt>
                  <c:pt idx="32">
                    <c:v>15.748015748023622</c:v>
                  </c:pt>
                  <c:pt idx="33">
                    <c:v>11.343133018115703</c:v>
                  </c:pt>
                  <c:pt idx="34">
                    <c:v>13.670731102939918</c:v>
                  </c:pt>
                  <c:pt idx="35">
                    <c:v>15.965240019770729</c:v>
                  </c:pt>
                  <c:pt idx="36">
                    <c:v>9.7979589711327115</c:v>
                  </c:pt>
                  <c:pt idx="37">
                    <c:v>18.856180831641264</c:v>
                  </c:pt>
                  <c:pt idx="38">
                    <c:v>7.7602978178818773</c:v>
                  </c:pt>
                  <c:pt idx="39">
                    <c:v>2.3570226039551581</c:v>
                  </c:pt>
                  <c:pt idx="40">
                    <c:v>12.472191289246471</c:v>
                  </c:pt>
                  <c:pt idx="41">
                    <c:v>3.2998316455372221</c:v>
                  </c:pt>
                  <c:pt idx="42">
                    <c:v>8.6023252670426267</c:v>
                  </c:pt>
                  <c:pt idx="43">
                    <c:v>8.2865352631040352</c:v>
                  </c:pt>
                  <c:pt idx="44">
                    <c:v>9.6263527187957685</c:v>
                  </c:pt>
                  <c:pt idx="45">
                    <c:v>13.880441875771343</c:v>
                  </c:pt>
                  <c:pt idx="46">
                    <c:v>7.1180521680208741</c:v>
                  </c:pt>
                  <c:pt idx="47">
                    <c:v>6.182412330330469</c:v>
                  </c:pt>
                  <c:pt idx="48">
                    <c:v>9.9331096171675597</c:v>
                  </c:pt>
                  <c:pt idx="49">
                    <c:v>14.337208778404378</c:v>
                  </c:pt>
                  <c:pt idx="50">
                    <c:v>22.015146301277824</c:v>
                  </c:pt>
                  <c:pt idx="51">
                    <c:v>7.1336448530108987</c:v>
                  </c:pt>
                  <c:pt idx="52">
                    <c:v>7.7888809636986149</c:v>
                  </c:pt>
                  <c:pt idx="53">
                    <c:v>13.474255287605157</c:v>
                  </c:pt>
                  <c:pt idx="54">
                    <c:v>8.981462390204987</c:v>
                  </c:pt>
                  <c:pt idx="55">
                    <c:v>11.440668201153676</c:v>
                  </c:pt>
                  <c:pt idx="56">
                    <c:v>10.984838035522721</c:v>
                  </c:pt>
                  <c:pt idx="57">
                    <c:v>6.5996632910744433</c:v>
                  </c:pt>
                  <c:pt idx="58">
                    <c:v>2.1602468994692869</c:v>
                  </c:pt>
                  <c:pt idx="59">
                    <c:v>9.4633797110522586</c:v>
                  </c:pt>
                  <c:pt idx="60">
                    <c:v>3.5590260840104371</c:v>
                  </c:pt>
                  <c:pt idx="61">
                    <c:v>3.39934634239519</c:v>
                  </c:pt>
                  <c:pt idx="62">
                    <c:v>2.8674417556808756</c:v>
                  </c:pt>
                  <c:pt idx="63">
                    <c:v>6.182412330330469</c:v>
                  </c:pt>
                  <c:pt idx="64">
                    <c:v>14.613540144521982</c:v>
                  </c:pt>
                  <c:pt idx="65">
                    <c:v>10.498677165349081</c:v>
                  </c:pt>
                  <c:pt idx="66">
                    <c:v>5.9066817155564504</c:v>
                  </c:pt>
                  <c:pt idx="67">
                    <c:v>9.2855921847894116</c:v>
                  </c:pt>
                  <c:pt idx="68">
                    <c:v>9.3926685357369131</c:v>
                  </c:pt>
                  <c:pt idx="69">
                    <c:v>4.6427960923947067</c:v>
                  </c:pt>
                  <c:pt idx="70">
                    <c:v>1.8856180831641267</c:v>
                  </c:pt>
                  <c:pt idx="71">
                    <c:v>10.208928554075703</c:v>
                  </c:pt>
                  <c:pt idx="72">
                    <c:v>5.3541261347363367</c:v>
                  </c:pt>
                  <c:pt idx="73">
                    <c:v>4.2426406871192848</c:v>
                  </c:pt>
                  <c:pt idx="74">
                    <c:v>4.2426406871192848</c:v>
                  </c:pt>
                  <c:pt idx="75">
                    <c:v>11.51810169544733</c:v>
                  </c:pt>
                  <c:pt idx="76">
                    <c:v>11.51810169544733</c:v>
                  </c:pt>
                  <c:pt idx="77">
                    <c:v>12.027745701779143</c:v>
                  </c:pt>
                  <c:pt idx="78">
                    <c:v>4.2426406871192848</c:v>
                  </c:pt>
                  <c:pt idx="79">
                    <c:v>3.0912061651652349</c:v>
                  </c:pt>
                  <c:pt idx="80">
                    <c:v>5.5577773335110221</c:v>
                  </c:pt>
                  <c:pt idx="81">
                    <c:v>2.4944382578492941</c:v>
                  </c:pt>
                  <c:pt idx="82">
                    <c:v>2.8674417556808756</c:v>
                  </c:pt>
                  <c:pt idx="83">
                    <c:v>5.7348835113617511</c:v>
                  </c:pt>
                  <c:pt idx="84">
                    <c:v>3.0912061651652349</c:v>
                  </c:pt>
                  <c:pt idx="85">
                    <c:v>4.7842333648024411</c:v>
                  </c:pt>
                  <c:pt idx="86">
                    <c:v>2.8284271247461903</c:v>
                  </c:pt>
                  <c:pt idx="87">
                    <c:v>7.71722460186015</c:v>
                  </c:pt>
                  <c:pt idx="88">
                    <c:v>3.7712361663282534</c:v>
                  </c:pt>
                  <c:pt idx="89">
                    <c:v>12.552113589175153</c:v>
                  </c:pt>
                  <c:pt idx="90">
                    <c:v>17.249798710580816</c:v>
                  </c:pt>
                  <c:pt idx="91">
                    <c:v>7.7172246018601509</c:v>
                  </c:pt>
                  <c:pt idx="92">
                    <c:v>5.715476066494082</c:v>
                  </c:pt>
                  <c:pt idx="93">
                    <c:v>4.6427960923947067</c:v>
                  </c:pt>
                  <c:pt idx="94">
                    <c:v>17.211107524567449</c:v>
                  </c:pt>
                  <c:pt idx="95">
                    <c:v>4.1096093353126513</c:v>
                  </c:pt>
                  <c:pt idx="96">
                    <c:v>6.342099196813483</c:v>
                  </c:pt>
                  <c:pt idx="97">
                    <c:v>14.83988619303471</c:v>
                  </c:pt>
                  <c:pt idx="98">
                    <c:v>18.979521127315678</c:v>
                  </c:pt>
                  <c:pt idx="99">
                    <c:v>10.338708279513881</c:v>
                  </c:pt>
                  <c:pt idx="100">
                    <c:v>8.6023252670426267</c:v>
                  </c:pt>
                  <c:pt idx="101">
                    <c:v>11.343133018115703</c:v>
                  </c:pt>
                  <c:pt idx="102">
                    <c:v>10.230672835481871</c:v>
                  </c:pt>
                  <c:pt idx="103">
                    <c:v>5.4365021434333638</c:v>
                  </c:pt>
                  <c:pt idx="104">
                    <c:v>6.5996632910744442</c:v>
                  </c:pt>
                  <c:pt idx="105">
                    <c:v>15.57776192739723</c:v>
                  </c:pt>
                  <c:pt idx="106">
                    <c:v>6.3770421565696633</c:v>
                  </c:pt>
                  <c:pt idx="107">
                    <c:v>5.9066817155564504</c:v>
                  </c:pt>
                  <c:pt idx="108">
                    <c:v>0.47140452079103168</c:v>
                  </c:pt>
                  <c:pt idx="109">
                    <c:v>6.5996632910744442</c:v>
                  </c:pt>
                  <c:pt idx="110">
                    <c:v>8.3798700599843556</c:v>
                  </c:pt>
                  <c:pt idx="111">
                    <c:v>5.5577773335110221</c:v>
                  </c:pt>
                  <c:pt idx="112">
                    <c:v>8.9938250421546933</c:v>
                  </c:pt>
                  <c:pt idx="113">
                    <c:v>7.2571803523590805</c:v>
                  </c:pt>
                  <c:pt idx="114">
                    <c:v>13.474255287605157</c:v>
                  </c:pt>
                  <c:pt idx="115">
                    <c:v>13.021349989749739</c:v>
                  </c:pt>
                  <c:pt idx="116">
                    <c:v>7.5865377844940278</c:v>
                  </c:pt>
                  <c:pt idx="117">
                    <c:v>10.424330514074594</c:v>
                  </c:pt>
                  <c:pt idx="118">
                    <c:v>9.2736184954957039</c:v>
                  </c:pt>
                  <c:pt idx="119">
                    <c:v>11.224972160321824</c:v>
                  </c:pt>
                  <c:pt idx="120">
                    <c:v>11.841546445554409</c:v>
                  </c:pt>
                  <c:pt idx="121">
                    <c:v>8.8317608663278477</c:v>
                  </c:pt>
                  <c:pt idx="122">
                    <c:v>6.164414002968976</c:v>
                  </c:pt>
                  <c:pt idx="123">
                    <c:v>2.1602468994692869</c:v>
                  </c:pt>
                  <c:pt idx="124">
                    <c:v>4.7140452079103161</c:v>
                  </c:pt>
                  <c:pt idx="125">
                    <c:v>4.4969125210773466</c:v>
                  </c:pt>
                  <c:pt idx="126">
                    <c:v>3.7712361663282534</c:v>
                  </c:pt>
                  <c:pt idx="127">
                    <c:v>2.4944382578492941</c:v>
                  </c:pt>
                  <c:pt idx="128">
                    <c:v>6.8475461947247123</c:v>
                  </c:pt>
                  <c:pt idx="129">
                    <c:v>3.0912061651652345</c:v>
                  </c:pt>
                  <c:pt idx="130">
                    <c:v>5.3541261347363367</c:v>
                  </c:pt>
                  <c:pt idx="131">
                    <c:v>0.81649658092772603</c:v>
                  </c:pt>
                  <c:pt idx="132">
                    <c:v>2.0548046676563256</c:v>
                  </c:pt>
                  <c:pt idx="133">
                    <c:v>3.0912061651652345</c:v>
                  </c:pt>
                  <c:pt idx="134">
                    <c:v>2.4944382578492941</c:v>
                  </c:pt>
                  <c:pt idx="135">
                    <c:v>1.4142135623730951</c:v>
                  </c:pt>
                  <c:pt idx="136">
                    <c:v>3.2659863237109041</c:v>
                  </c:pt>
                  <c:pt idx="137">
                    <c:v>3.5590260840104371</c:v>
                  </c:pt>
                  <c:pt idx="138">
                    <c:v>2.4944382578492941</c:v>
                  </c:pt>
                  <c:pt idx="139">
                    <c:v>2.9439202887759488</c:v>
                  </c:pt>
                  <c:pt idx="140">
                    <c:v>1.6329931618554521</c:v>
                  </c:pt>
                  <c:pt idx="141">
                    <c:v>2.4944382578492941</c:v>
                  </c:pt>
                  <c:pt idx="142">
                    <c:v>2.8674417556808756</c:v>
                  </c:pt>
                  <c:pt idx="143">
                    <c:v>3.2998316455372221</c:v>
                  </c:pt>
                  <c:pt idx="144">
                    <c:v>1.247219128924647</c:v>
                  </c:pt>
                  <c:pt idx="145">
                    <c:v>3.2998316455372221</c:v>
                  </c:pt>
                  <c:pt idx="146">
                    <c:v>0.81649658092772603</c:v>
                  </c:pt>
                  <c:pt idx="147">
                    <c:v>3.39934634239519</c:v>
                  </c:pt>
                  <c:pt idx="148">
                    <c:v>0.94280904158206336</c:v>
                  </c:pt>
                  <c:pt idx="149">
                    <c:v>3.0912061651652345</c:v>
                  </c:pt>
                </c:numCache>
              </c:numRef>
            </c:minus>
            <c:spPr>
              <a:ln w="6350">
                <a:solidFill>
                  <a:schemeClr val="tx1"/>
                </a:solidFill>
              </a:ln>
            </c:spPr>
          </c:errBars>
          <c:xVal>
            <c:numRef>
              <c:f>'1.15'!$C$3:$C$152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'1.15'!$D$3:$D$152</c:f>
              <c:numCache>
                <c:formatCode>General</c:formatCode>
                <c:ptCount val="150"/>
                <c:pt idx="0">
                  <c:v>206</c:v>
                </c:pt>
                <c:pt idx="1">
                  <c:v>197.33333333333334</c:v>
                </c:pt>
                <c:pt idx="2">
                  <c:v>199.33333333333334</c:v>
                </c:pt>
                <c:pt idx="3">
                  <c:v>199.33333333333334</c:v>
                </c:pt>
                <c:pt idx="4">
                  <c:v>201.33333333333334</c:v>
                </c:pt>
                <c:pt idx="5">
                  <c:v>197.33333333333334</c:v>
                </c:pt>
                <c:pt idx="6">
                  <c:v>197.66666666666666</c:v>
                </c:pt>
                <c:pt idx="7">
                  <c:v>198</c:v>
                </c:pt>
                <c:pt idx="8">
                  <c:v>199.66666666666666</c:v>
                </c:pt>
                <c:pt idx="9">
                  <c:v>200</c:v>
                </c:pt>
                <c:pt idx="10">
                  <c:v>201.66666666666666</c:v>
                </c:pt>
                <c:pt idx="11">
                  <c:v>210</c:v>
                </c:pt>
                <c:pt idx="12">
                  <c:v>210</c:v>
                </c:pt>
                <c:pt idx="13">
                  <c:v>214.33333333333334</c:v>
                </c:pt>
                <c:pt idx="14">
                  <c:v>214</c:v>
                </c:pt>
                <c:pt idx="15">
                  <c:v>224.33333333333334</c:v>
                </c:pt>
                <c:pt idx="16">
                  <c:v>232.66666666666666</c:v>
                </c:pt>
                <c:pt idx="17">
                  <c:v>235.33333333333334</c:v>
                </c:pt>
                <c:pt idx="18">
                  <c:v>237.66666666666666</c:v>
                </c:pt>
                <c:pt idx="19">
                  <c:v>262</c:v>
                </c:pt>
                <c:pt idx="20">
                  <c:v>272</c:v>
                </c:pt>
                <c:pt idx="21">
                  <c:v>269.33333333333331</c:v>
                </c:pt>
                <c:pt idx="22">
                  <c:v>273.33333333333331</c:v>
                </c:pt>
                <c:pt idx="23">
                  <c:v>266</c:v>
                </c:pt>
                <c:pt idx="24">
                  <c:v>284.33333333333331</c:v>
                </c:pt>
                <c:pt idx="25">
                  <c:v>352.33333333333331</c:v>
                </c:pt>
                <c:pt idx="26">
                  <c:v>311</c:v>
                </c:pt>
                <c:pt idx="27">
                  <c:v>340.33333333333331</c:v>
                </c:pt>
                <c:pt idx="28">
                  <c:v>361</c:v>
                </c:pt>
                <c:pt idx="29">
                  <c:v>355</c:v>
                </c:pt>
                <c:pt idx="30">
                  <c:v>369.66666666666669</c:v>
                </c:pt>
                <c:pt idx="31">
                  <c:v>405.66666666666669</c:v>
                </c:pt>
                <c:pt idx="32">
                  <c:v>410</c:v>
                </c:pt>
                <c:pt idx="33">
                  <c:v>437.66666666666669</c:v>
                </c:pt>
                <c:pt idx="34">
                  <c:v>451.33333333333331</c:v>
                </c:pt>
                <c:pt idx="35">
                  <c:v>464.66666666666669</c:v>
                </c:pt>
                <c:pt idx="36">
                  <c:v>464.66666666666669</c:v>
                </c:pt>
                <c:pt idx="37">
                  <c:v>459.33333333333331</c:v>
                </c:pt>
                <c:pt idx="38">
                  <c:v>458.33333333333331</c:v>
                </c:pt>
                <c:pt idx="39">
                  <c:v>455</c:v>
                </c:pt>
                <c:pt idx="40">
                  <c:v>457.66666666666669</c:v>
                </c:pt>
                <c:pt idx="41">
                  <c:v>466.33333333333331</c:v>
                </c:pt>
                <c:pt idx="42">
                  <c:v>466</c:v>
                </c:pt>
                <c:pt idx="43">
                  <c:v>469.66666666666669</c:v>
                </c:pt>
                <c:pt idx="44">
                  <c:v>470</c:v>
                </c:pt>
                <c:pt idx="45">
                  <c:v>483.33333333333331</c:v>
                </c:pt>
                <c:pt idx="46">
                  <c:v>480.33333333333331</c:v>
                </c:pt>
                <c:pt idx="47">
                  <c:v>480.33333333333331</c:v>
                </c:pt>
                <c:pt idx="48">
                  <c:v>478.66666666666669</c:v>
                </c:pt>
                <c:pt idx="49">
                  <c:v>481.33333333333331</c:v>
                </c:pt>
                <c:pt idx="50">
                  <c:v>478.66666666666669</c:v>
                </c:pt>
                <c:pt idx="51">
                  <c:v>482</c:v>
                </c:pt>
                <c:pt idx="52">
                  <c:v>477</c:v>
                </c:pt>
                <c:pt idx="53">
                  <c:v>473.33333333333331</c:v>
                </c:pt>
                <c:pt idx="54">
                  <c:v>476.66666666666669</c:v>
                </c:pt>
                <c:pt idx="55">
                  <c:v>476.66666666666669</c:v>
                </c:pt>
                <c:pt idx="56">
                  <c:v>480.33333333333331</c:v>
                </c:pt>
                <c:pt idx="57">
                  <c:v>484</c:v>
                </c:pt>
                <c:pt idx="58">
                  <c:v>484.66666666666669</c:v>
                </c:pt>
                <c:pt idx="59">
                  <c:v>496</c:v>
                </c:pt>
                <c:pt idx="60">
                  <c:v>490</c:v>
                </c:pt>
                <c:pt idx="61">
                  <c:v>488.33333333333331</c:v>
                </c:pt>
                <c:pt idx="62">
                  <c:v>486</c:v>
                </c:pt>
                <c:pt idx="63">
                  <c:v>476.66666666666669</c:v>
                </c:pt>
                <c:pt idx="64">
                  <c:v>478</c:v>
                </c:pt>
                <c:pt idx="65">
                  <c:v>472.66666666666669</c:v>
                </c:pt>
                <c:pt idx="66">
                  <c:v>477</c:v>
                </c:pt>
                <c:pt idx="67">
                  <c:v>479</c:v>
                </c:pt>
                <c:pt idx="68">
                  <c:v>476.33333333333331</c:v>
                </c:pt>
                <c:pt idx="69">
                  <c:v>480.33333333333331</c:v>
                </c:pt>
                <c:pt idx="70">
                  <c:v>477.33333333333331</c:v>
                </c:pt>
                <c:pt idx="71">
                  <c:v>483.33333333333331</c:v>
                </c:pt>
                <c:pt idx="72">
                  <c:v>479.33333333333331</c:v>
                </c:pt>
                <c:pt idx="73">
                  <c:v>483.33333333333331</c:v>
                </c:pt>
                <c:pt idx="74">
                  <c:v>488.66666666666669</c:v>
                </c:pt>
                <c:pt idx="75">
                  <c:v>491</c:v>
                </c:pt>
                <c:pt idx="76">
                  <c:v>492.66666666666669</c:v>
                </c:pt>
                <c:pt idx="77">
                  <c:v>488</c:v>
                </c:pt>
                <c:pt idx="78">
                  <c:v>482.66666666666669</c:v>
                </c:pt>
                <c:pt idx="79">
                  <c:v>484.66666666666669</c:v>
                </c:pt>
                <c:pt idx="80">
                  <c:v>478.66666666666669</c:v>
                </c:pt>
                <c:pt idx="81">
                  <c:v>477</c:v>
                </c:pt>
                <c:pt idx="82">
                  <c:v>477.66666666666669</c:v>
                </c:pt>
                <c:pt idx="83">
                  <c:v>477.66666666666669</c:v>
                </c:pt>
                <c:pt idx="84">
                  <c:v>483.33333333333331</c:v>
                </c:pt>
                <c:pt idx="85">
                  <c:v>476.33333333333331</c:v>
                </c:pt>
                <c:pt idx="86">
                  <c:v>478.66666666666669</c:v>
                </c:pt>
                <c:pt idx="87">
                  <c:v>475.33333333333331</c:v>
                </c:pt>
                <c:pt idx="88">
                  <c:v>482.33333333333331</c:v>
                </c:pt>
                <c:pt idx="89">
                  <c:v>485.66666666666669</c:v>
                </c:pt>
                <c:pt idx="90">
                  <c:v>487</c:v>
                </c:pt>
                <c:pt idx="91">
                  <c:v>488.33333333333331</c:v>
                </c:pt>
                <c:pt idx="92">
                  <c:v>481.66666666666669</c:v>
                </c:pt>
                <c:pt idx="93">
                  <c:v>473.33333333333331</c:v>
                </c:pt>
                <c:pt idx="94">
                  <c:v>467.66666666666669</c:v>
                </c:pt>
                <c:pt idx="95">
                  <c:v>471.66666666666669</c:v>
                </c:pt>
                <c:pt idx="96">
                  <c:v>476.66666666666669</c:v>
                </c:pt>
                <c:pt idx="97">
                  <c:v>477</c:v>
                </c:pt>
                <c:pt idx="98">
                  <c:v>480.33333333333331</c:v>
                </c:pt>
                <c:pt idx="99">
                  <c:v>481.33333333333331</c:v>
                </c:pt>
                <c:pt idx="100">
                  <c:v>470</c:v>
                </c:pt>
                <c:pt idx="101">
                  <c:v>467.66666666666669</c:v>
                </c:pt>
                <c:pt idx="102">
                  <c:v>462</c:v>
                </c:pt>
                <c:pt idx="103">
                  <c:v>466.66666666666669</c:v>
                </c:pt>
                <c:pt idx="104">
                  <c:v>453.66666666666669</c:v>
                </c:pt>
                <c:pt idx="105">
                  <c:v>460.33333333333331</c:v>
                </c:pt>
                <c:pt idx="106">
                  <c:v>453.66666666666669</c:v>
                </c:pt>
                <c:pt idx="107">
                  <c:v>463</c:v>
                </c:pt>
                <c:pt idx="108">
                  <c:v>463.66666666666669</c:v>
                </c:pt>
                <c:pt idx="109">
                  <c:v>451.33333333333331</c:v>
                </c:pt>
                <c:pt idx="110">
                  <c:v>444.33333333333331</c:v>
                </c:pt>
                <c:pt idx="111">
                  <c:v>422</c:v>
                </c:pt>
                <c:pt idx="112">
                  <c:v>419</c:v>
                </c:pt>
                <c:pt idx="113">
                  <c:v>411</c:v>
                </c:pt>
                <c:pt idx="114">
                  <c:v>402.66666666666669</c:v>
                </c:pt>
                <c:pt idx="115">
                  <c:v>404.66666666666669</c:v>
                </c:pt>
                <c:pt idx="116">
                  <c:v>393</c:v>
                </c:pt>
                <c:pt idx="117">
                  <c:v>353.33333333333331</c:v>
                </c:pt>
                <c:pt idx="118">
                  <c:v>336</c:v>
                </c:pt>
                <c:pt idx="119">
                  <c:v>322.66666666666669</c:v>
                </c:pt>
                <c:pt idx="120">
                  <c:v>310</c:v>
                </c:pt>
                <c:pt idx="121">
                  <c:v>312.33333333333331</c:v>
                </c:pt>
                <c:pt idx="122">
                  <c:v>314.33333333333331</c:v>
                </c:pt>
                <c:pt idx="123">
                  <c:v>323.66666666666669</c:v>
                </c:pt>
                <c:pt idx="124">
                  <c:v>298</c:v>
                </c:pt>
                <c:pt idx="125">
                  <c:v>285</c:v>
                </c:pt>
                <c:pt idx="126">
                  <c:v>277</c:v>
                </c:pt>
                <c:pt idx="127">
                  <c:v>275.66666666666669</c:v>
                </c:pt>
                <c:pt idx="128">
                  <c:v>265.33333333333331</c:v>
                </c:pt>
                <c:pt idx="129">
                  <c:v>258.33333333333331</c:v>
                </c:pt>
                <c:pt idx="130">
                  <c:v>243.33333333333334</c:v>
                </c:pt>
                <c:pt idx="131">
                  <c:v>221</c:v>
                </c:pt>
                <c:pt idx="132">
                  <c:v>217.33333333333334</c:v>
                </c:pt>
                <c:pt idx="133">
                  <c:v>214.66666666666666</c:v>
                </c:pt>
                <c:pt idx="134">
                  <c:v>214</c:v>
                </c:pt>
                <c:pt idx="135">
                  <c:v>208.33333333333334</c:v>
                </c:pt>
                <c:pt idx="136">
                  <c:v>207.66666666666666</c:v>
                </c:pt>
                <c:pt idx="137">
                  <c:v>202.66666666666666</c:v>
                </c:pt>
                <c:pt idx="138">
                  <c:v>199.66666666666666</c:v>
                </c:pt>
                <c:pt idx="139">
                  <c:v>198.33333333333334</c:v>
                </c:pt>
                <c:pt idx="140">
                  <c:v>202</c:v>
                </c:pt>
                <c:pt idx="141">
                  <c:v>199.33333333333334</c:v>
                </c:pt>
                <c:pt idx="142">
                  <c:v>197.33333333333334</c:v>
                </c:pt>
                <c:pt idx="143">
                  <c:v>195.33333333333334</c:v>
                </c:pt>
                <c:pt idx="144">
                  <c:v>200.66666666666666</c:v>
                </c:pt>
                <c:pt idx="145">
                  <c:v>200</c:v>
                </c:pt>
                <c:pt idx="146">
                  <c:v>202</c:v>
                </c:pt>
                <c:pt idx="147">
                  <c:v>198.66666666666666</c:v>
                </c:pt>
                <c:pt idx="148">
                  <c:v>200</c:v>
                </c:pt>
                <c:pt idx="149">
                  <c:v>199.66666666666666</c:v>
                </c:pt>
              </c:numCache>
            </c:numRef>
          </c:yVal>
          <c:smooth val="1"/>
          <c:extLst>
            <c:ext xmlns:c16="http://schemas.microsoft.com/office/drawing/2014/chart" uri="{C3380CC4-5D6E-409C-BE32-E72D297353CC}">
              <c16:uniqueId val="{00000000-5B92-4328-9ABD-6E379E56939C}"/>
            </c:ext>
          </c:extLst>
        </c:ser>
        <c:ser>
          <c:idx val="1"/>
          <c:order val="1"/>
          <c:spPr>
            <a:ln w="25400" cap="rnd">
              <a:solidFill>
                <a:srgbClr val="C00000"/>
              </a:solidFill>
              <a:prstDash val="solid"/>
              <a:round/>
            </a:ln>
            <a:effectLst/>
          </c:spPr>
          <c:marker>
            <c:symbol val="none"/>
          </c:marker>
          <c:errBars>
            <c:errDir val="y"/>
            <c:errBarType val="both"/>
            <c:errValType val="cust"/>
            <c:noEndCap val="0"/>
            <c:plus>
              <c:numRef>
                <c:f>'1.15'!$G$3:$G$152</c:f>
                <c:numCache>
                  <c:formatCode>General</c:formatCode>
                  <c:ptCount val="150"/>
                  <c:pt idx="0">
                    <c:v>2.8284271247461903</c:v>
                  </c:pt>
                  <c:pt idx="1">
                    <c:v>4.1899350299921778</c:v>
                  </c:pt>
                  <c:pt idx="2">
                    <c:v>6.6499791144200007</c:v>
                  </c:pt>
                  <c:pt idx="3">
                    <c:v>4.0824829046386304</c:v>
                  </c:pt>
                  <c:pt idx="4">
                    <c:v>0.94280904158206336</c:v>
                  </c:pt>
                  <c:pt idx="5">
                    <c:v>10.656244908763853</c:v>
                  </c:pt>
                  <c:pt idx="6">
                    <c:v>7.1180521680208741</c:v>
                  </c:pt>
                  <c:pt idx="7">
                    <c:v>2.6246692913372702</c:v>
                  </c:pt>
                  <c:pt idx="8">
                    <c:v>3.0912061651652345</c:v>
                  </c:pt>
                  <c:pt idx="9">
                    <c:v>1.247219128924647</c:v>
                  </c:pt>
                  <c:pt idx="10">
                    <c:v>6.5489609014628334</c:v>
                  </c:pt>
                  <c:pt idx="11">
                    <c:v>6.6833125519211407</c:v>
                  </c:pt>
                  <c:pt idx="12">
                    <c:v>6.6499791144200007</c:v>
                  </c:pt>
                  <c:pt idx="13">
                    <c:v>6.2360956446232354</c:v>
                  </c:pt>
                  <c:pt idx="14">
                    <c:v>6.5996632910744433</c:v>
                  </c:pt>
                  <c:pt idx="15">
                    <c:v>6.97614984548545</c:v>
                  </c:pt>
                  <c:pt idx="16">
                    <c:v>7.9302515022468789</c:v>
                  </c:pt>
                  <c:pt idx="17">
                    <c:v>4.0276819911981905</c:v>
                  </c:pt>
                  <c:pt idx="18">
                    <c:v>1.699673171197595</c:v>
                  </c:pt>
                  <c:pt idx="19">
                    <c:v>11.51810169544733</c:v>
                  </c:pt>
                  <c:pt idx="20">
                    <c:v>6.342099196813483</c:v>
                  </c:pt>
                  <c:pt idx="21">
                    <c:v>8.8065632090819381</c:v>
                  </c:pt>
                  <c:pt idx="22">
                    <c:v>4.9888765156985881</c:v>
                  </c:pt>
                  <c:pt idx="23">
                    <c:v>4.0276819911981905</c:v>
                  </c:pt>
                  <c:pt idx="24">
                    <c:v>7.0395706939809584</c:v>
                  </c:pt>
                  <c:pt idx="25">
                    <c:v>2.3570226039551585</c:v>
                  </c:pt>
                  <c:pt idx="26">
                    <c:v>7.8457348639598798</c:v>
                  </c:pt>
                  <c:pt idx="27">
                    <c:v>6.3770421565696633</c:v>
                  </c:pt>
                  <c:pt idx="28">
                    <c:v>5.2493385826745405</c:v>
                  </c:pt>
                  <c:pt idx="29">
                    <c:v>1.699673171197595</c:v>
                  </c:pt>
                  <c:pt idx="30">
                    <c:v>2.9439202887759488</c:v>
                  </c:pt>
                  <c:pt idx="31">
                    <c:v>2.4494897427831779</c:v>
                  </c:pt>
                  <c:pt idx="32">
                    <c:v>9.4633797110522586</c:v>
                  </c:pt>
                  <c:pt idx="33">
                    <c:v>10.143416036468626</c:v>
                  </c:pt>
                  <c:pt idx="34">
                    <c:v>6.9442222186665532</c:v>
                  </c:pt>
                  <c:pt idx="35">
                    <c:v>9.3926685357369131</c:v>
                  </c:pt>
                  <c:pt idx="36">
                    <c:v>8.7305339024725299</c:v>
                  </c:pt>
                  <c:pt idx="37">
                    <c:v>2.4494897427831779</c:v>
                  </c:pt>
                  <c:pt idx="38">
                    <c:v>2.1602468994692869</c:v>
                  </c:pt>
                  <c:pt idx="39">
                    <c:v>3.0912061651652349</c:v>
                  </c:pt>
                  <c:pt idx="40">
                    <c:v>6.97614984548545</c:v>
                  </c:pt>
                  <c:pt idx="41">
                    <c:v>2.4494897427831779</c:v>
                  </c:pt>
                  <c:pt idx="42">
                    <c:v>9.1043335224984414</c:v>
                  </c:pt>
                  <c:pt idx="43">
                    <c:v>5.4365021434333638</c:v>
                  </c:pt>
                  <c:pt idx="44">
                    <c:v>5.3124591501697429</c:v>
                  </c:pt>
                  <c:pt idx="45">
                    <c:v>4.0824829046386304</c:v>
                  </c:pt>
                  <c:pt idx="46">
                    <c:v>9.41629792788369</c:v>
                  </c:pt>
                  <c:pt idx="47">
                    <c:v>6.6499791144200016</c:v>
                  </c:pt>
                  <c:pt idx="48">
                    <c:v>5.715476066494082</c:v>
                  </c:pt>
                  <c:pt idx="49">
                    <c:v>4.714045207910317</c:v>
                  </c:pt>
                  <c:pt idx="50">
                    <c:v>2.3570226039551581</c:v>
                  </c:pt>
                  <c:pt idx="51">
                    <c:v>0.81649658092772603</c:v>
                  </c:pt>
                  <c:pt idx="52">
                    <c:v>3.8586123009300755</c:v>
                  </c:pt>
                  <c:pt idx="53">
                    <c:v>3.2998316455372221</c:v>
                  </c:pt>
                  <c:pt idx="54">
                    <c:v>4.4969125210773475</c:v>
                  </c:pt>
                  <c:pt idx="55">
                    <c:v>8.2865352631040352</c:v>
                  </c:pt>
                  <c:pt idx="56">
                    <c:v>2.3570226039551581</c:v>
                  </c:pt>
                  <c:pt idx="57">
                    <c:v>2.8674417556808756</c:v>
                  </c:pt>
                  <c:pt idx="58">
                    <c:v>4.0824829046386304</c:v>
                  </c:pt>
                  <c:pt idx="59">
                    <c:v>8.055363982396381</c:v>
                  </c:pt>
                  <c:pt idx="60">
                    <c:v>8.1785627642568652</c:v>
                  </c:pt>
                  <c:pt idx="61">
                    <c:v>5.715476066494082</c:v>
                  </c:pt>
                  <c:pt idx="62">
                    <c:v>5.4365021434333638</c:v>
                  </c:pt>
                  <c:pt idx="63">
                    <c:v>5.715476066494082</c:v>
                  </c:pt>
                  <c:pt idx="64">
                    <c:v>6.182412330330469</c:v>
                  </c:pt>
                  <c:pt idx="65">
                    <c:v>4.7842333648024411</c:v>
                  </c:pt>
                  <c:pt idx="66">
                    <c:v>6.1282587702834119</c:v>
                  </c:pt>
                  <c:pt idx="67">
                    <c:v>3.39934634239519</c:v>
                  </c:pt>
                  <c:pt idx="68">
                    <c:v>2.4944382578492941</c:v>
                  </c:pt>
                  <c:pt idx="69">
                    <c:v>6.6499791144200007</c:v>
                  </c:pt>
                  <c:pt idx="70">
                    <c:v>6.5489609014628334</c:v>
                  </c:pt>
                  <c:pt idx="71">
                    <c:v>3.39934634239519</c:v>
                  </c:pt>
                  <c:pt idx="72">
                    <c:v>3.7712361663282534</c:v>
                  </c:pt>
                  <c:pt idx="73">
                    <c:v>3.7712361663282534</c:v>
                  </c:pt>
                  <c:pt idx="74">
                    <c:v>1.699673171197595</c:v>
                  </c:pt>
                  <c:pt idx="75">
                    <c:v>3.2659863237109041</c:v>
                  </c:pt>
                  <c:pt idx="76">
                    <c:v>6.182412330330469</c:v>
                  </c:pt>
                  <c:pt idx="77">
                    <c:v>6.5996632910744442</c:v>
                  </c:pt>
                  <c:pt idx="78">
                    <c:v>6.5996632910744442</c:v>
                  </c:pt>
                  <c:pt idx="79">
                    <c:v>2.4944382578492941</c:v>
                  </c:pt>
                  <c:pt idx="80">
                    <c:v>3.8586123009300755</c:v>
                  </c:pt>
                  <c:pt idx="81">
                    <c:v>3.2659863237109041</c:v>
                  </c:pt>
                  <c:pt idx="82">
                    <c:v>9.41629792788369</c:v>
                  </c:pt>
                  <c:pt idx="83">
                    <c:v>9.1772665986241364</c:v>
                  </c:pt>
                  <c:pt idx="84">
                    <c:v>9.7979589711327115</c:v>
                  </c:pt>
                  <c:pt idx="85">
                    <c:v>6.2360956446232363</c:v>
                  </c:pt>
                  <c:pt idx="86">
                    <c:v>2.9439202887759488</c:v>
                  </c:pt>
                  <c:pt idx="87">
                    <c:v>1.699673171197595</c:v>
                  </c:pt>
                  <c:pt idx="88">
                    <c:v>5.2493385826745405</c:v>
                  </c:pt>
                  <c:pt idx="89">
                    <c:v>3.2998316455372221</c:v>
                  </c:pt>
                  <c:pt idx="90">
                    <c:v>1.6329931618554521</c:v>
                  </c:pt>
                  <c:pt idx="91">
                    <c:v>8.3798700599843556</c:v>
                  </c:pt>
                  <c:pt idx="92">
                    <c:v>7.7888809636986149</c:v>
                  </c:pt>
                  <c:pt idx="93">
                    <c:v>0.81649658092772603</c:v>
                  </c:pt>
                  <c:pt idx="94">
                    <c:v>6.3770421565696633</c:v>
                  </c:pt>
                  <c:pt idx="95">
                    <c:v>2.9439202887759488</c:v>
                  </c:pt>
                  <c:pt idx="96">
                    <c:v>2.8674417556808756</c:v>
                  </c:pt>
                  <c:pt idx="97">
                    <c:v>4.1096093353126513</c:v>
                  </c:pt>
                  <c:pt idx="98">
                    <c:v>6.7986926847903799</c:v>
                  </c:pt>
                  <c:pt idx="99">
                    <c:v>7.7888809636986149</c:v>
                  </c:pt>
                  <c:pt idx="100">
                    <c:v>6.164414002968976</c:v>
                  </c:pt>
                  <c:pt idx="101">
                    <c:v>1.247219128924647</c:v>
                  </c:pt>
                  <c:pt idx="102">
                    <c:v>6.9442222186665532</c:v>
                  </c:pt>
                  <c:pt idx="103">
                    <c:v>8.5764535535124047</c:v>
                  </c:pt>
                  <c:pt idx="104">
                    <c:v>4.7842333648024411</c:v>
                  </c:pt>
                  <c:pt idx="105">
                    <c:v>1.699673171197595</c:v>
                  </c:pt>
                  <c:pt idx="106">
                    <c:v>7.4087035902976233</c:v>
                  </c:pt>
                  <c:pt idx="107">
                    <c:v>10.198039027185569</c:v>
                  </c:pt>
                  <c:pt idx="108">
                    <c:v>7.4087035902976233</c:v>
                  </c:pt>
                  <c:pt idx="109">
                    <c:v>19.026297590440446</c:v>
                  </c:pt>
                  <c:pt idx="110">
                    <c:v>8.4983658559879736</c:v>
                  </c:pt>
                  <c:pt idx="111">
                    <c:v>0.94280904158206336</c:v>
                  </c:pt>
                  <c:pt idx="112">
                    <c:v>8.5244745683629475</c:v>
                  </c:pt>
                  <c:pt idx="113">
                    <c:v>7.8457348639598798</c:v>
                  </c:pt>
                  <c:pt idx="114">
                    <c:v>11.430952132988164</c:v>
                  </c:pt>
                  <c:pt idx="115">
                    <c:v>6.97614984548545</c:v>
                  </c:pt>
                  <c:pt idx="116">
                    <c:v>7.3635740114581747</c:v>
                  </c:pt>
                  <c:pt idx="117">
                    <c:v>4.1096093353126513</c:v>
                  </c:pt>
                  <c:pt idx="118">
                    <c:v>2.9439202887759488</c:v>
                  </c:pt>
                  <c:pt idx="119">
                    <c:v>2.6246692913372702</c:v>
                  </c:pt>
                  <c:pt idx="120">
                    <c:v>5.5577773335110221</c:v>
                  </c:pt>
                  <c:pt idx="121">
                    <c:v>6.0184900284225957</c:v>
                  </c:pt>
                  <c:pt idx="122">
                    <c:v>3.2998316455372221</c:v>
                  </c:pt>
                  <c:pt idx="123">
                    <c:v>5.5577773335110221</c:v>
                  </c:pt>
                  <c:pt idx="124">
                    <c:v>4.6427960923947058</c:v>
                  </c:pt>
                  <c:pt idx="125">
                    <c:v>6.9442222186665532</c:v>
                  </c:pt>
                  <c:pt idx="126">
                    <c:v>2.1602468994692869</c:v>
                  </c:pt>
                  <c:pt idx="127">
                    <c:v>7.0395706939809584</c:v>
                  </c:pt>
                  <c:pt idx="128">
                    <c:v>6.342099196813483</c:v>
                  </c:pt>
                  <c:pt idx="129">
                    <c:v>4.0276819911981905</c:v>
                  </c:pt>
                  <c:pt idx="130">
                    <c:v>3.858612300930075</c:v>
                  </c:pt>
                  <c:pt idx="131">
                    <c:v>7.1336448530108987</c:v>
                  </c:pt>
                  <c:pt idx="132">
                    <c:v>4.3204937989385739</c:v>
                  </c:pt>
                  <c:pt idx="133">
                    <c:v>2.9439202887759488</c:v>
                  </c:pt>
                  <c:pt idx="134">
                    <c:v>5.7927157323275882</c:v>
                  </c:pt>
                  <c:pt idx="135">
                    <c:v>6.5996632910744433</c:v>
                  </c:pt>
                  <c:pt idx="136">
                    <c:v>4.4969125210773466</c:v>
                  </c:pt>
                  <c:pt idx="137">
                    <c:v>4.0276819911981905</c:v>
                  </c:pt>
                  <c:pt idx="138">
                    <c:v>6.9442222186665532</c:v>
                  </c:pt>
                  <c:pt idx="139">
                    <c:v>1.699673171197595</c:v>
                  </c:pt>
                  <c:pt idx="140">
                    <c:v>1.8856180831641267</c:v>
                  </c:pt>
                  <c:pt idx="141">
                    <c:v>5.2493385826745405</c:v>
                  </c:pt>
                  <c:pt idx="142">
                    <c:v>3.8586123009300755</c:v>
                  </c:pt>
                  <c:pt idx="143">
                    <c:v>7.5865377844940278</c:v>
                  </c:pt>
                  <c:pt idx="144">
                    <c:v>4.0276819911981905</c:v>
                  </c:pt>
                  <c:pt idx="145">
                    <c:v>6.0184900284225957</c:v>
                  </c:pt>
                  <c:pt idx="146">
                    <c:v>5.4365021434333629</c:v>
                  </c:pt>
                  <c:pt idx="147">
                    <c:v>3.2998316455372221</c:v>
                  </c:pt>
                  <c:pt idx="148">
                    <c:v>2.8674417556808756</c:v>
                  </c:pt>
                  <c:pt idx="149">
                    <c:v>2.8674417556808756</c:v>
                  </c:pt>
                </c:numCache>
              </c:numRef>
            </c:plus>
            <c:minus>
              <c:numRef>
                <c:f>'1.15'!$G$3:$G$152</c:f>
                <c:numCache>
                  <c:formatCode>General</c:formatCode>
                  <c:ptCount val="150"/>
                  <c:pt idx="0">
                    <c:v>2.8284271247461903</c:v>
                  </c:pt>
                  <c:pt idx="1">
                    <c:v>4.1899350299921778</c:v>
                  </c:pt>
                  <c:pt idx="2">
                    <c:v>6.6499791144200007</c:v>
                  </c:pt>
                  <c:pt idx="3">
                    <c:v>4.0824829046386304</c:v>
                  </c:pt>
                  <c:pt idx="4">
                    <c:v>0.94280904158206336</c:v>
                  </c:pt>
                  <c:pt idx="5">
                    <c:v>10.656244908763853</c:v>
                  </c:pt>
                  <c:pt idx="6">
                    <c:v>7.1180521680208741</c:v>
                  </c:pt>
                  <c:pt idx="7">
                    <c:v>2.6246692913372702</c:v>
                  </c:pt>
                  <c:pt idx="8">
                    <c:v>3.0912061651652345</c:v>
                  </c:pt>
                  <c:pt idx="9">
                    <c:v>1.247219128924647</c:v>
                  </c:pt>
                  <c:pt idx="10">
                    <c:v>6.5489609014628334</c:v>
                  </c:pt>
                  <c:pt idx="11">
                    <c:v>6.6833125519211407</c:v>
                  </c:pt>
                  <c:pt idx="12">
                    <c:v>6.6499791144200007</c:v>
                  </c:pt>
                  <c:pt idx="13">
                    <c:v>6.2360956446232354</c:v>
                  </c:pt>
                  <c:pt idx="14">
                    <c:v>6.5996632910744433</c:v>
                  </c:pt>
                  <c:pt idx="15">
                    <c:v>6.97614984548545</c:v>
                  </c:pt>
                  <c:pt idx="16">
                    <c:v>7.9302515022468789</c:v>
                  </c:pt>
                  <c:pt idx="17">
                    <c:v>4.0276819911981905</c:v>
                  </c:pt>
                  <c:pt idx="18">
                    <c:v>1.699673171197595</c:v>
                  </c:pt>
                  <c:pt idx="19">
                    <c:v>11.51810169544733</c:v>
                  </c:pt>
                  <c:pt idx="20">
                    <c:v>6.342099196813483</c:v>
                  </c:pt>
                  <c:pt idx="21">
                    <c:v>8.8065632090819381</c:v>
                  </c:pt>
                  <c:pt idx="22">
                    <c:v>4.9888765156985881</c:v>
                  </c:pt>
                  <c:pt idx="23">
                    <c:v>4.0276819911981905</c:v>
                  </c:pt>
                  <c:pt idx="24">
                    <c:v>7.0395706939809584</c:v>
                  </c:pt>
                  <c:pt idx="25">
                    <c:v>2.3570226039551585</c:v>
                  </c:pt>
                  <c:pt idx="26">
                    <c:v>7.8457348639598798</c:v>
                  </c:pt>
                  <c:pt idx="27">
                    <c:v>6.3770421565696633</c:v>
                  </c:pt>
                  <c:pt idx="28">
                    <c:v>5.2493385826745405</c:v>
                  </c:pt>
                  <c:pt idx="29">
                    <c:v>1.699673171197595</c:v>
                  </c:pt>
                  <c:pt idx="30">
                    <c:v>2.9439202887759488</c:v>
                  </c:pt>
                  <c:pt idx="31">
                    <c:v>2.4494897427831779</c:v>
                  </c:pt>
                  <c:pt idx="32">
                    <c:v>9.4633797110522586</c:v>
                  </c:pt>
                  <c:pt idx="33">
                    <c:v>10.143416036468626</c:v>
                  </c:pt>
                  <c:pt idx="34">
                    <c:v>6.9442222186665532</c:v>
                  </c:pt>
                  <c:pt idx="35">
                    <c:v>9.3926685357369131</c:v>
                  </c:pt>
                  <c:pt idx="36">
                    <c:v>8.7305339024725299</c:v>
                  </c:pt>
                  <c:pt idx="37">
                    <c:v>2.4494897427831779</c:v>
                  </c:pt>
                  <c:pt idx="38">
                    <c:v>2.1602468994692869</c:v>
                  </c:pt>
                  <c:pt idx="39">
                    <c:v>3.0912061651652349</c:v>
                  </c:pt>
                  <c:pt idx="40">
                    <c:v>6.97614984548545</c:v>
                  </c:pt>
                  <c:pt idx="41">
                    <c:v>2.4494897427831779</c:v>
                  </c:pt>
                  <c:pt idx="42">
                    <c:v>9.1043335224984414</c:v>
                  </c:pt>
                  <c:pt idx="43">
                    <c:v>5.4365021434333638</c:v>
                  </c:pt>
                  <c:pt idx="44">
                    <c:v>5.3124591501697429</c:v>
                  </c:pt>
                  <c:pt idx="45">
                    <c:v>4.0824829046386304</c:v>
                  </c:pt>
                  <c:pt idx="46">
                    <c:v>9.41629792788369</c:v>
                  </c:pt>
                  <c:pt idx="47">
                    <c:v>6.6499791144200016</c:v>
                  </c:pt>
                  <c:pt idx="48">
                    <c:v>5.715476066494082</c:v>
                  </c:pt>
                  <c:pt idx="49">
                    <c:v>4.714045207910317</c:v>
                  </c:pt>
                  <c:pt idx="50">
                    <c:v>2.3570226039551581</c:v>
                  </c:pt>
                  <c:pt idx="51">
                    <c:v>0.81649658092772603</c:v>
                  </c:pt>
                  <c:pt idx="52">
                    <c:v>3.8586123009300755</c:v>
                  </c:pt>
                  <c:pt idx="53">
                    <c:v>3.2998316455372221</c:v>
                  </c:pt>
                  <c:pt idx="54">
                    <c:v>4.4969125210773475</c:v>
                  </c:pt>
                  <c:pt idx="55">
                    <c:v>8.2865352631040352</c:v>
                  </c:pt>
                  <c:pt idx="56">
                    <c:v>2.3570226039551581</c:v>
                  </c:pt>
                  <c:pt idx="57">
                    <c:v>2.8674417556808756</c:v>
                  </c:pt>
                  <c:pt idx="58">
                    <c:v>4.0824829046386304</c:v>
                  </c:pt>
                  <c:pt idx="59">
                    <c:v>8.055363982396381</c:v>
                  </c:pt>
                  <c:pt idx="60">
                    <c:v>8.1785627642568652</c:v>
                  </c:pt>
                  <c:pt idx="61">
                    <c:v>5.715476066494082</c:v>
                  </c:pt>
                  <c:pt idx="62">
                    <c:v>5.4365021434333638</c:v>
                  </c:pt>
                  <c:pt idx="63">
                    <c:v>5.715476066494082</c:v>
                  </c:pt>
                  <c:pt idx="64">
                    <c:v>6.182412330330469</c:v>
                  </c:pt>
                  <c:pt idx="65">
                    <c:v>4.7842333648024411</c:v>
                  </c:pt>
                  <c:pt idx="66">
                    <c:v>6.1282587702834119</c:v>
                  </c:pt>
                  <c:pt idx="67">
                    <c:v>3.39934634239519</c:v>
                  </c:pt>
                  <c:pt idx="68">
                    <c:v>2.4944382578492941</c:v>
                  </c:pt>
                  <c:pt idx="69">
                    <c:v>6.6499791144200007</c:v>
                  </c:pt>
                  <c:pt idx="70">
                    <c:v>6.5489609014628334</c:v>
                  </c:pt>
                  <c:pt idx="71">
                    <c:v>3.39934634239519</c:v>
                  </c:pt>
                  <c:pt idx="72">
                    <c:v>3.7712361663282534</c:v>
                  </c:pt>
                  <c:pt idx="73">
                    <c:v>3.7712361663282534</c:v>
                  </c:pt>
                  <c:pt idx="74">
                    <c:v>1.699673171197595</c:v>
                  </c:pt>
                  <c:pt idx="75">
                    <c:v>3.2659863237109041</c:v>
                  </c:pt>
                  <c:pt idx="76">
                    <c:v>6.182412330330469</c:v>
                  </c:pt>
                  <c:pt idx="77">
                    <c:v>6.5996632910744442</c:v>
                  </c:pt>
                  <c:pt idx="78">
                    <c:v>6.5996632910744442</c:v>
                  </c:pt>
                  <c:pt idx="79">
                    <c:v>2.4944382578492941</c:v>
                  </c:pt>
                  <c:pt idx="80">
                    <c:v>3.8586123009300755</c:v>
                  </c:pt>
                  <c:pt idx="81">
                    <c:v>3.2659863237109041</c:v>
                  </c:pt>
                  <c:pt idx="82">
                    <c:v>9.41629792788369</c:v>
                  </c:pt>
                  <c:pt idx="83">
                    <c:v>9.1772665986241364</c:v>
                  </c:pt>
                  <c:pt idx="84">
                    <c:v>9.7979589711327115</c:v>
                  </c:pt>
                  <c:pt idx="85">
                    <c:v>6.2360956446232363</c:v>
                  </c:pt>
                  <c:pt idx="86">
                    <c:v>2.9439202887759488</c:v>
                  </c:pt>
                  <c:pt idx="87">
                    <c:v>1.699673171197595</c:v>
                  </c:pt>
                  <c:pt idx="88">
                    <c:v>5.2493385826745405</c:v>
                  </c:pt>
                  <c:pt idx="89">
                    <c:v>3.2998316455372221</c:v>
                  </c:pt>
                  <c:pt idx="90">
                    <c:v>1.6329931618554521</c:v>
                  </c:pt>
                  <c:pt idx="91">
                    <c:v>8.3798700599843556</c:v>
                  </c:pt>
                  <c:pt idx="92">
                    <c:v>7.7888809636986149</c:v>
                  </c:pt>
                  <c:pt idx="93">
                    <c:v>0.81649658092772603</c:v>
                  </c:pt>
                  <c:pt idx="94">
                    <c:v>6.3770421565696633</c:v>
                  </c:pt>
                  <c:pt idx="95">
                    <c:v>2.9439202887759488</c:v>
                  </c:pt>
                  <c:pt idx="96">
                    <c:v>2.8674417556808756</c:v>
                  </c:pt>
                  <c:pt idx="97">
                    <c:v>4.1096093353126513</c:v>
                  </c:pt>
                  <c:pt idx="98">
                    <c:v>6.7986926847903799</c:v>
                  </c:pt>
                  <c:pt idx="99">
                    <c:v>7.7888809636986149</c:v>
                  </c:pt>
                  <c:pt idx="100">
                    <c:v>6.164414002968976</c:v>
                  </c:pt>
                  <c:pt idx="101">
                    <c:v>1.247219128924647</c:v>
                  </c:pt>
                  <c:pt idx="102">
                    <c:v>6.9442222186665532</c:v>
                  </c:pt>
                  <c:pt idx="103">
                    <c:v>8.5764535535124047</c:v>
                  </c:pt>
                  <c:pt idx="104">
                    <c:v>4.7842333648024411</c:v>
                  </c:pt>
                  <c:pt idx="105">
                    <c:v>1.699673171197595</c:v>
                  </c:pt>
                  <c:pt idx="106">
                    <c:v>7.4087035902976233</c:v>
                  </c:pt>
                  <c:pt idx="107">
                    <c:v>10.198039027185569</c:v>
                  </c:pt>
                  <c:pt idx="108">
                    <c:v>7.4087035902976233</c:v>
                  </c:pt>
                  <c:pt idx="109">
                    <c:v>19.026297590440446</c:v>
                  </c:pt>
                  <c:pt idx="110">
                    <c:v>8.4983658559879736</c:v>
                  </c:pt>
                  <c:pt idx="111">
                    <c:v>0.94280904158206336</c:v>
                  </c:pt>
                  <c:pt idx="112">
                    <c:v>8.5244745683629475</c:v>
                  </c:pt>
                  <c:pt idx="113">
                    <c:v>7.8457348639598798</c:v>
                  </c:pt>
                  <c:pt idx="114">
                    <c:v>11.430952132988164</c:v>
                  </c:pt>
                  <c:pt idx="115">
                    <c:v>6.97614984548545</c:v>
                  </c:pt>
                  <c:pt idx="116">
                    <c:v>7.3635740114581747</c:v>
                  </c:pt>
                  <c:pt idx="117">
                    <c:v>4.1096093353126513</c:v>
                  </c:pt>
                  <c:pt idx="118">
                    <c:v>2.9439202887759488</c:v>
                  </c:pt>
                  <c:pt idx="119">
                    <c:v>2.6246692913372702</c:v>
                  </c:pt>
                  <c:pt idx="120">
                    <c:v>5.5577773335110221</c:v>
                  </c:pt>
                  <c:pt idx="121">
                    <c:v>6.0184900284225957</c:v>
                  </c:pt>
                  <c:pt idx="122">
                    <c:v>3.2998316455372221</c:v>
                  </c:pt>
                  <c:pt idx="123">
                    <c:v>5.5577773335110221</c:v>
                  </c:pt>
                  <c:pt idx="124">
                    <c:v>4.6427960923947058</c:v>
                  </c:pt>
                  <c:pt idx="125">
                    <c:v>6.9442222186665532</c:v>
                  </c:pt>
                  <c:pt idx="126">
                    <c:v>2.1602468994692869</c:v>
                  </c:pt>
                  <c:pt idx="127">
                    <c:v>7.0395706939809584</c:v>
                  </c:pt>
                  <c:pt idx="128">
                    <c:v>6.342099196813483</c:v>
                  </c:pt>
                  <c:pt idx="129">
                    <c:v>4.0276819911981905</c:v>
                  </c:pt>
                  <c:pt idx="130">
                    <c:v>3.858612300930075</c:v>
                  </c:pt>
                  <c:pt idx="131">
                    <c:v>7.1336448530108987</c:v>
                  </c:pt>
                  <c:pt idx="132">
                    <c:v>4.3204937989385739</c:v>
                  </c:pt>
                  <c:pt idx="133">
                    <c:v>2.9439202887759488</c:v>
                  </c:pt>
                  <c:pt idx="134">
                    <c:v>5.7927157323275882</c:v>
                  </c:pt>
                  <c:pt idx="135">
                    <c:v>6.5996632910744433</c:v>
                  </c:pt>
                  <c:pt idx="136">
                    <c:v>4.4969125210773466</c:v>
                  </c:pt>
                  <c:pt idx="137">
                    <c:v>4.0276819911981905</c:v>
                  </c:pt>
                  <c:pt idx="138">
                    <c:v>6.9442222186665532</c:v>
                  </c:pt>
                  <c:pt idx="139">
                    <c:v>1.699673171197595</c:v>
                  </c:pt>
                  <c:pt idx="140">
                    <c:v>1.8856180831641267</c:v>
                  </c:pt>
                  <c:pt idx="141">
                    <c:v>5.2493385826745405</c:v>
                  </c:pt>
                  <c:pt idx="142">
                    <c:v>3.8586123009300755</c:v>
                  </c:pt>
                  <c:pt idx="143">
                    <c:v>7.5865377844940278</c:v>
                  </c:pt>
                  <c:pt idx="144">
                    <c:v>4.0276819911981905</c:v>
                  </c:pt>
                  <c:pt idx="145">
                    <c:v>6.0184900284225957</c:v>
                  </c:pt>
                  <c:pt idx="146">
                    <c:v>5.4365021434333629</c:v>
                  </c:pt>
                  <c:pt idx="147">
                    <c:v>3.2998316455372221</c:v>
                  </c:pt>
                  <c:pt idx="148">
                    <c:v>2.8674417556808756</c:v>
                  </c:pt>
                  <c:pt idx="149">
                    <c:v>2.8674417556808756</c:v>
                  </c:pt>
                </c:numCache>
              </c:numRef>
            </c:minus>
            <c:spPr>
              <a:ln w="6350"/>
            </c:spPr>
          </c:errBars>
          <c:xVal>
            <c:numRef>
              <c:f>'1.15'!$C$3:$C$152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'1.15'!$F$3:$F$152</c:f>
              <c:numCache>
                <c:formatCode>General</c:formatCode>
                <c:ptCount val="150"/>
                <c:pt idx="0">
                  <c:v>222</c:v>
                </c:pt>
                <c:pt idx="1">
                  <c:v>225.33333333333334</c:v>
                </c:pt>
                <c:pt idx="2">
                  <c:v>222.66666666666666</c:v>
                </c:pt>
                <c:pt idx="3">
                  <c:v>224</c:v>
                </c:pt>
                <c:pt idx="4">
                  <c:v>219.66666666666666</c:v>
                </c:pt>
                <c:pt idx="5">
                  <c:v>215.66666666666666</c:v>
                </c:pt>
                <c:pt idx="6">
                  <c:v>231</c:v>
                </c:pt>
                <c:pt idx="7">
                  <c:v>228.33333333333334</c:v>
                </c:pt>
                <c:pt idx="8">
                  <c:v>226.66666666666666</c:v>
                </c:pt>
                <c:pt idx="9">
                  <c:v>226.66666666666666</c:v>
                </c:pt>
                <c:pt idx="10">
                  <c:v>229.33333333333334</c:v>
                </c:pt>
                <c:pt idx="11">
                  <c:v>229</c:v>
                </c:pt>
                <c:pt idx="12">
                  <c:v>228.66666666666666</c:v>
                </c:pt>
                <c:pt idx="13">
                  <c:v>228.66666666666666</c:v>
                </c:pt>
                <c:pt idx="14">
                  <c:v>227.33333333333334</c:v>
                </c:pt>
                <c:pt idx="15">
                  <c:v>228</c:v>
                </c:pt>
                <c:pt idx="16">
                  <c:v>231.33333333333334</c:v>
                </c:pt>
                <c:pt idx="17">
                  <c:v>235.33333333333334</c:v>
                </c:pt>
                <c:pt idx="18">
                  <c:v>232.33333333333334</c:v>
                </c:pt>
                <c:pt idx="19">
                  <c:v>234</c:v>
                </c:pt>
                <c:pt idx="20">
                  <c:v>236.66666666666666</c:v>
                </c:pt>
                <c:pt idx="21">
                  <c:v>235.66666666666666</c:v>
                </c:pt>
                <c:pt idx="22">
                  <c:v>233.66666666666666</c:v>
                </c:pt>
                <c:pt idx="23">
                  <c:v>235.66666666666666</c:v>
                </c:pt>
                <c:pt idx="24">
                  <c:v>247.66666666666666</c:v>
                </c:pt>
                <c:pt idx="25">
                  <c:v>241.33333333333334</c:v>
                </c:pt>
                <c:pt idx="26">
                  <c:v>252.33333333333334</c:v>
                </c:pt>
                <c:pt idx="27">
                  <c:v>254</c:v>
                </c:pt>
                <c:pt idx="28">
                  <c:v>261.66666666666669</c:v>
                </c:pt>
                <c:pt idx="29">
                  <c:v>268.66666666666669</c:v>
                </c:pt>
                <c:pt idx="30">
                  <c:v>269</c:v>
                </c:pt>
                <c:pt idx="31">
                  <c:v>288</c:v>
                </c:pt>
                <c:pt idx="32">
                  <c:v>294.66666666666669</c:v>
                </c:pt>
                <c:pt idx="33">
                  <c:v>296.66666666666669</c:v>
                </c:pt>
                <c:pt idx="34">
                  <c:v>308.66666666666669</c:v>
                </c:pt>
                <c:pt idx="35">
                  <c:v>319.66666666666669</c:v>
                </c:pt>
                <c:pt idx="36">
                  <c:v>315.66666666666669</c:v>
                </c:pt>
                <c:pt idx="37">
                  <c:v>323</c:v>
                </c:pt>
                <c:pt idx="38">
                  <c:v>327</c:v>
                </c:pt>
                <c:pt idx="39">
                  <c:v>330.33333333333331</c:v>
                </c:pt>
                <c:pt idx="40">
                  <c:v>334</c:v>
                </c:pt>
                <c:pt idx="41">
                  <c:v>353</c:v>
                </c:pt>
                <c:pt idx="42">
                  <c:v>363.33333333333331</c:v>
                </c:pt>
                <c:pt idx="43">
                  <c:v>369.66666666666669</c:v>
                </c:pt>
                <c:pt idx="44">
                  <c:v>370.66666666666669</c:v>
                </c:pt>
                <c:pt idx="45">
                  <c:v>373</c:v>
                </c:pt>
                <c:pt idx="46">
                  <c:v>377</c:v>
                </c:pt>
                <c:pt idx="47">
                  <c:v>375.66666666666669</c:v>
                </c:pt>
                <c:pt idx="48">
                  <c:v>377</c:v>
                </c:pt>
                <c:pt idx="49">
                  <c:v>375.66666666666669</c:v>
                </c:pt>
                <c:pt idx="50">
                  <c:v>380.66666666666669</c:v>
                </c:pt>
                <c:pt idx="51">
                  <c:v>379</c:v>
                </c:pt>
                <c:pt idx="52">
                  <c:v>379.66666666666669</c:v>
                </c:pt>
                <c:pt idx="53">
                  <c:v>378.66666666666669</c:v>
                </c:pt>
                <c:pt idx="54">
                  <c:v>378.66666666666669</c:v>
                </c:pt>
                <c:pt idx="55">
                  <c:v>380</c:v>
                </c:pt>
                <c:pt idx="56">
                  <c:v>380.66666666666669</c:v>
                </c:pt>
                <c:pt idx="57">
                  <c:v>377.33333333333331</c:v>
                </c:pt>
                <c:pt idx="58">
                  <c:v>380</c:v>
                </c:pt>
                <c:pt idx="59">
                  <c:v>382.66666666666669</c:v>
                </c:pt>
                <c:pt idx="60">
                  <c:v>384.33333333333331</c:v>
                </c:pt>
                <c:pt idx="61">
                  <c:v>380</c:v>
                </c:pt>
                <c:pt idx="62">
                  <c:v>384.66666666666669</c:v>
                </c:pt>
                <c:pt idx="63">
                  <c:v>377</c:v>
                </c:pt>
                <c:pt idx="64">
                  <c:v>384.33333333333331</c:v>
                </c:pt>
                <c:pt idx="65">
                  <c:v>387.33333333333331</c:v>
                </c:pt>
                <c:pt idx="66">
                  <c:v>386.33333333333331</c:v>
                </c:pt>
                <c:pt idx="67">
                  <c:v>384.66666666666669</c:v>
                </c:pt>
                <c:pt idx="68">
                  <c:v>387.66666666666669</c:v>
                </c:pt>
                <c:pt idx="69">
                  <c:v>382.33333333333331</c:v>
                </c:pt>
                <c:pt idx="70">
                  <c:v>381.33333333333331</c:v>
                </c:pt>
                <c:pt idx="71">
                  <c:v>387.33333333333331</c:v>
                </c:pt>
                <c:pt idx="72">
                  <c:v>385.33333333333331</c:v>
                </c:pt>
                <c:pt idx="73">
                  <c:v>384.33333333333331</c:v>
                </c:pt>
                <c:pt idx="74">
                  <c:v>387.33333333333331</c:v>
                </c:pt>
                <c:pt idx="75">
                  <c:v>389</c:v>
                </c:pt>
                <c:pt idx="76">
                  <c:v>384.33333333333331</c:v>
                </c:pt>
                <c:pt idx="77">
                  <c:v>389.66666666666669</c:v>
                </c:pt>
                <c:pt idx="78">
                  <c:v>388.66666666666669</c:v>
                </c:pt>
                <c:pt idx="79">
                  <c:v>381.66666666666669</c:v>
                </c:pt>
                <c:pt idx="80">
                  <c:v>385.66666666666669</c:v>
                </c:pt>
                <c:pt idx="81">
                  <c:v>386</c:v>
                </c:pt>
                <c:pt idx="82">
                  <c:v>390</c:v>
                </c:pt>
                <c:pt idx="83">
                  <c:v>382.33333333333331</c:v>
                </c:pt>
                <c:pt idx="84">
                  <c:v>384</c:v>
                </c:pt>
                <c:pt idx="85">
                  <c:v>383.33333333333331</c:v>
                </c:pt>
                <c:pt idx="86">
                  <c:v>383</c:v>
                </c:pt>
                <c:pt idx="87">
                  <c:v>385.66666666666669</c:v>
                </c:pt>
                <c:pt idx="88">
                  <c:v>385.33333333333331</c:v>
                </c:pt>
                <c:pt idx="89">
                  <c:v>383.66666666666669</c:v>
                </c:pt>
                <c:pt idx="90">
                  <c:v>381</c:v>
                </c:pt>
                <c:pt idx="91">
                  <c:v>379.33333333333331</c:v>
                </c:pt>
                <c:pt idx="92">
                  <c:v>385</c:v>
                </c:pt>
                <c:pt idx="93">
                  <c:v>380</c:v>
                </c:pt>
                <c:pt idx="94">
                  <c:v>377</c:v>
                </c:pt>
                <c:pt idx="95">
                  <c:v>382</c:v>
                </c:pt>
                <c:pt idx="96">
                  <c:v>377.66666666666669</c:v>
                </c:pt>
                <c:pt idx="97">
                  <c:v>375.66666666666669</c:v>
                </c:pt>
                <c:pt idx="98">
                  <c:v>376.66666666666669</c:v>
                </c:pt>
                <c:pt idx="99">
                  <c:v>383</c:v>
                </c:pt>
                <c:pt idx="100">
                  <c:v>376</c:v>
                </c:pt>
                <c:pt idx="101">
                  <c:v>379.66666666666669</c:v>
                </c:pt>
                <c:pt idx="102">
                  <c:v>377.66666666666669</c:v>
                </c:pt>
                <c:pt idx="103">
                  <c:v>368.33333333333331</c:v>
                </c:pt>
                <c:pt idx="104">
                  <c:v>376.66666666666669</c:v>
                </c:pt>
                <c:pt idx="105">
                  <c:v>367.33333333333331</c:v>
                </c:pt>
                <c:pt idx="106">
                  <c:v>363.66666666666669</c:v>
                </c:pt>
                <c:pt idx="107">
                  <c:v>354</c:v>
                </c:pt>
                <c:pt idx="108">
                  <c:v>344.33333333333331</c:v>
                </c:pt>
                <c:pt idx="109">
                  <c:v>334</c:v>
                </c:pt>
                <c:pt idx="110">
                  <c:v>327.66666666666669</c:v>
                </c:pt>
                <c:pt idx="111">
                  <c:v>324.66666666666669</c:v>
                </c:pt>
                <c:pt idx="112">
                  <c:v>321</c:v>
                </c:pt>
                <c:pt idx="113">
                  <c:v>311.33333333333331</c:v>
                </c:pt>
                <c:pt idx="114">
                  <c:v>306</c:v>
                </c:pt>
                <c:pt idx="115">
                  <c:v>291</c:v>
                </c:pt>
                <c:pt idx="116">
                  <c:v>286.33333333333331</c:v>
                </c:pt>
                <c:pt idx="117">
                  <c:v>285.66666666666669</c:v>
                </c:pt>
                <c:pt idx="118">
                  <c:v>270</c:v>
                </c:pt>
                <c:pt idx="119">
                  <c:v>263.66666666666669</c:v>
                </c:pt>
                <c:pt idx="120">
                  <c:v>259.33333333333331</c:v>
                </c:pt>
                <c:pt idx="121">
                  <c:v>257.66666666666669</c:v>
                </c:pt>
                <c:pt idx="122">
                  <c:v>253.33333333333334</c:v>
                </c:pt>
                <c:pt idx="123">
                  <c:v>246.33333333333334</c:v>
                </c:pt>
                <c:pt idx="124">
                  <c:v>245.66666666666666</c:v>
                </c:pt>
                <c:pt idx="125">
                  <c:v>246.33333333333334</c:v>
                </c:pt>
                <c:pt idx="126">
                  <c:v>240</c:v>
                </c:pt>
                <c:pt idx="127">
                  <c:v>239.33333333333334</c:v>
                </c:pt>
                <c:pt idx="128">
                  <c:v>234.33333333333334</c:v>
                </c:pt>
                <c:pt idx="129">
                  <c:v>233.66666666666666</c:v>
                </c:pt>
                <c:pt idx="130">
                  <c:v>236.33333333333334</c:v>
                </c:pt>
                <c:pt idx="131">
                  <c:v>239.33333333333334</c:v>
                </c:pt>
                <c:pt idx="132">
                  <c:v>234</c:v>
                </c:pt>
                <c:pt idx="133">
                  <c:v>229</c:v>
                </c:pt>
                <c:pt idx="134">
                  <c:v>227.66666666666666</c:v>
                </c:pt>
                <c:pt idx="135">
                  <c:v>228.33333333333334</c:v>
                </c:pt>
                <c:pt idx="136">
                  <c:v>228.33333333333334</c:v>
                </c:pt>
                <c:pt idx="137">
                  <c:v>227.33333333333334</c:v>
                </c:pt>
                <c:pt idx="138">
                  <c:v>228.66666666666666</c:v>
                </c:pt>
                <c:pt idx="139">
                  <c:v>223.66666666666666</c:v>
                </c:pt>
                <c:pt idx="140">
                  <c:v>223.66666666666666</c:v>
                </c:pt>
                <c:pt idx="141">
                  <c:v>225.33333333333334</c:v>
                </c:pt>
                <c:pt idx="142">
                  <c:v>224.66666666666666</c:v>
                </c:pt>
                <c:pt idx="143">
                  <c:v>227.33333333333334</c:v>
                </c:pt>
                <c:pt idx="144">
                  <c:v>225.66666666666666</c:v>
                </c:pt>
                <c:pt idx="145">
                  <c:v>226.33333333333334</c:v>
                </c:pt>
                <c:pt idx="146">
                  <c:v>220.66666666666666</c:v>
                </c:pt>
                <c:pt idx="147">
                  <c:v>225.66666666666666</c:v>
                </c:pt>
                <c:pt idx="148">
                  <c:v>223.66666666666666</c:v>
                </c:pt>
                <c:pt idx="149">
                  <c:v>226.33333333333334</c:v>
                </c:pt>
              </c:numCache>
            </c:numRef>
          </c:yVal>
          <c:smooth val="1"/>
          <c:extLst>
            <c:ext xmlns:c16="http://schemas.microsoft.com/office/drawing/2014/chart" uri="{C3380CC4-5D6E-409C-BE32-E72D297353CC}">
              <c16:uniqueId val="{00000001-5B92-4328-9ABD-6E379E56939C}"/>
            </c:ext>
          </c:extLst>
        </c:ser>
        <c:ser>
          <c:idx val="2"/>
          <c:order val="2"/>
          <c:spPr>
            <a:ln w="25400" cap="rnd">
              <a:solidFill>
                <a:schemeClr val="tx1"/>
              </a:solidFill>
              <a:prstDash val="sysDash"/>
              <a:round/>
            </a:ln>
            <a:effectLst/>
          </c:spPr>
          <c:marker>
            <c:symbol val="none"/>
          </c:marker>
          <c:xVal>
            <c:numRef>
              <c:f>'1.15'!$H$3:$H$130</c:f>
              <c:numCache>
                <c:formatCode>General</c:formatCode>
                <c:ptCount val="128"/>
                <c:pt idx="0">
                  <c:v>0</c:v>
                </c:pt>
                <c:pt idx="1">
                  <c:v>3.1067100000000001</c:v>
                </c:pt>
                <c:pt idx="2">
                  <c:v>6.5679400000000001</c:v>
                </c:pt>
                <c:pt idx="3">
                  <c:v>7.2728299999999999</c:v>
                </c:pt>
                <c:pt idx="4">
                  <c:v>7.9550999999999998</c:v>
                </c:pt>
                <c:pt idx="5">
                  <c:v>9.6982599999999994</c:v>
                </c:pt>
                <c:pt idx="6">
                  <c:v>11.4414</c:v>
                </c:pt>
                <c:pt idx="7">
                  <c:v>13.244400000000001</c:v>
                </c:pt>
                <c:pt idx="8">
                  <c:v>15.0077</c:v>
                </c:pt>
                <c:pt idx="9">
                  <c:v>15.0077</c:v>
                </c:pt>
                <c:pt idx="10">
                  <c:v>15.047499999999999</c:v>
                </c:pt>
                <c:pt idx="11">
                  <c:v>15.612500000000001</c:v>
                </c:pt>
                <c:pt idx="12">
                  <c:v>16.159600000000001</c:v>
                </c:pt>
                <c:pt idx="13">
                  <c:v>17.972999999999999</c:v>
                </c:pt>
                <c:pt idx="14">
                  <c:v>19.7865</c:v>
                </c:pt>
                <c:pt idx="15">
                  <c:v>21.662400000000002</c:v>
                </c:pt>
                <c:pt idx="16">
                  <c:v>23.5383</c:v>
                </c:pt>
                <c:pt idx="17">
                  <c:v>23.9636</c:v>
                </c:pt>
                <c:pt idx="18">
                  <c:v>24.376200000000001</c:v>
                </c:pt>
                <c:pt idx="19">
                  <c:v>26.264299999999999</c:v>
                </c:pt>
                <c:pt idx="20">
                  <c:v>28.1523</c:v>
                </c:pt>
                <c:pt idx="21">
                  <c:v>30.0153</c:v>
                </c:pt>
                <c:pt idx="22">
                  <c:v>30.0153</c:v>
                </c:pt>
                <c:pt idx="23">
                  <c:v>30.0962</c:v>
                </c:pt>
                <c:pt idx="24">
                  <c:v>32.040100000000002</c:v>
                </c:pt>
                <c:pt idx="25">
                  <c:v>32.325200000000002</c:v>
                </c:pt>
                <c:pt idx="26">
                  <c:v>32.601100000000002</c:v>
                </c:pt>
                <c:pt idx="27">
                  <c:v>34.549599999999998</c:v>
                </c:pt>
                <c:pt idx="28">
                  <c:v>36.498199999999997</c:v>
                </c:pt>
                <c:pt idx="29">
                  <c:v>38.512700000000002</c:v>
                </c:pt>
                <c:pt idx="30">
                  <c:v>40.527200000000001</c:v>
                </c:pt>
                <c:pt idx="31">
                  <c:v>40.673200000000001</c:v>
                </c:pt>
                <c:pt idx="32">
                  <c:v>40.814599999999999</c:v>
                </c:pt>
                <c:pt idx="33">
                  <c:v>42.8337</c:v>
                </c:pt>
                <c:pt idx="34">
                  <c:v>44.852699999999999</c:v>
                </c:pt>
                <c:pt idx="35">
                  <c:v>45.023000000000003</c:v>
                </c:pt>
                <c:pt idx="36">
                  <c:v>45.023000000000003</c:v>
                </c:pt>
                <c:pt idx="37">
                  <c:v>46.939700000000002</c:v>
                </c:pt>
                <c:pt idx="38">
                  <c:v>49.026600000000002</c:v>
                </c:pt>
                <c:pt idx="39">
                  <c:v>49.033099999999997</c:v>
                </c:pt>
                <c:pt idx="40">
                  <c:v>49.039400000000001</c:v>
                </c:pt>
                <c:pt idx="41">
                  <c:v>51.1267</c:v>
                </c:pt>
                <c:pt idx="42">
                  <c:v>53.213999999999999</c:v>
                </c:pt>
                <c:pt idx="43">
                  <c:v>55.240900000000003</c:v>
                </c:pt>
                <c:pt idx="44">
                  <c:v>57.267699999999998</c:v>
                </c:pt>
                <c:pt idx="45">
                  <c:v>57.396799999999999</c:v>
                </c:pt>
                <c:pt idx="46">
                  <c:v>57.530299999999997</c:v>
                </c:pt>
                <c:pt idx="47">
                  <c:v>59.555399999999999</c:v>
                </c:pt>
                <c:pt idx="48">
                  <c:v>60.0306</c:v>
                </c:pt>
                <c:pt idx="49">
                  <c:v>60.0306</c:v>
                </c:pt>
                <c:pt idx="50">
                  <c:v>61.580399999999997</c:v>
                </c:pt>
                <c:pt idx="51">
                  <c:v>63.5396</c:v>
                </c:pt>
                <c:pt idx="52">
                  <c:v>65.498699999999999</c:v>
                </c:pt>
                <c:pt idx="53">
                  <c:v>65.763400000000004</c:v>
                </c:pt>
                <c:pt idx="54">
                  <c:v>66.036900000000003</c:v>
                </c:pt>
                <c:pt idx="55">
                  <c:v>67.991299999999995</c:v>
                </c:pt>
                <c:pt idx="56">
                  <c:v>69.945700000000002</c:v>
                </c:pt>
                <c:pt idx="57">
                  <c:v>71.836799999999997</c:v>
                </c:pt>
                <c:pt idx="58">
                  <c:v>73.727800000000002</c:v>
                </c:pt>
                <c:pt idx="59">
                  <c:v>74.127700000000004</c:v>
                </c:pt>
                <c:pt idx="60">
                  <c:v>74.540800000000004</c:v>
                </c:pt>
                <c:pt idx="61">
                  <c:v>75.038300000000007</c:v>
                </c:pt>
                <c:pt idx="62">
                  <c:v>75.038300000000007</c:v>
                </c:pt>
                <c:pt idx="63">
                  <c:v>76.425200000000004</c:v>
                </c:pt>
                <c:pt idx="64">
                  <c:v>78.309600000000003</c:v>
                </c:pt>
                <c:pt idx="65">
                  <c:v>80.133499999999998</c:v>
                </c:pt>
                <c:pt idx="66">
                  <c:v>81.957300000000004</c:v>
                </c:pt>
                <c:pt idx="67">
                  <c:v>82.491900000000001</c:v>
                </c:pt>
                <c:pt idx="68">
                  <c:v>83.044200000000004</c:v>
                </c:pt>
                <c:pt idx="69">
                  <c:v>84.859499999999997</c:v>
                </c:pt>
                <c:pt idx="70">
                  <c:v>86.674800000000005</c:v>
                </c:pt>
                <c:pt idx="71">
                  <c:v>88.432000000000002</c:v>
                </c:pt>
                <c:pt idx="72">
                  <c:v>90.045900000000003</c:v>
                </c:pt>
                <c:pt idx="73">
                  <c:v>90.045900000000003</c:v>
                </c:pt>
                <c:pt idx="74">
                  <c:v>90.1892</c:v>
                </c:pt>
                <c:pt idx="75">
                  <c:v>90.8583</c:v>
                </c:pt>
                <c:pt idx="76">
                  <c:v>91.549400000000006</c:v>
                </c:pt>
                <c:pt idx="77">
                  <c:v>93.295100000000005</c:v>
                </c:pt>
                <c:pt idx="78">
                  <c:v>95.040899999999993</c:v>
                </c:pt>
                <c:pt idx="79">
                  <c:v>98.418800000000005</c:v>
                </c:pt>
                <c:pt idx="80">
                  <c:v>99.221699999999998</c:v>
                </c:pt>
                <c:pt idx="81">
                  <c:v>100.051</c:v>
                </c:pt>
                <c:pt idx="82">
                  <c:v>103.402</c:v>
                </c:pt>
                <c:pt idx="83">
                  <c:v>105.054</c:v>
                </c:pt>
                <c:pt idx="84">
                  <c:v>105.054</c:v>
                </c:pt>
                <c:pt idx="85">
                  <c:v>106.645</c:v>
                </c:pt>
                <c:pt idx="86">
                  <c:v>107.581</c:v>
                </c:pt>
                <c:pt idx="87">
                  <c:v>108.547</c:v>
                </c:pt>
                <c:pt idx="88">
                  <c:v>111.756</c:v>
                </c:pt>
                <c:pt idx="89">
                  <c:v>114.861</c:v>
                </c:pt>
                <c:pt idx="90">
                  <c:v>115.929</c:v>
                </c:pt>
                <c:pt idx="91">
                  <c:v>117.032</c:v>
                </c:pt>
                <c:pt idx="92">
                  <c:v>120.06100000000001</c:v>
                </c:pt>
                <c:pt idx="93">
                  <c:v>120.06100000000001</c:v>
                </c:pt>
                <c:pt idx="94">
                  <c:v>120.102</c:v>
                </c:pt>
                <c:pt idx="95">
                  <c:v>123.08199999999999</c:v>
                </c:pt>
                <c:pt idx="96">
                  <c:v>124.28700000000001</c:v>
                </c:pt>
                <c:pt idx="97">
                  <c:v>125.529</c:v>
                </c:pt>
                <c:pt idx="98">
                  <c:v>128.46299999999999</c:v>
                </c:pt>
                <c:pt idx="99">
                  <c:v>131.30199999999999</c:v>
                </c:pt>
                <c:pt idx="100">
                  <c:v>132.636</c:v>
                </c:pt>
                <c:pt idx="101">
                  <c:v>134.012</c:v>
                </c:pt>
                <c:pt idx="102">
                  <c:v>135.06899999999999</c:v>
                </c:pt>
                <c:pt idx="103">
                  <c:v>135.06899999999999</c:v>
                </c:pt>
                <c:pt idx="104">
                  <c:v>136.80600000000001</c:v>
                </c:pt>
                <c:pt idx="105">
                  <c:v>139.51</c:v>
                </c:pt>
                <c:pt idx="106">
                  <c:v>140.97399999999999</c:v>
                </c:pt>
                <c:pt idx="107">
                  <c:v>142.48500000000001</c:v>
                </c:pt>
                <c:pt idx="108">
                  <c:v>145.13900000000001</c:v>
                </c:pt>
                <c:pt idx="109">
                  <c:v>147.08500000000001</c:v>
                </c:pt>
                <c:pt idx="110">
                  <c:v>148.333</c:v>
                </c:pt>
                <c:pt idx="111">
                  <c:v>149.76</c:v>
                </c:pt>
                <c:pt idx="112">
                  <c:v>150.077</c:v>
                </c:pt>
                <c:pt idx="113">
                  <c:v>134.876</c:v>
                </c:pt>
                <c:pt idx="114">
                  <c:v>135.126</c:v>
                </c:pt>
                <c:pt idx="115">
                  <c:v>135.126</c:v>
                </c:pt>
                <c:pt idx="116">
                  <c:v>136.881</c:v>
                </c:pt>
                <c:pt idx="117">
                  <c:v>137.041</c:v>
                </c:pt>
                <c:pt idx="118">
                  <c:v>137.20099999999999</c:v>
                </c:pt>
                <c:pt idx="119">
                  <c:v>139.20500000000001</c:v>
                </c:pt>
                <c:pt idx="120">
                  <c:v>141.209</c:v>
                </c:pt>
                <c:pt idx="121">
                  <c:v>143.22</c:v>
                </c:pt>
                <c:pt idx="122">
                  <c:v>145.23099999999999</c:v>
                </c:pt>
                <c:pt idx="123">
                  <c:v>145.375</c:v>
                </c:pt>
                <c:pt idx="124">
                  <c:v>145.52000000000001</c:v>
                </c:pt>
                <c:pt idx="125">
                  <c:v>147.559</c:v>
                </c:pt>
                <c:pt idx="126">
                  <c:v>149.59899999999999</c:v>
                </c:pt>
                <c:pt idx="127">
                  <c:v>150.13999999999999</c:v>
                </c:pt>
              </c:numCache>
            </c:numRef>
          </c:xVal>
          <c:yVal>
            <c:numRef>
              <c:f>'1.15'!$I$3:$I$130</c:f>
              <c:numCache>
                <c:formatCode>General</c:formatCode>
                <c:ptCount val="128"/>
                <c:pt idx="0">
                  <c:v>198</c:v>
                </c:pt>
                <c:pt idx="1">
                  <c:v>198</c:v>
                </c:pt>
                <c:pt idx="2">
                  <c:v>198</c:v>
                </c:pt>
                <c:pt idx="3">
                  <c:v>198</c:v>
                </c:pt>
                <c:pt idx="4">
                  <c:v>198.036</c:v>
                </c:pt>
                <c:pt idx="5">
                  <c:v>198.12899999999999</c:v>
                </c:pt>
                <c:pt idx="6">
                  <c:v>198.22200000000001</c:v>
                </c:pt>
                <c:pt idx="7">
                  <c:v>198.55799999999999</c:v>
                </c:pt>
                <c:pt idx="8">
                  <c:v>198.887</c:v>
                </c:pt>
                <c:pt idx="9">
                  <c:v>198.887</c:v>
                </c:pt>
                <c:pt idx="10">
                  <c:v>198.89500000000001</c:v>
                </c:pt>
                <c:pt idx="11">
                  <c:v>199</c:v>
                </c:pt>
                <c:pt idx="12">
                  <c:v>199.16</c:v>
                </c:pt>
                <c:pt idx="13">
                  <c:v>199.691</c:v>
                </c:pt>
                <c:pt idx="14">
                  <c:v>200.22200000000001</c:v>
                </c:pt>
                <c:pt idx="15">
                  <c:v>199.32400000000001</c:v>
                </c:pt>
                <c:pt idx="16">
                  <c:v>198.42599999999999</c:v>
                </c:pt>
                <c:pt idx="17">
                  <c:v>198.22200000000001</c:v>
                </c:pt>
                <c:pt idx="18">
                  <c:v>198.27699999999999</c:v>
                </c:pt>
                <c:pt idx="19">
                  <c:v>198.52699999999999</c:v>
                </c:pt>
                <c:pt idx="20">
                  <c:v>198.77799999999999</c:v>
                </c:pt>
                <c:pt idx="21">
                  <c:v>205.02799999999999</c:v>
                </c:pt>
                <c:pt idx="22">
                  <c:v>205.02799999999999</c:v>
                </c:pt>
                <c:pt idx="23">
                  <c:v>205.3</c:v>
                </c:pt>
                <c:pt idx="24">
                  <c:v>211.821</c:v>
                </c:pt>
                <c:pt idx="25">
                  <c:v>212.77799999999999</c:v>
                </c:pt>
                <c:pt idx="26">
                  <c:v>214.15100000000001</c:v>
                </c:pt>
                <c:pt idx="27">
                  <c:v>223.80099999999999</c:v>
                </c:pt>
                <c:pt idx="28">
                  <c:v>233.45</c:v>
                </c:pt>
                <c:pt idx="29">
                  <c:v>259.34399999999999</c:v>
                </c:pt>
                <c:pt idx="30">
                  <c:v>285.23899999999998</c:v>
                </c:pt>
                <c:pt idx="31">
                  <c:v>287.113</c:v>
                </c:pt>
                <c:pt idx="32">
                  <c:v>288.29899999999998</c:v>
                </c:pt>
                <c:pt idx="33">
                  <c:v>305.20600000000002</c:v>
                </c:pt>
                <c:pt idx="34">
                  <c:v>322.113</c:v>
                </c:pt>
                <c:pt idx="35">
                  <c:v>322.79599999999999</c:v>
                </c:pt>
                <c:pt idx="36">
                  <c:v>322.79599999999999</c:v>
                </c:pt>
                <c:pt idx="37">
                  <c:v>330.488</c:v>
                </c:pt>
                <c:pt idx="38">
                  <c:v>338.863</c:v>
                </c:pt>
                <c:pt idx="39">
                  <c:v>338.88900000000001</c:v>
                </c:pt>
                <c:pt idx="40">
                  <c:v>338.89800000000002</c:v>
                </c:pt>
                <c:pt idx="41">
                  <c:v>341.94900000000001</c:v>
                </c:pt>
                <c:pt idx="42">
                  <c:v>345</c:v>
                </c:pt>
                <c:pt idx="43">
                  <c:v>345.37700000000001</c:v>
                </c:pt>
                <c:pt idx="44">
                  <c:v>345.75400000000002</c:v>
                </c:pt>
                <c:pt idx="45">
                  <c:v>345.77800000000002</c:v>
                </c:pt>
                <c:pt idx="46">
                  <c:v>345.78500000000003</c:v>
                </c:pt>
                <c:pt idx="47">
                  <c:v>345.892</c:v>
                </c:pt>
                <c:pt idx="48">
                  <c:v>345.91800000000001</c:v>
                </c:pt>
                <c:pt idx="49">
                  <c:v>345.91800000000001</c:v>
                </c:pt>
                <c:pt idx="50">
                  <c:v>346</c:v>
                </c:pt>
                <c:pt idx="51">
                  <c:v>346</c:v>
                </c:pt>
                <c:pt idx="52">
                  <c:v>346</c:v>
                </c:pt>
                <c:pt idx="53">
                  <c:v>346</c:v>
                </c:pt>
                <c:pt idx="54">
                  <c:v>346</c:v>
                </c:pt>
                <c:pt idx="55">
                  <c:v>346</c:v>
                </c:pt>
                <c:pt idx="56">
                  <c:v>346</c:v>
                </c:pt>
                <c:pt idx="57">
                  <c:v>346</c:v>
                </c:pt>
                <c:pt idx="58">
                  <c:v>346</c:v>
                </c:pt>
                <c:pt idx="59">
                  <c:v>346</c:v>
                </c:pt>
                <c:pt idx="60">
                  <c:v>346</c:v>
                </c:pt>
                <c:pt idx="61">
                  <c:v>346</c:v>
                </c:pt>
                <c:pt idx="62">
                  <c:v>346</c:v>
                </c:pt>
                <c:pt idx="63">
                  <c:v>346</c:v>
                </c:pt>
                <c:pt idx="64">
                  <c:v>346</c:v>
                </c:pt>
                <c:pt idx="65">
                  <c:v>346</c:v>
                </c:pt>
                <c:pt idx="66">
                  <c:v>346</c:v>
                </c:pt>
                <c:pt idx="67">
                  <c:v>346</c:v>
                </c:pt>
                <c:pt idx="68">
                  <c:v>346</c:v>
                </c:pt>
                <c:pt idx="69">
                  <c:v>346</c:v>
                </c:pt>
                <c:pt idx="70">
                  <c:v>346</c:v>
                </c:pt>
                <c:pt idx="71">
                  <c:v>345.90699999999998</c:v>
                </c:pt>
                <c:pt idx="72">
                  <c:v>345.82100000000003</c:v>
                </c:pt>
                <c:pt idx="73">
                  <c:v>345.82100000000003</c:v>
                </c:pt>
                <c:pt idx="74">
                  <c:v>345.81299999999999</c:v>
                </c:pt>
                <c:pt idx="75">
                  <c:v>345.77800000000002</c:v>
                </c:pt>
                <c:pt idx="76">
                  <c:v>345.649</c:v>
                </c:pt>
                <c:pt idx="77">
                  <c:v>345.32499999999999</c:v>
                </c:pt>
                <c:pt idx="78">
                  <c:v>345</c:v>
                </c:pt>
                <c:pt idx="79">
                  <c:v>340.06200000000001</c:v>
                </c:pt>
                <c:pt idx="80">
                  <c:v>338.88900000000001</c:v>
                </c:pt>
                <c:pt idx="81">
                  <c:v>335.53899999999999</c:v>
                </c:pt>
                <c:pt idx="82">
                  <c:v>322.08800000000002</c:v>
                </c:pt>
                <c:pt idx="83">
                  <c:v>308.255</c:v>
                </c:pt>
                <c:pt idx="84">
                  <c:v>308.255</c:v>
                </c:pt>
                <c:pt idx="85">
                  <c:v>294.92599999999999</c:v>
                </c:pt>
                <c:pt idx="86">
                  <c:v>287.06099999999998</c:v>
                </c:pt>
                <c:pt idx="87">
                  <c:v>274.66800000000001</c:v>
                </c:pt>
                <c:pt idx="88">
                  <c:v>233.417</c:v>
                </c:pt>
                <c:pt idx="89">
                  <c:v>218.03899999999999</c:v>
                </c:pt>
                <c:pt idx="90">
                  <c:v>212.77799999999999</c:v>
                </c:pt>
                <c:pt idx="91">
                  <c:v>209.077</c:v>
                </c:pt>
                <c:pt idx="92">
                  <c:v>198.91300000000001</c:v>
                </c:pt>
                <c:pt idx="93">
                  <c:v>198.91300000000001</c:v>
                </c:pt>
                <c:pt idx="94">
                  <c:v>198.77799999999999</c:v>
                </c:pt>
                <c:pt idx="95">
                  <c:v>198.38200000000001</c:v>
                </c:pt>
                <c:pt idx="96">
                  <c:v>198.22200000000001</c:v>
                </c:pt>
                <c:pt idx="97">
                  <c:v>198.81700000000001</c:v>
                </c:pt>
                <c:pt idx="98">
                  <c:v>200.22200000000001</c:v>
                </c:pt>
                <c:pt idx="99">
                  <c:v>199.39099999999999</c:v>
                </c:pt>
                <c:pt idx="100">
                  <c:v>199</c:v>
                </c:pt>
                <c:pt idx="101">
                  <c:v>198.74299999999999</c:v>
                </c:pt>
                <c:pt idx="102">
                  <c:v>198.54599999999999</c:v>
                </c:pt>
                <c:pt idx="103">
                  <c:v>198.54599999999999</c:v>
                </c:pt>
                <c:pt idx="104">
                  <c:v>198.22200000000001</c:v>
                </c:pt>
                <c:pt idx="105">
                  <c:v>198.078</c:v>
                </c:pt>
                <c:pt idx="106">
                  <c:v>198</c:v>
                </c:pt>
                <c:pt idx="107">
                  <c:v>198</c:v>
                </c:pt>
                <c:pt idx="108">
                  <c:v>198</c:v>
                </c:pt>
                <c:pt idx="109">
                  <c:v>198.13499999999999</c:v>
                </c:pt>
                <c:pt idx="110">
                  <c:v>198.22200000000001</c:v>
                </c:pt>
                <c:pt idx="111">
                  <c:v>198.35599999999999</c:v>
                </c:pt>
                <c:pt idx="112">
                  <c:v>198.386</c:v>
                </c:pt>
                <c:pt idx="113">
                  <c:v>202</c:v>
                </c:pt>
                <c:pt idx="114">
                  <c:v>202</c:v>
                </c:pt>
                <c:pt idx="115">
                  <c:v>202</c:v>
                </c:pt>
                <c:pt idx="116">
                  <c:v>202</c:v>
                </c:pt>
                <c:pt idx="117">
                  <c:v>202</c:v>
                </c:pt>
                <c:pt idx="118">
                  <c:v>202</c:v>
                </c:pt>
                <c:pt idx="119">
                  <c:v>202</c:v>
                </c:pt>
                <c:pt idx="120">
                  <c:v>202</c:v>
                </c:pt>
                <c:pt idx="121">
                  <c:v>202</c:v>
                </c:pt>
                <c:pt idx="122">
                  <c:v>202</c:v>
                </c:pt>
                <c:pt idx="123">
                  <c:v>202</c:v>
                </c:pt>
                <c:pt idx="124">
                  <c:v>202.00800000000001</c:v>
                </c:pt>
                <c:pt idx="125">
                  <c:v>202.11500000000001</c:v>
                </c:pt>
                <c:pt idx="126">
                  <c:v>202.22200000000001</c:v>
                </c:pt>
                <c:pt idx="127">
                  <c:v>202.26499999999999</c:v>
                </c:pt>
              </c:numCache>
            </c:numRef>
          </c:yVal>
          <c:smooth val="1"/>
          <c:extLst>
            <c:ext xmlns:c16="http://schemas.microsoft.com/office/drawing/2014/chart" uri="{C3380CC4-5D6E-409C-BE32-E72D297353CC}">
              <c16:uniqueId val="{00000002-5B92-4328-9ABD-6E379E56939C}"/>
            </c:ext>
          </c:extLst>
        </c:ser>
        <c:ser>
          <c:idx val="3"/>
          <c:order val="3"/>
          <c:spPr>
            <a:ln w="25400" cap="rnd">
              <a:solidFill>
                <a:schemeClr val="tx1"/>
              </a:solidFill>
              <a:prstDash val="sysDash"/>
              <a:round/>
            </a:ln>
            <a:effectLst/>
          </c:spPr>
          <c:marker>
            <c:symbol val="none"/>
          </c:marker>
          <c:xVal>
            <c:numRef>
              <c:f>'1.15'!$J$3:$J$127</c:f>
              <c:numCache>
                <c:formatCode>General</c:formatCode>
                <c:ptCount val="125"/>
                <c:pt idx="0">
                  <c:v>-1</c:v>
                </c:pt>
                <c:pt idx="1">
                  <c:v>-0.9213093</c:v>
                </c:pt>
                <c:pt idx="2">
                  <c:v>-0.19596899999999995</c:v>
                </c:pt>
                <c:pt idx="3">
                  <c:v>0.53083999999999998</c:v>
                </c:pt>
                <c:pt idx="4">
                  <c:v>2.27976</c:v>
                </c:pt>
                <c:pt idx="5">
                  <c:v>4.0286900000000001</c:v>
                </c:pt>
                <c:pt idx="6">
                  <c:v>7.4955800000000004</c:v>
                </c:pt>
                <c:pt idx="7">
                  <c:v>8.1928999999999998</c:v>
                </c:pt>
                <c:pt idx="8">
                  <c:v>8.8867399999999996</c:v>
                </c:pt>
                <c:pt idx="9">
                  <c:v>12.3589</c:v>
                </c:pt>
                <c:pt idx="10">
                  <c:v>14.000299999999999</c:v>
                </c:pt>
                <c:pt idx="11">
                  <c:v>14.000299999999999</c:v>
                </c:pt>
                <c:pt idx="12">
                  <c:v>14.1051</c:v>
                </c:pt>
                <c:pt idx="13">
                  <c:v>15.851299999999998</c:v>
                </c:pt>
                <c:pt idx="14">
                  <c:v>16.5276</c:v>
                </c:pt>
                <c:pt idx="15">
                  <c:v>17.200600000000001</c:v>
                </c:pt>
                <c:pt idx="16">
                  <c:v>18.949000000000002</c:v>
                </c:pt>
                <c:pt idx="17">
                  <c:v>20.697399999999998</c:v>
                </c:pt>
                <c:pt idx="18">
                  <c:v>22.454799999999999</c:v>
                </c:pt>
                <c:pt idx="19">
                  <c:v>24.212199999999999</c:v>
                </c:pt>
                <c:pt idx="20">
                  <c:v>24.867799999999999</c:v>
                </c:pt>
                <c:pt idx="21">
                  <c:v>25.520099999999999</c:v>
                </c:pt>
                <c:pt idx="22">
                  <c:v>27.279399999999999</c:v>
                </c:pt>
                <c:pt idx="23">
                  <c:v>29.000499999999999</c:v>
                </c:pt>
                <c:pt idx="24">
                  <c:v>29.000499999999999</c:v>
                </c:pt>
                <c:pt idx="25">
                  <c:v>29.038699999999999</c:v>
                </c:pt>
                <c:pt idx="26">
                  <c:v>30.809899999999999</c:v>
                </c:pt>
                <c:pt idx="27">
                  <c:v>32.581099999999999</c:v>
                </c:pt>
                <c:pt idx="28">
                  <c:v>33.215800000000002</c:v>
                </c:pt>
                <c:pt idx="29">
                  <c:v>33.848300000000002</c:v>
                </c:pt>
                <c:pt idx="30">
                  <c:v>35.624000000000002</c:v>
                </c:pt>
                <c:pt idx="31">
                  <c:v>37.399799999999999</c:v>
                </c:pt>
                <c:pt idx="32">
                  <c:v>39.186199999999999</c:v>
                </c:pt>
                <c:pt idx="33">
                  <c:v>40.972700000000003</c:v>
                </c:pt>
                <c:pt idx="34">
                  <c:v>41.586300000000001</c:v>
                </c:pt>
                <c:pt idx="35">
                  <c:v>42.196599999999997</c:v>
                </c:pt>
                <c:pt idx="36">
                  <c:v>43.984299999999998</c:v>
                </c:pt>
                <c:pt idx="37">
                  <c:v>44.000799999999998</c:v>
                </c:pt>
                <c:pt idx="38">
                  <c:v>44.000799999999998</c:v>
                </c:pt>
                <c:pt idx="39">
                  <c:v>45.771900000000002</c:v>
                </c:pt>
                <c:pt idx="40">
                  <c:v>47.569000000000003</c:v>
                </c:pt>
                <c:pt idx="41">
                  <c:v>49.366199999999999</c:v>
                </c:pt>
                <c:pt idx="42">
                  <c:v>49.957700000000003</c:v>
                </c:pt>
                <c:pt idx="43">
                  <c:v>50.546100000000003</c:v>
                </c:pt>
                <c:pt idx="44">
                  <c:v>52.344700000000003</c:v>
                </c:pt>
                <c:pt idx="45">
                  <c:v>54.1432</c:v>
                </c:pt>
                <c:pt idx="46">
                  <c:v>55.951000000000001</c:v>
                </c:pt>
                <c:pt idx="47">
                  <c:v>57.758899999999997</c:v>
                </c:pt>
                <c:pt idx="48">
                  <c:v>58.328299999999999</c:v>
                </c:pt>
                <c:pt idx="49">
                  <c:v>58.894599999999997</c:v>
                </c:pt>
                <c:pt idx="50">
                  <c:v>59.000999999999998</c:v>
                </c:pt>
                <c:pt idx="51">
                  <c:v>59.000999999999998</c:v>
                </c:pt>
                <c:pt idx="52">
                  <c:v>60.703699999999998</c:v>
                </c:pt>
                <c:pt idx="53">
                  <c:v>62.512700000000002</c:v>
                </c:pt>
                <c:pt idx="54">
                  <c:v>64.331400000000002</c:v>
                </c:pt>
                <c:pt idx="55">
                  <c:v>66.150099999999995</c:v>
                </c:pt>
                <c:pt idx="56">
                  <c:v>66.696899999999999</c:v>
                </c:pt>
                <c:pt idx="57">
                  <c:v>67.240700000000004</c:v>
                </c:pt>
                <c:pt idx="58">
                  <c:v>69.0608</c:v>
                </c:pt>
                <c:pt idx="59">
                  <c:v>70.880799999999994</c:v>
                </c:pt>
                <c:pt idx="60">
                  <c:v>72.710899999999995</c:v>
                </c:pt>
                <c:pt idx="61">
                  <c:v>74.001300000000001</c:v>
                </c:pt>
                <c:pt idx="62">
                  <c:v>74.001300000000001</c:v>
                </c:pt>
                <c:pt idx="63">
                  <c:v>74.540999999999997</c:v>
                </c:pt>
                <c:pt idx="64">
                  <c:v>75.064599999999999</c:v>
                </c:pt>
                <c:pt idx="65">
                  <c:v>75.585300000000004</c:v>
                </c:pt>
                <c:pt idx="66">
                  <c:v>77.416899999999998</c:v>
                </c:pt>
                <c:pt idx="67">
                  <c:v>79.248400000000004</c:v>
                </c:pt>
                <c:pt idx="68">
                  <c:v>81.090500000000006</c:v>
                </c:pt>
                <c:pt idx="69">
                  <c:v>82.932599999999994</c:v>
                </c:pt>
                <c:pt idx="70">
                  <c:v>83.432299999999998</c:v>
                </c:pt>
                <c:pt idx="71">
                  <c:v>83.929100000000005</c:v>
                </c:pt>
                <c:pt idx="72">
                  <c:v>85.7727</c:v>
                </c:pt>
                <c:pt idx="73">
                  <c:v>87.616299999999995</c:v>
                </c:pt>
                <c:pt idx="74">
                  <c:v>89.001499999999993</c:v>
                </c:pt>
                <c:pt idx="75">
                  <c:v>89.001499999999993</c:v>
                </c:pt>
                <c:pt idx="76">
                  <c:v>89.4709</c:v>
                </c:pt>
                <c:pt idx="77">
                  <c:v>91.325400000000002</c:v>
                </c:pt>
                <c:pt idx="78">
                  <c:v>91.8005</c:v>
                </c:pt>
                <c:pt idx="79">
                  <c:v>92.272800000000004</c:v>
                </c:pt>
                <c:pt idx="80">
                  <c:v>94.129000000000005</c:v>
                </c:pt>
                <c:pt idx="81">
                  <c:v>95.985200000000006</c:v>
                </c:pt>
                <c:pt idx="82">
                  <c:v>97.852800000000002</c:v>
                </c:pt>
                <c:pt idx="83">
                  <c:v>99.72</c:v>
                </c:pt>
                <c:pt idx="84">
                  <c:v>100.17</c:v>
                </c:pt>
                <c:pt idx="85">
                  <c:v>100.61799999999999</c:v>
                </c:pt>
                <c:pt idx="86">
                  <c:v>102.48699999999999</c:v>
                </c:pt>
                <c:pt idx="87">
                  <c:v>104.002</c:v>
                </c:pt>
                <c:pt idx="88">
                  <c:v>104.002</c:v>
                </c:pt>
                <c:pt idx="89">
                  <c:v>104.35599999999999</c:v>
                </c:pt>
                <c:pt idx="90">
                  <c:v>106.236</c:v>
                </c:pt>
                <c:pt idx="91">
                  <c:v>108.116</c:v>
                </c:pt>
                <c:pt idx="92">
                  <c:v>108.541</c:v>
                </c:pt>
                <c:pt idx="93">
                  <c:v>108.96299999999999</c:v>
                </c:pt>
                <c:pt idx="94">
                  <c:v>110.845</c:v>
                </c:pt>
                <c:pt idx="95">
                  <c:v>112.727</c:v>
                </c:pt>
                <c:pt idx="96">
                  <c:v>114.61799999999999</c:v>
                </c:pt>
                <c:pt idx="97">
                  <c:v>116.509</c:v>
                </c:pt>
                <c:pt idx="98">
                  <c:v>116.90900000000001</c:v>
                </c:pt>
                <c:pt idx="99">
                  <c:v>117.306</c:v>
                </c:pt>
                <c:pt idx="100">
                  <c:v>119.002</c:v>
                </c:pt>
                <c:pt idx="101">
                  <c:v>119.002</c:v>
                </c:pt>
                <c:pt idx="102">
                  <c:v>119.19499999999999</c:v>
                </c:pt>
                <c:pt idx="103">
                  <c:v>121.084</c:v>
                </c:pt>
                <c:pt idx="104">
                  <c:v>122.982</c:v>
                </c:pt>
                <c:pt idx="105">
                  <c:v>124.88</c:v>
                </c:pt>
                <c:pt idx="106">
                  <c:v>125.255</c:v>
                </c:pt>
                <c:pt idx="107">
                  <c:v>125.626</c:v>
                </c:pt>
                <c:pt idx="108">
                  <c:v>127.52500000000001</c:v>
                </c:pt>
                <c:pt idx="109">
                  <c:v>129.42400000000001</c:v>
                </c:pt>
                <c:pt idx="110">
                  <c:v>131.33500000000001</c:v>
                </c:pt>
                <c:pt idx="111">
                  <c:v>133.245</c:v>
                </c:pt>
                <c:pt idx="112">
                  <c:v>133.59299999999999</c:v>
                </c:pt>
                <c:pt idx="113">
                  <c:v>133.94</c:v>
                </c:pt>
                <c:pt idx="114">
                  <c:v>134.00200000000001</c:v>
                </c:pt>
                <c:pt idx="115">
                  <c:v>134.00200000000001</c:v>
                </c:pt>
                <c:pt idx="116">
                  <c:v>135.85</c:v>
                </c:pt>
                <c:pt idx="117">
                  <c:v>137.761</c:v>
                </c:pt>
                <c:pt idx="118">
                  <c:v>139.68199999999999</c:v>
                </c:pt>
                <c:pt idx="119">
                  <c:v>141.60300000000001</c:v>
                </c:pt>
                <c:pt idx="120">
                  <c:v>141.92699999999999</c:v>
                </c:pt>
                <c:pt idx="121">
                  <c:v>142.24799999999999</c:v>
                </c:pt>
                <c:pt idx="122">
                  <c:v>144.16900000000001</c:v>
                </c:pt>
                <c:pt idx="123">
                  <c:v>146.09</c:v>
                </c:pt>
                <c:pt idx="124">
                  <c:v>149.00299999999999</c:v>
                </c:pt>
              </c:numCache>
            </c:numRef>
          </c:xVal>
          <c:yVal>
            <c:numRef>
              <c:f>'1.15'!$K$3:$K$127</c:f>
              <c:numCache>
                <c:formatCode>General</c:formatCode>
                <c:ptCount val="125"/>
                <c:pt idx="0">
                  <c:v>212.38499999999999</c:v>
                </c:pt>
                <c:pt idx="1">
                  <c:v>212.36099999999999</c:v>
                </c:pt>
                <c:pt idx="2">
                  <c:v>212.12100000000001</c:v>
                </c:pt>
                <c:pt idx="3">
                  <c:v>211.67099999999999</c:v>
                </c:pt>
                <c:pt idx="4">
                  <c:v>210.637</c:v>
                </c:pt>
                <c:pt idx="5">
                  <c:v>209.602</c:v>
                </c:pt>
                <c:pt idx="6">
                  <c:v>206.31800000000001</c:v>
                </c:pt>
                <c:pt idx="7">
                  <c:v>205.65700000000001</c:v>
                </c:pt>
                <c:pt idx="8">
                  <c:v>204.72300000000001</c:v>
                </c:pt>
                <c:pt idx="9">
                  <c:v>200.04599999999999</c:v>
                </c:pt>
                <c:pt idx="10">
                  <c:v>197.4</c:v>
                </c:pt>
                <c:pt idx="11">
                  <c:v>197.4</c:v>
                </c:pt>
                <c:pt idx="12">
                  <c:v>197.23099999999999</c:v>
                </c:pt>
                <c:pt idx="13">
                  <c:v>194.41499999999999</c:v>
                </c:pt>
                <c:pt idx="14">
                  <c:v>193.333</c:v>
                </c:pt>
                <c:pt idx="15">
                  <c:v>192.75899999999999</c:v>
                </c:pt>
                <c:pt idx="16">
                  <c:v>191.245</c:v>
                </c:pt>
                <c:pt idx="17">
                  <c:v>189.73099999999999</c:v>
                </c:pt>
                <c:pt idx="18">
                  <c:v>203.89500000000001</c:v>
                </c:pt>
                <c:pt idx="19">
                  <c:v>218.05799999999999</c:v>
                </c:pt>
                <c:pt idx="20">
                  <c:v>223.35900000000001</c:v>
                </c:pt>
                <c:pt idx="21">
                  <c:v>238.13900000000001</c:v>
                </c:pt>
                <c:pt idx="22">
                  <c:v>278.04599999999999</c:v>
                </c:pt>
                <c:pt idx="23">
                  <c:v>317.08699999999999</c:v>
                </c:pt>
                <c:pt idx="24">
                  <c:v>317.08699999999999</c:v>
                </c:pt>
                <c:pt idx="25">
                  <c:v>317.95299999999997</c:v>
                </c:pt>
                <c:pt idx="26">
                  <c:v>353.40600000000001</c:v>
                </c:pt>
                <c:pt idx="27">
                  <c:v>388.85899999999998</c:v>
                </c:pt>
                <c:pt idx="28">
                  <c:v>401.55599999999998</c:v>
                </c:pt>
                <c:pt idx="29">
                  <c:v>407.803</c:v>
                </c:pt>
                <c:pt idx="30">
                  <c:v>425.346</c:v>
                </c:pt>
                <c:pt idx="31">
                  <c:v>442.88900000000001</c:v>
                </c:pt>
                <c:pt idx="32">
                  <c:v>452.22899999999998</c:v>
                </c:pt>
                <c:pt idx="33">
                  <c:v>461.56900000000002</c:v>
                </c:pt>
                <c:pt idx="34">
                  <c:v>464.77800000000002</c:v>
                </c:pt>
                <c:pt idx="35">
                  <c:v>464.68099999999998</c:v>
                </c:pt>
                <c:pt idx="36">
                  <c:v>464.39600000000002</c:v>
                </c:pt>
                <c:pt idx="37">
                  <c:v>464.39299999999997</c:v>
                </c:pt>
                <c:pt idx="38">
                  <c:v>464.39299999999997</c:v>
                </c:pt>
                <c:pt idx="39">
                  <c:v>464.11099999999999</c:v>
                </c:pt>
                <c:pt idx="40">
                  <c:v>465.59</c:v>
                </c:pt>
                <c:pt idx="41">
                  <c:v>467.06900000000002</c:v>
                </c:pt>
                <c:pt idx="42">
                  <c:v>467.55599999999998</c:v>
                </c:pt>
                <c:pt idx="43">
                  <c:v>469.35199999999998</c:v>
                </c:pt>
                <c:pt idx="44">
                  <c:v>474.84300000000002</c:v>
                </c:pt>
                <c:pt idx="45">
                  <c:v>480.33300000000003</c:v>
                </c:pt>
                <c:pt idx="46">
                  <c:v>482.34899999999999</c:v>
                </c:pt>
                <c:pt idx="47">
                  <c:v>484.36500000000001</c:v>
                </c:pt>
                <c:pt idx="48">
                  <c:v>485</c:v>
                </c:pt>
                <c:pt idx="49">
                  <c:v>485</c:v>
                </c:pt>
                <c:pt idx="50">
                  <c:v>485</c:v>
                </c:pt>
                <c:pt idx="51">
                  <c:v>485</c:v>
                </c:pt>
                <c:pt idx="52">
                  <c:v>485</c:v>
                </c:pt>
                <c:pt idx="53">
                  <c:v>485</c:v>
                </c:pt>
                <c:pt idx="54">
                  <c:v>485</c:v>
                </c:pt>
                <c:pt idx="55">
                  <c:v>485</c:v>
                </c:pt>
                <c:pt idx="56">
                  <c:v>485</c:v>
                </c:pt>
                <c:pt idx="57">
                  <c:v>485</c:v>
                </c:pt>
                <c:pt idx="58">
                  <c:v>485</c:v>
                </c:pt>
                <c:pt idx="59">
                  <c:v>485</c:v>
                </c:pt>
                <c:pt idx="60">
                  <c:v>485</c:v>
                </c:pt>
                <c:pt idx="61">
                  <c:v>485</c:v>
                </c:pt>
                <c:pt idx="62">
                  <c:v>485</c:v>
                </c:pt>
                <c:pt idx="63">
                  <c:v>485</c:v>
                </c:pt>
                <c:pt idx="64">
                  <c:v>485</c:v>
                </c:pt>
                <c:pt idx="65">
                  <c:v>485</c:v>
                </c:pt>
                <c:pt idx="66">
                  <c:v>485</c:v>
                </c:pt>
                <c:pt idx="67">
                  <c:v>485</c:v>
                </c:pt>
                <c:pt idx="68">
                  <c:v>485</c:v>
                </c:pt>
                <c:pt idx="69">
                  <c:v>485</c:v>
                </c:pt>
                <c:pt idx="70">
                  <c:v>485</c:v>
                </c:pt>
                <c:pt idx="71">
                  <c:v>485</c:v>
                </c:pt>
                <c:pt idx="72">
                  <c:v>485</c:v>
                </c:pt>
                <c:pt idx="73">
                  <c:v>485</c:v>
                </c:pt>
                <c:pt idx="74">
                  <c:v>485</c:v>
                </c:pt>
                <c:pt idx="75">
                  <c:v>485</c:v>
                </c:pt>
                <c:pt idx="76">
                  <c:v>485</c:v>
                </c:pt>
                <c:pt idx="77">
                  <c:v>485</c:v>
                </c:pt>
                <c:pt idx="78">
                  <c:v>485</c:v>
                </c:pt>
                <c:pt idx="79">
                  <c:v>484.47300000000001</c:v>
                </c:pt>
                <c:pt idx="80">
                  <c:v>482.40300000000002</c:v>
                </c:pt>
                <c:pt idx="81">
                  <c:v>480.33300000000003</c:v>
                </c:pt>
                <c:pt idx="82">
                  <c:v>474.63099999999997</c:v>
                </c:pt>
                <c:pt idx="83">
                  <c:v>468.93</c:v>
                </c:pt>
                <c:pt idx="84">
                  <c:v>467.55599999999998</c:v>
                </c:pt>
                <c:pt idx="85">
                  <c:v>467.18700000000001</c:v>
                </c:pt>
                <c:pt idx="86">
                  <c:v>465.649</c:v>
                </c:pt>
                <c:pt idx="87">
                  <c:v>464.40199999999999</c:v>
                </c:pt>
                <c:pt idx="88">
                  <c:v>464.40199999999999</c:v>
                </c:pt>
                <c:pt idx="89">
                  <c:v>464.11099999999999</c:v>
                </c:pt>
                <c:pt idx="90">
                  <c:v>464.411</c:v>
                </c:pt>
                <c:pt idx="91">
                  <c:v>464.71</c:v>
                </c:pt>
                <c:pt idx="92">
                  <c:v>464.77800000000002</c:v>
                </c:pt>
                <c:pt idx="93">
                  <c:v>462.54700000000003</c:v>
                </c:pt>
                <c:pt idx="94">
                  <c:v>452.60700000000003</c:v>
                </c:pt>
                <c:pt idx="95">
                  <c:v>442.66699999999997</c:v>
                </c:pt>
                <c:pt idx="96">
                  <c:v>423.423</c:v>
                </c:pt>
                <c:pt idx="97">
                  <c:v>404.17899999999997</c:v>
                </c:pt>
                <c:pt idx="98">
                  <c:v>400.11099999999999</c:v>
                </c:pt>
                <c:pt idx="99">
                  <c:v>392.065</c:v>
                </c:pt>
                <c:pt idx="100">
                  <c:v>357.66500000000002</c:v>
                </c:pt>
                <c:pt idx="101">
                  <c:v>357.66500000000002</c:v>
                </c:pt>
                <c:pt idx="102">
                  <c:v>353.755</c:v>
                </c:pt>
                <c:pt idx="103">
                  <c:v>315.44400000000002</c:v>
                </c:pt>
                <c:pt idx="104">
                  <c:v>273.065</c:v>
                </c:pt>
                <c:pt idx="105">
                  <c:v>230.68600000000001</c:v>
                </c:pt>
                <c:pt idx="106">
                  <c:v>222.333</c:v>
                </c:pt>
                <c:pt idx="107">
                  <c:v>219.42</c:v>
                </c:pt>
                <c:pt idx="108">
                  <c:v>204.54300000000001</c:v>
                </c:pt>
                <c:pt idx="109">
                  <c:v>189.667</c:v>
                </c:pt>
                <c:pt idx="110">
                  <c:v>191.34700000000001</c:v>
                </c:pt>
                <c:pt idx="111">
                  <c:v>193.02699999999999</c:v>
                </c:pt>
                <c:pt idx="112">
                  <c:v>193.333</c:v>
                </c:pt>
                <c:pt idx="113">
                  <c:v>193.90600000000001</c:v>
                </c:pt>
                <c:pt idx="114">
                  <c:v>194.00899999999999</c:v>
                </c:pt>
                <c:pt idx="115">
                  <c:v>194.00899999999999</c:v>
                </c:pt>
                <c:pt idx="116">
                  <c:v>197.06399999999999</c:v>
                </c:pt>
                <c:pt idx="117">
                  <c:v>200.22200000000001</c:v>
                </c:pt>
                <c:pt idx="118">
                  <c:v>202.83600000000001</c:v>
                </c:pt>
                <c:pt idx="119">
                  <c:v>205.44900000000001</c:v>
                </c:pt>
                <c:pt idx="120">
                  <c:v>205.88900000000001</c:v>
                </c:pt>
                <c:pt idx="121">
                  <c:v>206.12899999999999</c:v>
                </c:pt>
                <c:pt idx="122">
                  <c:v>207.56399999999999</c:v>
                </c:pt>
                <c:pt idx="123">
                  <c:v>209</c:v>
                </c:pt>
                <c:pt idx="124">
                  <c:v>210.62100000000001</c:v>
                </c:pt>
              </c:numCache>
            </c:numRef>
          </c:yVal>
          <c:smooth val="1"/>
          <c:extLst>
            <c:ext xmlns:c16="http://schemas.microsoft.com/office/drawing/2014/chart" uri="{C3380CC4-5D6E-409C-BE32-E72D297353CC}">
              <c16:uniqueId val="{00000003-5B92-4328-9ABD-6E379E56939C}"/>
            </c:ext>
          </c:extLst>
        </c:ser>
        <c:dLbls>
          <c:showLegendKey val="0"/>
          <c:showVal val="0"/>
          <c:showCatName val="0"/>
          <c:showSerName val="0"/>
          <c:showPercent val="0"/>
          <c:showBubbleSize val="0"/>
        </c:dLbls>
        <c:axId val="832463400"/>
        <c:axId val="832461760"/>
      </c:scatterChart>
      <c:valAx>
        <c:axId val="832463400"/>
        <c:scaling>
          <c:orientation val="minMax"/>
          <c:max val="15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err="1">
                    <a:solidFill>
                      <a:schemeClr val="tx1"/>
                    </a:solidFill>
                  </a:rPr>
                  <a:t>Measuring</a:t>
                </a:r>
                <a:r>
                  <a:rPr lang="de-DE" b="1" dirty="0">
                    <a:solidFill>
                      <a:schemeClr val="tx1"/>
                    </a:solidFill>
                  </a:rPr>
                  <a:t> </a:t>
                </a:r>
                <a:r>
                  <a:rPr lang="de-DE" b="1" dirty="0" err="1">
                    <a:solidFill>
                      <a:schemeClr val="tx1"/>
                    </a:solidFill>
                  </a:rPr>
                  <a:t>section</a:t>
                </a:r>
                <a:r>
                  <a:rPr lang="de-DE" b="1" dirty="0">
                    <a:solidFill>
                      <a:schemeClr val="tx1"/>
                    </a:solidFill>
                  </a:rPr>
                  <a:t> → </a:t>
                </a:r>
              </a:p>
            </c:rich>
          </c:tx>
          <c:layout/>
          <c:overlay val="0"/>
          <c:spPr>
            <a:noFill/>
            <a:ln>
              <a:noFill/>
            </a:ln>
            <a:effectLst/>
          </c:spPr>
        </c:title>
        <c:numFmt formatCode="[=120]&quot;mm&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32461760"/>
        <c:crosses val="autoZero"/>
        <c:crossBetween val="midCat"/>
        <c:majorUnit val="30"/>
      </c:valAx>
      <c:valAx>
        <c:axId val="832461760"/>
        <c:scaling>
          <c:orientation val="minMax"/>
          <c:max val="560"/>
          <c:min val="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err="1" smtClean="0">
                    <a:solidFill>
                      <a:schemeClr val="tx1"/>
                    </a:solidFill>
                  </a:rPr>
                  <a:t>Hardness</a:t>
                </a:r>
                <a:r>
                  <a:rPr lang="de-DE" b="1" dirty="0" smtClean="0">
                    <a:solidFill>
                      <a:schemeClr val="tx1"/>
                    </a:solidFill>
                  </a:rPr>
                  <a:t> </a:t>
                </a:r>
                <a:r>
                  <a:rPr lang="de-DE" b="1" dirty="0">
                    <a:solidFill>
                      <a:schemeClr val="tx1"/>
                    </a:solidFill>
                  </a:rPr>
                  <a:t>→</a:t>
                </a:r>
              </a:p>
            </c:rich>
          </c:tx>
          <c:layout/>
          <c:overlay val="0"/>
          <c:spPr>
            <a:noFill/>
            <a:ln>
              <a:noFill/>
            </a:ln>
            <a:effectLst/>
          </c:spPr>
        </c:title>
        <c:numFmt formatCode="[=490]&quot;HV1&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B Corpo S Text Office Light" panose="020B0404050000000004" pitchFamily="34" charset="0"/>
                <a:ea typeface="+mn-ea"/>
                <a:cs typeface="+mn-cs"/>
              </a:defRPr>
            </a:pPr>
            <a:endParaRPr lang="de-DE"/>
          </a:p>
        </c:txPr>
        <c:crossAx val="832463400"/>
        <c:crosses val="autoZero"/>
        <c:crossBetween val="midCat"/>
        <c:majorUnit val="70"/>
      </c:valAx>
    </c:plotArea>
    <c:plotVisOnly val="1"/>
    <c:dispBlanksAs val="gap"/>
    <c:showDLblsOverMax val="0"/>
  </c:chart>
  <c:txPr>
    <a:bodyPr/>
    <a:lstStyle/>
    <a:p>
      <a:pPr>
        <a:defRPr sz="1600"/>
      </a:pPr>
      <a:endParaRPr lang="de-D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'[Diagramm in Microsoft PowerPoint]Tabelle1'!$AB$7</c:f>
              <c:strCache>
                <c:ptCount val="1"/>
                <c:pt idx="0">
                  <c:v>Soft zone</c:v>
                </c:pt>
              </c:strCache>
            </c:strRef>
          </c:tx>
          <c:spPr>
            <a:solidFill>
              <a:srgbClr val="003366"/>
            </a:solidFill>
            <a:ln w="12700">
              <a:solidFill>
                <a:sysClr val="windowText" lastClr="000000"/>
              </a:solidFill>
            </a:ln>
            <a:effectLst/>
          </c:spPr>
          <c:invertIfNegative val="0"/>
          <c:errBars>
            <c:errBarType val="both"/>
            <c:errValType val="cust"/>
            <c:noEndCap val="0"/>
            <c:plus>
              <c:numRef>
                <c:f>'[Diagramm in Microsoft PowerPoint]Tabelle1'!$AA$30:$AA$32</c:f>
                <c:numCache>
                  <c:formatCode>General</c:formatCode>
                  <c:ptCount val="3"/>
                  <c:pt idx="0">
                    <c:v>0.81649658092772603</c:v>
                  </c:pt>
                  <c:pt idx="1">
                    <c:v>1.699673171197595</c:v>
                  </c:pt>
                  <c:pt idx="2">
                    <c:v>1.4142135623730951</c:v>
                  </c:pt>
                </c:numCache>
              </c:numRef>
            </c:plus>
            <c:minus>
              <c:numRef>
                <c:f>'[Diagramm in Microsoft PowerPoint]Tabelle1'!$AA$30:$AA$32</c:f>
                <c:numCache>
                  <c:formatCode>General</c:formatCode>
                  <c:ptCount val="3"/>
                  <c:pt idx="0">
                    <c:v>0.81649658092772603</c:v>
                  </c:pt>
                  <c:pt idx="1">
                    <c:v>1.699673171197595</c:v>
                  </c:pt>
                  <c:pt idx="2">
                    <c:v>1.4142135623730951</c:v>
                  </c:pt>
                </c:numCache>
              </c:numRef>
            </c:minus>
            <c:spPr>
              <a:noFill/>
              <a:ln w="19050" cap="flat" cmpd="sng" algn="ctr">
                <a:gradFill>
                  <a:gsLst>
                    <a:gs pos="90276">
                      <a:schemeClr val="bg1">
                        <a:lumMod val="95000"/>
                      </a:schemeClr>
                    </a:gs>
                    <a:gs pos="40000">
                      <a:schemeClr val="tx1"/>
                    </a:gs>
                    <a:gs pos="74000">
                      <a:schemeClr val="bg2">
                        <a:lumMod val="75000"/>
                      </a:schemeClr>
                    </a:gs>
                    <a:gs pos="83000">
                      <a:schemeClr val="bg1">
                        <a:lumMod val="95000"/>
                      </a:schemeClr>
                    </a:gs>
                    <a:gs pos="100000">
                      <a:schemeClr val="bg1"/>
                    </a:gs>
                  </a:gsLst>
                  <a:lin ang="5400000" scaled="1"/>
                </a:gradFill>
                <a:round/>
              </a:ln>
              <a:effectLst/>
            </c:spPr>
          </c:errBars>
          <c:cat>
            <c:strRef>
              <c:f>'[Diagramm in Microsoft PowerPoint]Tabelle1'!$AA$39:$AA$41</c:f>
              <c:strCache>
                <c:ptCount val="3"/>
                <c:pt idx="0">
                  <c:v>0.80 mm</c:v>
                </c:pt>
                <c:pt idx="1">
                  <c:v>1.15 mm</c:v>
                </c:pt>
                <c:pt idx="2">
                  <c:v>1.50 mm</c:v>
                </c:pt>
              </c:strCache>
            </c:strRef>
          </c:cat>
          <c:val>
            <c:numRef>
              <c:f>'[Diagramm in Microsoft PowerPoint]Tabelle1'!$AB$8:$AB$10</c:f>
              <c:numCache>
                <c:formatCode>General</c:formatCode>
                <c:ptCount val="3"/>
                <c:pt idx="0">
                  <c:v>22</c:v>
                </c:pt>
                <c:pt idx="1">
                  <c:v>17.333333333333332</c:v>
                </c:pt>
                <c:pt idx="2">
                  <c:v>10</c:v>
                </c:pt>
              </c:numCache>
            </c:numRef>
          </c:val>
          <c:extLst>
            <c:ext xmlns:c16="http://schemas.microsoft.com/office/drawing/2014/chart" uri="{C3380CC4-5D6E-409C-BE32-E72D297353CC}">
              <c16:uniqueId val="{00000000-ED60-44EF-B7F0-2592C78A0049}"/>
            </c:ext>
          </c:extLst>
        </c:ser>
        <c:ser>
          <c:idx val="1"/>
          <c:order val="1"/>
          <c:tx>
            <c:strRef>
              <c:f>'[Diagramm in Microsoft PowerPoint]Tabelle1'!$AC$7</c:f>
              <c:strCache>
                <c:ptCount val="1"/>
                <c:pt idx="0">
                  <c:v>Transition zone</c:v>
                </c:pt>
              </c:strCache>
            </c:strRef>
          </c:tx>
          <c:spPr>
            <a:solidFill>
              <a:schemeClr val="tx1">
                <a:lumMod val="50000"/>
                <a:lumOff val="50000"/>
              </a:schemeClr>
            </a:solidFill>
            <a:ln w="12700">
              <a:solidFill>
                <a:sysClr val="windowText" lastClr="000000"/>
              </a:solidFill>
            </a:ln>
            <a:effectLst/>
          </c:spPr>
          <c:invertIfNegative val="0"/>
          <c:dPt>
            <c:idx val="0"/>
            <c:invertIfNegative val="0"/>
            <c:bubble3D val="0"/>
            <c:spPr>
              <a:solidFill>
                <a:schemeClr val="tx1">
                  <a:lumMod val="50000"/>
                  <a:lumOff val="50000"/>
                </a:schemeClr>
              </a:solidFill>
              <a:ln w="12700">
                <a:solidFill>
                  <a:sysClr val="windowText" lastClr="000000"/>
                </a:solidFill>
              </a:ln>
              <a:effectLst/>
            </c:spPr>
            <c:extLst>
              <c:ext xmlns:c16="http://schemas.microsoft.com/office/drawing/2014/chart" uri="{C3380CC4-5D6E-409C-BE32-E72D297353CC}">
                <c16:uniqueId val="{00000002-ED60-44EF-B7F0-2592C78A0049}"/>
              </c:ext>
            </c:extLst>
          </c:dPt>
          <c:errBars>
            <c:errBarType val="both"/>
            <c:errValType val="cust"/>
            <c:noEndCap val="0"/>
            <c:plus>
              <c:numRef>
                <c:f>'[Diagramm in Microsoft PowerPoint]Tabelle1'!$AB$30:$AB$32</c:f>
                <c:numCache>
                  <c:formatCode>General</c:formatCode>
                  <c:ptCount val="3"/>
                  <c:pt idx="0">
                    <c:v>0.81649658092772603</c:v>
                  </c:pt>
                  <c:pt idx="1">
                    <c:v>0.94280904158206336</c:v>
                  </c:pt>
                  <c:pt idx="2">
                    <c:v>0.81649658092772603</c:v>
                  </c:pt>
                </c:numCache>
              </c:numRef>
            </c:plus>
            <c:minus>
              <c:numRef>
                <c:f>'[Diagramm in Microsoft PowerPoint]Tabelle1'!$AB$30:$AB$32</c:f>
                <c:numCache>
                  <c:formatCode>General</c:formatCode>
                  <c:ptCount val="3"/>
                  <c:pt idx="0">
                    <c:v>0.81649658092772603</c:v>
                  </c:pt>
                  <c:pt idx="1">
                    <c:v>0.94280904158206336</c:v>
                  </c:pt>
                  <c:pt idx="2">
                    <c:v>0.81649658092772603</c:v>
                  </c:pt>
                </c:numCache>
              </c:numRef>
            </c:minus>
            <c:spPr>
              <a:noFill/>
              <a:ln w="19050" cap="flat" cmpd="sng" algn="ctr">
                <a:gradFill>
                  <a:gsLst>
                    <a:gs pos="46000">
                      <a:schemeClr val="tx1"/>
                    </a:gs>
                    <a:gs pos="74000">
                      <a:schemeClr val="tx1">
                        <a:lumMod val="50000"/>
                        <a:lumOff val="50000"/>
                      </a:schemeClr>
                    </a:gs>
                    <a:gs pos="83000">
                      <a:schemeClr val="bg2">
                        <a:lumMod val="90000"/>
                      </a:schemeClr>
                    </a:gs>
                    <a:gs pos="100000">
                      <a:schemeClr val="bg1"/>
                    </a:gs>
                  </a:gsLst>
                  <a:lin ang="5400000" scaled="1"/>
                </a:gradFill>
                <a:round/>
              </a:ln>
              <a:effectLst/>
            </c:spPr>
          </c:errBars>
          <c:cat>
            <c:strRef>
              <c:f>'[Diagramm in Microsoft PowerPoint]Tabelle1'!$AA$39:$AA$41</c:f>
              <c:strCache>
                <c:ptCount val="3"/>
                <c:pt idx="0">
                  <c:v>0.80 mm</c:v>
                </c:pt>
                <c:pt idx="1">
                  <c:v>1.15 mm</c:v>
                </c:pt>
                <c:pt idx="2">
                  <c:v>1.50 mm</c:v>
                </c:pt>
              </c:strCache>
            </c:strRef>
          </c:cat>
          <c:val>
            <c:numRef>
              <c:f>'[Diagramm in Microsoft PowerPoint]Tabelle1'!$AC$8:$AC$10</c:f>
              <c:numCache>
                <c:formatCode>General</c:formatCode>
                <c:ptCount val="3"/>
                <c:pt idx="0">
                  <c:v>10</c:v>
                </c:pt>
                <c:pt idx="1">
                  <c:v>14.666666666666666</c:v>
                </c:pt>
                <c:pt idx="2">
                  <c:v>20</c:v>
                </c:pt>
              </c:numCache>
            </c:numRef>
          </c:val>
          <c:extLst>
            <c:ext xmlns:c16="http://schemas.microsoft.com/office/drawing/2014/chart" uri="{C3380CC4-5D6E-409C-BE32-E72D297353CC}">
              <c16:uniqueId val="{00000003-ED60-44EF-B7F0-2592C78A0049}"/>
            </c:ext>
          </c:extLst>
        </c:ser>
        <c:ser>
          <c:idx val="2"/>
          <c:order val="2"/>
          <c:tx>
            <c:strRef>
              <c:f>'[Diagramm in Microsoft PowerPoint]Tabelle1'!$AD$7</c:f>
              <c:strCache>
                <c:ptCount val="1"/>
                <c:pt idx="0">
                  <c:v>Hard zone</c:v>
                </c:pt>
              </c:strCache>
            </c:strRef>
          </c:tx>
          <c:spPr>
            <a:solidFill>
              <a:srgbClr val="9F0002"/>
            </a:solidFill>
            <a:ln w="12700">
              <a:solidFill>
                <a:sysClr val="windowText" lastClr="000000"/>
              </a:solidFill>
            </a:ln>
            <a:effectLst/>
          </c:spPr>
          <c:invertIfNegative val="0"/>
          <c:errBars>
            <c:errBarType val="both"/>
            <c:errValType val="cust"/>
            <c:noEndCap val="0"/>
            <c:plus>
              <c:numRef>
                <c:f>'[Diagramm in Microsoft PowerPoint]Tabelle1'!$AC$30:$AC$32</c:f>
                <c:numCache>
                  <c:formatCode>General</c:formatCode>
                  <c:ptCount val="3"/>
                  <c:pt idx="0">
                    <c:v>0.81649658092772603</c:v>
                  </c:pt>
                  <c:pt idx="1">
                    <c:v>0.94280904158206336</c:v>
                  </c:pt>
                  <c:pt idx="2">
                    <c:v>0.81649658092772603</c:v>
                  </c:pt>
                </c:numCache>
              </c:numRef>
            </c:plus>
            <c:minus>
              <c:numRef>
                <c:f>'[Diagramm in Microsoft PowerPoint]Tabelle1'!$AC$30:$AC$32</c:f>
                <c:numCache>
                  <c:formatCode>General</c:formatCode>
                  <c:ptCount val="3"/>
                  <c:pt idx="0">
                    <c:v>0.81649658092772603</c:v>
                  </c:pt>
                  <c:pt idx="1">
                    <c:v>0.94280904158206336</c:v>
                  </c:pt>
                  <c:pt idx="2">
                    <c:v>0.81649658092772603</c:v>
                  </c:pt>
                </c:numCache>
              </c:numRef>
            </c:minus>
            <c:spPr>
              <a:noFill/>
              <a:ln w="19050" cap="flat" cmpd="sng" algn="ctr">
                <a:gradFill flip="none" rotWithShape="1">
                  <a:gsLst>
                    <a:gs pos="40000">
                      <a:schemeClr val="tx1"/>
                    </a:gs>
                    <a:gs pos="66000">
                      <a:schemeClr val="bg1">
                        <a:lumMod val="95000"/>
                      </a:schemeClr>
                    </a:gs>
                    <a:gs pos="83000">
                      <a:schemeClr val="bg1">
                        <a:lumMod val="95000"/>
                      </a:schemeClr>
                    </a:gs>
                    <a:gs pos="100000">
                      <a:schemeClr val="bg1"/>
                    </a:gs>
                  </a:gsLst>
                  <a:lin ang="5400000" scaled="1"/>
                  <a:tileRect/>
                </a:gradFill>
                <a:round/>
              </a:ln>
              <a:effectLst/>
            </c:spPr>
          </c:errBars>
          <c:cat>
            <c:strRef>
              <c:f>'[Diagramm in Microsoft PowerPoint]Tabelle1'!$AA$39:$AA$41</c:f>
              <c:strCache>
                <c:ptCount val="3"/>
                <c:pt idx="0">
                  <c:v>0.80 mm</c:v>
                </c:pt>
                <c:pt idx="1">
                  <c:v>1.15 mm</c:v>
                </c:pt>
                <c:pt idx="2">
                  <c:v>1.50 mm</c:v>
                </c:pt>
              </c:strCache>
            </c:strRef>
          </c:cat>
          <c:val>
            <c:numRef>
              <c:f>'[Diagramm in Microsoft PowerPoint]Tabelle1'!$AD$8:$AD$10</c:f>
              <c:numCache>
                <c:formatCode>General</c:formatCode>
                <c:ptCount val="3"/>
                <c:pt idx="0">
                  <c:v>43</c:v>
                </c:pt>
                <c:pt idx="1">
                  <c:v>42.666666666666664</c:v>
                </c:pt>
                <c:pt idx="2">
                  <c:v>45</c:v>
                </c:pt>
              </c:numCache>
            </c:numRef>
          </c:val>
          <c:extLst>
            <c:ext xmlns:c16="http://schemas.microsoft.com/office/drawing/2014/chart" uri="{C3380CC4-5D6E-409C-BE32-E72D297353CC}">
              <c16:uniqueId val="{00000004-ED60-44EF-B7F0-2592C78A0049}"/>
            </c:ext>
          </c:extLst>
        </c:ser>
        <c:dLbls>
          <c:showLegendKey val="0"/>
          <c:showVal val="0"/>
          <c:showCatName val="0"/>
          <c:showSerName val="0"/>
          <c:showPercent val="0"/>
          <c:showBubbleSize val="0"/>
        </c:dLbls>
        <c:gapWidth val="219"/>
        <c:overlap val="-27"/>
        <c:axId val="779048112"/>
        <c:axId val="779048440"/>
      </c:barChart>
      <c:catAx>
        <c:axId val="77904811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baseline="0" dirty="0" smtClean="0">
                    <a:solidFill>
                      <a:sysClr val="windowText" lastClr="000000"/>
                    </a:solidFill>
                    <a:latin typeface="+mn-lt"/>
                  </a:rPr>
                  <a:t>Sheet </a:t>
                </a:r>
                <a:r>
                  <a:rPr lang="de-DE" b="1" baseline="0" dirty="0" err="1" smtClean="0">
                    <a:solidFill>
                      <a:sysClr val="windowText" lastClr="000000"/>
                    </a:solidFill>
                    <a:latin typeface="+mn-lt"/>
                  </a:rPr>
                  <a:t>thickness</a:t>
                </a:r>
                <a:r>
                  <a:rPr lang="de-DE" b="1" baseline="0" dirty="0" smtClean="0">
                    <a:solidFill>
                      <a:sysClr val="windowText" lastClr="000000"/>
                    </a:solidFill>
                    <a:latin typeface="+mn-lt"/>
                  </a:rPr>
                  <a:t> t </a:t>
                </a:r>
                <a:r>
                  <a:rPr lang="de-DE" sz="1600" b="1" i="0" u="none" strike="noStrike" baseline="0" dirty="0" smtClean="0">
                    <a:solidFill>
                      <a:sysClr val="windowText" lastClr="000000"/>
                    </a:solidFill>
                    <a:effectLst/>
                    <a:latin typeface="+mn-lt"/>
                  </a:rPr>
                  <a:t>→</a:t>
                </a:r>
                <a:endParaRPr lang="de-DE" b="1" baseline="0" dirty="0">
                  <a:solidFill>
                    <a:sysClr val="windowText" lastClr="000000"/>
                  </a:solidFill>
                  <a:latin typeface="+mn-lt"/>
                </a:endParaRPr>
              </a:p>
            </c:rich>
          </c:tx>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title>
        <c:numFmt formatCode="General" sourceLinked="1"/>
        <c:majorTickMark val="none"/>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de-DE"/>
          </a:p>
        </c:txPr>
        <c:crossAx val="779048440"/>
        <c:crosses val="autoZero"/>
        <c:auto val="1"/>
        <c:lblAlgn val="ctr"/>
        <c:lblOffset val="100"/>
        <c:noMultiLvlLbl val="0"/>
      </c:catAx>
      <c:valAx>
        <c:axId val="779048440"/>
        <c:scaling>
          <c:orientation val="minMax"/>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baseline="0" dirty="0" err="1" smtClean="0">
                    <a:solidFill>
                      <a:sysClr val="windowText" lastClr="000000"/>
                    </a:solidFill>
                    <a:latin typeface="+mn-lt"/>
                  </a:rPr>
                  <a:t>Length</a:t>
                </a:r>
                <a:r>
                  <a:rPr lang="de-DE" b="1" baseline="0" dirty="0" smtClean="0">
                    <a:solidFill>
                      <a:sysClr val="windowText" lastClr="000000"/>
                    </a:solidFill>
                    <a:latin typeface="+mn-lt"/>
                  </a:rPr>
                  <a:t> </a:t>
                </a:r>
                <a:r>
                  <a:rPr lang="de-DE" sz="1600" b="1" i="0" u="none" strike="noStrike" baseline="0" dirty="0" smtClean="0">
                    <a:solidFill>
                      <a:sysClr val="windowText" lastClr="000000"/>
                    </a:solidFill>
                    <a:effectLst/>
                    <a:latin typeface="+mn-lt"/>
                  </a:rPr>
                  <a:t>→</a:t>
                </a:r>
                <a:r>
                  <a:rPr lang="de-DE" b="1" baseline="0" dirty="0" smtClean="0">
                    <a:solidFill>
                      <a:sysClr val="windowText" lastClr="000000"/>
                    </a:solidFill>
                    <a:latin typeface="+mn-lt"/>
                  </a:rPr>
                  <a:t> </a:t>
                </a:r>
                <a:endParaRPr lang="de-DE" b="1" baseline="0" dirty="0">
                  <a:solidFill>
                    <a:sysClr val="windowText" lastClr="000000"/>
                  </a:solidFill>
                  <a:latin typeface="+mn-lt"/>
                </a:endParaRPr>
              </a:p>
            </c:rich>
          </c:tx>
          <c:layout>
            <c:manualLayout>
              <c:xMode val="edge"/>
              <c:yMode val="edge"/>
              <c:x val="2.2222222222222223E-2"/>
              <c:y val="0.2454301545640128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title>
        <c:numFmt formatCode="[=40]&quot;mm&quot;;General" sourceLinked="0"/>
        <c:majorTickMark val="none"/>
        <c:minorTickMark val="none"/>
        <c:tickLblPos val="nextTo"/>
        <c:spPr>
          <a:noFill/>
          <a:ln w="19050">
            <a:solidFill>
              <a:sysClr val="windowText" lastClr="000000"/>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de-DE"/>
          </a:p>
        </c:txPr>
        <c:crossAx val="779048112"/>
        <c:crosses val="autoZero"/>
        <c:crossBetween val="between"/>
      </c:valAx>
      <c:spPr>
        <a:noFill/>
        <a:ln>
          <a:noFill/>
        </a:ln>
        <a:effectLst/>
      </c:spPr>
    </c:plotArea>
    <c:plotVisOnly val="1"/>
    <c:dispBlanksAs val="gap"/>
    <c:showDLblsOverMax val="0"/>
  </c:chart>
  <c:spPr>
    <a:noFill/>
    <a:ln>
      <a:noFill/>
    </a:ln>
    <a:effectLst/>
  </c:spPr>
  <c:txPr>
    <a:bodyPr/>
    <a:lstStyle/>
    <a:p>
      <a:pPr>
        <a:defRPr sz="1600"/>
      </a:pPr>
      <a:endParaRPr lang="de-D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'[Diagramm in Microsoft PowerPoint]Tabelle1'!$AB$38</c:f>
              <c:strCache>
                <c:ptCount val="1"/>
                <c:pt idx="0">
                  <c:v>Soft zone</c:v>
                </c:pt>
              </c:strCache>
            </c:strRef>
          </c:tx>
          <c:spPr>
            <a:solidFill>
              <a:srgbClr val="003366"/>
            </a:solidFill>
            <a:ln w="12700">
              <a:solidFill>
                <a:sysClr val="windowText" lastClr="000000"/>
              </a:solidFill>
            </a:ln>
            <a:effectLst/>
          </c:spPr>
          <c:invertIfNegative val="0"/>
          <c:errBars>
            <c:errBarType val="both"/>
            <c:errValType val="cust"/>
            <c:noEndCap val="0"/>
            <c:plus>
              <c:numRef>
                <c:f>'[Diagramm in Microsoft PowerPoint]Tabelle1'!$AA$57:$AA$59</c:f>
                <c:numCache>
                  <c:formatCode>General</c:formatCode>
                  <c:ptCount val="3"/>
                  <c:pt idx="0">
                    <c:v>0.81649658092772603</c:v>
                  </c:pt>
                  <c:pt idx="1">
                    <c:v>2.1602468994692869</c:v>
                  </c:pt>
                  <c:pt idx="2">
                    <c:v>2.3570226039551585</c:v>
                  </c:pt>
                </c:numCache>
              </c:numRef>
            </c:plus>
            <c:minus>
              <c:numRef>
                <c:f>'[Diagramm in Microsoft PowerPoint]Tabelle1'!$AA$57:$AA$59</c:f>
                <c:numCache>
                  <c:formatCode>General</c:formatCode>
                  <c:ptCount val="3"/>
                  <c:pt idx="0">
                    <c:v>0.81649658092772603</c:v>
                  </c:pt>
                  <c:pt idx="1">
                    <c:v>2.1602468994692869</c:v>
                  </c:pt>
                  <c:pt idx="2">
                    <c:v>2.3570226039551585</c:v>
                  </c:pt>
                </c:numCache>
              </c:numRef>
            </c:minus>
            <c:spPr>
              <a:ln w="19050">
                <a:gradFill>
                  <a:gsLst>
                    <a:gs pos="90276">
                      <a:schemeClr val="bg1">
                        <a:lumMod val="95000"/>
                      </a:schemeClr>
                    </a:gs>
                    <a:gs pos="40000">
                      <a:schemeClr val="tx1"/>
                    </a:gs>
                    <a:gs pos="74000">
                      <a:schemeClr val="bg2">
                        <a:lumMod val="75000"/>
                      </a:schemeClr>
                    </a:gs>
                    <a:gs pos="83000">
                      <a:schemeClr val="bg1">
                        <a:lumMod val="95000"/>
                      </a:schemeClr>
                    </a:gs>
                    <a:gs pos="100000">
                      <a:schemeClr val="bg1"/>
                    </a:gs>
                  </a:gsLst>
                  <a:lin ang="5400000" scaled="1"/>
                </a:gradFill>
              </a:ln>
            </c:spPr>
          </c:errBars>
          <c:cat>
            <c:strRef>
              <c:f>'[Diagramm in Microsoft PowerPoint]Tabelle1'!$AA$39:$AA$41</c:f>
              <c:strCache>
                <c:ptCount val="3"/>
                <c:pt idx="0">
                  <c:v>0.80 mm</c:v>
                </c:pt>
                <c:pt idx="1">
                  <c:v>1.15 mm</c:v>
                </c:pt>
                <c:pt idx="2">
                  <c:v>1.50 mm</c:v>
                </c:pt>
              </c:strCache>
            </c:strRef>
          </c:cat>
          <c:val>
            <c:numRef>
              <c:f>'[Diagramm in Microsoft PowerPoint]Tabelle1'!$AB$39:$AB$41</c:f>
              <c:numCache>
                <c:formatCode>General</c:formatCode>
                <c:ptCount val="3"/>
                <c:pt idx="0">
                  <c:v>31</c:v>
                </c:pt>
                <c:pt idx="1">
                  <c:v>27</c:v>
                </c:pt>
                <c:pt idx="2">
                  <c:v>29.666666666666668</c:v>
                </c:pt>
              </c:numCache>
            </c:numRef>
          </c:val>
          <c:extLst>
            <c:ext xmlns:c16="http://schemas.microsoft.com/office/drawing/2014/chart" uri="{C3380CC4-5D6E-409C-BE32-E72D297353CC}">
              <c16:uniqueId val="{00000000-F790-405A-846A-8BB203872EC1}"/>
            </c:ext>
          </c:extLst>
        </c:ser>
        <c:ser>
          <c:idx val="1"/>
          <c:order val="1"/>
          <c:tx>
            <c:strRef>
              <c:f>'[Diagramm in Microsoft PowerPoint]Tabelle1'!$AC$38</c:f>
              <c:strCache>
                <c:ptCount val="1"/>
                <c:pt idx="0">
                  <c:v>Transition zone</c:v>
                </c:pt>
              </c:strCache>
            </c:strRef>
          </c:tx>
          <c:spPr>
            <a:solidFill>
              <a:schemeClr val="tx1">
                <a:lumMod val="50000"/>
                <a:lumOff val="50000"/>
              </a:schemeClr>
            </a:solidFill>
            <a:ln w="12700">
              <a:solidFill>
                <a:sysClr val="windowText" lastClr="000000"/>
              </a:solidFill>
            </a:ln>
            <a:effectLst/>
          </c:spPr>
          <c:invertIfNegative val="0"/>
          <c:dPt>
            <c:idx val="0"/>
            <c:invertIfNegative val="0"/>
            <c:bubble3D val="0"/>
            <c:extLst>
              <c:ext xmlns:c16="http://schemas.microsoft.com/office/drawing/2014/chart" uri="{C3380CC4-5D6E-409C-BE32-E72D297353CC}">
                <c16:uniqueId val="{00000001-F790-405A-846A-8BB203872EC1}"/>
              </c:ext>
            </c:extLst>
          </c:dPt>
          <c:errBars>
            <c:errBarType val="both"/>
            <c:errValType val="cust"/>
            <c:noEndCap val="0"/>
            <c:plus>
              <c:numRef>
                <c:f>'[Diagramm in Microsoft PowerPoint]Tabelle1'!$AB$57:$AB$59</c:f>
                <c:numCache>
                  <c:formatCode>General</c:formatCode>
                  <c:ptCount val="3"/>
                  <c:pt idx="0">
                    <c:v>1.6329931618554521</c:v>
                  </c:pt>
                  <c:pt idx="1">
                    <c:v>1.247219128924647</c:v>
                  </c:pt>
                  <c:pt idx="2">
                    <c:v>1.247219128924647</c:v>
                  </c:pt>
                </c:numCache>
              </c:numRef>
            </c:plus>
            <c:minus>
              <c:numRef>
                <c:f>'[Diagramm in Microsoft PowerPoint]Tabelle1'!$AB$57:$AB$59</c:f>
                <c:numCache>
                  <c:formatCode>General</c:formatCode>
                  <c:ptCount val="3"/>
                  <c:pt idx="0">
                    <c:v>1.6329931618554521</c:v>
                  </c:pt>
                  <c:pt idx="1">
                    <c:v>1.247219128924647</c:v>
                  </c:pt>
                  <c:pt idx="2">
                    <c:v>1.247219128924647</c:v>
                  </c:pt>
                </c:numCache>
              </c:numRef>
            </c:minus>
            <c:spPr>
              <a:ln w="19050">
                <a:gradFill>
                  <a:gsLst>
                    <a:gs pos="46000">
                      <a:schemeClr val="tx1"/>
                    </a:gs>
                    <a:gs pos="74000">
                      <a:schemeClr val="tx1">
                        <a:lumMod val="50000"/>
                        <a:lumOff val="50000"/>
                      </a:schemeClr>
                    </a:gs>
                    <a:gs pos="83000">
                      <a:schemeClr val="bg2">
                        <a:lumMod val="90000"/>
                      </a:schemeClr>
                    </a:gs>
                    <a:gs pos="100000">
                      <a:schemeClr val="bg1"/>
                    </a:gs>
                  </a:gsLst>
                  <a:lin ang="5400000" scaled="1"/>
                </a:gradFill>
              </a:ln>
            </c:spPr>
          </c:errBars>
          <c:cat>
            <c:strRef>
              <c:f>'[Diagramm in Microsoft PowerPoint]Tabelle1'!$AA$39:$AA$41</c:f>
              <c:strCache>
                <c:ptCount val="3"/>
                <c:pt idx="0">
                  <c:v>0.80 mm</c:v>
                </c:pt>
                <c:pt idx="1">
                  <c:v>1.15 mm</c:v>
                </c:pt>
                <c:pt idx="2">
                  <c:v>1.50 mm</c:v>
                </c:pt>
              </c:strCache>
            </c:strRef>
          </c:cat>
          <c:val>
            <c:numRef>
              <c:f>'[Diagramm in Microsoft PowerPoint]Tabelle1'!$AC$39:$AC$41</c:f>
              <c:numCache>
                <c:formatCode>General</c:formatCode>
                <c:ptCount val="3"/>
                <c:pt idx="0">
                  <c:v>16</c:v>
                </c:pt>
                <c:pt idx="1">
                  <c:v>15.333333333333334</c:v>
                </c:pt>
                <c:pt idx="2">
                  <c:v>14.666666666666666</c:v>
                </c:pt>
              </c:numCache>
            </c:numRef>
          </c:val>
          <c:extLst>
            <c:ext xmlns:c16="http://schemas.microsoft.com/office/drawing/2014/chart" uri="{C3380CC4-5D6E-409C-BE32-E72D297353CC}">
              <c16:uniqueId val="{00000002-F790-405A-846A-8BB203872EC1}"/>
            </c:ext>
          </c:extLst>
        </c:ser>
        <c:ser>
          <c:idx val="2"/>
          <c:order val="2"/>
          <c:tx>
            <c:strRef>
              <c:f>'[Diagramm in Microsoft PowerPoint]Tabelle1'!$AD$38</c:f>
              <c:strCache>
                <c:ptCount val="1"/>
                <c:pt idx="0">
                  <c:v>Hard zone</c:v>
                </c:pt>
              </c:strCache>
            </c:strRef>
          </c:tx>
          <c:spPr>
            <a:solidFill>
              <a:srgbClr val="9F0002"/>
            </a:solidFill>
            <a:ln w="12700">
              <a:solidFill>
                <a:sysClr val="windowText" lastClr="000000"/>
              </a:solidFill>
            </a:ln>
            <a:effectLst/>
          </c:spPr>
          <c:invertIfNegative val="0"/>
          <c:errBars>
            <c:errBarType val="both"/>
            <c:errValType val="cust"/>
            <c:noEndCap val="0"/>
            <c:plus>
              <c:numRef>
                <c:f>'[Diagramm in Microsoft PowerPoint]Tabelle1'!$AC$57:$AC$59</c:f>
                <c:numCache>
                  <c:formatCode>General</c:formatCode>
                  <c:ptCount val="3"/>
                  <c:pt idx="0">
                    <c:v>1.6329931618554521</c:v>
                  </c:pt>
                  <c:pt idx="1">
                    <c:v>0.81649658092772603</c:v>
                  </c:pt>
                  <c:pt idx="2">
                    <c:v>2.0548046676563256</c:v>
                  </c:pt>
                </c:numCache>
              </c:numRef>
            </c:plus>
            <c:minus>
              <c:numRef>
                <c:f>'[Diagramm in Microsoft PowerPoint]Tabelle1'!$AC$57:$AC$59</c:f>
                <c:numCache>
                  <c:formatCode>General</c:formatCode>
                  <c:ptCount val="3"/>
                  <c:pt idx="0">
                    <c:v>1.6329931618554521</c:v>
                  </c:pt>
                  <c:pt idx="1">
                    <c:v>0.81649658092772603</c:v>
                  </c:pt>
                  <c:pt idx="2">
                    <c:v>2.0548046676563256</c:v>
                  </c:pt>
                </c:numCache>
              </c:numRef>
            </c:minus>
            <c:spPr>
              <a:ln w="19050">
                <a:gradFill flip="none" rotWithShape="1">
                  <a:gsLst>
                    <a:gs pos="40000">
                      <a:schemeClr val="tx1"/>
                    </a:gs>
                    <a:gs pos="66000">
                      <a:schemeClr val="bg1">
                        <a:lumMod val="95000"/>
                      </a:schemeClr>
                    </a:gs>
                    <a:gs pos="83000">
                      <a:schemeClr val="bg1">
                        <a:lumMod val="95000"/>
                      </a:schemeClr>
                    </a:gs>
                    <a:gs pos="100000">
                      <a:schemeClr val="bg1"/>
                    </a:gs>
                  </a:gsLst>
                  <a:lin ang="5400000" scaled="1"/>
                  <a:tileRect/>
                </a:gradFill>
              </a:ln>
            </c:spPr>
          </c:errBars>
          <c:cat>
            <c:strRef>
              <c:f>'[Diagramm in Microsoft PowerPoint]Tabelle1'!$AA$39:$AA$41</c:f>
              <c:strCache>
                <c:ptCount val="3"/>
                <c:pt idx="0">
                  <c:v>0.80 mm</c:v>
                </c:pt>
                <c:pt idx="1">
                  <c:v>1.15 mm</c:v>
                </c:pt>
                <c:pt idx="2">
                  <c:v>1.50 mm</c:v>
                </c:pt>
              </c:strCache>
            </c:strRef>
          </c:cat>
          <c:val>
            <c:numRef>
              <c:f>'[Diagramm in Microsoft PowerPoint]Tabelle1'!$AD$39:$AD$41</c:f>
              <c:numCache>
                <c:formatCode>General</c:formatCode>
                <c:ptCount val="3"/>
                <c:pt idx="0">
                  <c:v>27</c:v>
                </c:pt>
                <c:pt idx="1">
                  <c:v>33</c:v>
                </c:pt>
                <c:pt idx="2">
                  <c:v>31.333333333333332</c:v>
                </c:pt>
              </c:numCache>
            </c:numRef>
          </c:val>
          <c:extLst>
            <c:ext xmlns:c16="http://schemas.microsoft.com/office/drawing/2014/chart" uri="{C3380CC4-5D6E-409C-BE32-E72D297353CC}">
              <c16:uniqueId val="{00000003-F790-405A-846A-8BB203872EC1}"/>
            </c:ext>
          </c:extLst>
        </c:ser>
        <c:dLbls>
          <c:showLegendKey val="0"/>
          <c:showVal val="0"/>
          <c:showCatName val="0"/>
          <c:showSerName val="0"/>
          <c:showPercent val="0"/>
          <c:showBubbleSize val="0"/>
        </c:dLbls>
        <c:gapWidth val="219"/>
        <c:overlap val="-27"/>
        <c:axId val="779048112"/>
        <c:axId val="779048440"/>
      </c:barChart>
      <c:catAx>
        <c:axId val="779048112"/>
        <c:scaling>
          <c:orientation val="minMax"/>
        </c:scaling>
        <c:delete val="0"/>
        <c:axPos val="b"/>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baseline="0" dirty="0" smtClean="0">
                    <a:solidFill>
                      <a:sysClr val="windowText" lastClr="000000"/>
                    </a:solidFill>
                    <a:latin typeface="+mn-lt"/>
                  </a:rPr>
                  <a:t>Sheet </a:t>
                </a:r>
                <a:r>
                  <a:rPr lang="de-DE" b="1" baseline="0" dirty="0" err="1" smtClean="0">
                    <a:solidFill>
                      <a:sysClr val="windowText" lastClr="000000"/>
                    </a:solidFill>
                    <a:latin typeface="+mn-lt"/>
                  </a:rPr>
                  <a:t>thickness</a:t>
                </a:r>
                <a:r>
                  <a:rPr lang="de-DE" b="1" baseline="0" dirty="0" smtClean="0">
                    <a:solidFill>
                      <a:sysClr val="windowText" lastClr="000000"/>
                    </a:solidFill>
                    <a:latin typeface="+mn-lt"/>
                  </a:rPr>
                  <a:t> t </a:t>
                </a:r>
                <a:r>
                  <a:rPr lang="de-DE" sz="1600" b="1" i="0" u="none" strike="noStrike" baseline="0" dirty="0" smtClean="0">
                    <a:solidFill>
                      <a:sysClr val="windowText" lastClr="000000"/>
                    </a:solidFill>
                    <a:effectLst/>
                    <a:latin typeface="+mn-lt"/>
                  </a:rPr>
                  <a:t>→</a:t>
                </a:r>
                <a:endParaRPr lang="de-DE" b="1" baseline="0" dirty="0">
                  <a:solidFill>
                    <a:sysClr val="windowText" lastClr="000000"/>
                  </a:solidFill>
                  <a:latin typeface="+mn-lt"/>
                </a:endParaRPr>
              </a:p>
            </c:rich>
          </c:tx>
          <c:layout/>
          <c:overlay val="0"/>
          <c:spPr>
            <a:noFill/>
            <a:ln>
              <a:noFill/>
            </a:ln>
            <a:effectLst/>
          </c:spPr>
        </c:title>
        <c:numFmt formatCode="General" sourceLinked="1"/>
        <c:majorTickMark val="none"/>
        <c:minorTickMark val="none"/>
        <c:tickLblPos val="nextTo"/>
        <c:spPr>
          <a:noFill/>
          <a:ln w="19050" cap="flat" cmpd="sng" algn="ctr">
            <a:solidFill>
              <a:sysClr val="windowText" lastClr="000000"/>
            </a:solidFill>
            <a:round/>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de-DE"/>
          </a:p>
        </c:txPr>
        <c:crossAx val="779048440"/>
        <c:crosses val="autoZero"/>
        <c:auto val="1"/>
        <c:lblAlgn val="ctr"/>
        <c:lblOffset val="100"/>
        <c:noMultiLvlLbl val="0"/>
      </c:catAx>
      <c:valAx>
        <c:axId val="779048440"/>
        <c:scaling>
          <c:orientation val="minMax"/>
          <c:max val="5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baseline="0" dirty="0" err="1" smtClean="0">
                    <a:solidFill>
                      <a:sysClr val="windowText" lastClr="000000"/>
                    </a:solidFill>
                    <a:latin typeface="+mn-lt"/>
                  </a:rPr>
                  <a:t>Length</a:t>
                </a:r>
                <a:r>
                  <a:rPr lang="de-DE" b="1" baseline="0" dirty="0" smtClean="0">
                    <a:solidFill>
                      <a:sysClr val="windowText" lastClr="000000"/>
                    </a:solidFill>
                    <a:latin typeface="+mn-lt"/>
                  </a:rPr>
                  <a:t> </a:t>
                </a:r>
                <a:r>
                  <a:rPr lang="de-DE" sz="1600" b="1" i="0" u="none" strike="noStrike" baseline="0" dirty="0" smtClean="0">
                    <a:solidFill>
                      <a:sysClr val="windowText" lastClr="000000"/>
                    </a:solidFill>
                    <a:effectLst/>
                    <a:latin typeface="+mn-lt"/>
                  </a:rPr>
                  <a:t>→</a:t>
                </a:r>
                <a:r>
                  <a:rPr lang="de-DE" b="1" baseline="0" dirty="0" smtClean="0">
                    <a:solidFill>
                      <a:sysClr val="windowText" lastClr="000000"/>
                    </a:solidFill>
                    <a:latin typeface="+mn-lt"/>
                  </a:rPr>
                  <a:t> </a:t>
                </a:r>
                <a:endParaRPr lang="de-DE" b="1" baseline="0" dirty="0">
                  <a:solidFill>
                    <a:sysClr val="windowText" lastClr="000000"/>
                  </a:solidFill>
                  <a:latin typeface="+mn-lt"/>
                </a:endParaRPr>
              </a:p>
            </c:rich>
          </c:tx>
          <c:layout>
            <c:manualLayout>
              <c:xMode val="edge"/>
              <c:yMode val="edge"/>
              <c:x val="2.2222222222222223E-2"/>
              <c:y val="0.24543015456401282"/>
            </c:manualLayout>
          </c:layout>
          <c:overlay val="0"/>
          <c:spPr>
            <a:noFill/>
            <a:ln>
              <a:noFill/>
            </a:ln>
            <a:effectLst/>
          </c:spPr>
        </c:title>
        <c:numFmt formatCode="[=40]&quot;mm&quot;;General" sourceLinked="0"/>
        <c:majorTickMark val="none"/>
        <c:minorTickMark val="none"/>
        <c:tickLblPos val="nextTo"/>
        <c:spPr>
          <a:noFill/>
          <a:ln w="19050">
            <a:solidFill>
              <a:sysClr val="windowText" lastClr="000000"/>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n-lt"/>
                <a:ea typeface="+mn-ea"/>
                <a:cs typeface="+mn-cs"/>
              </a:defRPr>
            </a:pPr>
            <a:endParaRPr lang="de-DE"/>
          </a:p>
        </c:txPr>
        <c:crossAx val="779048112"/>
        <c:crosses val="autoZero"/>
        <c:crossBetween val="between"/>
      </c:valAx>
    </c:plotArea>
    <c:plotVisOnly val="1"/>
    <c:dispBlanksAs val="gap"/>
    <c:showDLblsOverMax val="0"/>
  </c:chart>
  <c:txPr>
    <a:bodyPr/>
    <a:lstStyle/>
    <a:p>
      <a:pPr>
        <a:defRPr sz="1600"/>
      </a:pPr>
      <a:endParaRPr lang="de-DE"/>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61081383895754"/>
          <c:y val="6.4258030371811742E-2"/>
          <c:w val="0.60749500613466278"/>
          <c:h val="0.66423430595824962"/>
        </c:manualLayout>
      </c:layout>
      <c:scatterChart>
        <c:scatterStyle val="lineMarker"/>
        <c:varyColors val="0"/>
        <c:ser>
          <c:idx val="0"/>
          <c:order val="0"/>
          <c:tx>
            <c:strRef>
              <c:f>Tabelle1!$B$1:$B$2</c:f>
              <c:strCache>
                <c:ptCount val="2"/>
                <c:pt idx="0">
                  <c:v>A</c:v>
                </c:pt>
                <c:pt idx="1">
                  <c:v>Anteil in %</c:v>
                </c:pt>
              </c:strCache>
            </c:strRef>
          </c:tx>
          <c:spPr>
            <a:ln w="31750" cap="rnd">
              <a:solidFill>
                <a:srgbClr val="0C1AA3"/>
              </a:solidFill>
              <a:prstDash val="sysDash"/>
              <a:round/>
            </a:ln>
            <a:effectLst/>
          </c:spPr>
          <c:marker>
            <c:symbol val="none"/>
          </c:marker>
          <c:xVal>
            <c:numRef>
              <c:f>Tabelle1!$A$3:$A$42</c:f>
              <c:numCache>
                <c:formatCode>General</c:formatCode>
                <c:ptCount val="40"/>
                <c:pt idx="1">
                  <c:v>0</c:v>
                </c:pt>
                <c:pt idx="2">
                  <c:v>5</c:v>
                </c:pt>
                <c:pt idx="3">
                  <c:v>5</c:v>
                </c:pt>
                <c:pt idx="4">
                  <c:v>10</c:v>
                </c:pt>
                <c:pt idx="5">
                  <c:v>10</c:v>
                </c:pt>
                <c:pt idx="6">
                  <c:v>26.727499999999999</c:v>
                </c:pt>
                <c:pt idx="7">
                  <c:v>76.727500000000006</c:v>
                </c:pt>
                <c:pt idx="8">
                  <c:v>85</c:v>
                </c:pt>
                <c:pt idx="9">
                  <c:v>85</c:v>
                </c:pt>
                <c:pt idx="10">
                  <c:v>89.5</c:v>
                </c:pt>
                <c:pt idx="11">
                  <c:v>89.5</c:v>
                </c:pt>
                <c:pt idx="12">
                  <c:v>89.5</c:v>
                </c:pt>
                <c:pt idx="13">
                  <c:v>99.5</c:v>
                </c:pt>
                <c:pt idx="14">
                  <c:v>99.5</c:v>
                </c:pt>
                <c:pt idx="15">
                  <c:v>99.5</c:v>
                </c:pt>
                <c:pt idx="16">
                  <c:v>99.5</c:v>
                </c:pt>
                <c:pt idx="17">
                  <c:v>100.748</c:v>
                </c:pt>
                <c:pt idx="18">
                  <c:v>101.5</c:v>
                </c:pt>
                <c:pt idx="19">
                  <c:v>102.77800000000001</c:v>
                </c:pt>
                <c:pt idx="20">
                  <c:v>104.078</c:v>
                </c:pt>
                <c:pt idx="21">
                  <c:v>105.21299999999999</c:v>
                </c:pt>
                <c:pt idx="22">
                  <c:v>105.238</c:v>
                </c:pt>
                <c:pt idx="23">
                  <c:v>105.312</c:v>
                </c:pt>
                <c:pt idx="24">
                  <c:v>105.386</c:v>
                </c:pt>
                <c:pt idx="25">
                  <c:v>105.432</c:v>
                </c:pt>
                <c:pt idx="26">
                  <c:v>105.44499999999999</c:v>
                </c:pt>
                <c:pt idx="27">
                  <c:v>105.461</c:v>
                </c:pt>
                <c:pt idx="28">
                  <c:v>105.5</c:v>
                </c:pt>
                <c:pt idx="29">
                  <c:v>105.809</c:v>
                </c:pt>
                <c:pt idx="30">
                  <c:v>106.054</c:v>
                </c:pt>
                <c:pt idx="31">
                  <c:v>106.33199999999999</c:v>
                </c:pt>
                <c:pt idx="32">
                  <c:v>106.667</c:v>
                </c:pt>
                <c:pt idx="33">
                  <c:v>107.127</c:v>
                </c:pt>
                <c:pt idx="34">
                  <c:v>107.703</c:v>
                </c:pt>
                <c:pt idx="35">
                  <c:v>108.43300000000001</c:v>
                </c:pt>
                <c:pt idx="36">
                  <c:v>110.041</c:v>
                </c:pt>
                <c:pt idx="37">
                  <c:v>113.212</c:v>
                </c:pt>
                <c:pt idx="38">
                  <c:v>127.82</c:v>
                </c:pt>
                <c:pt idx="39">
                  <c:v>130.5</c:v>
                </c:pt>
              </c:numCache>
            </c:numRef>
          </c:xVal>
          <c:yVal>
            <c:numRef>
              <c:f>Tabelle1!$B$3:$B$42</c:f>
              <c:numCache>
                <c:formatCode>General</c:formatCode>
                <c:ptCount val="40"/>
                <c:pt idx="1">
                  <c:v>100</c:v>
                </c:pt>
                <c:pt idx="2">
                  <c:v>100</c:v>
                </c:pt>
                <c:pt idx="3">
                  <c:v>100</c:v>
                </c:pt>
                <c:pt idx="4">
                  <c:v>100</c:v>
                </c:pt>
                <c:pt idx="5">
                  <c:v>100</c:v>
                </c:pt>
                <c:pt idx="6">
                  <c:v>100</c:v>
                </c:pt>
                <c:pt idx="7">
                  <c:v>91.0625</c:v>
                </c:pt>
                <c:pt idx="8">
                  <c:v>83.166700000000006</c:v>
                </c:pt>
                <c:pt idx="9">
                  <c:v>83.166700000000006</c:v>
                </c:pt>
                <c:pt idx="10">
                  <c:v>80.791700000000006</c:v>
                </c:pt>
                <c:pt idx="11">
                  <c:v>80.791700000000006</c:v>
                </c:pt>
                <c:pt idx="12">
                  <c:v>80.791700000000006</c:v>
                </c:pt>
                <c:pt idx="13">
                  <c:v>70.354200000000006</c:v>
                </c:pt>
                <c:pt idx="14">
                  <c:v>70.354200000000006</c:v>
                </c:pt>
                <c:pt idx="15">
                  <c:v>70.354200000000006</c:v>
                </c:pt>
                <c:pt idx="16">
                  <c:v>70.354200000000006</c:v>
                </c:pt>
                <c:pt idx="17">
                  <c:v>69.604200000000006</c:v>
                </c:pt>
                <c:pt idx="18">
                  <c:v>68.645799999999994</c:v>
                </c:pt>
                <c:pt idx="19">
                  <c:v>67</c:v>
                </c:pt>
                <c:pt idx="20">
                  <c:v>65.1875</c:v>
                </c:pt>
                <c:pt idx="21">
                  <c:v>63.635399999999997</c:v>
                </c:pt>
                <c:pt idx="22">
                  <c:v>63.614600000000003</c:v>
                </c:pt>
                <c:pt idx="23">
                  <c:v>63.583300000000001</c:v>
                </c:pt>
                <c:pt idx="24">
                  <c:v>63.479199999999999</c:v>
                </c:pt>
                <c:pt idx="25">
                  <c:v>63.416699999999999</c:v>
                </c:pt>
                <c:pt idx="26">
                  <c:v>63.385399999999997</c:v>
                </c:pt>
                <c:pt idx="27">
                  <c:v>63.364600000000003</c:v>
                </c:pt>
                <c:pt idx="28">
                  <c:v>63.302100000000003</c:v>
                </c:pt>
                <c:pt idx="29">
                  <c:v>63.052100000000003</c:v>
                </c:pt>
                <c:pt idx="30">
                  <c:v>62.822899999999997</c:v>
                </c:pt>
                <c:pt idx="31">
                  <c:v>43.781300000000002</c:v>
                </c:pt>
                <c:pt idx="32">
                  <c:v>16.447900000000001</c:v>
                </c:pt>
                <c:pt idx="33">
                  <c:v>2.9915400000000001</c:v>
                </c:pt>
                <c:pt idx="34">
                  <c:v>0</c:v>
                </c:pt>
                <c:pt idx="35">
                  <c:v>0</c:v>
                </c:pt>
                <c:pt idx="36">
                  <c:v>0</c:v>
                </c:pt>
                <c:pt idx="37">
                  <c:v>0</c:v>
                </c:pt>
                <c:pt idx="38">
                  <c:v>0</c:v>
                </c:pt>
                <c:pt idx="39">
                  <c:v>0</c:v>
                </c:pt>
              </c:numCache>
            </c:numRef>
          </c:yVal>
          <c:smooth val="0"/>
          <c:extLst>
            <c:ext xmlns:c16="http://schemas.microsoft.com/office/drawing/2014/chart" uri="{C3380CC4-5D6E-409C-BE32-E72D297353CC}">
              <c16:uniqueId val="{00000000-F99E-4924-B1D6-4A8D5F54839E}"/>
            </c:ext>
          </c:extLst>
        </c:ser>
        <c:ser>
          <c:idx val="1"/>
          <c:order val="1"/>
          <c:tx>
            <c:strRef>
              <c:f>Tabelle1!$D$1:$D$2</c:f>
              <c:strCache>
                <c:ptCount val="2"/>
                <c:pt idx="0">
                  <c:v>B</c:v>
                </c:pt>
                <c:pt idx="1">
                  <c:v>Anteil in %</c:v>
                </c:pt>
              </c:strCache>
            </c:strRef>
          </c:tx>
          <c:spPr>
            <a:ln w="31750" cap="rnd">
              <a:solidFill>
                <a:schemeClr val="tx1"/>
              </a:solidFill>
              <a:round/>
            </a:ln>
            <a:effectLst/>
          </c:spPr>
          <c:marker>
            <c:symbol val="none"/>
          </c:marker>
          <c:xVal>
            <c:numRef>
              <c:f>Tabelle1!$C$3:$C$43</c:f>
              <c:numCache>
                <c:formatCode>General</c:formatCode>
                <c:ptCount val="41"/>
                <c:pt idx="1">
                  <c:v>0</c:v>
                </c:pt>
                <c:pt idx="2">
                  <c:v>5</c:v>
                </c:pt>
                <c:pt idx="3">
                  <c:v>5</c:v>
                </c:pt>
                <c:pt idx="4">
                  <c:v>10</c:v>
                </c:pt>
                <c:pt idx="5">
                  <c:v>10</c:v>
                </c:pt>
                <c:pt idx="6">
                  <c:v>26.727499999999999</c:v>
                </c:pt>
                <c:pt idx="7">
                  <c:v>76.727500000000006</c:v>
                </c:pt>
                <c:pt idx="8">
                  <c:v>85</c:v>
                </c:pt>
                <c:pt idx="9">
                  <c:v>85</c:v>
                </c:pt>
                <c:pt idx="10">
                  <c:v>89.5</c:v>
                </c:pt>
                <c:pt idx="11">
                  <c:v>89.5</c:v>
                </c:pt>
                <c:pt idx="12">
                  <c:v>89.5</c:v>
                </c:pt>
                <c:pt idx="13">
                  <c:v>99.5</c:v>
                </c:pt>
                <c:pt idx="14">
                  <c:v>99.5</c:v>
                </c:pt>
                <c:pt idx="15">
                  <c:v>99.5</c:v>
                </c:pt>
                <c:pt idx="16">
                  <c:v>99.5</c:v>
                </c:pt>
                <c:pt idx="17">
                  <c:v>100.748</c:v>
                </c:pt>
                <c:pt idx="18">
                  <c:v>101.5</c:v>
                </c:pt>
                <c:pt idx="19">
                  <c:v>102.77800000000001</c:v>
                </c:pt>
                <c:pt idx="20">
                  <c:v>104.078</c:v>
                </c:pt>
                <c:pt idx="21">
                  <c:v>105.21299999999999</c:v>
                </c:pt>
                <c:pt idx="22">
                  <c:v>105.238</c:v>
                </c:pt>
                <c:pt idx="23">
                  <c:v>105.312</c:v>
                </c:pt>
                <c:pt idx="24">
                  <c:v>105.386</c:v>
                </c:pt>
                <c:pt idx="25">
                  <c:v>105.432</c:v>
                </c:pt>
                <c:pt idx="26">
                  <c:v>105.44499999999999</c:v>
                </c:pt>
                <c:pt idx="27">
                  <c:v>105.461</c:v>
                </c:pt>
                <c:pt idx="28">
                  <c:v>105.5</c:v>
                </c:pt>
                <c:pt idx="29">
                  <c:v>105.809</c:v>
                </c:pt>
                <c:pt idx="30">
                  <c:v>106.054</c:v>
                </c:pt>
                <c:pt idx="31">
                  <c:v>106.33199999999999</c:v>
                </c:pt>
                <c:pt idx="32">
                  <c:v>106.667</c:v>
                </c:pt>
                <c:pt idx="33">
                  <c:v>107.127</c:v>
                </c:pt>
                <c:pt idx="34">
                  <c:v>107.703</c:v>
                </c:pt>
                <c:pt idx="35">
                  <c:v>108.43300000000001</c:v>
                </c:pt>
                <c:pt idx="36">
                  <c:v>110.041</c:v>
                </c:pt>
                <c:pt idx="37">
                  <c:v>113.212</c:v>
                </c:pt>
                <c:pt idx="38">
                  <c:v>127.82</c:v>
                </c:pt>
                <c:pt idx="39">
                  <c:v>130.5</c:v>
                </c:pt>
                <c:pt idx="40">
                  <c:v>140</c:v>
                </c:pt>
              </c:numCache>
            </c:numRef>
          </c:xVal>
          <c:yVal>
            <c:numRef>
              <c:f>Tabelle1!$D$3:$D$43</c:f>
              <c:numCache>
                <c:formatCode>General</c:formatCode>
                <c:ptCount val="41"/>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19.343800000000002</c:v>
                </c:pt>
                <c:pt idx="32">
                  <c:v>20.203099999999999</c:v>
                </c:pt>
                <c:pt idx="33">
                  <c:v>20.203099999999999</c:v>
                </c:pt>
                <c:pt idx="34">
                  <c:v>20.203099999999999</c:v>
                </c:pt>
                <c:pt idx="35">
                  <c:v>20.203099999999999</c:v>
                </c:pt>
                <c:pt idx="36">
                  <c:v>20.203099999999999</c:v>
                </c:pt>
                <c:pt idx="37">
                  <c:v>20.203099999999999</c:v>
                </c:pt>
                <c:pt idx="38">
                  <c:v>20.203099999999999</c:v>
                </c:pt>
                <c:pt idx="39">
                  <c:v>20.203099999999999</c:v>
                </c:pt>
                <c:pt idx="40">
                  <c:v>20.203099999999999</c:v>
                </c:pt>
              </c:numCache>
            </c:numRef>
          </c:yVal>
          <c:smooth val="0"/>
          <c:extLst>
            <c:ext xmlns:c16="http://schemas.microsoft.com/office/drawing/2014/chart" uri="{C3380CC4-5D6E-409C-BE32-E72D297353CC}">
              <c16:uniqueId val="{00000001-F99E-4924-B1D6-4A8D5F54839E}"/>
            </c:ext>
          </c:extLst>
        </c:ser>
        <c:ser>
          <c:idx val="2"/>
          <c:order val="2"/>
          <c:tx>
            <c:strRef>
              <c:f>Tabelle1!$F$1:$F$2</c:f>
              <c:strCache>
                <c:ptCount val="2"/>
                <c:pt idx="0">
                  <c:v>F</c:v>
                </c:pt>
                <c:pt idx="1">
                  <c:v>Anteil in %</c:v>
                </c:pt>
              </c:strCache>
            </c:strRef>
          </c:tx>
          <c:spPr>
            <a:ln w="31750" cap="rnd">
              <a:solidFill>
                <a:schemeClr val="bg2">
                  <a:lumMod val="50000"/>
                </a:schemeClr>
              </a:solidFill>
              <a:round/>
            </a:ln>
            <a:effectLst/>
          </c:spPr>
          <c:marker>
            <c:symbol val="none"/>
          </c:marker>
          <c:xVal>
            <c:numRef>
              <c:f>Tabelle1!$E$3:$E$43</c:f>
              <c:numCache>
                <c:formatCode>General</c:formatCode>
                <c:ptCount val="41"/>
                <c:pt idx="1">
                  <c:v>0</c:v>
                </c:pt>
                <c:pt idx="2">
                  <c:v>5</c:v>
                </c:pt>
                <c:pt idx="3">
                  <c:v>5</c:v>
                </c:pt>
                <c:pt idx="4">
                  <c:v>10</c:v>
                </c:pt>
                <c:pt idx="5">
                  <c:v>10</c:v>
                </c:pt>
                <c:pt idx="6">
                  <c:v>26.727499999999999</c:v>
                </c:pt>
                <c:pt idx="7">
                  <c:v>76.727500000000006</c:v>
                </c:pt>
                <c:pt idx="8">
                  <c:v>85</c:v>
                </c:pt>
                <c:pt idx="9">
                  <c:v>85</c:v>
                </c:pt>
                <c:pt idx="10">
                  <c:v>89.5</c:v>
                </c:pt>
                <c:pt idx="11">
                  <c:v>89.5</c:v>
                </c:pt>
                <c:pt idx="12">
                  <c:v>89.5</c:v>
                </c:pt>
                <c:pt idx="13">
                  <c:v>99.5</c:v>
                </c:pt>
                <c:pt idx="14">
                  <c:v>99.5</c:v>
                </c:pt>
                <c:pt idx="15">
                  <c:v>99.5</c:v>
                </c:pt>
                <c:pt idx="16">
                  <c:v>99.5</c:v>
                </c:pt>
                <c:pt idx="17">
                  <c:v>100.748</c:v>
                </c:pt>
                <c:pt idx="18">
                  <c:v>101.5</c:v>
                </c:pt>
                <c:pt idx="19">
                  <c:v>102.77800000000001</c:v>
                </c:pt>
                <c:pt idx="20">
                  <c:v>104.078</c:v>
                </c:pt>
                <c:pt idx="21">
                  <c:v>105.21299999999999</c:v>
                </c:pt>
                <c:pt idx="22">
                  <c:v>105.238</c:v>
                </c:pt>
                <c:pt idx="23">
                  <c:v>105.312</c:v>
                </c:pt>
                <c:pt idx="24">
                  <c:v>105.386</c:v>
                </c:pt>
                <c:pt idx="25">
                  <c:v>105.432</c:v>
                </c:pt>
                <c:pt idx="26">
                  <c:v>105.44499999999999</c:v>
                </c:pt>
                <c:pt idx="27">
                  <c:v>105.461</c:v>
                </c:pt>
                <c:pt idx="28">
                  <c:v>105.5</c:v>
                </c:pt>
                <c:pt idx="29">
                  <c:v>105.809</c:v>
                </c:pt>
                <c:pt idx="30">
                  <c:v>106.054</c:v>
                </c:pt>
                <c:pt idx="31">
                  <c:v>106.33199999999999</c:v>
                </c:pt>
                <c:pt idx="32">
                  <c:v>106.667</c:v>
                </c:pt>
                <c:pt idx="33">
                  <c:v>107.127</c:v>
                </c:pt>
                <c:pt idx="34">
                  <c:v>107.703</c:v>
                </c:pt>
                <c:pt idx="35">
                  <c:v>108.43300000000001</c:v>
                </c:pt>
                <c:pt idx="36">
                  <c:v>110.041</c:v>
                </c:pt>
                <c:pt idx="37">
                  <c:v>113.212</c:v>
                </c:pt>
                <c:pt idx="38">
                  <c:v>127.82</c:v>
                </c:pt>
                <c:pt idx="39">
                  <c:v>130.5</c:v>
                </c:pt>
                <c:pt idx="40">
                  <c:v>140</c:v>
                </c:pt>
              </c:numCache>
            </c:numRef>
          </c:xVal>
          <c:yVal>
            <c:numRef>
              <c:f>Tabelle1!$F$3:$F$43</c:f>
              <c:numCache>
                <c:formatCode>General</c:formatCode>
                <c:ptCount val="41"/>
                <c:pt idx="1">
                  <c:v>0</c:v>
                </c:pt>
                <c:pt idx="2">
                  <c:v>0</c:v>
                </c:pt>
                <c:pt idx="3">
                  <c:v>0</c:v>
                </c:pt>
                <c:pt idx="4">
                  <c:v>0</c:v>
                </c:pt>
                <c:pt idx="5">
                  <c:v>0</c:v>
                </c:pt>
                <c:pt idx="6">
                  <c:v>0</c:v>
                </c:pt>
                <c:pt idx="7">
                  <c:v>8.9244800000000009</c:v>
                </c:pt>
                <c:pt idx="8">
                  <c:v>16.828099999999999</c:v>
                </c:pt>
                <c:pt idx="9">
                  <c:v>16.828099999999999</c:v>
                </c:pt>
                <c:pt idx="10">
                  <c:v>19.218800000000002</c:v>
                </c:pt>
                <c:pt idx="11">
                  <c:v>19.218800000000002</c:v>
                </c:pt>
                <c:pt idx="12">
                  <c:v>19.218800000000002</c:v>
                </c:pt>
                <c:pt idx="13">
                  <c:v>29.619800000000001</c:v>
                </c:pt>
                <c:pt idx="14">
                  <c:v>29.619800000000001</c:v>
                </c:pt>
                <c:pt idx="15">
                  <c:v>29.619800000000001</c:v>
                </c:pt>
                <c:pt idx="16">
                  <c:v>29.619800000000001</c:v>
                </c:pt>
                <c:pt idx="17">
                  <c:v>30.369800000000001</c:v>
                </c:pt>
                <c:pt idx="18">
                  <c:v>31.364599999999999</c:v>
                </c:pt>
                <c:pt idx="19">
                  <c:v>33.010399999999997</c:v>
                </c:pt>
                <c:pt idx="20">
                  <c:v>34.791699999999999</c:v>
                </c:pt>
                <c:pt idx="21">
                  <c:v>36.364600000000003</c:v>
                </c:pt>
                <c:pt idx="22">
                  <c:v>36.385399999999997</c:v>
                </c:pt>
                <c:pt idx="23">
                  <c:v>36.416699999999999</c:v>
                </c:pt>
                <c:pt idx="24">
                  <c:v>36.520800000000001</c:v>
                </c:pt>
                <c:pt idx="25">
                  <c:v>36.583300000000001</c:v>
                </c:pt>
                <c:pt idx="26">
                  <c:v>36.614600000000003</c:v>
                </c:pt>
                <c:pt idx="27">
                  <c:v>36.635399999999997</c:v>
                </c:pt>
                <c:pt idx="28">
                  <c:v>36.697899999999997</c:v>
                </c:pt>
                <c:pt idx="29">
                  <c:v>36.802100000000003</c:v>
                </c:pt>
                <c:pt idx="30">
                  <c:v>37.020800000000001</c:v>
                </c:pt>
                <c:pt idx="31">
                  <c:v>36.729199999999999</c:v>
                </c:pt>
                <c:pt idx="32">
                  <c:v>36.729199999999999</c:v>
                </c:pt>
                <c:pt idx="33">
                  <c:v>36.729199999999999</c:v>
                </c:pt>
                <c:pt idx="34">
                  <c:v>36.729199999999999</c:v>
                </c:pt>
                <c:pt idx="35">
                  <c:v>36.729199999999999</c:v>
                </c:pt>
                <c:pt idx="36">
                  <c:v>36.729199999999999</c:v>
                </c:pt>
                <c:pt idx="37">
                  <c:v>36.729199999999999</c:v>
                </c:pt>
                <c:pt idx="38">
                  <c:v>36.729199999999999</c:v>
                </c:pt>
                <c:pt idx="39">
                  <c:v>36.729199999999999</c:v>
                </c:pt>
                <c:pt idx="40">
                  <c:v>36.729199999999999</c:v>
                </c:pt>
              </c:numCache>
            </c:numRef>
          </c:yVal>
          <c:smooth val="0"/>
          <c:extLst>
            <c:ext xmlns:c16="http://schemas.microsoft.com/office/drawing/2014/chart" uri="{C3380CC4-5D6E-409C-BE32-E72D297353CC}">
              <c16:uniqueId val="{00000002-F99E-4924-B1D6-4A8D5F54839E}"/>
            </c:ext>
          </c:extLst>
        </c:ser>
        <c:ser>
          <c:idx val="3"/>
          <c:order val="3"/>
          <c:tx>
            <c:strRef>
              <c:f>Tabelle1!$H$1:$H$2</c:f>
              <c:strCache>
                <c:ptCount val="2"/>
                <c:pt idx="0">
                  <c:v>M</c:v>
                </c:pt>
                <c:pt idx="1">
                  <c:v>Anteil in %</c:v>
                </c:pt>
              </c:strCache>
            </c:strRef>
          </c:tx>
          <c:spPr>
            <a:ln w="31750" cap="rnd">
              <a:solidFill>
                <a:srgbClr val="C00000"/>
              </a:solidFill>
              <a:round/>
            </a:ln>
            <a:effectLst/>
          </c:spPr>
          <c:marker>
            <c:symbol val="none"/>
          </c:marker>
          <c:xVal>
            <c:numRef>
              <c:f>Tabelle1!$G$3:$G$43</c:f>
              <c:numCache>
                <c:formatCode>General</c:formatCode>
                <c:ptCount val="41"/>
                <c:pt idx="1">
                  <c:v>0</c:v>
                </c:pt>
                <c:pt idx="2">
                  <c:v>5</c:v>
                </c:pt>
                <c:pt idx="3">
                  <c:v>5</c:v>
                </c:pt>
                <c:pt idx="4">
                  <c:v>10</c:v>
                </c:pt>
                <c:pt idx="5">
                  <c:v>10</c:v>
                </c:pt>
                <c:pt idx="6">
                  <c:v>26.727499999999999</c:v>
                </c:pt>
                <c:pt idx="7">
                  <c:v>76.727500000000006</c:v>
                </c:pt>
                <c:pt idx="8">
                  <c:v>85</c:v>
                </c:pt>
                <c:pt idx="9">
                  <c:v>85</c:v>
                </c:pt>
                <c:pt idx="10">
                  <c:v>89.5</c:v>
                </c:pt>
                <c:pt idx="11">
                  <c:v>89.5</c:v>
                </c:pt>
                <c:pt idx="12">
                  <c:v>89.5</c:v>
                </c:pt>
                <c:pt idx="13">
                  <c:v>99.5</c:v>
                </c:pt>
                <c:pt idx="14">
                  <c:v>99.5</c:v>
                </c:pt>
                <c:pt idx="15">
                  <c:v>99.5</c:v>
                </c:pt>
                <c:pt idx="16">
                  <c:v>99.5</c:v>
                </c:pt>
                <c:pt idx="17">
                  <c:v>100.748</c:v>
                </c:pt>
                <c:pt idx="18">
                  <c:v>101.5</c:v>
                </c:pt>
                <c:pt idx="19">
                  <c:v>102.77800000000001</c:v>
                </c:pt>
                <c:pt idx="20">
                  <c:v>104.078</c:v>
                </c:pt>
                <c:pt idx="21">
                  <c:v>105.21299999999999</c:v>
                </c:pt>
                <c:pt idx="22">
                  <c:v>105.238</c:v>
                </c:pt>
                <c:pt idx="23">
                  <c:v>105.312</c:v>
                </c:pt>
                <c:pt idx="24">
                  <c:v>105.386</c:v>
                </c:pt>
                <c:pt idx="25">
                  <c:v>105.432</c:v>
                </c:pt>
                <c:pt idx="26">
                  <c:v>105.44499999999999</c:v>
                </c:pt>
                <c:pt idx="27">
                  <c:v>105.461</c:v>
                </c:pt>
                <c:pt idx="28">
                  <c:v>105.5</c:v>
                </c:pt>
                <c:pt idx="29">
                  <c:v>105.809</c:v>
                </c:pt>
                <c:pt idx="30">
                  <c:v>106.054</c:v>
                </c:pt>
                <c:pt idx="31">
                  <c:v>106.33199999999999</c:v>
                </c:pt>
                <c:pt idx="32">
                  <c:v>106.667</c:v>
                </c:pt>
                <c:pt idx="33">
                  <c:v>107.127</c:v>
                </c:pt>
                <c:pt idx="34">
                  <c:v>107.703</c:v>
                </c:pt>
                <c:pt idx="35">
                  <c:v>108.43300000000001</c:v>
                </c:pt>
                <c:pt idx="36">
                  <c:v>110.041</c:v>
                </c:pt>
                <c:pt idx="37">
                  <c:v>113.212</c:v>
                </c:pt>
                <c:pt idx="38">
                  <c:v>127.82</c:v>
                </c:pt>
                <c:pt idx="39">
                  <c:v>130.5</c:v>
                </c:pt>
                <c:pt idx="40">
                  <c:v>140</c:v>
                </c:pt>
              </c:numCache>
            </c:numRef>
          </c:xVal>
          <c:yVal>
            <c:numRef>
              <c:f>Tabelle1!$H$3:$H$43</c:f>
              <c:numCache>
                <c:formatCode>General</c:formatCode>
                <c:ptCount val="41"/>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26.484400000000001</c:v>
                </c:pt>
                <c:pt idx="33">
                  <c:v>39.9375</c:v>
                </c:pt>
                <c:pt idx="34">
                  <c:v>42.927100000000003</c:v>
                </c:pt>
                <c:pt idx="35">
                  <c:v>42.927100000000003</c:v>
                </c:pt>
                <c:pt idx="36">
                  <c:v>42.927100000000003</c:v>
                </c:pt>
                <c:pt idx="37">
                  <c:v>42.927100000000003</c:v>
                </c:pt>
                <c:pt idx="38">
                  <c:v>42.927100000000003</c:v>
                </c:pt>
                <c:pt idx="39">
                  <c:v>42.927100000000003</c:v>
                </c:pt>
                <c:pt idx="40">
                  <c:v>42.927100000000003</c:v>
                </c:pt>
              </c:numCache>
            </c:numRef>
          </c:yVal>
          <c:smooth val="0"/>
          <c:extLst>
            <c:ext xmlns:c16="http://schemas.microsoft.com/office/drawing/2014/chart" uri="{C3380CC4-5D6E-409C-BE32-E72D297353CC}">
              <c16:uniqueId val="{00000003-F99E-4924-B1D6-4A8D5F54839E}"/>
            </c:ext>
          </c:extLst>
        </c:ser>
        <c:dLbls>
          <c:showLegendKey val="0"/>
          <c:showVal val="0"/>
          <c:showCatName val="0"/>
          <c:showSerName val="0"/>
          <c:showPercent val="0"/>
          <c:showBubbleSize val="0"/>
        </c:dLbls>
        <c:axId val="653390600"/>
        <c:axId val="653393552"/>
      </c:scatterChart>
      <c:valAx>
        <c:axId val="653390600"/>
        <c:scaling>
          <c:orientation val="minMax"/>
          <c:max val="140"/>
          <c:min val="0"/>
        </c:scaling>
        <c:delete val="0"/>
        <c:axPos val="b"/>
        <c:majorGridlines>
          <c:spPr>
            <a:ln w="9525" cap="flat" cmpd="sng" algn="ctr">
              <a:solidFill>
                <a:schemeClr val="tx1"/>
              </a:solidFill>
              <a:round/>
            </a:ln>
            <a:effectLst/>
          </c:spPr>
        </c:majorGridlines>
        <c:title>
          <c:tx>
            <c:rich>
              <a:bodyPr rot="0" vert="horz"/>
              <a:lstStyle/>
              <a:p>
                <a:pPr>
                  <a:defRPr/>
                </a:pPr>
                <a:r>
                  <a:rPr lang="de-DE" dirty="0"/>
                  <a:t>Time t → </a:t>
                </a:r>
              </a:p>
            </c:rich>
          </c:tx>
          <c:layout>
            <c:manualLayout>
              <c:xMode val="edge"/>
              <c:yMode val="edge"/>
              <c:x val="0.44379661564480422"/>
              <c:y val="0.86365997641890424"/>
            </c:manualLayout>
          </c:layout>
          <c:overlay val="0"/>
          <c:spPr>
            <a:noFill/>
            <a:ln>
              <a:noFill/>
            </a:ln>
            <a:effectLst/>
          </c:spPr>
        </c:title>
        <c:numFmt formatCode="[=120]&quot;s&quot;;General" sourceLinked="0"/>
        <c:majorTickMark val="out"/>
        <c:minorTickMark val="none"/>
        <c:tickLblPos val="nextTo"/>
        <c:spPr>
          <a:noFill/>
          <a:ln w="19050" cap="flat" cmpd="sng" algn="ctr">
            <a:solidFill>
              <a:schemeClr val="tx1"/>
            </a:solidFill>
            <a:round/>
          </a:ln>
          <a:effectLst/>
        </c:spPr>
        <c:txPr>
          <a:bodyPr rot="-60000000" vert="horz"/>
          <a:lstStyle/>
          <a:p>
            <a:pPr>
              <a:defRPr/>
            </a:pPr>
            <a:endParaRPr lang="de-DE"/>
          </a:p>
        </c:txPr>
        <c:crossAx val="653393552"/>
        <c:crosses val="autoZero"/>
        <c:crossBetween val="midCat"/>
        <c:majorUnit val="20"/>
      </c:valAx>
      <c:valAx>
        <c:axId val="653393552"/>
        <c:scaling>
          <c:orientation val="minMax"/>
          <c:max val="100"/>
          <c:min val="0"/>
        </c:scaling>
        <c:delete val="0"/>
        <c:axPos val="l"/>
        <c:majorGridlines>
          <c:spPr>
            <a:ln w="9525" cap="flat" cmpd="sng" algn="ctr">
              <a:solidFill>
                <a:schemeClr val="tx1"/>
              </a:solidFill>
              <a:round/>
            </a:ln>
            <a:effectLst/>
          </c:spPr>
        </c:majorGridlines>
        <c:title>
          <c:tx>
            <c:rich>
              <a:bodyPr rot="-5400000" vert="horz"/>
              <a:lstStyle/>
              <a:p>
                <a:pPr>
                  <a:defRPr/>
                </a:pPr>
                <a:r>
                  <a:rPr lang="de-DE"/>
                  <a:t>Phase fraction → </a:t>
                </a:r>
              </a:p>
            </c:rich>
          </c:tx>
          <c:layout>
            <c:manualLayout>
              <c:xMode val="edge"/>
              <c:yMode val="edge"/>
              <c:x val="5.4764653345875013E-2"/>
              <c:y val="0.15197439728448736"/>
            </c:manualLayout>
          </c:layout>
          <c:overlay val="0"/>
          <c:spPr>
            <a:noFill/>
            <a:ln>
              <a:noFill/>
            </a:ln>
            <a:effectLst/>
          </c:spPr>
        </c:title>
        <c:numFmt formatCode="[=80]&quot;%&quot;;General" sourceLinked="0"/>
        <c:majorTickMark val="out"/>
        <c:minorTickMark val="none"/>
        <c:tickLblPos val="nextTo"/>
        <c:spPr>
          <a:noFill/>
          <a:ln w="19050" cap="flat" cmpd="sng" algn="ctr">
            <a:solidFill>
              <a:schemeClr val="tx1"/>
            </a:solidFill>
            <a:round/>
          </a:ln>
          <a:effectLst/>
        </c:spPr>
        <c:txPr>
          <a:bodyPr rot="-60000000" vert="horz"/>
          <a:lstStyle/>
          <a:p>
            <a:pPr>
              <a:defRPr/>
            </a:pPr>
            <a:endParaRPr lang="de-DE"/>
          </a:p>
        </c:txPr>
        <c:crossAx val="653390600"/>
        <c:crosses val="autoZero"/>
        <c:crossBetween val="midCat"/>
        <c:majorUnit val="20"/>
      </c:valAx>
      <c:spPr>
        <a:noFill/>
        <a:ln>
          <a:noFill/>
        </a:ln>
        <a:effectLst>
          <a:outerShdw blurRad="50800" dist="38100" dir="2700000" algn="tl" rotWithShape="0">
            <a:prstClr val="black">
              <a:alpha val="40000"/>
            </a:prstClr>
          </a:outerShdw>
        </a:effectLst>
      </c:spPr>
    </c:plotArea>
    <c:plotVisOnly val="1"/>
    <c:dispBlanksAs val="gap"/>
    <c:showDLblsOverMax val="0"/>
  </c:chart>
  <c:txPr>
    <a:bodyPr/>
    <a:lstStyle/>
    <a:p>
      <a:pPr>
        <a:defRPr sz="1600"/>
      </a:pPr>
      <a:endParaRPr lang="de-DE"/>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8399143497058843"/>
          <c:y val="5.2303038127309284E-2"/>
          <c:w val="0.65499060181107116"/>
          <c:h val="0.63755207548826154"/>
        </c:manualLayout>
      </c:layout>
      <c:scatterChart>
        <c:scatterStyle val="lineMarker"/>
        <c:varyColors val="0"/>
        <c:ser>
          <c:idx val="0"/>
          <c:order val="0"/>
          <c:spPr>
            <a:ln w="31750" cap="rnd">
              <a:solidFill>
                <a:srgbClr val="0C1AA3"/>
              </a:solidFill>
              <a:round/>
            </a:ln>
            <a:effectLst/>
          </c:spPr>
          <c:marker>
            <c:symbol val="circle"/>
            <c:size val="5"/>
            <c:spPr>
              <a:solidFill>
                <a:srgbClr val="0C1AA3"/>
              </a:solidFill>
              <a:ln w="9525">
                <a:solidFill>
                  <a:srgbClr val="0C1AA3"/>
                </a:solidFill>
              </a:ln>
              <a:effectLst/>
            </c:spPr>
          </c:marker>
          <c:xVal>
            <c:numRef>
              <c:f>Tabelle2!$C$4:$C$18</c:f>
              <c:numCache>
                <c:formatCode>General</c:formatCode>
                <c:ptCount val="15"/>
                <c:pt idx="0">
                  <c:v>0</c:v>
                </c:pt>
                <c:pt idx="1">
                  <c:v>25</c:v>
                </c:pt>
                <c:pt idx="2">
                  <c:v>30</c:v>
                </c:pt>
                <c:pt idx="3">
                  <c:v>35</c:v>
                </c:pt>
                <c:pt idx="4">
                  <c:v>40</c:v>
                </c:pt>
                <c:pt idx="5">
                  <c:v>45</c:v>
                </c:pt>
                <c:pt idx="6">
                  <c:v>50</c:v>
                </c:pt>
                <c:pt idx="7">
                  <c:v>55.000000000000007</c:v>
                </c:pt>
                <c:pt idx="8">
                  <c:v>60</c:v>
                </c:pt>
                <c:pt idx="9">
                  <c:v>65</c:v>
                </c:pt>
                <c:pt idx="10">
                  <c:v>70</c:v>
                </c:pt>
                <c:pt idx="11">
                  <c:v>75</c:v>
                </c:pt>
                <c:pt idx="12">
                  <c:v>80</c:v>
                </c:pt>
                <c:pt idx="13">
                  <c:v>85</c:v>
                </c:pt>
                <c:pt idx="14">
                  <c:v>90</c:v>
                </c:pt>
              </c:numCache>
            </c:numRef>
          </c:xVal>
          <c:yVal>
            <c:numRef>
              <c:f>Tabelle2!$D$4:$D$18</c:f>
              <c:numCache>
                <c:formatCode>General</c:formatCode>
                <c:ptCount val="15"/>
                <c:pt idx="1">
                  <c:v>278.17037500000004</c:v>
                </c:pt>
                <c:pt idx="2">
                  <c:v>271.255</c:v>
                </c:pt>
                <c:pt idx="3">
                  <c:v>268.79287500000004</c:v>
                </c:pt>
                <c:pt idx="4">
                  <c:v>262.11587500000007</c:v>
                </c:pt>
                <c:pt idx="5">
                  <c:v>258.55605882352944</c:v>
                </c:pt>
                <c:pt idx="6">
                  <c:v>258.59135294117652</c:v>
                </c:pt>
                <c:pt idx="7">
                  <c:v>257.00570588235291</c:v>
                </c:pt>
                <c:pt idx="8">
                  <c:v>255.33164705882353</c:v>
                </c:pt>
                <c:pt idx="9">
                  <c:v>255.33411764705883</c:v>
                </c:pt>
                <c:pt idx="10">
                  <c:v>256.76058823529411</c:v>
                </c:pt>
                <c:pt idx="11">
                  <c:v>255.3274375</c:v>
                </c:pt>
                <c:pt idx="12">
                  <c:v>256.01870588235295</c:v>
                </c:pt>
                <c:pt idx="13">
                  <c:v>254.01494117647059</c:v>
                </c:pt>
                <c:pt idx="14">
                  <c:v>255.9614705882353</c:v>
                </c:pt>
              </c:numCache>
            </c:numRef>
          </c:yVal>
          <c:smooth val="0"/>
          <c:extLst>
            <c:ext xmlns:c16="http://schemas.microsoft.com/office/drawing/2014/chart" uri="{C3380CC4-5D6E-409C-BE32-E72D297353CC}">
              <c16:uniqueId val="{00000000-7C7B-41AE-AA37-A5AF83D89C33}"/>
            </c:ext>
          </c:extLst>
        </c:ser>
        <c:dLbls>
          <c:showLegendKey val="0"/>
          <c:showVal val="0"/>
          <c:showCatName val="0"/>
          <c:showSerName val="0"/>
          <c:showPercent val="0"/>
          <c:showBubbleSize val="0"/>
        </c:dLbls>
        <c:axId val="781305520"/>
        <c:axId val="791296528"/>
      </c:scatterChart>
      <c:valAx>
        <c:axId val="781305520"/>
        <c:scaling>
          <c:orientation val="minMax"/>
          <c:max val="100"/>
          <c:min val="0"/>
        </c:scaling>
        <c:delete val="0"/>
        <c:axPos val="b"/>
        <c:majorGridlines>
          <c:spPr>
            <a:ln w="9525" cap="flat" cmpd="sng" algn="ctr">
              <a:solidFill>
                <a:schemeClr val="tx1"/>
              </a:solidFill>
              <a:round/>
            </a:ln>
            <a:effectLst/>
          </c:spPr>
        </c:majorGridlines>
        <c:title>
          <c:tx>
            <c:rich>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a:solidFill>
                      <a:schemeClr val="tx1"/>
                    </a:solidFill>
                  </a:rPr>
                  <a:t>HTC </a:t>
                </a:r>
                <a:r>
                  <a:rPr lang="de-DE" b="1" dirty="0" err="1">
                    <a:solidFill>
                      <a:schemeClr val="tx1"/>
                    </a:solidFill>
                  </a:rPr>
                  <a:t>to</a:t>
                </a:r>
                <a:r>
                  <a:rPr lang="de-DE" b="1" dirty="0">
                    <a:solidFill>
                      <a:schemeClr val="tx1"/>
                    </a:solidFill>
                  </a:rPr>
                  <a:t> </a:t>
                </a:r>
                <a:r>
                  <a:rPr lang="de-DE" b="1" dirty="0" err="1">
                    <a:solidFill>
                      <a:schemeClr val="tx1"/>
                    </a:solidFill>
                  </a:rPr>
                  <a:t>air</a:t>
                </a:r>
                <a:r>
                  <a:rPr lang="de-DE" b="1" dirty="0">
                    <a:solidFill>
                      <a:schemeClr val="tx1"/>
                    </a:solidFill>
                  </a:rPr>
                  <a:t> </a:t>
                </a:r>
                <a:r>
                  <a:rPr lang="el-GR" b="1" dirty="0">
                    <a:solidFill>
                      <a:schemeClr val="tx1"/>
                    </a:solidFill>
                  </a:rPr>
                  <a:t>α</a:t>
                </a:r>
                <a:r>
                  <a:rPr lang="de-DE" b="1" baseline="-25000" dirty="0" err="1">
                    <a:solidFill>
                      <a:schemeClr val="tx1"/>
                    </a:solidFill>
                  </a:rPr>
                  <a:t>air</a:t>
                </a:r>
                <a:r>
                  <a:rPr lang="de-DE" b="1" dirty="0">
                    <a:solidFill>
                      <a:schemeClr val="tx1"/>
                    </a:solidFill>
                  </a:rPr>
                  <a:t> →</a:t>
                </a:r>
              </a:p>
            </c:rich>
          </c:tx>
          <c:layout>
            <c:manualLayout>
              <c:xMode val="edge"/>
              <c:yMode val="edge"/>
              <c:x val="0.42091054925651755"/>
              <c:y val="0.82422428718986407"/>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title>
        <c:numFmt formatCode="[=90]&quot;W/mm&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crossAx val="791296528"/>
        <c:crosses val="autoZero"/>
        <c:crossBetween val="midCat"/>
        <c:majorUnit val="20"/>
      </c:valAx>
      <c:valAx>
        <c:axId val="791296528"/>
        <c:scaling>
          <c:orientation val="minMax"/>
          <c:max val="300"/>
          <c:min val="22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de-DE" b="1" dirty="0">
                    <a:solidFill>
                      <a:schemeClr val="tx1"/>
                    </a:solidFill>
                  </a:rPr>
                  <a:t>Average </a:t>
                </a:r>
                <a:r>
                  <a:rPr lang="de-DE" b="1" dirty="0" err="1">
                    <a:solidFill>
                      <a:schemeClr val="tx1"/>
                    </a:solidFill>
                  </a:rPr>
                  <a:t>hardness</a:t>
                </a:r>
                <a:r>
                  <a:rPr lang="de-DE" b="1" dirty="0">
                    <a:solidFill>
                      <a:schemeClr val="tx1"/>
                    </a:solidFill>
                  </a:rPr>
                  <a:t> → </a:t>
                </a:r>
              </a:p>
            </c:rich>
          </c:tx>
          <c:layout>
            <c:manualLayout>
              <c:xMode val="edge"/>
              <c:yMode val="edge"/>
              <c:x val="4.9803905292841406E-2"/>
              <c:y val="9.4092514475146119E-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de-DE"/>
            </a:p>
          </c:txPr>
        </c:title>
        <c:numFmt formatCode="[=290]&quot;HV1&quot;;General" sourceLinked="0"/>
        <c:majorTickMark val="out"/>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de-DE"/>
          </a:p>
        </c:txPr>
        <c:crossAx val="781305520"/>
        <c:crosses val="autoZero"/>
        <c:crossBetween val="midCat"/>
      </c:valAx>
      <c:spPr>
        <a:noFill/>
        <a:ln>
          <a:noFill/>
        </a:ln>
        <a:effectLst>
          <a:outerShdw blurRad="50800" dist="38100" dir="2700000" algn="tl" rotWithShape="0">
            <a:prstClr val="black">
              <a:alpha val="40000"/>
            </a:prstClr>
          </a:outerShdw>
        </a:effectLst>
      </c:spPr>
    </c:plotArea>
    <c:plotVisOnly val="1"/>
    <c:dispBlanksAs val="gap"/>
    <c:showDLblsOverMax val="0"/>
  </c:chart>
  <c:spPr>
    <a:noFill/>
    <a:ln>
      <a:noFill/>
    </a:ln>
    <a:effectLst/>
  </c:spPr>
  <c:txPr>
    <a:bodyPr/>
    <a:lstStyle/>
    <a:p>
      <a:pPr>
        <a:defRPr sz="1600"/>
      </a:pPr>
      <a:endParaRPr lang="de-DE"/>
    </a:p>
  </c:txPr>
  <c:externalData r:id="rId3">
    <c:autoUpdate val="0"/>
  </c:externalData>
  <c:userShapes r:id="rId4"/>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88224917441671"/>
          <c:y val="6.5205092592592592E-2"/>
          <c:w val="0.66312015918172695"/>
          <c:h val="0.65928564814814816"/>
        </c:manualLayout>
      </c:layout>
      <c:scatterChart>
        <c:scatterStyle val="smoothMarker"/>
        <c:varyColors val="0"/>
        <c:ser>
          <c:idx val="0"/>
          <c:order val="0"/>
          <c:spPr>
            <a:ln w="28575" cap="rnd">
              <a:solidFill>
                <a:srgbClr val="0C1AA3"/>
              </a:solidFill>
              <a:prstDash val="sysDash"/>
              <a:round/>
            </a:ln>
            <a:effectLst/>
          </c:spPr>
          <c:marker>
            <c:symbol val="none"/>
          </c:marker>
          <c:errBars>
            <c:errDir val="y"/>
            <c:errBarType val="both"/>
            <c:errValType val="cust"/>
            <c:noEndCap val="0"/>
            <c:plus>
              <c:numRef>
                <c:f>Tabelle1!$C$3:$C$152</c:f>
                <c:numCache>
                  <c:formatCode>General</c:formatCode>
                  <c:ptCount val="150"/>
                </c:numCache>
              </c:numRef>
            </c:plus>
            <c:minus>
              <c:numRef>
                <c:f>Tabelle1!$C$3:$C$152</c:f>
                <c:numCache>
                  <c:formatCode>General</c:formatCode>
                  <c:ptCount val="150"/>
                </c:numCache>
              </c:numRef>
            </c:minus>
            <c:spPr>
              <a:noFill/>
              <a:ln w="6350" cap="flat" cmpd="sng" algn="ctr">
                <a:solidFill>
                  <a:schemeClr val="tx1"/>
                </a:solidFill>
                <a:round/>
              </a:ln>
              <a:effectLst/>
            </c:spPr>
          </c:errBars>
          <c:xVal>
            <c:numRef>
              <c:f>Tabelle2!$N$5:$N$199</c:f>
              <c:numCache>
                <c:formatCode>General</c:formatCode>
                <c:ptCount val="195"/>
                <c:pt idx="0">
                  <c:v>0</c:v>
                </c:pt>
                <c:pt idx="1">
                  <c:v>0.67479900000000004</c:v>
                </c:pt>
                <c:pt idx="2">
                  <c:v>1.5679399999999999</c:v>
                </c:pt>
                <c:pt idx="3">
                  <c:v>2.3779699999999999</c:v>
                </c:pt>
                <c:pt idx="4">
                  <c:v>3.1850999999999998</c:v>
                </c:pt>
                <c:pt idx="5">
                  <c:v>4.0818199999999996</c:v>
                </c:pt>
                <c:pt idx="6">
                  <c:v>4.9825900000000001</c:v>
                </c:pt>
                <c:pt idx="7">
                  <c:v>5.7863499999999997</c:v>
                </c:pt>
                <c:pt idx="8">
                  <c:v>6.5871199999999996</c:v>
                </c:pt>
                <c:pt idx="9">
                  <c:v>7.4916299999999998</c:v>
                </c:pt>
                <c:pt idx="10">
                  <c:v>8.4005100000000006</c:v>
                </c:pt>
                <c:pt idx="11">
                  <c:v>9.1976899999999997</c:v>
                </c:pt>
                <c:pt idx="12">
                  <c:v>9.9916699999999992</c:v>
                </c:pt>
                <c:pt idx="13">
                  <c:v>10.9047</c:v>
                </c:pt>
                <c:pt idx="14">
                  <c:v>11.822900000000001</c:v>
                </c:pt>
                <c:pt idx="15">
                  <c:v>12.6129</c:v>
                </c:pt>
                <c:pt idx="16">
                  <c:v>13.399100000000001</c:v>
                </c:pt>
                <c:pt idx="17">
                  <c:v>14.321</c:v>
                </c:pt>
                <c:pt idx="18">
                  <c:v>15.008900000000001</c:v>
                </c:pt>
                <c:pt idx="19">
                  <c:v>15.008900000000001</c:v>
                </c:pt>
                <c:pt idx="20">
                  <c:v>15.2471</c:v>
                </c:pt>
                <c:pt idx="21">
                  <c:v>16.029199999999999</c:v>
                </c:pt>
                <c:pt idx="22">
                  <c:v>16.808399999999999</c:v>
                </c:pt>
                <c:pt idx="23">
                  <c:v>17.738</c:v>
                </c:pt>
                <c:pt idx="24">
                  <c:v>18.671900000000001</c:v>
                </c:pt>
                <c:pt idx="25">
                  <c:v>19.447800000000001</c:v>
                </c:pt>
                <c:pt idx="26">
                  <c:v>20.221499999999999</c:v>
                </c:pt>
                <c:pt idx="27">
                  <c:v>21.16</c:v>
                </c:pt>
                <c:pt idx="28">
                  <c:v>22.103400000000001</c:v>
                </c:pt>
                <c:pt idx="29">
                  <c:v>22.873999999999999</c:v>
                </c:pt>
                <c:pt idx="30">
                  <c:v>23.6417</c:v>
                </c:pt>
                <c:pt idx="31">
                  <c:v>24.588799999999999</c:v>
                </c:pt>
                <c:pt idx="32">
                  <c:v>25.5398</c:v>
                </c:pt>
                <c:pt idx="33">
                  <c:v>26.303999999999998</c:v>
                </c:pt>
                <c:pt idx="34">
                  <c:v>27.065100000000001</c:v>
                </c:pt>
                <c:pt idx="35">
                  <c:v>28.019600000000001</c:v>
                </c:pt>
                <c:pt idx="36">
                  <c:v>28.9773</c:v>
                </c:pt>
                <c:pt idx="37">
                  <c:v>29.734400000000001</c:v>
                </c:pt>
                <c:pt idx="38">
                  <c:v>30.017900000000001</c:v>
                </c:pt>
                <c:pt idx="39">
                  <c:v>30.017900000000001</c:v>
                </c:pt>
                <c:pt idx="40">
                  <c:v>30.488600000000002</c:v>
                </c:pt>
                <c:pt idx="41">
                  <c:v>31.448499999999999</c:v>
                </c:pt>
                <c:pt idx="42">
                  <c:v>32.412500000000001</c:v>
                </c:pt>
                <c:pt idx="43">
                  <c:v>33.1631</c:v>
                </c:pt>
                <c:pt idx="44">
                  <c:v>33.911000000000001</c:v>
                </c:pt>
                <c:pt idx="45">
                  <c:v>34.878</c:v>
                </c:pt>
                <c:pt idx="46">
                  <c:v>35.8489</c:v>
                </c:pt>
                <c:pt idx="47">
                  <c:v>36.5931</c:v>
                </c:pt>
                <c:pt idx="48">
                  <c:v>37.334600000000002</c:v>
                </c:pt>
                <c:pt idx="49">
                  <c:v>38.308399999999999</c:v>
                </c:pt>
                <c:pt idx="50">
                  <c:v>39.286200000000001</c:v>
                </c:pt>
                <c:pt idx="51">
                  <c:v>40.023899999999998</c:v>
                </c:pt>
                <c:pt idx="52">
                  <c:v>40.758899999999997</c:v>
                </c:pt>
                <c:pt idx="53">
                  <c:v>41.739600000000003</c:v>
                </c:pt>
                <c:pt idx="54">
                  <c:v>42.7241</c:v>
                </c:pt>
                <c:pt idx="55">
                  <c:v>43.455399999999997</c:v>
                </c:pt>
                <c:pt idx="56">
                  <c:v>44.183999999999997</c:v>
                </c:pt>
                <c:pt idx="57">
                  <c:v>45.026800000000001</c:v>
                </c:pt>
                <c:pt idx="58">
                  <c:v>45.026800000000001</c:v>
                </c:pt>
                <c:pt idx="59">
                  <c:v>45.171500000000002</c:v>
                </c:pt>
                <c:pt idx="60">
                  <c:v>46.162799999999997</c:v>
                </c:pt>
                <c:pt idx="61">
                  <c:v>46.887700000000002</c:v>
                </c:pt>
                <c:pt idx="62">
                  <c:v>47.6098</c:v>
                </c:pt>
                <c:pt idx="63">
                  <c:v>48.603999999999999</c:v>
                </c:pt>
                <c:pt idx="64">
                  <c:v>49.601999999999997</c:v>
                </c:pt>
                <c:pt idx="65">
                  <c:v>50.320500000000003</c:v>
                </c:pt>
                <c:pt idx="66">
                  <c:v>51.036200000000001</c:v>
                </c:pt>
                <c:pt idx="67">
                  <c:v>52.037100000000002</c:v>
                </c:pt>
                <c:pt idx="68">
                  <c:v>53.041800000000002</c:v>
                </c:pt>
                <c:pt idx="69">
                  <c:v>53.753799999999998</c:v>
                </c:pt>
                <c:pt idx="70">
                  <c:v>54.463099999999997</c:v>
                </c:pt>
                <c:pt idx="71">
                  <c:v>55.470599999999997</c:v>
                </c:pt>
                <c:pt idx="72">
                  <c:v>56.481999999999999</c:v>
                </c:pt>
                <c:pt idx="73">
                  <c:v>57.1875</c:v>
                </c:pt>
                <c:pt idx="74">
                  <c:v>57.890300000000003</c:v>
                </c:pt>
                <c:pt idx="75">
                  <c:v>58.904499999999999</c:v>
                </c:pt>
                <c:pt idx="76">
                  <c:v>59.922499999999999</c:v>
                </c:pt>
                <c:pt idx="77">
                  <c:v>60.035800000000002</c:v>
                </c:pt>
                <c:pt idx="78">
                  <c:v>60.035800000000002</c:v>
                </c:pt>
                <c:pt idx="79">
                  <c:v>60.621499999999997</c:v>
                </c:pt>
                <c:pt idx="80">
                  <c:v>61.317900000000002</c:v>
                </c:pt>
                <c:pt idx="81">
                  <c:v>62.3386</c:v>
                </c:pt>
                <c:pt idx="82">
                  <c:v>63.363199999999999</c:v>
                </c:pt>
                <c:pt idx="83">
                  <c:v>64.055800000000005</c:v>
                </c:pt>
                <c:pt idx="84">
                  <c:v>64.745699999999999</c:v>
                </c:pt>
                <c:pt idx="85">
                  <c:v>65.772900000000007</c:v>
                </c:pt>
                <c:pt idx="86">
                  <c:v>66.804100000000005</c:v>
                </c:pt>
                <c:pt idx="87">
                  <c:v>67.490200000000002</c:v>
                </c:pt>
                <c:pt idx="88">
                  <c:v>68.173699999999997</c:v>
                </c:pt>
                <c:pt idx="89">
                  <c:v>69.207400000000007</c:v>
                </c:pt>
                <c:pt idx="90">
                  <c:v>70.245099999999994</c:v>
                </c:pt>
                <c:pt idx="91">
                  <c:v>70.924700000000001</c:v>
                </c:pt>
                <c:pt idx="92">
                  <c:v>71.601900000000001</c:v>
                </c:pt>
                <c:pt idx="93">
                  <c:v>72.642099999999999</c:v>
                </c:pt>
                <c:pt idx="94">
                  <c:v>73.686099999999996</c:v>
                </c:pt>
                <c:pt idx="95">
                  <c:v>74.359399999999994</c:v>
                </c:pt>
                <c:pt idx="96">
                  <c:v>75.030199999999994</c:v>
                </c:pt>
                <c:pt idx="97">
                  <c:v>75.044700000000006</c:v>
                </c:pt>
                <c:pt idx="98">
                  <c:v>75.044700000000006</c:v>
                </c:pt>
                <c:pt idx="99">
                  <c:v>76.076700000000002</c:v>
                </c:pt>
                <c:pt idx="100">
                  <c:v>77.126900000000006</c:v>
                </c:pt>
                <c:pt idx="101">
                  <c:v>77.793999999999997</c:v>
                </c:pt>
                <c:pt idx="102">
                  <c:v>78.458699999999993</c:v>
                </c:pt>
                <c:pt idx="103">
                  <c:v>79.511300000000006</c:v>
                </c:pt>
                <c:pt idx="104">
                  <c:v>80.567599999999999</c:v>
                </c:pt>
                <c:pt idx="105">
                  <c:v>81.2286</c:v>
                </c:pt>
                <c:pt idx="106">
                  <c:v>81.887200000000007</c:v>
                </c:pt>
                <c:pt idx="107">
                  <c:v>82.945899999999995</c:v>
                </c:pt>
                <c:pt idx="108">
                  <c:v>84.008200000000002</c:v>
                </c:pt>
                <c:pt idx="109">
                  <c:v>84.6631</c:v>
                </c:pt>
                <c:pt idx="110">
                  <c:v>85.315700000000007</c:v>
                </c:pt>
                <c:pt idx="111">
                  <c:v>86.380300000000005</c:v>
                </c:pt>
                <c:pt idx="112">
                  <c:v>87.448400000000007</c:v>
                </c:pt>
                <c:pt idx="113">
                  <c:v>88.097399999999993</c:v>
                </c:pt>
                <c:pt idx="114">
                  <c:v>88.744200000000006</c:v>
                </c:pt>
                <c:pt idx="115">
                  <c:v>89.814499999999995</c:v>
                </c:pt>
                <c:pt idx="116">
                  <c:v>90.053600000000003</c:v>
                </c:pt>
                <c:pt idx="117">
                  <c:v>90.053600000000003</c:v>
                </c:pt>
                <c:pt idx="118">
                  <c:v>90.888400000000004</c:v>
                </c:pt>
                <c:pt idx="119">
                  <c:v>91.531499999999994</c:v>
                </c:pt>
                <c:pt idx="120">
                  <c:v>92.172499999999999</c:v>
                </c:pt>
                <c:pt idx="121">
                  <c:v>93.248500000000007</c:v>
                </c:pt>
                <c:pt idx="122">
                  <c:v>94.328000000000003</c:v>
                </c:pt>
                <c:pt idx="123">
                  <c:v>94.965299999999999</c:v>
                </c:pt>
                <c:pt idx="124">
                  <c:v>95.600499999999997</c:v>
                </c:pt>
                <c:pt idx="125">
                  <c:v>96.682100000000005</c:v>
                </c:pt>
                <c:pt idx="126">
                  <c:v>97.767399999999995</c:v>
                </c:pt>
                <c:pt idx="127">
                  <c:v>98.398799999999994</c:v>
                </c:pt>
                <c:pt idx="128">
                  <c:v>99.028099999999995</c:v>
                </c:pt>
                <c:pt idx="129">
                  <c:v>100.11499999999999</c:v>
                </c:pt>
                <c:pt idx="130">
                  <c:v>101.206</c:v>
                </c:pt>
                <c:pt idx="131">
                  <c:v>101.83199999999999</c:v>
                </c:pt>
                <c:pt idx="132">
                  <c:v>102.455</c:v>
                </c:pt>
                <c:pt idx="133">
                  <c:v>103.548</c:v>
                </c:pt>
                <c:pt idx="134">
                  <c:v>104.645</c:v>
                </c:pt>
                <c:pt idx="135">
                  <c:v>105.063</c:v>
                </c:pt>
                <c:pt idx="136">
                  <c:v>105.063</c:v>
                </c:pt>
                <c:pt idx="137">
                  <c:v>105.264</c:v>
                </c:pt>
                <c:pt idx="138">
                  <c:v>105.88200000000001</c:v>
                </c:pt>
                <c:pt idx="139">
                  <c:v>106.98</c:v>
                </c:pt>
                <c:pt idx="140">
                  <c:v>108.08199999999999</c:v>
                </c:pt>
                <c:pt idx="141">
                  <c:v>108.696</c:v>
                </c:pt>
                <c:pt idx="142">
                  <c:v>109.30800000000001</c:v>
                </c:pt>
                <c:pt idx="143">
                  <c:v>110.41200000000001</c:v>
                </c:pt>
                <c:pt idx="144">
                  <c:v>111.51900000000001</c:v>
                </c:pt>
                <c:pt idx="145">
                  <c:v>112.127</c:v>
                </c:pt>
                <c:pt idx="146">
                  <c:v>112.733</c:v>
                </c:pt>
                <c:pt idx="147">
                  <c:v>113.843</c:v>
                </c:pt>
                <c:pt idx="148">
                  <c:v>114.955</c:v>
                </c:pt>
                <c:pt idx="149">
                  <c:v>115.55800000000001</c:v>
                </c:pt>
                <c:pt idx="150">
                  <c:v>116.158</c:v>
                </c:pt>
                <c:pt idx="151">
                  <c:v>117.273</c:v>
                </c:pt>
                <c:pt idx="152">
                  <c:v>118.39100000000001</c:v>
                </c:pt>
                <c:pt idx="153">
                  <c:v>118.98699999999999</c:v>
                </c:pt>
                <c:pt idx="154">
                  <c:v>119.58199999999999</c:v>
                </c:pt>
                <c:pt idx="155">
                  <c:v>120.072</c:v>
                </c:pt>
                <c:pt idx="156">
                  <c:v>120.072</c:v>
                </c:pt>
                <c:pt idx="157">
                  <c:v>120.70099999999999</c:v>
                </c:pt>
                <c:pt idx="158">
                  <c:v>121.825</c:v>
                </c:pt>
                <c:pt idx="159">
                  <c:v>122.416</c:v>
                </c:pt>
                <c:pt idx="160">
                  <c:v>123.006</c:v>
                </c:pt>
                <c:pt idx="161">
                  <c:v>124.13200000000001</c:v>
                </c:pt>
                <c:pt idx="162">
                  <c:v>125.261</c:v>
                </c:pt>
                <c:pt idx="163">
                  <c:v>125.84699999999999</c:v>
                </c:pt>
                <c:pt idx="164">
                  <c:v>126.431</c:v>
                </c:pt>
                <c:pt idx="165">
                  <c:v>127.562</c:v>
                </c:pt>
                <c:pt idx="166">
                  <c:v>128.69399999999999</c:v>
                </c:pt>
                <c:pt idx="167">
                  <c:v>129.27600000000001</c:v>
                </c:pt>
                <c:pt idx="168">
                  <c:v>129.85400000000001</c:v>
                </c:pt>
                <c:pt idx="169">
                  <c:v>130.988</c:v>
                </c:pt>
                <c:pt idx="170">
                  <c:v>132.12200000000001</c:v>
                </c:pt>
                <c:pt idx="171">
                  <c:v>132.697</c:v>
                </c:pt>
                <c:pt idx="172">
                  <c:v>133.27099999999999</c:v>
                </c:pt>
                <c:pt idx="173">
                  <c:v>134.40600000000001</c:v>
                </c:pt>
                <c:pt idx="174">
                  <c:v>135.08000000000001</c:v>
                </c:pt>
                <c:pt idx="175">
                  <c:v>135.08000000000001</c:v>
                </c:pt>
                <c:pt idx="176">
                  <c:v>135.54499999999999</c:v>
                </c:pt>
                <c:pt idx="177">
                  <c:v>136.11500000000001</c:v>
                </c:pt>
                <c:pt idx="178">
                  <c:v>136.68299999999999</c:v>
                </c:pt>
                <c:pt idx="179">
                  <c:v>137.82300000000001</c:v>
                </c:pt>
                <c:pt idx="180">
                  <c:v>138.965</c:v>
                </c:pt>
                <c:pt idx="181">
                  <c:v>139.529</c:v>
                </c:pt>
                <c:pt idx="182">
                  <c:v>140.09200000000001</c:v>
                </c:pt>
                <c:pt idx="183">
                  <c:v>141.23599999999999</c:v>
                </c:pt>
                <c:pt idx="184">
                  <c:v>142.38300000000001</c:v>
                </c:pt>
                <c:pt idx="185">
                  <c:v>142.94200000000001</c:v>
                </c:pt>
                <c:pt idx="186">
                  <c:v>143.499</c:v>
                </c:pt>
                <c:pt idx="187">
                  <c:v>144.648</c:v>
                </c:pt>
                <c:pt idx="188">
                  <c:v>145.79900000000001</c:v>
                </c:pt>
                <c:pt idx="189">
                  <c:v>146.352</c:v>
                </c:pt>
                <c:pt idx="190">
                  <c:v>146.90299999999999</c:v>
                </c:pt>
                <c:pt idx="191">
                  <c:v>148.05600000000001</c:v>
                </c:pt>
                <c:pt idx="192">
                  <c:v>149.21199999999999</c:v>
                </c:pt>
                <c:pt idx="193">
                  <c:v>149.75899999999999</c:v>
                </c:pt>
                <c:pt idx="194">
                  <c:v>150.089</c:v>
                </c:pt>
              </c:numCache>
            </c:numRef>
          </c:xVal>
          <c:yVal>
            <c:numRef>
              <c:f>Tabelle2!$O$5:$O$199</c:f>
              <c:numCache>
                <c:formatCode>General</c:formatCode>
                <c:ptCount val="195"/>
                <c:pt idx="0">
                  <c:v>261.69200000000001</c:v>
                </c:pt>
                <c:pt idx="1">
                  <c:v>262</c:v>
                </c:pt>
                <c:pt idx="2">
                  <c:v>262.524</c:v>
                </c:pt>
                <c:pt idx="3">
                  <c:v>263.02600000000001</c:v>
                </c:pt>
                <c:pt idx="4">
                  <c:v>263.57900000000001</c:v>
                </c:pt>
                <c:pt idx="5">
                  <c:v>264.22199999999998</c:v>
                </c:pt>
                <c:pt idx="6">
                  <c:v>265.04399999999998</c:v>
                </c:pt>
                <c:pt idx="7">
                  <c:v>265.77800000000002</c:v>
                </c:pt>
                <c:pt idx="8">
                  <c:v>266.66500000000002</c:v>
                </c:pt>
                <c:pt idx="9">
                  <c:v>267.66699999999997</c:v>
                </c:pt>
                <c:pt idx="10">
                  <c:v>269.67899999999997</c:v>
                </c:pt>
                <c:pt idx="11">
                  <c:v>271.44400000000002</c:v>
                </c:pt>
                <c:pt idx="12">
                  <c:v>273.822</c:v>
                </c:pt>
                <c:pt idx="13">
                  <c:v>276.52600000000001</c:v>
                </c:pt>
                <c:pt idx="14">
                  <c:v>295.19</c:v>
                </c:pt>
                <c:pt idx="15">
                  <c:v>311.22199999999998</c:v>
                </c:pt>
                <c:pt idx="16">
                  <c:v>342.36700000000013</c:v>
                </c:pt>
                <c:pt idx="17">
                  <c:v>347.17515611261371</c:v>
                </c:pt>
                <c:pt idx="18">
                  <c:v>352.05083732315802</c:v>
                </c:pt>
                <c:pt idx="19">
                  <c:v>356.99499194502886</c:v>
                </c:pt>
                <c:pt idx="20">
                  <c:v>362.00858160960786</c:v>
                </c:pt>
                <c:pt idx="21">
                  <c:v>367.09258145329835</c:v>
                </c:pt>
                <c:pt idx="22">
                  <c:v>372.24798030718841</c:v>
                </c:pt>
                <c:pt idx="23">
                  <c:v>377.47578088937667</c:v>
                </c:pt>
                <c:pt idx="24">
                  <c:v>382.77700000000016</c:v>
                </c:pt>
                <c:pt idx="25">
                  <c:v>411.66699999999997</c:v>
                </c:pt>
                <c:pt idx="26">
                  <c:v>432.95400000000001</c:v>
                </c:pt>
                <c:pt idx="27">
                  <c:v>458.77800000000002</c:v>
                </c:pt>
                <c:pt idx="28">
                  <c:v>469.786</c:v>
                </c:pt>
                <c:pt idx="29">
                  <c:v>478.77800000000002</c:v>
                </c:pt>
                <c:pt idx="30">
                  <c:v>481.762</c:v>
                </c:pt>
                <c:pt idx="31">
                  <c:v>485.44400000000002</c:v>
                </c:pt>
                <c:pt idx="32">
                  <c:v>486.30700000000002</c:v>
                </c:pt>
                <c:pt idx="33">
                  <c:v>486.97500000000002</c:v>
                </c:pt>
                <c:pt idx="34">
                  <c:v>487.64100000000002</c:v>
                </c:pt>
                <c:pt idx="35">
                  <c:v>488.44400000000002</c:v>
                </c:pt>
                <c:pt idx="36">
                  <c:v>488.69299999999998</c:v>
                </c:pt>
                <c:pt idx="37">
                  <c:v>488.88900000000001</c:v>
                </c:pt>
                <c:pt idx="38">
                  <c:v>488.90699999999998</c:v>
                </c:pt>
                <c:pt idx="39">
                  <c:v>488.90699999999998</c:v>
                </c:pt>
                <c:pt idx="40">
                  <c:v>488.93799999999999</c:v>
                </c:pt>
                <c:pt idx="41">
                  <c:v>488.96899999999999</c:v>
                </c:pt>
                <c:pt idx="42">
                  <c:v>489</c:v>
                </c:pt>
                <c:pt idx="43">
                  <c:v>489</c:v>
                </c:pt>
                <c:pt idx="44">
                  <c:v>489</c:v>
                </c:pt>
                <c:pt idx="45">
                  <c:v>489</c:v>
                </c:pt>
                <c:pt idx="46">
                  <c:v>489</c:v>
                </c:pt>
                <c:pt idx="47">
                  <c:v>489</c:v>
                </c:pt>
                <c:pt idx="48">
                  <c:v>489</c:v>
                </c:pt>
                <c:pt idx="49">
                  <c:v>489</c:v>
                </c:pt>
                <c:pt idx="50">
                  <c:v>489</c:v>
                </c:pt>
                <c:pt idx="51">
                  <c:v>489</c:v>
                </c:pt>
                <c:pt idx="52">
                  <c:v>489</c:v>
                </c:pt>
                <c:pt idx="53">
                  <c:v>489</c:v>
                </c:pt>
                <c:pt idx="54">
                  <c:v>489</c:v>
                </c:pt>
                <c:pt idx="55">
                  <c:v>489</c:v>
                </c:pt>
                <c:pt idx="56">
                  <c:v>489</c:v>
                </c:pt>
                <c:pt idx="57">
                  <c:v>489</c:v>
                </c:pt>
                <c:pt idx="58">
                  <c:v>489</c:v>
                </c:pt>
                <c:pt idx="59">
                  <c:v>489</c:v>
                </c:pt>
                <c:pt idx="60">
                  <c:v>489</c:v>
                </c:pt>
                <c:pt idx="61">
                  <c:v>489</c:v>
                </c:pt>
                <c:pt idx="62">
                  <c:v>489</c:v>
                </c:pt>
                <c:pt idx="63">
                  <c:v>489</c:v>
                </c:pt>
                <c:pt idx="64">
                  <c:v>489</c:v>
                </c:pt>
                <c:pt idx="65">
                  <c:v>489</c:v>
                </c:pt>
                <c:pt idx="66">
                  <c:v>489</c:v>
                </c:pt>
                <c:pt idx="67">
                  <c:v>489</c:v>
                </c:pt>
                <c:pt idx="68">
                  <c:v>489</c:v>
                </c:pt>
                <c:pt idx="69">
                  <c:v>489</c:v>
                </c:pt>
                <c:pt idx="70">
                  <c:v>489</c:v>
                </c:pt>
                <c:pt idx="71">
                  <c:v>489</c:v>
                </c:pt>
                <c:pt idx="72">
                  <c:v>489</c:v>
                </c:pt>
                <c:pt idx="73">
                  <c:v>489</c:v>
                </c:pt>
                <c:pt idx="74">
                  <c:v>489</c:v>
                </c:pt>
                <c:pt idx="75">
                  <c:v>489</c:v>
                </c:pt>
                <c:pt idx="76">
                  <c:v>489</c:v>
                </c:pt>
                <c:pt idx="77">
                  <c:v>489</c:v>
                </c:pt>
                <c:pt idx="78">
                  <c:v>489</c:v>
                </c:pt>
                <c:pt idx="79">
                  <c:v>489</c:v>
                </c:pt>
                <c:pt idx="80">
                  <c:v>489</c:v>
                </c:pt>
                <c:pt idx="81">
                  <c:v>489</c:v>
                </c:pt>
                <c:pt idx="82">
                  <c:v>489</c:v>
                </c:pt>
                <c:pt idx="83">
                  <c:v>489</c:v>
                </c:pt>
                <c:pt idx="84">
                  <c:v>489</c:v>
                </c:pt>
                <c:pt idx="85">
                  <c:v>489</c:v>
                </c:pt>
                <c:pt idx="86">
                  <c:v>489</c:v>
                </c:pt>
                <c:pt idx="87">
                  <c:v>489</c:v>
                </c:pt>
                <c:pt idx="88">
                  <c:v>489</c:v>
                </c:pt>
                <c:pt idx="89">
                  <c:v>489</c:v>
                </c:pt>
                <c:pt idx="90">
                  <c:v>489</c:v>
                </c:pt>
                <c:pt idx="91">
                  <c:v>489</c:v>
                </c:pt>
                <c:pt idx="92">
                  <c:v>489</c:v>
                </c:pt>
                <c:pt idx="93">
                  <c:v>489</c:v>
                </c:pt>
                <c:pt idx="94">
                  <c:v>489</c:v>
                </c:pt>
                <c:pt idx="95">
                  <c:v>489</c:v>
                </c:pt>
                <c:pt idx="96">
                  <c:v>489</c:v>
                </c:pt>
                <c:pt idx="97">
                  <c:v>489</c:v>
                </c:pt>
                <c:pt idx="98">
                  <c:v>489</c:v>
                </c:pt>
                <c:pt idx="99">
                  <c:v>489</c:v>
                </c:pt>
                <c:pt idx="100">
                  <c:v>489</c:v>
                </c:pt>
                <c:pt idx="101">
                  <c:v>489</c:v>
                </c:pt>
                <c:pt idx="102">
                  <c:v>489</c:v>
                </c:pt>
                <c:pt idx="103">
                  <c:v>489</c:v>
                </c:pt>
                <c:pt idx="104">
                  <c:v>489</c:v>
                </c:pt>
                <c:pt idx="105">
                  <c:v>489</c:v>
                </c:pt>
                <c:pt idx="106">
                  <c:v>489</c:v>
                </c:pt>
                <c:pt idx="107">
                  <c:v>489</c:v>
                </c:pt>
                <c:pt idx="108">
                  <c:v>489</c:v>
                </c:pt>
                <c:pt idx="109">
                  <c:v>489</c:v>
                </c:pt>
                <c:pt idx="110">
                  <c:v>489</c:v>
                </c:pt>
                <c:pt idx="111">
                  <c:v>489</c:v>
                </c:pt>
                <c:pt idx="112">
                  <c:v>489</c:v>
                </c:pt>
                <c:pt idx="113">
                  <c:v>489</c:v>
                </c:pt>
                <c:pt idx="114">
                  <c:v>489</c:v>
                </c:pt>
                <c:pt idx="115">
                  <c:v>489</c:v>
                </c:pt>
                <c:pt idx="116">
                  <c:v>489</c:v>
                </c:pt>
                <c:pt idx="117">
                  <c:v>489</c:v>
                </c:pt>
                <c:pt idx="118">
                  <c:v>489</c:v>
                </c:pt>
                <c:pt idx="119">
                  <c:v>489</c:v>
                </c:pt>
                <c:pt idx="120">
                  <c:v>489</c:v>
                </c:pt>
                <c:pt idx="121">
                  <c:v>489</c:v>
                </c:pt>
                <c:pt idx="122">
                  <c:v>489</c:v>
                </c:pt>
                <c:pt idx="123">
                  <c:v>489</c:v>
                </c:pt>
                <c:pt idx="124">
                  <c:v>489</c:v>
                </c:pt>
                <c:pt idx="125">
                  <c:v>489</c:v>
                </c:pt>
                <c:pt idx="126">
                  <c:v>489</c:v>
                </c:pt>
                <c:pt idx="127">
                  <c:v>489</c:v>
                </c:pt>
                <c:pt idx="128">
                  <c:v>489</c:v>
                </c:pt>
                <c:pt idx="129">
                  <c:v>489</c:v>
                </c:pt>
                <c:pt idx="130">
                  <c:v>489</c:v>
                </c:pt>
                <c:pt idx="131">
                  <c:v>489</c:v>
                </c:pt>
                <c:pt idx="132">
                  <c:v>489</c:v>
                </c:pt>
                <c:pt idx="133">
                  <c:v>489</c:v>
                </c:pt>
                <c:pt idx="134">
                  <c:v>489</c:v>
                </c:pt>
                <c:pt idx="135">
                  <c:v>489</c:v>
                </c:pt>
                <c:pt idx="136">
                  <c:v>489</c:v>
                </c:pt>
                <c:pt idx="137">
                  <c:v>489</c:v>
                </c:pt>
                <c:pt idx="138">
                  <c:v>489</c:v>
                </c:pt>
                <c:pt idx="139">
                  <c:v>489</c:v>
                </c:pt>
                <c:pt idx="140">
                  <c:v>489</c:v>
                </c:pt>
                <c:pt idx="141">
                  <c:v>489</c:v>
                </c:pt>
                <c:pt idx="142">
                  <c:v>489</c:v>
                </c:pt>
                <c:pt idx="143">
                  <c:v>489</c:v>
                </c:pt>
                <c:pt idx="144">
                  <c:v>489</c:v>
                </c:pt>
                <c:pt idx="145">
                  <c:v>489</c:v>
                </c:pt>
                <c:pt idx="146">
                  <c:v>489</c:v>
                </c:pt>
                <c:pt idx="147">
                  <c:v>489</c:v>
                </c:pt>
                <c:pt idx="148">
                  <c:v>489</c:v>
                </c:pt>
                <c:pt idx="149">
                  <c:v>489</c:v>
                </c:pt>
                <c:pt idx="150">
                  <c:v>489</c:v>
                </c:pt>
                <c:pt idx="151">
                  <c:v>489</c:v>
                </c:pt>
                <c:pt idx="152">
                  <c:v>488.928</c:v>
                </c:pt>
                <c:pt idx="153">
                  <c:v>488.90800000000002</c:v>
                </c:pt>
                <c:pt idx="154">
                  <c:v>488.88900000000001</c:v>
                </c:pt>
                <c:pt idx="155">
                  <c:v>488.84100000000001</c:v>
                </c:pt>
                <c:pt idx="156">
                  <c:v>488.84100000000001</c:v>
                </c:pt>
                <c:pt idx="157">
                  <c:v>488.78</c:v>
                </c:pt>
                <c:pt idx="158">
                  <c:v>488.59800000000001</c:v>
                </c:pt>
                <c:pt idx="159">
                  <c:v>488.44400000000002</c:v>
                </c:pt>
                <c:pt idx="160">
                  <c:v>487.94799999999998</c:v>
                </c:pt>
                <c:pt idx="161">
                  <c:v>487</c:v>
                </c:pt>
                <c:pt idx="162">
                  <c:v>485.976</c:v>
                </c:pt>
                <c:pt idx="163">
                  <c:v>485.44400000000002</c:v>
                </c:pt>
                <c:pt idx="164">
                  <c:v>483.24799999999999</c:v>
                </c:pt>
                <c:pt idx="165">
                  <c:v>479</c:v>
                </c:pt>
                <c:pt idx="166">
                  <c:v>466.00099999999998</c:v>
                </c:pt>
                <c:pt idx="167">
                  <c:v>459.33300000000003</c:v>
                </c:pt>
                <c:pt idx="168">
                  <c:v>443.21600000000001</c:v>
                </c:pt>
                <c:pt idx="169">
                  <c:v>411.66699999999997</c:v>
                </c:pt>
                <c:pt idx="170">
                  <c:v>360.71499999999997</c:v>
                </c:pt>
                <c:pt idx="171">
                  <c:v>334.88900000000001</c:v>
                </c:pt>
                <c:pt idx="172">
                  <c:v>325.08600000000001</c:v>
                </c:pt>
                <c:pt idx="173">
                  <c:v>305.66699999999997</c:v>
                </c:pt>
                <c:pt idx="174">
                  <c:v>306.41199999999998</c:v>
                </c:pt>
                <c:pt idx="175">
                  <c:v>306.41199999999998</c:v>
                </c:pt>
                <c:pt idx="176">
                  <c:v>306.92500000000001</c:v>
                </c:pt>
                <c:pt idx="177">
                  <c:v>307.55600000000015</c:v>
                </c:pt>
                <c:pt idx="178">
                  <c:v>305.36611102257467</c:v>
                </c:pt>
                <c:pt idx="179">
                  <c:v>303.19181469732786</c:v>
                </c:pt>
                <c:pt idx="180">
                  <c:v>301.03300000000019</c:v>
                </c:pt>
                <c:pt idx="181">
                  <c:v>291.11099999999999</c:v>
                </c:pt>
                <c:pt idx="182">
                  <c:v>284.40699999999998</c:v>
                </c:pt>
                <c:pt idx="183">
                  <c:v>270.77800000000002</c:v>
                </c:pt>
                <c:pt idx="184">
                  <c:v>268.61099999999999</c:v>
                </c:pt>
                <c:pt idx="185">
                  <c:v>267.57400000000001</c:v>
                </c:pt>
                <c:pt idx="186">
                  <c:v>266.93900000000002</c:v>
                </c:pt>
                <c:pt idx="187">
                  <c:v>265.55399999999997</c:v>
                </c:pt>
                <c:pt idx="188">
                  <c:v>264.76600000000002</c:v>
                </c:pt>
                <c:pt idx="189">
                  <c:v>264.351</c:v>
                </c:pt>
                <c:pt idx="190">
                  <c:v>264.154</c:v>
                </c:pt>
                <c:pt idx="191">
                  <c:v>263.77800000000002</c:v>
                </c:pt>
                <c:pt idx="192">
                  <c:v>263.25</c:v>
                </c:pt>
                <c:pt idx="193">
                  <c:v>263</c:v>
                </c:pt>
                <c:pt idx="194">
                  <c:v>262.84899999999999</c:v>
                </c:pt>
              </c:numCache>
            </c:numRef>
          </c:yVal>
          <c:smooth val="1"/>
          <c:extLst>
            <c:ext xmlns:c16="http://schemas.microsoft.com/office/drawing/2014/chart" uri="{C3380CC4-5D6E-409C-BE32-E72D297353CC}">
              <c16:uniqueId val="{00000000-AAFC-4946-8309-BE81E82FF62E}"/>
            </c:ext>
          </c:extLst>
        </c:ser>
        <c:ser>
          <c:idx val="1"/>
          <c:order val="1"/>
          <c:spPr>
            <a:ln w="28575" cap="rnd">
              <a:solidFill>
                <a:srgbClr val="C00000"/>
              </a:solidFill>
              <a:prstDash val="solid"/>
              <a:round/>
            </a:ln>
            <a:effectLst/>
          </c:spPr>
          <c:marker>
            <c:symbol val="none"/>
          </c:marker>
          <c:errBars>
            <c:errDir val="y"/>
            <c:errBarType val="both"/>
            <c:errValType val="cust"/>
            <c:noEndCap val="0"/>
            <c:plus>
              <c:numRef>
                <c:f>Tabelle2!$R$5:$R$154</c:f>
                <c:numCache>
                  <c:formatCode>General</c:formatCode>
                  <c:ptCount val="150"/>
                  <c:pt idx="0">
                    <c:v>15.412837362262522</c:v>
                  </c:pt>
                  <c:pt idx="1">
                    <c:v>8.2192186706253025</c:v>
                  </c:pt>
                  <c:pt idx="2">
                    <c:v>15.937377450509228</c:v>
                  </c:pt>
                  <c:pt idx="3">
                    <c:v>23.697163449568293</c:v>
                  </c:pt>
                  <c:pt idx="4">
                    <c:v>16.872067646458351</c:v>
                  </c:pt>
                  <c:pt idx="5">
                    <c:v>10.873004286866726</c:v>
                  </c:pt>
                  <c:pt idx="6">
                    <c:v>6.9442222186665532</c:v>
                  </c:pt>
                  <c:pt idx="7">
                    <c:v>11.775681155103795</c:v>
                  </c:pt>
                  <c:pt idx="8">
                    <c:v>11.145502331533658</c:v>
                  </c:pt>
                  <c:pt idx="9">
                    <c:v>15.107025591499546</c:v>
                  </c:pt>
                  <c:pt idx="10">
                    <c:v>29.4089933334837</c:v>
                  </c:pt>
                  <c:pt idx="11">
                    <c:v>13.021349989749739</c:v>
                  </c:pt>
                  <c:pt idx="12">
                    <c:v>2.6246692913372702</c:v>
                  </c:pt>
                  <c:pt idx="13">
                    <c:v>11.585431464655176</c:v>
                  </c:pt>
                  <c:pt idx="14">
                    <c:v>10.780641085864152</c:v>
                  </c:pt>
                  <c:pt idx="15">
                    <c:v>8.2865352631040352</c:v>
                  </c:pt>
                  <c:pt idx="16">
                    <c:v>11.775681155103795</c:v>
                  </c:pt>
                  <c:pt idx="17">
                    <c:v>3.39934634239519</c:v>
                  </c:pt>
                  <c:pt idx="18">
                    <c:v>28.709270666845967</c:v>
                  </c:pt>
                  <c:pt idx="19">
                    <c:v>25.978623691198287</c:v>
                  </c:pt>
                  <c:pt idx="20">
                    <c:v>36.724197290977877</c:v>
                  </c:pt>
                  <c:pt idx="21">
                    <c:v>43.744205965539663</c:v>
                  </c:pt>
                  <c:pt idx="22">
                    <c:v>38.594760726756107</c:v>
                  </c:pt>
                  <c:pt idx="23">
                    <c:v>34.344658326376688</c:v>
                  </c:pt>
                  <c:pt idx="24">
                    <c:v>33.875589375766673</c:v>
                  </c:pt>
                  <c:pt idx="25">
                    <c:v>34.120700787384514</c:v>
                  </c:pt>
                  <c:pt idx="26">
                    <c:v>50.576674465607169</c:v>
                  </c:pt>
                  <c:pt idx="27">
                    <c:v>40.663934334438864</c:v>
                  </c:pt>
                  <c:pt idx="28">
                    <c:v>51.259687431309565</c:v>
                  </c:pt>
                  <c:pt idx="29">
                    <c:v>36.380703065712673</c:v>
                  </c:pt>
                  <c:pt idx="30">
                    <c:v>22.425184255405547</c:v>
                  </c:pt>
                  <c:pt idx="31">
                    <c:v>18.78533707147383</c:v>
                  </c:pt>
                  <c:pt idx="32">
                    <c:v>9.8770215933527012</c:v>
                  </c:pt>
                  <c:pt idx="33">
                    <c:v>3.8586123009300755</c:v>
                  </c:pt>
                  <c:pt idx="34">
                    <c:v>7.1336448530108996</c:v>
                  </c:pt>
                  <c:pt idx="35">
                    <c:v>5.715476066494082</c:v>
                  </c:pt>
                  <c:pt idx="36">
                    <c:v>7.3181661333667165</c:v>
                  </c:pt>
                  <c:pt idx="37">
                    <c:v>6.182412330330469</c:v>
                  </c:pt>
                  <c:pt idx="38">
                    <c:v>7.1336448530108996</c:v>
                  </c:pt>
                  <c:pt idx="39">
                    <c:v>5.7348835113617511</c:v>
                  </c:pt>
                  <c:pt idx="40">
                    <c:v>7.4833147735478827</c:v>
                  </c:pt>
                  <c:pt idx="41">
                    <c:v>3.2998316455372221</c:v>
                  </c:pt>
                  <c:pt idx="42">
                    <c:v>10.780641085864152</c:v>
                  </c:pt>
                  <c:pt idx="43">
                    <c:v>3.5590260840104371</c:v>
                  </c:pt>
                  <c:pt idx="44">
                    <c:v>5.6568542494923806</c:v>
                  </c:pt>
                  <c:pt idx="45">
                    <c:v>3.5590260840104371</c:v>
                  </c:pt>
                  <c:pt idx="46">
                    <c:v>6.182412330330469</c:v>
                  </c:pt>
                  <c:pt idx="47">
                    <c:v>10.274023338281626</c:v>
                  </c:pt>
                  <c:pt idx="48">
                    <c:v>8.2192186706253025</c:v>
                  </c:pt>
                  <c:pt idx="49">
                    <c:v>4.9888765156985881</c:v>
                  </c:pt>
                  <c:pt idx="50">
                    <c:v>12.498888839501783</c:v>
                  </c:pt>
                  <c:pt idx="51">
                    <c:v>15.412837362262522</c:v>
                  </c:pt>
                  <c:pt idx="52">
                    <c:v>9.9331096171675597</c:v>
                  </c:pt>
                  <c:pt idx="53">
                    <c:v>8.6023252670426267</c:v>
                  </c:pt>
                  <c:pt idx="54">
                    <c:v>0.47140452079103168</c:v>
                  </c:pt>
                  <c:pt idx="55">
                    <c:v>10.624918300339484</c:v>
                  </c:pt>
                  <c:pt idx="56">
                    <c:v>7.3181661333667165</c:v>
                  </c:pt>
                  <c:pt idx="57">
                    <c:v>4.0276819911981914</c:v>
                  </c:pt>
                  <c:pt idx="58">
                    <c:v>6.97614984548545</c:v>
                  </c:pt>
                  <c:pt idx="59">
                    <c:v>5.8878405775518976</c:v>
                  </c:pt>
                  <c:pt idx="60">
                    <c:v>2.8674417556808756</c:v>
                  </c:pt>
                  <c:pt idx="61">
                    <c:v>4.4969125210773475</c:v>
                  </c:pt>
                  <c:pt idx="62">
                    <c:v>8.8317608663278477</c:v>
                  </c:pt>
                  <c:pt idx="63">
                    <c:v>10.780641085864152</c:v>
                  </c:pt>
                  <c:pt idx="64">
                    <c:v>9.9777530313971763</c:v>
                  </c:pt>
                  <c:pt idx="65">
                    <c:v>6.2360956446232363</c:v>
                  </c:pt>
                  <c:pt idx="66">
                    <c:v>9.9331096171675597</c:v>
                  </c:pt>
                  <c:pt idx="67">
                    <c:v>13.4412301024373</c:v>
                  </c:pt>
                  <c:pt idx="68">
                    <c:v>7.7602978178818773</c:v>
                  </c:pt>
                  <c:pt idx="69">
                    <c:v>1.247219128924647</c:v>
                  </c:pt>
                  <c:pt idx="70">
                    <c:v>8.3798700599843556</c:v>
                  </c:pt>
                  <c:pt idx="71">
                    <c:v>6.5319726474218083</c:v>
                  </c:pt>
                  <c:pt idx="72">
                    <c:v>3.6817870057290873</c:v>
                  </c:pt>
                  <c:pt idx="73">
                    <c:v>3.2998316455372221</c:v>
                  </c:pt>
                  <c:pt idx="74">
                    <c:v>3.2998316455372221</c:v>
                  </c:pt>
                  <c:pt idx="75">
                    <c:v>4.2426406871192848</c:v>
                  </c:pt>
                  <c:pt idx="76">
                    <c:v>3.8586123009300755</c:v>
                  </c:pt>
                  <c:pt idx="77">
                    <c:v>6.3770421565696633</c:v>
                  </c:pt>
                  <c:pt idx="78">
                    <c:v>4.1096093353126513</c:v>
                  </c:pt>
                  <c:pt idx="79">
                    <c:v>3.6817870057290873</c:v>
                  </c:pt>
                  <c:pt idx="80">
                    <c:v>6.1282587702834119</c:v>
                  </c:pt>
                  <c:pt idx="81">
                    <c:v>2.3570226039551581</c:v>
                  </c:pt>
                  <c:pt idx="82">
                    <c:v>4.1096093353126513</c:v>
                  </c:pt>
                  <c:pt idx="83">
                    <c:v>4.4969125210773475</c:v>
                  </c:pt>
                  <c:pt idx="84">
                    <c:v>2.1602468994692869</c:v>
                  </c:pt>
                  <c:pt idx="85">
                    <c:v>5.715476066494082</c:v>
                  </c:pt>
                  <c:pt idx="86">
                    <c:v>1.699673171197595</c:v>
                  </c:pt>
                  <c:pt idx="87">
                    <c:v>0.94280904158206336</c:v>
                  </c:pt>
                  <c:pt idx="88">
                    <c:v>3.7416573867739413</c:v>
                  </c:pt>
                  <c:pt idx="89">
                    <c:v>1.4142135623730951</c:v>
                  </c:pt>
                  <c:pt idx="90">
                    <c:v>9.1043335224984414</c:v>
                  </c:pt>
                  <c:pt idx="91">
                    <c:v>2.8674417556808756</c:v>
                  </c:pt>
                  <c:pt idx="92">
                    <c:v>6.164414002968976</c:v>
                  </c:pt>
                  <c:pt idx="93">
                    <c:v>6.8475461947247123</c:v>
                  </c:pt>
                  <c:pt idx="94">
                    <c:v>15.062831370260005</c:v>
                  </c:pt>
                  <c:pt idx="95">
                    <c:v>9.0921211313239034</c:v>
                  </c:pt>
                  <c:pt idx="96">
                    <c:v>4.9665548085837798</c:v>
                  </c:pt>
                  <c:pt idx="97">
                    <c:v>11.08552609887726</c:v>
                  </c:pt>
                  <c:pt idx="98">
                    <c:v>8.5764535535124047</c:v>
                  </c:pt>
                  <c:pt idx="99">
                    <c:v>6.1282587702834119</c:v>
                  </c:pt>
                  <c:pt idx="100">
                    <c:v>4.9888765156985881</c:v>
                  </c:pt>
                  <c:pt idx="101">
                    <c:v>4.4969125210773475</c:v>
                  </c:pt>
                  <c:pt idx="102">
                    <c:v>3.0912061651652349</c:v>
                  </c:pt>
                  <c:pt idx="103">
                    <c:v>8.7305339024725299</c:v>
                  </c:pt>
                  <c:pt idx="104">
                    <c:v>5.7348835113617511</c:v>
                  </c:pt>
                  <c:pt idx="105">
                    <c:v>7.3635740114581738</c:v>
                  </c:pt>
                  <c:pt idx="106">
                    <c:v>1.8856180831641267</c:v>
                  </c:pt>
                  <c:pt idx="107">
                    <c:v>1.699673171197595</c:v>
                  </c:pt>
                  <c:pt idx="108">
                    <c:v>1.247219128924647</c:v>
                  </c:pt>
                  <c:pt idx="109">
                    <c:v>1.4142135623730951</c:v>
                  </c:pt>
                  <c:pt idx="110">
                    <c:v>6.6833125519211407</c:v>
                  </c:pt>
                  <c:pt idx="111">
                    <c:v>4.0824829046386304</c:v>
                  </c:pt>
                  <c:pt idx="112">
                    <c:v>4.9665548085837798</c:v>
                  </c:pt>
                  <c:pt idx="113">
                    <c:v>2.0548046676563256</c:v>
                  </c:pt>
                  <c:pt idx="114">
                    <c:v>2.1602468994692869</c:v>
                  </c:pt>
                  <c:pt idx="115">
                    <c:v>4.0276819911981914</c:v>
                  </c:pt>
                  <c:pt idx="116">
                    <c:v>9.9331096171675597</c:v>
                  </c:pt>
                  <c:pt idx="117">
                    <c:v>14.383632673594278</c:v>
                  </c:pt>
                  <c:pt idx="118">
                    <c:v>7.5865377844940287</c:v>
                  </c:pt>
                  <c:pt idx="119">
                    <c:v>11.953614051360738</c:v>
                  </c:pt>
                  <c:pt idx="120">
                    <c:v>22.125902367034783</c:v>
                  </c:pt>
                  <c:pt idx="121">
                    <c:v>19.189117286165672</c:v>
                  </c:pt>
                  <c:pt idx="122">
                    <c:v>14.429907214608907</c:v>
                  </c:pt>
                  <c:pt idx="123">
                    <c:v>48.805737367649719</c:v>
                  </c:pt>
                  <c:pt idx="124">
                    <c:v>44.753646654645799</c:v>
                  </c:pt>
                  <c:pt idx="125">
                    <c:v>46.685710400030928</c:v>
                  </c:pt>
                  <c:pt idx="126">
                    <c:v>16.49915822768611</c:v>
                  </c:pt>
                  <c:pt idx="127">
                    <c:v>33.595634637057636</c:v>
                  </c:pt>
                  <c:pt idx="128">
                    <c:v>14.854853303438128</c:v>
                  </c:pt>
                  <c:pt idx="129">
                    <c:v>4.9665548085837798</c:v>
                  </c:pt>
                  <c:pt idx="130">
                    <c:v>24.225789747475496</c:v>
                  </c:pt>
                  <c:pt idx="131">
                    <c:v>4.4969125210773475</c:v>
                  </c:pt>
                  <c:pt idx="132">
                    <c:v>27.884683171152503</c:v>
                  </c:pt>
                  <c:pt idx="133">
                    <c:v>19.096247449870006</c:v>
                  </c:pt>
                  <c:pt idx="134">
                    <c:v>21.740898478827106</c:v>
                  </c:pt>
                  <c:pt idx="135">
                    <c:v>17.632041540584257</c:v>
                  </c:pt>
                  <c:pt idx="136">
                    <c:v>13.523641850067197</c:v>
                  </c:pt>
                  <c:pt idx="137">
                    <c:v>22.305953365762143</c:v>
                  </c:pt>
                  <c:pt idx="138">
                    <c:v>10.077477638553981</c:v>
                  </c:pt>
                  <c:pt idx="139">
                    <c:v>13.097921802925667</c:v>
                  </c:pt>
                  <c:pt idx="140">
                    <c:v>8.4983658559879736</c:v>
                  </c:pt>
                  <c:pt idx="141">
                    <c:v>13.140268896284683</c:v>
                  </c:pt>
                  <c:pt idx="142">
                    <c:v>10.424330514074594</c:v>
                  </c:pt>
                  <c:pt idx="143">
                    <c:v>12.710450643291745</c:v>
                  </c:pt>
                  <c:pt idx="144">
                    <c:v>20.417857108151406</c:v>
                  </c:pt>
                  <c:pt idx="145">
                    <c:v>20.27039439401436</c:v>
                  </c:pt>
                  <c:pt idx="146">
                    <c:v>17.745108872274887</c:v>
                  </c:pt>
                  <c:pt idx="147">
                    <c:v>32.273139846559019</c:v>
                  </c:pt>
                  <c:pt idx="148">
                    <c:v>32.166234884839518</c:v>
                  </c:pt>
                  <c:pt idx="149">
                    <c:v>19.154343864744856</c:v>
                  </c:pt>
                </c:numCache>
              </c:numRef>
            </c:plus>
            <c:minus>
              <c:numRef>
                <c:f>Tabelle2!$R$5:$R$154</c:f>
                <c:numCache>
                  <c:formatCode>General</c:formatCode>
                  <c:ptCount val="150"/>
                  <c:pt idx="0">
                    <c:v>15.412837362262522</c:v>
                  </c:pt>
                  <c:pt idx="1">
                    <c:v>8.2192186706253025</c:v>
                  </c:pt>
                  <c:pt idx="2">
                    <c:v>15.937377450509228</c:v>
                  </c:pt>
                  <c:pt idx="3">
                    <c:v>23.697163449568293</c:v>
                  </c:pt>
                  <c:pt idx="4">
                    <c:v>16.872067646458351</c:v>
                  </c:pt>
                  <c:pt idx="5">
                    <c:v>10.873004286866726</c:v>
                  </c:pt>
                  <c:pt idx="6">
                    <c:v>6.9442222186665532</c:v>
                  </c:pt>
                  <c:pt idx="7">
                    <c:v>11.775681155103795</c:v>
                  </c:pt>
                  <c:pt idx="8">
                    <c:v>11.145502331533658</c:v>
                  </c:pt>
                  <c:pt idx="9">
                    <c:v>15.107025591499546</c:v>
                  </c:pt>
                  <c:pt idx="10">
                    <c:v>29.4089933334837</c:v>
                  </c:pt>
                  <c:pt idx="11">
                    <c:v>13.021349989749739</c:v>
                  </c:pt>
                  <c:pt idx="12">
                    <c:v>2.6246692913372702</c:v>
                  </c:pt>
                  <c:pt idx="13">
                    <c:v>11.585431464655176</c:v>
                  </c:pt>
                  <c:pt idx="14">
                    <c:v>10.780641085864152</c:v>
                  </c:pt>
                  <c:pt idx="15">
                    <c:v>8.2865352631040352</c:v>
                  </c:pt>
                  <c:pt idx="16">
                    <c:v>11.775681155103795</c:v>
                  </c:pt>
                  <c:pt idx="17">
                    <c:v>3.39934634239519</c:v>
                  </c:pt>
                  <c:pt idx="18">
                    <c:v>28.709270666845967</c:v>
                  </c:pt>
                  <c:pt idx="19">
                    <c:v>25.978623691198287</c:v>
                  </c:pt>
                  <c:pt idx="20">
                    <c:v>36.724197290977877</c:v>
                  </c:pt>
                  <c:pt idx="21">
                    <c:v>43.744205965539663</c:v>
                  </c:pt>
                  <c:pt idx="22">
                    <c:v>38.594760726756107</c:v>
                  </c:pt>
                  <c:pt idx="23">
                    <c:v>34.344658326376688</c:v>
                  </c:pt>
                  <c:pt idx="24">
                    <c:v>33.875589375766673</c:v>
                  </c:pt>
                  <c:pt idx="25">
                    <c:v>34.120700787384514</c:v>
                  </c:pt>
                  <c:pt idx="26">
                    <c:v>50.576674465607169</c:v>
                  </c:pt>
                  <c:pt idx="27">
                    <c:v>40.663934334438864</c:v>
                  </c:pt>
                  <c:pt idx="28">
                    <c:v>51.259687431309565</c:v>
                  </c:pt>
                  <c:pt idx="29">
                    <c:v>36.380703065712673</c:v>
                  </c:pt>
                  <c:pt idx="30">
                    <c:v>22.425184255405547</c:v>
                  </c:pt>
                  <c:pt idx="31">
                    <c:v>18.78533707147383</c:v>
                  </c:pt>
                  <c:pt idx="32">
                    <c:v>9.8770215933527012</c:v>
                  </c:pt>
                  <c:pt idx="33">
                    <c:v>3.8586123009300755</c:v>
                  </c:pt>
                  <c:pt idx="34">
                    <c:v>7.1336448530108996</c:v>
                  </c:pt>
                  <c:pt idx="35">
                    <c:v>5.715476066494082</c:v>
                  </c:pt>
                  <c:pt idx="36">
                    <c:v>7.3181661333667165</c:v>
                  </c:pt>
                  <c:pt idx="37">
                    <c:v>6.182412330330469</c:v>
                  </c:pt>
                  <c:pt idx="38">
                    <c:v>7.1336448530108996</c:v>
                  </c:pt>
                  <c:pt idx="39">
                    <c:v>5.7348835113617511</c:v>
                  </c:pt>
                  <c:pt idx="40">
                    <c:v>7.4833147735478827</c:v>
                  </c:pt>
                  <c:pt idx="41">
                    <c:v>3.2998316455372221</c:v>
                  </c:pt>
                  <c:pt idx="42">
                    <c:v>10.780641085864152</c:v>
                  </c:pt>
                  <c:pt idx="43">
                    <c:v>3.5590260840104371</c:v>
                  </c:pt>
                  <c:pt idx="44">
                    <c:v>5.6568542494923806</c:v>
                  </c:pt>
                  <c:pt idx="45">
                    <c:v>3.5590260840104371</c:v>
                  </c:pt>
                  <c:pt idx="46">
                    <c:v>6.182412330330469</c:v>
                  </c:pt>
                  <c:pt idx="47">
                    <c:v>10.274023338281626</c:v>
                  </c:pt>
                  <c:pt idx="48">
                    <c:v>8.2192186706253025</c:v>
                  </c:pt>
                  <c:pt idx="49">
                    <c:v>4.9888765156985881</c:v>
                  </c:pt>
                  <c:pt idx="50">
                    <c:v>12.498888839501783</c:v>
                  </c:pt>
                  <c:pt idx="51">
                    <c:v>15.412837362262522</c:v>
                  </c:pt>
                  <c:pt idx="52">
                    <c:v>9.9331096171675597</c:v>
                  </c:pt>
                  <c:pt idx="53">
                    <c:v>8.6023252670426267</c:v>
                  </c:pt>
                  <c:pt idx="54">
                    <c:v>0.47140452079103168</c:v>
                  </c:pt>
                  <c:pt idx="55">
                    <c:v>10.624918300339484</c:v>
                  </c:pt>
                  <c:pt idx="56">
                    <c:v>7.3181661333667165</c:v>
                  </c:pt>
                  <c:pt idx="57">
                    <c:v>4.0276819911981914</c:v>
                  </c:pt>
                  <c:pt idx="58">
                    <c:v>6.97614984548545</c:v>
                  </c:pt>
                  <c:pt idx="59">
                    <c:v>5.8878405775518976</c:v>
                  </c:pt>
                  <c:pt idx="60">
                    <c:v>2.8674417556808756</c:v>
                  </c:pt>
                  <c:pt idx="61">
                    <c:v>4.4969125210773475</c:v>
                  </c:pt>
                  <c:pt idx="62">
                    <c:v>8.8317608663278477</c:v>
                  </c:pt>
                  <c:pt idx="63">
                    <c:v>10.780641085864152</c:v>
                  </c:pt>
                  <c:pt idx="64">
                    <c:v>9.9777530313971763</c:v>
                  </c:pt>
                  <c:pt idx="65">
                    <c:v>6.2360956446232363</c:v>
                  </c:pt>
                  <c:pt idx="66">
                    <c:v>9.9331096171675597</c:v>
                  </c:pt>
                  <c:pt idx="67">
                    <c:v>13.4412301024373</c:v>
                  </c:pt>
                  <c:pt idx="68">
                    <c:v>7.7602978178818773</c:v>
                  </c:pt>
                  <c:pt idx="69">
                    <c:v>1.247219128924647</c:v>
                  </c:pt>
                  <c:pt idx="70">
                    <c:v>8.3798700599843556</c:v>
                  </c:pt>
                  <c:pt idx="71">
                    <c:v>6.5319726474218083</c:v>
                  </c:pt>
                  <c:pt idx="72">
                    <c:v>3.6817870057290873</c:v>
                  </c:pt>
                  <c:pt idx="73">
                    <c:v>3.2998316455372221</c:v>
                  </c:pt>
                  <c:pt idx="74">
                    <c:v>3.2998316455372221</c:v>
                  </c:pt>
                  <c:pt idx="75">
                    <c:v>4.2426406871192848</c:v>
                  </c:pt>
                  <c:pt idx="76">
                    <c:v>3.8586123009300755</c:v>
                  </c:pt>
                  <c:pt idx="77">
                    <c:v>6.3770421565696633</c:v>
                  </c:pt>
                  <c:pt idx="78">
                    <c:v>4.1096093353126513</c:v>
                  </c:pt>
                  <c:pt idx="79">
                    <c:v>3.6817870057290873</c:v>
                  </c:pt>
                  <c:pt idx="80">
                    <c:v>6.1282587702834119</c:v>
                  </c:pt>
                  <c:pt idx="81">
                    <c:v>2.3570226039551581</c:v>
                  </c:pt>
                  <c:pt idx="82">
                    <c:v>4.1096093353126513</c:v>
                  </c:pt>
                  <c:pt idx="83">
                    <c:v>4.4969125210773475</c:v>
                  </c:pt>
                  <c:pt idx="84">
                    <c:v>2.1602468994692869</c:v>
                  </c:pt>
                  <c:pt idx="85">
                    <c:v>5.715476066494082</c:v>
                  </c:pt>
                  <c:pt idx="86">
                    <c:v>1.699673171197595</c:v>
                  </c:pt>
                  <c:pt idx="87">
                    <c:v>0.94280904158206336</c:v>
                  </c:pt>
                  <c:pt idx="88">
                    <c:v>3.7416573867739413</c:v>
                  </c:pt>
                  <c:pt idx="89">
                    <c:v>1.4142135623730951</c:v>
                  </c:pt>
                  <c:pt idx="90">
                    <c:v>9.1043335224984414</c:v>
                  </c:pt>
                  <c:pt idx="91">
                    <c:v>2.8674417556808756</c:v>
                  </c:pt>
                  <c:pt idx="92">
                    <c:v>6.164414002968976</c:v>
                  </c:pt>
                  <c:pt idx="93">
                    <c:v>6.8475461947247123</c:v>
                  </c:pt>
                  <c:pt idx="94">
                    <c:v>15.062831370260005</c:v>
                  </c:pt>
                  <c:pt idx="95">
                    <c:v>9.0921211313239034</c:v>
                  </c:pt>
                  <c:pt idx="96">
                    <c:v>4.9665548085837798</c:v>
                  </c:pt>
                  <c:pt idx="97">
                    <c:v>11.08552609887726</c:v>
                  </c:pt>
                  <c:pt idx="98">
                    <c:v>8.5764535535124047</c:v>
                  </c:pt>
                  <c:pt idx="99">
                    <c:v>6.1282587702834119</c:v>
                  </c:pt>
                  <c:pt idx="100">
                    <c:v>4.9888765156985881</c:v>
                  </c:pt>
                  <c:pt idx="101">
                    <c:v>4.4969125210773475</c:v>
                  </c:pt>
                  <c:pt idx="102">
                    <c:v>3.0912061651652349</c:v>
                  </c:pt>
                  <c:pt idx="103">
                    <c:v>8.7305339024725299</c:v>
                  </c:pt>
                  <c:pt idx="104">
                    <c:v>5.7348835113617511</c:v>
                  </c:pt>
                  <c:pt idx="105">
                    <c:v>7.3635740114581738</c:v>
                  </c:pt>
                  <c:pt idx="106">
                    <c:v>1.8856180831641267</c:v>
                  </c:pt>
                  <c:pt idx="107">
                    <c:v>1.699673171197595</c:v>
                  </c:pt>
                  <c:pt idx="108">
                    <c:v>1.247219128924647</c:v>
                  </c:pt>
                  <c:pt idx="109">
                    <c:v>1.4142135623730951</c:v>
                  </c:pt>
                  <c:pt idx="110">
                    <c:v>6.6833125519211407</c:v>
                  </c:pt>
                  <c:pt idx="111">
                    <c:v>4.0824829046386304</c:v>
                  </c:pt>
                  <c:pt idx="112">
                    <c:v>4.9665548085837798</c:v>
                  </c:pt>
                  <c:pt idx="113">
                    <c:v>2.0548046676563256</c:v>
                  </c:pt>
                  <c:pt idx="114">
                    <c:v>2.1602468994692869</c:v>
                  </c:pt>
                  <c:pt idx="115">
                    <c:v>4.0276819911981914</c:v>
                  </c:pt>
                  <c:pt idx="116">
                    <c:v>9.9331096171675597</c:v>
                  </c:pt>
                  <c:pt idx="117">
                    <c:v>14.383632673594278</c:v>
                  </c:pt>
                  <c:pt idx="118">
                    <c:v>7.5865377844940287</c:v>
                  </c:pt>
                  <c:pt idx="119">
                    <c:v>11.953614051360738</c:v>
                  </c:pt>
                  <c:pt idx="120">
                    <c:v>22.125902367034783</c:v>
                  </c:pt>
                  <c:pt idx="121">
                    <c:v>19.189117286165672</c:v>
                  </c:pt>
                  <c:pt idx="122">
                    <c:v>14.429907214608907</c:v>
                  </c:pt>
                  <c:pt idx="123">
                    <c:v>48.805737367649719</c:v>
                  </c:pt>
                  <c:pt idx="124">
                    <c:v>44.753646654645799</c:v>
                  </c:pt>
                  <c:pt idx="125">
                    <c:v>46.685710400030928</c:v>
                  </c:pt>
                  <c:pt idx="126">
                    <c:v>16.49915822768611</c:v>
                  </c:pt>
                  <c:pt idx="127">
                    <c:v>33.595634637057636</c:v>
                  </c:pt>
                  <c:pt idx="128">
                    <c:v>14.854853303438128</c:v>
                  </c:pt>
                  <c:pt idx="129">
                    <c:v>4.9665548085837798</c:v>
                  </c:pt>
                  <c:pt idx="130">
                    <c:v>24.225789747475496</c:v>
                  </c:pt>
                  <c:pt idx="131">
                    <c:v>4.4969125210773475</c:v>
                  </c:pt>
                  <c:pt idx="132">
                    <c:v>27.884683171152503</c:v>
                  </c:pt>
                  <c:pt idx="133">
                    <c:v>19.096247449870006</c:v>
                  </c:pt>
                  <c:pt idx="134">
                    <c:v>21.740898478827106</c:v>
                  </c:pt>
                  <c:pt idx="135">
                    <c:v>17.632041540584257</c:v>
                  </c:pt>
                  <c:pt idx="136">
                    <c:v>13.523641850067197</c:v>
                  </c:pt>
                  <c:pt idx="137">
                    <c:v>22.305953365762143</c:v>
                  </c:pt>
                  <c:pt idx="138">
                    <c:v>10.077477638553981</c:v>
                  </c:pt>
                  <c:pt idx="139">
                    <c:v>13.097921802925667</c:v>
                  </c:pt>
                  <c:pt idx="140">
                    <c:v>8.4983658559879736</c:v>
                  </c:pt>
                  <c:pt idx="141">
                    <c:v>13.140268896284683</c:v>
                  </c:pt>
                  <c:pt idx="142">
                    <c:v>10.424330514074594</c:v>
                  </c:pt>
                  <c:pt idx="143">
                    <c:v>12.710450643291745</c:v>
                  </c:pt>
                  <c:pt idx="144">
                    <c:v>20.417857108151406</c:v>
                  </c:pt>
                  <c:pt idx="145">
                    <c:v>20.27039439401436</c:v>
                  </c:pt>
                  <c:pt idx="146">
                    <c:v>17.745108872274887</c:v>
                  </c:pt>
                  <c:pt idx="147">
                    <c:v>32.273139846559019</c:v>
                  </c:pt>
                  <c:pt idx="148">
                    <c:v>32.166234884839518</c:v>
                  </c:pt>
                  <c:pt idx="149">
                    <c:v>19.154343864744856</c:v>
                  </c:pt>
                </c:numCache>
              </c:numRef>
            </c:minus>
          </c:errBars>
          <c:xVal>
            <c:numRef>
              <c:f>Tabelle2!$P$5:$P$199</c:f>
              <c:numCache>
                <c:formatCode>General</c:formatCode>
                <c:ptCount val="19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Tabelle2!$Q$5:$Q$199</c:f>
              <c:numCache>
                <c:formatCode>General</c:formatCode>
                <c:ptCount val="195"/>
                <c:pt idx="0">
                  <c:v>276.66666666666669</c:v>
                </c:pt>
                <c:pt idx="1">
                  <c:v>274.66666666666669</c:v>
                </c:pt>
                <c:pt idx="2">
                  <c:v>286</c:v>
                </c:pt>
                <c:pt idx="3">
                  <c:v>279.33333333333331</c:v>
                </c:pt>
                <c:pt idx="4">
                  <c:v>275</c:v>
                </c:pt>
                <c:pt idx="5">
                  <c:v>287.33333333333331</c:v>
                </c:pt>
                <c:pt idx="6">
                  <c:v>292.33333333333331</c:v>
                </c:pt>
                <c:pt idx="7">
                  <c:v>283</c:v>
                </c:pt>
                <c:pt idx="8">
                  <c:v>295.33333333333331</c:v>
                </c:pt>
                <c:pt idx="9">
                  <c:v>287.66666666666669</c:v>
                </c:pt>
                <c:pt idx="10">
                  <c:v>311.33333333333331</c:v>
                </c:pt>
                <c:pt idx="11">
                  <c:v>298.33333333333331</c:v>
                </c:pt>
                <c:pt idx="12">
                  <c:v>310.66666666666669</c:v>
                </c:pt>
                <c:pt idx="13">
                  <c:v>311.66666666666669</c:v>
                </c:pt>
                <c:pt idx="14">
                  <c:v>320.66666666666669</c:v>
                </c:pt>
                <c:pt idx="15">
                  <c:v>333</c:v>
                </c:pt>
                <c:pt idx="16">
                  <c:v>342</c:v>
                </c:pt>
                <c:pt idx="17">
                  <c:v>352.66666666666669</c:v>
                </c:pt>
                <c:pt idx="18">
                  <c:v>340.66666666666669</c:v>
                </c:pt>
                <c:pt idx="19">
                  <c:v>347.66666666666669</c:v>
                </c:pt>
                <c:pt idx="20">
                  <c:v>354</c:v>
                </c:pt>
                <c:pt idx="21">
                  <c:v>359.33333333333331</c:v>
                </c:pt>
                <c:pt idx="22">
                  <c:v>365.33333333333331</c:v>
                </c:pt>
                <c:pt idx="23">
                  <c:v>396.33333333333331</c:v>
                </c:pt>
                <c:pt idx="24">
                  <c:v>407.33333333333331</c:v>
                </c:pt>
                <c:pt idx="25">
                  <c:v>419.66666666666669</c:v>
                </c:pt>
                <c:pt idx="26">
                  <c:v>441</c:v>
                </c:pt>
                <c:pt idx="27">
                  <c:v>436.66666666666669</c:v>
                </c:pt>
                <c:pt idx="28">
                  <c:v>438.66666666666669</c:v>
                </c:pt>
                <c:pt idx="29">
                  <c:v>449.33333333333331</c:v>
                </c:pt>
                <c:pt idx="30">
                  <c:v>462.66666666666669</c:v>
                </c:pt>
                <c:pt idx="31">
                  <c:v>467.33333333333331</c:v>
                </c:pt>
                <c:pt idx="32">
                  <c:v>484.66666666666669</c:v>
                </c:pt>
                <c:pt idx="33">
                  <c:v>489.66666666666669</c:v>
                </c:pt>
                <c:pt idx="34">
                  <c:v>486.66666666666669</c:v>
                </c:pt>
                <c:pt idx="35">
                  <c:v>488</c:v>
                </c:pt>
                <c:pt idx="36">
                  <c:v>485.33333333333331</c:v>
                </c:pt>
                <c:pt idx="37">
                  <c:v>488.33333333333331</c:v>
                </c:pt>
                <c:pt idx="38">
                  <c:v>492.33333333333331</c:v>
                </c:pt>
                <c:pt idx="39">
                  <c:v>480.66666666666669</c:v>
                </c:pt>
                <c:pt idx="40">
                  <c:v>488</c:v>
                </c:pt>
                <c:pt idx="41">
                  <c:v>488.66666666666669</c:v>
                </c:pt>
                <c:pt idx="42">
                  <c:v>482.33333333333331</c:v>
                </c:pt>
                <c:pt idx="43">
                  <c:v>492</c:v>
                </c:pt>
                <c:pt idx="44">
                  <c:v>485</c:v>
                </c:pt>
                <c:pt idx="45">
                  <c:v>486</c:v>
                </c:pt>
                <c:pt idx="46">
                  <c:v>491.33333333333331</c:v>
                </c:pt>
                <c:pt idx="47">
                  <c:v>492.33333333333331</c:v>
                </c:pt>
                <c:pt idx="48">
                  <c:v>492.33333333333331</c:v>
                </c:pt>
                <c:pt idx="49">
                  <c:v>491.33333333333331</c:v>
                </c:pt>
                <c:pt idx="50">
                  <c:v>488.66666666666669</c:v>
                </c:pt>
                <c:pt idx="51">
                  <c:v>486.66666666666669</c:v>
                </c:pt>
                <c:pt idx="52">
                  <c:v>485</c:v>
                </c:pt>
                <c:pt idx="53">
                  <c:v>489</c:v>
                </c:pt>
                <c:pt idx="54">
                  <c:v>489.33333333333331</c:v>
                </c:pt>
                <c:pt idx="55">
                  <c:v>490.66666666666669</c:v>
                </c:pt>
                <c:pt idx="56">
                  <c:v>489.66666666666669</c:v>
                </c:pt>
                <c:pt idx="57">
                  <c:v>488.33333333333331</c:v>
                </c:pt>
                <c:pt idx="58">
                  <c:v>487</c:v>
                </c:pt>
                <c:pt idx="59">
                  <c:v>485</c:v>
                </c:pt>
                <c:pt idx="60">
                  <c:v>491.33333333333331</c:v>
                </c:pt>
                <c:pt idx="61">
                  <c:v>485.33333333333331</c:v>
                </c:pt>
                <c:pt idx="62">
                  <c:v>490</c:v>
                </c:pt>
                <c:pt idx="63">
                  <c:v>485.33333333333331</c:v>
                </c:pt>
                <c:pt idx="64">
                  <c:v>486.33333333333331</c:v>
                </c:pt>
                <c:pt idx="65">
                  <c:v>486.66666666666669</c:v>
                </c:pt>
                <c:pt idx="66">
                  <c:v>487</c:v>
                </c:pt>
                <c:pt idx="67">
                  <c:v>484</c:v>
                </c:pt>
                <c:pt idx="68">
                  <c:v>483.66666666666669</c:v>
                </c:pt>
                <c:pt idx="69">
                  <c:v>489.66666666666669</c:v>
                </c:pt>
                <c:pt idx="70">
                  <c:v>485.66666666666669</c:v>
                </c:pt>
                <c:pt idx="71">
                  <c:v>491</c:v>
                </c:pt>
                <c:pt idx="72">
                  <c:v>494.33333333333331</c:v>
                </c:pt>
                <c:pt idx="73">
                  <c:v>495.66666666666669</c:v>
                </c:pt>
                <c:pt idx="74">
                  <c:v>493.33333333333331</c:v>
                </c:pt>
                <c:pt idx="75">
                  <c:v>494</c:v>
                </c:pt>
                <c:pt idx="76">
                  <c:v>494.66666666666669</c:v>
                </c:pt>
                <c:pt idx="77">
                  <c:v>489</c:v>
                </c:pt>
                <c:pt idx="78">
                  <c:v>488.33333333333331</c:v>
                </c:pt>
                <c:pt idx="79">
                  <c:v>490.66666666666669</c:v>
                </c:pt>
                <c:pt idx="80">
                  <c:v>488.33333333333331</c:v>
                </c:pt>
                <c:pt idx="81">
                  <c:v>487.33333333333331</c:v>
                </c:pt>
                <c:pt idx="82">
                  <c:v>488.66666666666669</c:v>
                </c:pt>
                <c:pt idx="83">
                  <c:v>486.33333333333331</c:v>
                </c:pt>
                <c:pt idx="84">
                  <c:v>493</c:v>
                </c:pt>
                <c:pt idx="85">
                  <c:v>489</c:v>
                </c:pt>
                <c:pt idx="86">
                  <c:v>487.33333333333331</c:v>
                </c:pt>
                <c:pt idx="87">
                  <c:v>492.33333333333331</c:v>
                </c:pt>
                <c:pt idx="88">
                  <c:v>489</c:v>
                </c:pt>
                <c:pt idx="89">
                  <c:v>478</c:v>
                </c:pt>
                <c:pt idx="90">
                  <c:v>479.66666666666669</c:v>
                </c:pt>
                <c:pt idx="91">
                  <c:v>477.33333333333331</c:v>
                </c:pt>
                <c:pt idx="92">
                  <c:v>483</c:v>
                </c:pt>
                <c:pt idx="93">
                  <c:v>473.33333333333331</c:v>
                </c:pt>
                <c:pt idx="94">
                  <c:v>475.33333333333331</c:v>
                </c:pt>
                <c:pt idx="95">
                  <c:v>478</c:v>
                </c:pt>
                <c:pt idx="96">
                  <c:v>485</c:v>
                </c:pt>
                <c:pt idx="97">
                  <c:v>482.33333333333331</c:v>
                </c:pt>
                <c:pt idx="98">
                  <c:v>483.66666666666669</c:v>
                </c:pt>
                <c:pt idx="99">
                  <c:v>481.33333333333331</c:v>
                </c:pt>
                <c:pt idx="100">
                  <c:v>482.33333333333331</c:v>
                </c:pt>
                <c:pt idx="101">
                  <c:v>479.33333333333331</c:v>
                </c:pt>
                <c:pt idx="102">
                  <c:v>487.33333333333331</c:v>
                </c:pt>
                <c:pt idx="103">
                  <c:v>486.66666666666669</c:v>
                </c:pt>
                <c:pt idx="104">
                  <c:v>482.33333333333331</c:v>
                </c:pt>
                <c:pt idx="105">
                  <c:v>479.66666666666669</c:v>
                </c:pt>
                <c:pt idx="106">
                  <c:v>481.33333333333331</c:v>
                </c:pt>
                <c:pt idx="107">
                  <c:v>483.33333333333331</c:v>
                </c:pt>
                <c:pt idx="108">
                  <c:v>484.33333333333331</c:v>
                </c:pt>
                <c:pt idx="109">
                  <c:v>482</c:v>
                </c:pt>
                <c:pt idx="110">
                  <c:v>482</c:v>
                </c:pt>
                <c:pt idx="111">
                  <c:v>479</c:v>
                </c:pt>
                <c:pt idx="112">
                  <c:v>483</c:v>
                </c:pt>
                <c:pt idx="113">
                  <c:v>479.33333333333331</c:v>
                </c:pt>
                <c:pt idx="114">
                  <c:v>480</c:v>
                </c:pt>
                <c:pt idx="115">
                  <c:v>477.33333333333331</c:v>
                </c:pt>
                <c:pt idx="116">
                  <c:v>481</c:v>
                </c:pt>
                <c:pt idx="117">
                  <c:v>477.66666666666669</c:v>
                </c:pt>
                <c:pt idx="118">
                  <c:v>479.33333333333331</c:v>
                </c:pt>
                <c:pt idx="119">
                  <c:v>457.66666666666669</c:v>
                </c:pt>
                <c:pt idx="120">
                  <c:v>450.66666666666669</c:v>
                </c:pt>
                <c:pt idx="121">
                  <c:v>438.33333333333331</c:v>
                </c:pt>
                <c:pt idx="122">
                  <c:v>436.33333333333331</c:v>
                </c:pt>
                <c:pt idx="123">
                  <c:v>415</c:v>
                </c:pt>
                <c:pt idx="124">
                  <c:v>401.33333333333331</c:v>
                </c:pt>
                <c:pt idx="125">
                  <c:v>390.33333333333331</c:v>
                </c:pt>
                <c:pt idx="126">
                  <c:v>356.66666666666669</c:v>
                </c:pt>
                <c:pt idx="127">
                  <c:v>367</c:v>
                </c:pt>
                <c:pt idx="128">
                  <c:v>355</c:v>
                </c:pt>
                <c:pt idx="129">
                  <c:v>330</c:v>
                </c:pt>
                <c:pt idx="130">
                  <c:v>346.33333333333331</c:v>
                </c:pt>
                <c:pt idx="131">
                  <c:v>331.33333333333331</c:v>
                </c:pt>
                <c:pt idx="132">
                  <c:v>328.66666666666669</c:v>
                </c:pt>
                <c:pt idx="133">
                  <c:v>320</c:v>
                </c:pt>
                <c:pt idx="134">
                  <c:v>317</c:v>
                </c:pt>
                <c:pt idx="135">
                  <c:v>311.66666666666669</c:v>
                </c:pt>
                <c:pt idx="136">
                  <c:v>309.33333333333331</c:v>
                </c:pt>
                <c:pt idx="137">
                  <c:v>298.66666666666669</c:v>
                </c:pt>
                <c:pt idx="138">
                  <c:v>290.66666666666669</c:v>
                </c:pt>
                <c:pt idx="139">
                  <c:v>295.66666666666669</c:v>
                </c:pt>
                <c:pt idx="140">
                  <c:v>297.66666666666669</c:v>
                </c:pt>
                <c:pt idx="141">
                  <c:v>289</c:v>
                </c:pt>
                <c:pt idx="142">
                  <c:v>284</c:v>
                </c:pt>
                <c:pt idx="143">
                  <c:v>280.33333333333331</c:v>
                </c:pt>
                <c:pt idx="144">
                  <c:v>281.66666666666669</c:v>
                </c:pt>
                <c:pt idx="145">
                  <c:v>264.33333333333331</c:v>
                </c:pt>
                <c:pt idx="146">
                  <c:v>280.66666666666669</c:v>
                </c:pt>
                <c:pt idx="147">
                  <c:v>285.66666666666669</c:v>
                </c:pt>
                <c:pt idx="148">
                  <c:v>274</c:v>
                </c:pt>
                <c:pt idx="149">
                  <c:v>264.33333333333331</c:v>
                </c:pt>
              </c:numCache>
            </c:numRef>
          </c:yVal>
          <c:smooth val="1"/>
          <c:extLst>
            <c:ext xmlns:c16="http://schemas.microsoft.com/office/drawing/2014/chart" uri="{C3380CC4-5D6E-409C-BE32-E72D297353CC}">
              <c16:uniqueId val="{00000001-AAFC-4946-8309-BE81E82FF62E}"/>
            </c:ext>
          </c:extLst>
        </c:ser>
        <c:ser>
          <c:idx val="2"/>
          <c:order val="2"/>
          <c:tx>
            <c:strRef>
              <c:f>Tabelle2!$S$3</c:f>
              <c:strCache>
                <c:ptCount val="1"/>
              </c:strCache>
            </c:strRef>
          </c:tx>
          <c:spPr>
            <a:ln w="31750">
              <a:solidFill>
                <a:srgbClr val="5B9BD5"/>
              </a:solidFill>
              <a:prstDash val="solid"/>
            </a:ln>
          </c:spPr>
          <c:marker>
            <c:symbol val="none"/>
          </c:marker>
          <c:errBars>
            <c:errDir val="y"/>
            <c:errBarType val="both"/>
            <c:errValType val="cust"/>
            <c:noEndCap val="0"/>
            <c:plus>
              <c:numRef>
                <c:f>Tabelle2!$T$5:$T$154</c:f>
                <c:numCache>
                  <c:formatCode>General</c:formatCode>
                  <c:ptCount val="150"/>
                  <c:pt idx="0">
                    <c:v>2.9439202887759488</c:v>
                  </c:pt>
                  <c:pt idx="1">
                    <c:v>10.274023338281626</c:v>
                  </c:pt>
                  <c:pt idx="2">
                    <c:v>2.1602468994692869</c:v>
                  </c:pt>
                  <c:pt idx="3">
                    <c:v>6.6833125519211407</c:v>
                  </c:pt>
                  <c:pt idx="4">
                    <c:v>9.7410927974683048</c:v>
                  </c:pt>
                  <c:pt idx="5">
                    <c:v>6.342099196813483</c:v>
                  </c:pt>
                  <c:pt idx="6">
                    <c:v>8.6538366571647796</c:v>
                  </c:pt>
                  <c:pt idx="7">
                    <c:v>7.7888809636986149</c:v>
                  </c:pt>
                  <c:pt idx="8">
                    <c:v>11.14550233153366</c:v>
                  </c:pt>
                  <c:pt idx="9">
                    <c:v>23.156472577277878</c:v>
                  </c:pt>
                  <c:pt idx="10">
                    <c:v>24.239545283597124</c:v>
                  </c:pt>
                  <c:pt idx="11">
                    <c:v>19.30457631409368</c:v>
                  </c:pt>
                  <c:pt idx="12">
                    <c:v>22.895899681432528</c:v>
                  </c:pt>
                  <c:pt idx="13">
                    <c:v>4.9216076867444674</c:v>
                  </c:pt>
                  <c:pt idx="14">
                    <c:v>9.672412085697939</c:v>
                  </c:pt>
                  <c:pt idx="15">
                    <c:v>7.3484692283495345</c:v>
                  </c:pt>
                  <c:pt idx="16">
                    <c:v>8.5764535535124047</c:v>
                  </c:pt>
                  <c:pt idx="17">
                    <c:v>3.8586123009300755</c:v>
                  </c:pt>
                  <c:pt idx="18">
                    <c:v>10.873004286866726</c:v>
                  </c:pt>
                  <c:pt idx="19">
                    <c:v>13.4412301024373</c:v>
                  </c:pt>
                  <c:pt idx="20">
                    <c:v>17.204650534085253</c:v>
                  </c:pt>
                  <c:pt idx="21">
                    <c:v>18.402898322456348</c:v>
                  </c:pt>
                  <c:pt idx="22">
                    <c:v>6.8475461947247123</c:v>
                  </c:pt>
                  <c:pt idx="23">
                    <c:v>8.6409875978771478</c:v>
                  </c:pt>
                  <c:pt idx="24">
                    <c:v>3.7712361663282534</c:v>
                  </c:pt>
                  <c:pt idx="25">
                    <c:v>27.526287082820001</c:v>
                  </c:pt>
                  <c:pt idx="26">
                    <c:v>28.7715764217917</c:v>
                  </c:pt>
                  <c:pt idx="27">
                    <c:v>24.679102746387201</c:v>
                  </c:pt>
                  <c:pt idx="28">
                    <c:v>29.7184535896799</c:v>
                  </c:pt>
                  <c:pt idx="29">
                    <c:v>13.912424503139471</c:v>
                  </c:pt>
                  <c:pt idx="30">
                    <c:v>11.430952132988164</c:v>
                  </c:pt>
                  <c:pt idx="31">
                    <c:v>16.779617264870957</c:v>
                  </c:pt>
                  <c:pt idx="32">
                    <c:v>12.229290885229426</c:v>
                  </c:pt>
                  <c:pt idx="33">
                    <c:v>16.679994670929073</c:v>
                  </c:pt>
                  <c:pt idx="34">
                    <c:v>17.518244457961217</c:v>
                  </c:pt>
                  <c:pt idx="35">
                    <c:v>18.190351532856337</c:v>
                  </c:pt>
                  <c:pt idx="36">
                    <c:v>14.70449666674185</c:v>
                  </c:pt>
                  <c:pt idx="37">
                    <c:v>12.552113589175153</c:v>
                  </c:pt>
                  <c:pt idx="38">
                    <c:v>14.383632673594278</c:v>
                  </c:pt>
                  <c:pt idx="39">
                    <c:v>11.430952132988164</c:v>
                  </c:pt>
                  <c:pt idx="40">
                    <c:v>8.1785627642568635</c:v>
                  </c:pt>
                  <c:pt idx="41">
                    <c:v>7.1336448530108987</c:v>
                  </c:pt>
                  <c:pt idx="42">
                    <c:v>12.355835328567093</c:v>
                  </c:pt>
                  <c:pt idx="43">
                    <c:v>15.860503004493758</c:v>
                  </c:pt>
                  <c:pt idx="44">
                    <c:v>19.252705437591537</c:v>
                  </c:pt>
                  <c:pt idx="45">
                    <c:v>15.895492023421818</c:v>
                  </c:pt>
                  <c:pt idx="46">
                    <c:v>18.696404883173543</c:v>
                  </c:pt>
                  <c:pt idx="47">
                    <c:v>18.372685039360892</c:v>
                  </c:pt>
                  <c:pt idx="48">
                    <c:v>5.715476066494082</c:v>
                  </c:pt>
                  <c:pt idx="49">
                    <c:v>10.677078252031311</c:v>
                  </c:pt>
                  <c:pt idx="50">
                    <c:v>9.7410927974683048</c:v>
                  </c:pt>
                  <c:pt idx="51">
                    <c:v>14.055445761538676</c:v>
                  </c:pt>
                  <c:pt idx="52">
                    <c:v>6.97614984548545</c:v>
                  </c:pt>
                  <c:pt idx="53">
                    <c:v>7.2571803523590805</c:v>
                  </c:pt>
                  <c:pt idx="54">
                    <c:v>9.1043335224984414</c:v>
                  </c:pt>
                  <c:pt idx="55">
                    <c:v>4.9216076867444674</c:v>
                  </c:pt>
                  <c:pt idx="56">
                    <c:v>7.5424723326565069</c:v>
                  </c:pt>
                  <c:pt idx="57">
                    <c:v>8.8065632090819363</c:v>
                  </c:pt>
                  <c:pt idx="58">
                    <c:v>8.7305339024725299</c:v>
                  </c:pt>
                  <c:pt idx="59">
                    <c:v>11.08552609887726</c:v>
                  </c:pt>
                  <c:pt idx="60">
                    <c:v>9.41629792788369</c:v>
                  </c:pt>
                  <c:pt idx="61">
                    <c:v>14.165686240583852</c:v>
                  </c:pt>
                  <c:pt idx="62">
                    <c:v>15.121728296285006</c:v>
                  </c:pt>
                  <c:pt idx="63">
                    <c:v>13.424687043734844</c:v>
                  </c:pt>
                  <c:pt idx="64">
                    <c:v>11.897712198383164</c:v>
                  </c:pt>
                  <c:pt idx="65">
                    <c:v>9.4633797110522586</c:v>
                  </c:pt>
                  <c:pt idx="66">
                    <c:v>18.402898322456348</c:v>
                  </c:pt>
                  <c:pt idx="67">
                    <c:v>13.572848714334887</c:v>
                  </c:pt>
                  <c:pt idx="68">
                    <c:v>20.484562605386699</c:v>
                  </c:pt>
                  <c:pt idx="69">
                    <c:v>16.30950643030009</c:v>
                  </c:pt>
                  <c:pt idx="70">
                    <c:v>12.918548250050733</c:v>
                  </c:pt>
                  <c:pt idx="71">
                    <c:v>15.121728296285006</c:v>
                  </c:pt>
                  <c:pt idx="72">
                    <c:v>13.072447700751718</c:v>
                  </c:pt>
                  <c:pt idx="73">
                    <c:v>12.027745701779143</c:v>
                  </c:pt>
                  <c:pt idx="74">
                    <c:v>12.970050972229146</c:v>
                  </c:pt>
                  <c:pt idx="75">
                    <c:v>9.1772665986241364</c:v>
                  </c:pt>
                  <c:pt idx="76">
                    <c:v>18.838494867926389</c:v>
                  </c:pt>
                  <c:pt idx="77">
                    <c:v>8.0138768534475382</c:v>
                  </c:pt>
                  <c:pt idx="78">
                    <c:v>9.41629792788369</c:v>
                  </c:pt>
                  <c:pt idx="79">
                    <c:v>11.953614051360738</c:v>
                  </c:pt>
                  <c:pt idx="80">
                    <c:v>6.2360956446232363</c:v>
                  </c:pt>
                  <c:pt idx="81">
                    <c:v>7.3635740114581738</c:v>
                  </c:pt>
                  <c:pt idx="82">
                    <c:v>8.9566858950296009</c:v>
                  </c:pt>
                  <c:pt idx="83">
                    <c:v>5.7927157323275891</c:v>
                  </c:pt>
                  <c:pt idx="84">
                    <c:v>17.249798710580816</c:v>
                  </c:pt>
                  <c:pt idx="85">
                    <c:v>15.755069730795297</c:v>
                  </c:pt>
                  <c:pt idx="86">
                    <c:v>23.342855200015464</c:v>
                  </c:pt>
                  <c:pt idx="87">
                    <c:v>18.372685039360892</c:v>
                  </c:pt>
                  <c:pt idx="88">
                    <c:v>20.17148702720969</c:v>
                  </c:pt>
                  <c:pt idx="89">
                    <c:v>17.795130420052185</c:v>
                  </c:pt>
                  <c:pt idx="90">
                    <c:v>6.0184900284225957</c:v>
                  </c:pt>
                  <c:pt idx="91">
                    <c:v>6.1282587702834119</c:v>
                  </c:pt>
                  <c:pt idx="92">
                    <c:v>5.3541261347363367</c:v>
                  </c:pt>
                  <c:pt idx="93">
                    <c:v>15.107025591499546</c:v>
                  </c:pt>
                  <c:pt idx="94">
                    <c:v>16.006942938057293</c:v>
                  </c:pt>
                  <c:pt idx="95">
                    <c:v>12.657891697365017</c:v>
                  </c:pt>
                  <c:pt idx="96">
                    <c:v>9.41629792788369</c:v>
                  </c:pt>
                  <c:pt idx="97">
                    <c:v>8.4983658559879736</c:v>
                  </c:pt>
                  <c:pt idx="98">
                    <c:v>8.8317608663278477</c:v>
                  </c:pt>
                  <c:pt idx="99">
                    <c:v>13.299958228840001</c:v>
                  </c:pt>
                  <c:pt idx="100">
                    <c:v>7.1180521680208741</c:v>
                  </c:pt>
                  <c:pt idx="101">
                    <c:v>3.0912061651652349</c:v>
                  </c:pt>
                  <c:pt idx="102">
                    <c:v>2.9439202887759488</c:v>
                  </c:pt>
                  <c:pt idx="103">
                    <c:v>8.1649658092772608</c:v>
                  </c:pt>
                  <c:pt idx="104">
                    <c:v>7.1180521680208741</c:v>
                  </c:pt>
                  <c:pt idx="105">
                    <c:v>4.3204937989385739</c:v>
                  </c:pt>
                  <c:pt idx="106">
                    <c:v>6.5319726474218083</c:v>
                  </c:pt>
                  <c:pt idx="107">
                    <c:v>6.1282587702834119</c:v>
                  </c:pt>
                  <c:pt idx="108">
                    <c:v>3.2659863237109041</c:v>
                  </c:pt>
                  <c:pt idx="109">
                    <c:v>13.572848714334887</c:v>
                  </c:pt>
                  <c:pt idx="110">
                    <c:v>15.173075568988056</c:v>
                  </c:pt>
                  <c:pt idx="111">
                    <c:v>9.0308114560960444</c:v>
                  </c:pt>
                  <c:pt idx="112">
                    <c:v>2.8674417556808756</c:v>
                  </c:pt>
                  <c:pt idx="113">
                    <c:v>12.832251036613439</c:v>
                  </c:pt>
                  <c:pt idx="114">
                    <c:v>6.2360956446232363</c:v>
                  </c:pt>
                  <c:pt idx="115">
                    <c:v>1.699673171197595</c:v>
                  </c:pt>
                  <c:pt idx="116">
                    <c:v>4.4969125210773475</c:v>
                  </c:pt>
                  <c:pt idx="117">
                    <c:v>8.1785627642568635</c:v>
                  </c:pt>
                  <c:pt idx="118">
                    <c:v>11.08552609887726</c:v>
                  </c:pt>
                  <c:pt idx="119">
                    <c:v>36.249137920783717</c:v>
                  </c:pt>
                  <c:pt idx="120">
                    <c:v>31.030450993965413</c:v>
                  </c:pt>
                  <c:pt idx="121">
                    <c:v>16.659998666133067</c:v>
                  </c:pt>
                  <c:pt idx="122">
                    <c:v>32.826141344293809</c:v>
                  </c:pt>
                  <c:pt idx="123">
                    <c:v>16.739839372652959</c:v>
                  </c:pt>
                  <c:pt idx="124">
                    <c:v>16.006942938057293</c:v>
                  </c:pt>
                  <c:pt idx="125">
                    <c:v>23.423634787681152</c:v>
                  </c:pt>
                  <c:pt idx="126">
                    <c:v>18.873850222522751</c:v>
                  </c:pt>
                  <c:pt idx="127">
                    <c:v>17.016332024133625</c:v>
                  </c:pt>
                  <c:pt idx="128">
                    <c:v>17.907168024751059</c:v>
                  </c:pt>
                  <c:pt idx="129">
                    <c:v>11.264496832477199</c:v>
                  </c:pt>
                  <c:pt idx="130">
                    <c:v>5.0990195135927845</c:v>
                  </c:pt>
                  <c:pt idx="131">
                    <c:v>3.39934634239519</c:v>
                  </c:pt>
                  <c:pt idx="132">
                    <c:v>11.224972160321824</c:v>
                  </c:pt>
                  <c:pt idx="133">
                    <c:v>4.4969125210773475</c:v>
                  </c:pt>
                  <c:pt idx="134">
                    <c:v>16.329931618554522</c:v>
                  </c:pt>
                  <c:pt idx="135">
                    <c:v>13.888444437333106</c:v>
                  </c:pt>
                  <c:pt idx="136">
                    <c:v>19.612920911140868</c:v>
                  </c:pt>
                  <c:pt idx="137">
                    <c:v>11.575836902790225</c:v>
                  </c:pt>
                  <c:pt idx="138">
                    <c:v>4.9665548085837798</c:v>
                  </c:pt>
                  <c:pt idx="139">
                    <c:v>9.8994949366116654</c:v>
                  </c:pt>
                  <c:pt idx="140">
                    <c:v>16.391054470858997</c:v>
                  </c:pt>
                  <c:pt idx="141">
                    <c:v>12.355835328567093</c:v>
                  </c:pt>
                  <c:pt idx="142">
                    <c:v>18.803073034893941</c:v>
                  </c:pt>
                  <c:pt idx="143">
                    <c:v>15.195028426721974</c:v>
                  </c:pt>
                  <c:pt idx="144">
                    <c:v>13.140268896284683</c:v>
                  </c:pt>
                  <c:pt idx="145">
                    <c:v>4.1899350299921778</c:v>
                  </c:pt>
                  <c:pt idx="146">
                    <c:v>14.522013940527977</c:v>
                  </c:pt>
                  <c:pt idx="147">
                    <c:v>9.5684667296048822</c:v>
                  </c:pt>
                  <c:pt idx="148">
                    <c:v>1.8856180831641267</c:v>
                  </c:pt>
                  <c:pt idx="149">
                    <c:v>3.2659863237109041</c:v>
                  </c:pt>
                </c:numCache>
              </c:numRef>
            </c:plus>
            <c:minus>
              <c:numRef>
                <c:f>Tabelle2!$T$5:$T$154</c:f>
                <c:numCache>
                  <c:formatCode>General</c:formatCode>
                  <c:ptCount val="150"/>
                  <c:pt idx="0">
                    <c:v>2.9439202887759488</c:v>
                  </c:pt>
                  <c:pt idx="1">
                    <c:v>10.274023338281626</c:v>
                  </c:pt>
                  <c:pt idx="2">
                    <c:v>2.1602468994692869</c:v>
                  </c:pt>
                  <c:pt idx="3">
                    <c:v>6.6833125519211407</c:v>
                  </c:pt>
                  <c:pt idx="4">
                    <c:v>9.7410927974683048</c:v>
                  </c:pt>
                  <c:pt idx="5">
                    <c:v>6.342099196813483</c:v>
                  </c:pt>
                  <c:pt idx="6">
                    <c:v>8.6538366571647796</c:v>
                  </c:pt>
                  <c:pt idx="7">
                    <c:v>7.7888809636986149</c:v>
                  </c:pt>
                  <c:pt idx="8">
                    <c:v>11.14550233153366</c:v>
                  </c:pt>
                  <c:pt idx="9">
                    <c:v>23.156472577277878</c:v>
                  </c:pt>
                  <c:pt idx="10">
                    <c:v>24.239545283597124</c:v>
                  </c:pt>
                  <c:pt idx="11">
                    <c:v>19.30457631409368</c:v>
                  </c:pt>
                  <c:pt idx="12">
                    <c:v>22.895899681432528</c:v>
                  </c:pt>
                  <c:pt idx="13">
                    <c:v>4.9216076867444674</c:v>
                  </c:pt>
                  <c:pt idx="14">
                    <c:v>9.672412085697939</c:v>
                  </c:pt>
                  <c:pt idx="15">
                    <c:v>7.3484692283495345</c:v>
                  </c:pt>
                  <c:pt idx="16">
                    <c:v>8.5764535535124047</c:v>
                  </c:pt>
                  <c:pt idx="17">
                    <c:v>3.8586123009300755</c:v>
                  </c:pt>
                  <c:pt idx="18">
                    <c:v>10.873004286866726</c:v>
                  </c:pt>
                  <c:pt idx="19">
                    <c:v>13.4412301024373</c:v>
                  </c:pt>
                  <c:pt idx="20">
                    <c:v>17.204650534085253</c:v>
                  </c:pt>
                  <c:pt idx="21">
                    <c:v>18.402898322456348</c:v>
                  </c:pt>
                  <c:pt idx="22">
                    <c:v>6.8475461947247123</c:v>
                  </c:pt>
                  <c:pt idx="23">
                    <c:v>8.6409875978771478</c:v>
                  </c:pt>
                  <c:pt idx="24">
                    <c:v>3.7712361663282534</c:v>
                  </c:pt>
                  <c:pt idx="25">
                    <c:v>27.526287082820001</c:v>
                  </c:pt>
                  <c:pt idx="26">
                    <c:v>28.7715764217917</c:v>
                  </c:pt>
                  <c:pt idx="27">
                    <c:v>24.679102746387201</c:v>
                  </c:pt>
                  <c:pt idx="28">
                    <c:v>29.7184535896799</c:v>
                  </c:pt>
                  <c:pt idx="29">
                    <c:v>13.912424503139471</c:v>
                  </c:pt>
                  <c:pt idx="30">
                    <c:v>11.430952132988164</c:v>
                  </c:pt>
                  <c:pt idx="31">
                    <c:v>16.779617264870957</c:v>
                  </c:pt>
                  <c:pt idx="32">
                    <c:v>12.229290885229426</c:v>
                  </c:pt>
                  <c:pt idx="33">
                    <c:v>16.679994670929073</c:v>
                  </c:pt>
                  <c:pt idx="34">
                    <c:v>17.518244457961217</c:v>
                  </c:pt>
                  <c:pt idx="35">
                    <c:v>18.190351532856337</c:v>
                  </c:pt>
                  <c:pt idx="36">
                    <c:v>14.70449666674185</c:v>
                  </c:pt>
                  <c:pt idx="37">
                    <c:v>12.552113589175153</c:v>
                  </c:pt>
                  <c:pt idx="38">
                    <c:v>14.383632673594278</c:v>
                  </c:pt>
                  <c:pt idx="39">
                    <c:v>11.430952132988164</c:v>
                  </c:pt>
                  <c:pt idx="40">
                    <c:v>8.1785627642568635</c:v>
                  </c:pt>
                  <c:pt idx="41">
                    <c:v>7.1336448530108987</c:v>
                  </c:pt>
                  <c:pt idx="42">
                    <c:v>12.355835328567093</c:v>
                  </c:pt>
                  <c:pt idx="43">
                    <c:v>15.860503004493758</c:v>
                  </c:pt>
                  <c:pt idx="44">
                    <c:v>19.252705437591537</c:v>
                  </c:pt>
                  <c:pt idx="45">
                    <c:v>15.895492023421818</c:v>
                  </c:pt>
                  <c:pt idx="46">
                    <c:v>18.696404883173543</c:v>
                  </c:pt>
                  <c:pt idx="47">
                    <c:v>18.372685039360892</c:v>
                  </c:pt>
                  <c:pt idx="48">
                    <c:v>5.715476066494082</c:v>
                  </c:pt>
                  <c:pt idx="49">
                    <c:v>10.677078252031311</c:v>
                  </c:pt>
                  <c:pt idx="50">
                    <c:v>9.7410927974683048</c:v>
                  </c:pt>
                  <c:pt idx="51">
                    <c:v>14.055445761538676</c:v>
                  </c:pt>
                  <c:pt idx="52">
                    <c:v>6.97614984548545</c:v>
                  </c:pt>
                  <c:pt idx="53">
                    <c:v>7.2571803523590805</c:v>
                  </c:pt>
                  <c:pt idx="54">
                    <c:v>9.1043335224984414</c:v>
                  </c:pt>
                  <c:pt idx="55">
                    <c:v>4.9216076867444674</c:v>
                  </c:pt>
                  <c:pt idx="56">
                    <c:v>7.5424723326565069</c:v>
                  </c:pt>
                  <c:pt idx="57">
                    <c:v>8.8065632090819363</c:v>
                  </c:pt>
                  <c:pt idx="58">
                    <c:v>8.7305339024725299</c:v>
                  </c:pt>
                  <c:pt idx="59">
                    <c:v>11.08552609887726</c:v>
                  </c:pt>
                  <c:pt idx="60">
                    <c:v>9.41629792788369</c:v>
                  </c:pt>
                  <c:pt idx="61">
                    <c:v>14.165686240583852</c:v>
                  </c:pt>
                  <c:pt idx="62">
                    <c:v>15.121728296285006</c:v>
                  </c:pt>
                  <c:pt idx="63">
                    <c:v>13.424687043734844</c:v>
                  </c:pt>
                  <c:pt idx="64">
                    <c:v>11.897712198383164</c:v>
                  </c:pt>
                  <c:pt idx="65">
                    <c:v>9.4633797110522586</c:v>
                  </c:pt>
                  <c:pt idx="66">
                    <c:v>18.402898322456348</c:v>
                  </c:pt>
                  <c:pt idx="67">
                    <c:v>13.572848714334887</c:v>
                  </c:pt>
                  <c:pt idx="68">
                    <c:v>20.484562605386699</c:v>
                  </c:pt>
                  <c:pt idx="69">
                    <c:v>16.30950643030009</c:v>
                  </c:pt>
                  <c:pt idx="70">
                    <c:v>12.918548250050733</c:v>
                  </c:pt>
                  <c:pt idx="71">
                    <c:v>15.121728296285006</c:v>
                  </c:pt>
                  <c:pt idx="72">
                    <c:v>13.072447700751718</c:v>
                  </c:pt>
                  <c:pt idx="73">
                    <c:v>12.027745701779143</c:v>
                  </c:pt>
                  <c:pt idx="74">
                    <c:v>12.970050972229146</c:v>
                  </c:pt>
                  <c:pt idx="75">
                    <c:v>9.1772665986241364</c:v>
                  </c:pt>
                  <c:pt idx="76">
                    <c:v>18.838494867926389</c:v>
                  </c:pt>
                  <c:pt idx="77">
                    <c:v>8.0138768534475382</c:v>
                  </c:pt>
                  <c:pt idx="78">
                    <c:v>9.41629792788369</c:v>
                  </c:pt>
                  <c:pt idx="79">
                    <c:v>11.953614051360738</c:v>
                  </c:pt>
                  <c:pt idx="80">
                    <c:v>6.2360956446232363</c:v>
                  </c:pt>
                  <c:pt idx="81">
                    <c:v>7.3635740114581738</c:v>
                  </c:pt>
                  <c:pt idx="82">
                    <c:v>8.9566858950296009</c:v>
                  </c:pt>
                  <c:pt idx="83">
                    <c:v>5.7927157323275891</c:v>
                  </c:pt>
                  <c:pt idx="84">
                    <c:v>17.249798710580816</c:v>
                  </c:pt>
                  <c:pt idx="85">
                    <c:v>15.755069730795297</c:v>
                  </c:pt>
                  <c:pt idx="86">
                    <c:v>23.342855200015464</c:v>
                  </c:pt>
                  <c:pt idx="87">
                    <c:v>18.372685039360892</c:v>
                  </c:pt>
                  <c:pt idx="88">
                    <c:v>20.17148702720969</c:v>
                  </c:pt>
                  <c:pt idx="89">
                    <c:v>17.795130420052185</c:v>
                  </c:pt>
                  <c:pt idx="90">
                    <c:v>6.0184900284225957</c:v>
                  </c:pt>
                  <c:pt idx="91">
                    <c:v>6.1282587702834119</c:v>
                  </c:pt>
                  <c:pt idx="92">
                    <c:v>5.3541261347363367</c:v>
                  </c:pt>
                  <c:pt idx="93">
                    <c:v>15.107025591499546</c:v>
                  </c:pt>
                  <c:pt idx="94">
                    <c:v>16.006942938057293</c:v>
                  </c:pt>
                  <c:pt idx="95">
                    <c:v>12.657891697365017</c:v>
                  </c:pt>
                  <c:pt idx="96">
                    <c:v>9.41629792788369</c:v>
                  </c:pt>
                  <c:pt idx="97">
                    <c:v>8.4983658559879736</c:v>
                  </c:pt>
                  <c:pt idx="98">
                    <c:v>8.8317608663278477</c:v>
                  </c:pt>
                  <c:pt idx="99">
                    <c:v>13.299958228840001</c:v>
                  </c:pt>
                  <c:pt idx="100">
                    <c:v>7.1180521680208741</c:v>
                  </c:pt>
                  <c:pt idx="101">
                    <c:v>3.0912061651652349</c:v>
                  </c:pt>
                  <c:pt idx="102">
                    <c:v>2.9439202887759488</c:v>
                  </c:pt>
                  <c:pt idx="103">
                    <c:v>8.1649658092772608</c:v>
                  </c:pt>
                  <c:pt idx="104">
                    <c:v>7.1180521680208741</c:v>
                  </c:pt>
                  <c:pt idx="105">
                    <c:v>4.3204937989385739</c:v>
                  </c:pt>
                  <c:pt idx="106">
                    <c:v>6.5319726474218083</c:v>
                  </c:pt>
                  <c:pt idx="107">
                    <c:v>6.1282587702834119</c:v>
                  </c:pt>
                  <c:pt idx="108">
                    <c:v>3.2659863237109041</c:v>
                  </c:pt>
                  <c:pt idx="109">
                    <c:v>13.572848714334887</c:v>
                  </c:pt>
                  <c:pt idx="110">
                    <c:v>15.173075568988056</c:v>
                  </c:pt>
                  <c:pt idx="111">
                    <c:v>9.0308114560960444</c:v>
                  </c:pt>
                  <c:pt idx="112">
                    <c:v>2.8674417556808756</c:v>
                  </c:pt>
                  <c:pt idx="113">
                    <c:v>12.832251036613439</c:v>
                  </c:pt>
                  <c:pt idx="114">
                    <c:v>6.2360956446232363</c:v>
                  </c:pt>
                  <c:pt idx="115">
                    <c:v>1.699673171197595</c:v>
                  </c:pt>
                  <c:pt idx="116">
                    <c:v>4.4969125210773475</c:v>
                  </c:pt>
                  <c:pt idx="117">
                    <c:v>8.1785627642568635</c:v>
                  </c:pt>
                  <c:pt idx="118">
                    <c:v>11.08552609887726</c:v>
                  </c:pt>
                  <c:pt idx="119">
                    <c:v>36.249137920783717</c:v>
                  </c:pt>
                  <c:pt idx="120">
                    <c:v>31.030450993965413</c:v>
                  </c:pt>
                  <c:pt idx="121">
                    <c:v>16.659998666133067</c:v>
                  </c:pt>
                  <c:pt idx="122">
                    <c:v>32.826141344293809</c:v>
                  </c:pt>
                  <c:pt idx="123">
                    <c:v>16.739839372652959</c:v>
                  </c:pt>
                  <c:pt idx="124">
                    <c:v>16.006942938057293</c:v>
                  </c:pt>
                  <c:pt idx="125">
                    <c:v>23.423634787681152</c:v>
                  </c:pt>
                  <c:pt idx="126">
                    <c:v>18.873850222522751</c:v>
                  </c:pt>
                  <c:pt idx="127">
                    <c:v>17.016332024133625</c:v>
                  </c:pt>
                  <c:pt idx="128">
                    <c:v>17.907168024751059</c:v>
                  </c:pt>
                  <c:pt idx="129">
                    <c:v>11.264496832477199</c:v>
                  </c:pt>
                  <c:pt idx="130">
                    <c:v>5.0990195135927845</c:v>
                  </c:pt>
                  <c:pt idx="131">
                    <c:v>3.39934634239519</c:v>
                  </c:pt>
                  <c:pt idx="132">
                    <c:v>11.224972160321824</c:v>
                  </c:pt>
                  <c:pt idx="133">
                    <c:v>4.4969125210773475</c:v>
                  </c:pt>
                  <c:pt idx="134">
                    <c:v>16.329931618554522</c:v>
                  </c:pt>
                  <c:pt idx="135">
                    <c:v>13.888444437333106</c:v>
                  </c:pt>
                  <c:pt idx="136">
                    <c:v>19.612920911140868</c:v>
                  </c:pt>
                  <c:pt idx="137">
                    <c:v>11.575836902790225</c:v>
                  </c:pt>
                  <c:pt idx="138">
                    <c:v>4.9665548085837798</c:v>
                  </c:pt>
                  <c:pt idx="139">
                    <c:v>9.8994949366116654</c:v>
                  </c:pt>
                  <c:pt idx="140">
                    <c:v>16.391054470858997</c:v>
                  </c:pt>
                  <c:pt idx="141">
                    <c:v>12.355835328567093</c:v>
                  </c:pt>
                  <c:pt idx="142">
                    <c:v>18.803073034893941</c:v>
                  </c:pt>
                  <c:pt idx="143">
                    <c:v>15.195028426721974</c:v>
                  </c:pt>
                  <c:pt idx="144">
                    <c:v>13.140268896284683</c:v>
                  </c:pt>
                  <c:pt idx="145">
                    <c:v>4.1899350299921778</c:v>
                  </c:pt>
                  <c:pt idx="146">
                    <c:v>14.522013940527977</c:v>
                  </c:pt>
                  <c:pt idx="147">
                    <c:v>9.5684667296048822</c:v>
                  </c:pt>
                  <c:pt idx="148">
                    <c:v>1.8856180831641267</c:v>
                  </c:pt>
                  <c:pt idx="149">
                    <c:v>3.2659863237109041</c:v>
                  </c:pt>
                </c:numCache>
              </c:numRef>
            </c:minus>
          </c:errBars>
          <c:xVal>
            <c:numRef>
              <c:f>Tabelle2!$P$5:$P$154</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Tabelle2!$S$5:$S$154</c:f>
              <c:numCache>
                <c:formatCode>General</c:formatCode>
                <c:ptCount val="150"/>
                <c:pt idx="0">
                  <c:v>207</c:v>
                </c:pt>
                <c:pt idx="1">
                  <c:v>201.66666666666666</c:v>
                </c:pt>
                <c:pt idx="2">
                  <c:v>212</c:v>
                </c:pt>
                <c:pt idx="3">
                  <c:v>207</c:v>
                </c:pt>
                <c:pt idx="4">
                  <c:v>212.66666666666666</c:v>
                </c:pt>
                <c:pt idx="5">
                  <c:v>216.66666666666666</c:v>
                </c:pt>
                <c:pt idx="6">
                  <c:v>213.33333333333334</c:v>
                </c:pt>
                <c:pt idx="7">
                  <c:v>228</c:v>
                </c:pt>
                <c:pt idx="8">
                  <c:v>227.33333333333334</c:v>
                </c:pt>
                <c:pt idx="9">
                  <c:v>233.33333333333334</c:v>
                </c:pt>
                <c:pt idx="10">
                  <c:v>252.33333333333334</c:v>
                </c:pt>
                <c:pt idx="11">
                  <c:v>268</c:v>
                </c:pt>
                <c:pt idx="12">
                  <c:v>274.66666666666669</c:v>
                </c:pt>
                <c:pt idx="13">
                  <c:v>275.66666666666669</c:v>
                </c:pt>
                <c:pt idx="14">
                  <c:v>301.66666666666669</c:v>
                </c:pt>
                <c:pt idx="15">
                  <c:v>297</c:v>
                </c:pt>
                <c:pt idx="16">
                  <c:v>298.33333333333331</c:v>
                </c:pt>
                <c:pt idx="17">
                  <c:v>303.33333333333331</c:v>
                </c:pt>
                <c:pt idx="18">
                  <c:v>314.66666666666669</c:v>
                </c:pt>
                <c:pt idx="19">
                  <c:v>309</c:v>
                </c:pt>
                <c:pt idx="20">
                  <c:v>323</c:v>
                </c:pt>
                <c:pt idx="21">
                  <c:v>352</c:v>
                </c:pt>
                <c:pt idx="22">
                  <c:v>345.33333333333331</c:v>
                </c:pt>
                <c:pt idx="23">
                  <c:v>354</c:v>
                </c:pt>
                <c:pt idx="24">
                  <c:v>371.33333333333331</c:v>
                </c:pt>
                <c:pt idx="25">
                  <c:v>371.66666666666669</c:v>
                </c:pt>
                <c:pt idx="26">
                  <c:v>392</c:v>
                </c:pt>
                <c:pt idx="27">
                  <c:v>425.66666666666669</c:v>
                </c:pt>
                <c:pt idx="28">
                  <c:v>435.33333333333331</c:v>
                </c:pt>
                <c:pt idx="29">
                  <c:v>447.33333333333331</c:v>
                </c:pt>
                <c:pt idx="30">
                  <c:v>477</c:v>
                </c:pt>
                <c:pt idx="31">
                  <c:v>476.33333333333331</c:v>
                </c:pt>
                <c:pt idx="32">
                  <c:v>472.33333333333331</c:v>
                </c:pt>
                <c:pt idx="33">
                  <c:v>479.66666666666669</c:v>
                </c:pt>
                <c:pt idx="34">
                  <c:v>491.33333333333331</c:v>
                </c:pt>
                <c:pt idx="35">
                  <c:v>489.33333333333331</c:v>
                </c:pt>
                <c:pt idx="36">
                  <c:v>489.33333333333331</c:v>
                </c:pt>
                <c:pt idx="37">
                  <c:v>495.66666666666669</c:v>
                </c:pt>
                <c:pt idx="38">
                  <c:v>491.33333333333331</c:v>
                </c:pt>
                <c:pt idx="39">
                  <c:v>488</c:v>
                </c:pt>
                <c:pt idx="40">
                  <c:v>492.66666666666669</c:v>
                </c:pt>
                <c:pt idx="41">
                  <c:v>496.33333333333331</c:v>
                </c:pt>
                <c:pt idx="42">
                  <c:v>498</c:v>
                </c:pt>
                <c:pt idx="43">
                  <c:v>499.66666666666669</c:v>
                </c:pt>
                <c:pt idx="44">
                  <c:v>497</c:v>
                </c:pt>
                <c:pt idx="45">
                  <c:v>500</c:v>
                </c:pt>
                <c:pt idx="46">
                  <c:v>495.33333333333331</c:v>
                </c:pt>
                <c:pt idx="47">
                  <c:v>495.33333333333331</c:v>
                </c:pt>
                <c:pt idx="48">
                  <c:v>493</c:v>
                </c:pt>
                <c:pt idx="49">
                  <c:v>495</c:v>
                </c:pt>
                <c:pt idx="50">
                  <c:v>492.66666666666669</c:v>
                </c:pt>
                <c:pt idx="51">
                  <c:v>492.33333333333331</c:v>
                </c:pt>
                <c:pt idx="52">
                  <c:v>490</c:v>
                </c:pt>
                <c:pt idx="53">
                  <c:v>492</c:v>
                </c:pt>
                <c:pt idx="54">
                  <c:v>494.33333333333331</c:v>
                </c:pt>
                <c:pt idx="55">
                  <c:v>495.66666666666669</c:v>
                </c:pt>
                <c:pt idx="56">
                  <c:v>493.33333333333331</c:v>
                </c:pt>
                <c:pt idx="57">
                  <c:v>492.66666666666669</c:v>
                </c:pt>
                <c:pt idx="58">
                  <c:v>491.66666666666669</c:v>
                </c:pt>
                <c:pt idx="59">
                  <c:v>495.33333333333331</c:v>
                </c:pt>
                <c:pt idx="60">
                  <c:v>495</c:v>
                </c:pt>
                <c:pt idx="61">
                  <c:v>491</c:v>
                </c:pt>
                <c:pt idx="62">
                  <c:v>490</c:v>
                </c:pt>
                <c:pt idx="63">
                  <c:v>497.33333333333331</c:v>
                </c:pt>
                <c:pt idx="64">
                  <c:v>494.33333333333331</c:v>
                </c:pt>
                <c:pt idx="65">
                  <c:v>495.66666666666669</c:v>
                </c:pt>
                <c:pt idx="66">
                  <c:v>489</c:v>
                </c:pt>
                <c:pt idx="67">
                  <c:v>492.33333333333331</c:v>
                </c:pt>
                <c:pt idx="68">
                  <c:v>496.33333333333331</c:v>
                </c:pt>
                <c:pt idx="69">
                  <c:v>499</c:v>
                </c:pt>
                <c:pt idx="70">
                  <c:v>488.66666666666669</c:v>
                </c:pt>
                <c:pt idx="71">
                  <c:v>493</c:v>
                </c:pt>
                <c:pt idx="72">
                  <c:v>489.66666666666669</c:v>
                </c:pt>
                <c:pt idx="73">
                  <c:v>489</c:v>
                </c:pt>
                <c:pt idx="74">
                  <c:v>489.66666666666669</c:v>
                </c:pt>
                <c:pt idx="75">
                  <c:v>502.33333333333331</c:v>
                </c:pt>
                <c:pt idx="76">
                  <c:v>495.33333333333331</c:v>
                </c:pt>
                <c:pt idx="77">
                  <c:v>503.66666666666669</c:v>
                </c:pt>
                <c:pt idx="78">
                  <c:v>494</c:v>
                </c:pt>
                <c:pt idx="79">
                  <c:v>498.33333333333331</c:v>
                </c:pt>
                <c:pt idx="80">
                  <c:v>495.66666666666669</c:v>
                </c:pt>
                <c:pt idx="81">
                  <c:v>498.66666666666669</c:v>
                </c:pt>
                <c:pt idx="82">
                  <c:v>494.66666666666669</c:v>
                </c:pt>
                <c:pt idx="83">
                  <c:v>496.33333333333331</c:v>
                </c:pt>
                <c:pt idx="84">
                  <c:v>501.66666666666669</c:v>
                </c:pt>
                <c:pt idx="85">
                  <c:v>499.33333333333331</c:v>
                </c:pt>
                <c:pt idx="86">
                  <c:v>496.66666666666669</c:v>
                </c:pt>
                <c:pt idx="87">
                  <c:v>489.33333333333331</c:v>
                </c:pt>
                <c:pt idx="88">
                  <c:v>496.66666666666669</c:v>
                </c:pt>
                <c:pt idx="89">
                  <c:v>498</c:v>
                </c:pt>
                <c:pt idx="90">
                  <c:v>490.66666666666669</c:v>
                </c:pt>
                <c:pt idx="91">
                  <c:v>481.33333333333331</c:v>
                </c:pt>
                <c:pt idx="92">
                  <c:v>487</c:v>
                </c:pt>
                <c:pt idx="93">
                  <c:v>492.66666666666669</c:v>
                </c:pt>
                <c:pt idx="94">
                  <c:v>487.33333333333331</c:v>
                </c:pt>
                <c:pt idx="95">
                  <c:v>494.33333333333331</c:v>
                </c:pt>
                <c:pt idx="96">
                  <c:v>483</c:v>
                </c:pt>
                <c:pt idx="97">
                  <c:v>489.66666666666669</c:v>
                </c:pt>
                <c:pt idx="98">
                  <c:v>486</c:v>
                </c:pt>
                <c:pt idx="99">
                  <c:v>490.66666666666669</c:v>
                </c:pt>
                <c:pt idx="100">
                  <c:v>487</c:v>
                </c:pt>
                <c:pt idx="101">
                  <c:v>475.66666666666669</c:v>
                </c:pt>
                <c:pt idx="102">
                  <c:v>485</c:v>
                </c:pt>
                <c:pt idx="103">
                  <c:v>483</c:v>
                </c:pt>
                <c:pt idx="104">
                  <c:v>484</c:v>
                </c:pt>
                <c:pt idx="105">
                  <c:v>477</c:v>
                </c:pt>
                <c:pt idx="106">
                  <c:v>486</c:v>
                </c:pt>
                <c:pt idx="107">
                  <c:v>484.33333333333331</c:v>
                </c:pt>
                <c:pt idx="108">
                  <c:v>484</c:v>
                </c:pt>
                <c:pt idx="109">
                  <c:v>471.33333333333331</c:v>
                </c:pt>
                <c:pt idx="110">
                  <c:v>482.33333333333331</c:v>
                </c:pt>
                <c:pt idx="111">
                  <c:v>479.33333333333331</c:v>
                </c:pt>
                <c:pt idx="112">
                  <c:v>482.66666666666669</c:v>
                </c:pt>
                <c:pt idx="113">
                  <c:v>475</c:v>
                </c:pt>
                <c:pt idx="114">
                  <c:v>476.33333333333331</c:v>
                </c:pt>
                <c:pt idx="115">
                  <c:v>475.66666666666669</c:v>
                </c:pt>
                <c:pt idx="116">
                  <c:v>466.33333333333331</c:v>
                </c:pt>
                <c:pt idx="117">
                  <c:v>457.66666666666669</c:v>
                </c:pt>
                <c:pt idx="118">
                  <c:v>446.33333333333331</c:v>
                </c:pt>
                <c:pt idx="119">
                  <c:v>418</c:v>
                </c:pt>
                <c:pt idx="120">
                  <c:v>420.66666666666669</c:v>
                </c:pt>
                <c:pt idx="121">
                  <c:v>406.66666666666669</c:v>
                </c:pt>
                <c:pt idx="122">
                  <c:v>382.66666666666669</c:v>
                </c:pt>
                <c:pt idx="123">
                  <c:v>368.33333333333331</c:v>
                </c:pt>
                <c:pt idx="124">
                  <c:v>338.33333333333331</c:v>
                </c:pt>
                <c:pt idx="125">
                  <c:v>337</c:v>
                </c:pt>
                <c:pt idx="126">
                  <c:v>324.33333333333331</c:v>
                </c:pt>
                <c:pt idx="127">
                  <c:v>302.66666666666669</c:v>
                </c:pt>
                <c:pt idx="128">
                  <c:v>301</c:v>
                </c:pt>
                <c:pt idx="129">
                  <c:v>293.66666666666703</c:v>
                </c:pt>
                <c:pt idx="130">
                  <c:v>291</c:v>
                </c:pt>
                <c:pt idx="131">
                  <c:v>289.33333333333297</c:v>
                </c:pt>
                <c:pt idx="132">
                  <c:v>290</c:v>
                </c:pt>
                <c:pt idx="133">
                  <c:v>290.33333333333331</c:v>
                </c:pt>
                <c:pt idx="134">
                  <c:v>290</c:v>
                </c:pt>
                <c:pt idx="135">
                  <c:v>285.33333333333331</c:v>
                </c:pt>
                <c:pt idx="136">
                  <c:v>275</c:v>
                </c:pt>
                <c:pt idx="137">
                  <c:v>258</c:v>
                </c:pt>
                <c:pt idx="138">
                  <c:v>245</c:v>
                </c:pt>
                <c:pt idx="139">
                  <c:v>242</c:v>
                </c:pt>
                <c:pt idx="140">
                  <c:v>223</c:v>
                </c:pt>
                <c:pt idx="141">
                  <c:v>215</c:v>
                </c:pt>
                <c:pt idx="142">
                  <c:v>214.66666666666666</c:v>
                </c:pt>
                <c:pt idx="143">
                  <c:v>208.66666666666666</c:v>
                </c:pt>
                <c:pt idx="144">
                  <c:v>205</c:v>
                </c:pt>
                <c:pt idx="145">
                  <c:v>197.66666666666666</c:v>
                </c:pt>
                <c:pt idx="146">
                  <c:v>206.66666666666666</c:v>
                </c:pt>
                <c:pt idx="147">
                  <c:v>198.66666666666666</c:v>
                </c:pt>
                <c:pt idx="148">
                  <c:v>192.33333333333334</c:v>
                </c:pt>
                <c:pt idx="149">
                  <c:v>198</c:v>
                </c:pt>
              </c:numCache>
            </c:numRef>
          </c:yVal>
          <c:smooth val="1"/>
          <c:extLst>
            <c:ext xmlns:c16="http://schemas.microsoft.com/office/drawing/2014/chart" uri="{C3380CC4-5D6E-409C-BE32-E72D297353CC}">
              <c16:uniqueId val="{00000002-AAFC-4946-8309-BE81E82FF62E}"/>
            </c:ext>
          </c:extLst>
        </c:ser>
        <c:dLbls>
          <c:showLegendKey val="0"/>
          <c:showVal val="0"/>
          <c:showCatName val="0"/>
          <c:showSerName val="0"/>
          <c:showPercent val="0"/>
          <c:showBubbleSize val="0"/>
        </c:dLbls>
        <c:axId val="832463400"/>
        <c:axId val="832461760"/>
      </c:scatterChart>
      <c:valAx>
        <c:axId val="832463400"/>
        <c:scaling>
          <c:orientation val="minMax"/>
          <c:max val="150"/>
          <c:min val="0"/>
        </c:scaling>
        <c:delete val="0"/>
        <c:axPos val="b"/>
        <c:majorGridlines>
          <c:spPr>
            <a:ln w="9525" cap="flat" cmpd="sng" algn="ctr">
              <a:solidFill>
                <a:schemeClr val="tx1"/>
              </a:solidFill>
              <a:round/>
            </a:ln>
            <a:effectLst/>
          </c:spPr>
        </c:majorGridlines>
        <c:title>
          <c:tx>
            <c:rich>
              <a:bodyPr rot="0" vert="horz"/>
              <a:lstStyle/>
              <a:p>
                <a:pPr>
                  <a:defRPr/>
                </a:pPr>
                <a:r>
                  <a:rPr lang="de-DE" dirty="0" err="1"/>
                  <a:t>Measuring</a:t>
                </a:r>
                <a:r>
                  <a:rPr lang="de-DE" dirty="0"/>
                  <a:t> </a:t>
                </a:r>
                <a:r>
                  <a:rPr lang="de-DE" dirty="0" err="1"/>
                  <a:t>section</a:t>
                </a:r>
                <a:r>
                  <a:rPr lang="de-DE" dirty="0"/>
                  <a:t> x → </a:t>
                </a:r>
              </a:p>
            </c:rich>
          </c:tx>
          <c:layout>
            <c:manualLayout>
              <c:xMode val="edge"/>
              <c:yMode val="edge"/>
              <c:x val="0.35055713233190455"/>
              <c:y val="0.86437007172962221"/>
            </c:manualLayout>
          </c:layout>
          <c:overlay val="0"/>
          <c:spPr>
            <a:noFill/>
            <a:ln>
              <a:noFill/>
            </a:ln>
            <a:effectLst/>
          </c:spPr>
        </c:title>
        <c:numFmt formatCode="[=120]&quot;mm&quot;;General" sourceLinked="0"/>
        <c:majorTickMark val="out"/>
        <c:minorTickMark val="none"/>
        <c:tickLblPos val="nextTo"/>
        <c:spPr>
          <a:noFill/>
          <a:ln w="19050" cap="flat" cmpd="sng" algn="ctr">
            <a:solidFill>
              <a:schemeClr val="tx1"/>
            </a:solidFill>
            <a:round/>
          </a:ln>
          <a:effectLst/>
        </c:spPr>
        <c:txPr>
          <a:bodyPr rot="-60000000" vert="horz"/>
          <a:lstStyle/>
          <a:p>
            <a:pPr>
              <a:defRPr/>
            </a:pPr>
            <a:endParaRPr lang="de-DE"/>
          </a:p>
        </c:txPr>
        <c:crossAx val="832461760"/>
        <c:crosses val="autoZero"/>
        <c:crossBetween val="midCat"/>
        <c:majorUnit val="30"/>
      </c:valAx>
      <c:valAx>
        <c:axId val="832461760"/>
        <c:scaling>
          <c:orientation val="minMax"/>
          <c:max val="560"/>
          <c:min val="0"/>
        </c:scaling>
        <c:delete val="0"/>
        <c:axPos val="l"/>
        <c:majorGridlines>
          <c:spPr>
            <a:ln w="9525" cap="flat" cmpd="sng" algn="ctr">
              <a:solidFill>
                <a:schemeClr val="tx1"/>
              </a:solidFill>
              <a:round/>
            </a:ln>
            <a:effectLst/>
          </c:spPr>
        </c:majorGridlines>
        <c:title>
          <c:tx>
            <c:rich>
              <a:bodyPr rot="-5400000" vert="horz"/>
              <a:lstStyle/>
              <a:p>
                <a:pPr>
                  <a:defRPr/>
                </a:pPr>
                <a:r>
                  <a:rPr lang="de-DE" dirty="0" err="1" smtClean="0"/>
                  <a:t>Hardness</a:t>
                </a:r>
                <a:r>
                  <a:rPr lang="de-DE" dirty="0" smtClean="0"/>
                  <a:t> </a:t>
                </a:r>
                <a:r>
                  <a:rPr lang="de-DE" dirty="0"/>
                  <a:t>→</a:t>
                </a:r>
              </a:p>
            </c:rich>
          </c:tx>
          <c:layout>
            <c:manualLayout>
              <c:xMode val="edge"/>
              <c:yMode val="edge"/>
              <c:x val="2.8938980021216854E-2"/>
              <c:y val="0.20972668454443152"/>
            </c:manualLayout>
          </c:layout>
          <c:overlay val="0"/>
          <c:spPr>
            <a:noFill/>
            <a:ln>
              <a:noFill/>
            </a:ln>
            <a:effectLst/>
          </c:spPr>
        </c:title>
        <c:numFmt formatCode="[=490]&quot;HV1&quot;;General" sourceLinked="0"/>
        <c:majorTickMark val="out"/>
        <c:minorTickMark val="none"/>
        <c:tickLblPos val="nextTo"/>
        <c:spPr>
          <a:noFill/>
          <a:ln w="19050" cap="flat" cmpd="sng" algn="ctr">
            <a:solidFill>
              <a:schemeClr val="tx1"/>
            </a:solidFill>
            <a:round/>
          </a:ln>
          <a:effectLst/>
        </c:spPr>
        <c:txPr>
          <a:bodyPr rot="-60000000" vert="horz"/>
          <a:lstStyle/>
          <a:p>
            <a:pPr>
              <a:defRPr/>
            </a:pPr>
            <a:endParaRPr lang="de-DE"/>
          </a:p>
        </c:txPr>
        <c:crossAx val="832463400"/>
        <c:crosses val="autoZero"/>
        <c:crossBetween val="midCat"/>
        <c:majorUnit val="70"/>
      </c:valAx>
      <c:spPr>
        <a:noFill/>
        <a:ln>
          <a:noFill/>
        </a:ln>
        <a:effectLst>
          <a:outerShdw blurRad="50800" dist="38100" dir="2700000" algn="tl" rotWithShape="0">
            <a:prstClr val="black">
              <a:alpha val="40000"/>
            </a:prstClr>
          </a:outerShdw>
        </a:effectLst>
      </c:spPr>
    </c:plotArea>
    <c:plotVisOnly val="1"/>
    <c:dispBlanksAs val="gap"/>
    <c:showDLblsOverMax val="0"/>
  </c:chart>
  <c:spPr>
    <a:ln>
      <a:noFill/>
      <a:prstDash val="solid"/>
    </a:ln>
  </c:spPr>
  <c:txPr>
    <a:bodyPr/>
    <a:lstStyle/>
    <a:p>
      <a:pPr>
        <a:defRPr sz="1600"/>
      </a:pPr>
      <a:endParaRPr lang="de-DE"/>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051465115219274"/>
          <c:y val="5.7376762452709264E-2"/>
          <c:w val="0.71332828432978823"/>
          <c:h val="0.66731035235121172"/>
        </c:manualLayout>
      </c:layout>
      <c:scatterChart>
        <c:scatterStyle val="smoothMarker"/>
        <c:varyColors val="0"/>
        <c:ser>
          <c:idx val="0"/>
          <c:order val="0"/>
          <c:spPr>
            <a:ln w="31750" cap="rnd">
              <a:solidFill>
                <a:srgbClr val="0C1AA3"/>
              </a:solidFill>
              <a:round/>
            </a:ln>
            <a:effectLst/>
          </c:spPr>
          <c:marker>
            <c:symbol val="none"/>
          </c:marker>
          <c:errBars>
            <c:errDir val="y"/>
            <c:errBarType val="both"/>
            <c:errValType val="cust"/>
            <c:noEndCap val="0"/>
            <c:plus>
              <c:numRef>
                <c:f>Tabelle3!$C$3:$C$152</c:f>
                <c:numCache>
                  <c:formatCode>General</c:formatCode>
                  <c:ptCount val="15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4</c:v>
                  </c:pt>
                  <c:pt idx="21">
                    <c:v>3.5</c:v>
                  </c:pt>
                  <c:pt idx="22">
                    <c:v>5.5</c:v>
                  </c:pt>
                  <c:pt idx="23">
                    <c:v>4</c:v>
                  </c:pt>
                  <c:pt idx="24">
                    <c:v>6.5</c:v>
                  </c:pt>
                  <c:pt idx="25">
                    <c:v>9.5</c:v>
                  </c:pt>
                  <c:pt idx="26">
                    <c:v>12</c:v>
                  </c:pt>
                  <c:pt idx="27">
                    <c:v>18.5</c:v>
                  </c:pt>
                  <c:pt idx="28">
                    <c:v>16.5</c:v>
                  </c:pt>
                  <c:pt idx="29">
                    <c:v>27.5</c:v>
                  </c:pt>
                  <c:pt idx="30">
                    <c:v>23</c:v>
                  </c:pt>
                  <c:pt idx="31">
                    <c:v>21.5</c:v>
                  </c:pt>
                  <c:pt idx="32">
                    <c:v>9</c:v>
                  </c:pt>
                  <c:pt idx="33">
                    <c:v>7</c:v>
                  </c:pt>
                  <c:pt idx="34">
                    <c:v>11</c:v>
                  </c:pt>
                  <c:pt idx="35">
                    <c:v>21.312489817527709</c:v>
                  </c:pt>
                  <c:pt idx="36">
                    <c:v>8.4983658559879736</c:v>
                  </c:pt>
                  <c:pt idx="37">
                    <c:v>7.5865377844940278</c:v>
                  </c:pt>
                  <c:pt idx="38">
                    <c:v>3.2998316455372221</c:v>
                  </c:pt>
                  <c:pt idx="39">
                    <c:v>5.1854497287013483</c:v>
                  </c:pt>
                  <c:pt idx="40">
                    <c:v>5.4365021434333638</c:v>
                  </c:pt>
                  <c:pt idx="41">
                    <c:v>1.699673171197595</c:v>
                  </c:pt>
                  <c:pt idx="42">
                    <c:v>6.1282587702834119</c:v>
                  </c:pt>
                  <c:pt idx="43">
                    <c:v>10.230672835481871</c:v>
                  </c:pt>
                  <c:pt idx="44">
                    <c:v>3.5590260840104371</c:v>
                  </c:pt>
                  <c:pt idx="45">
                    <c:v>2.9439202887759488</c:v>
                  </c:pt>
                  <c:pt idx="46">
                    <c:v>4.4969125210773475</c:v>
                  </c:pt>
                  <c:pt idx="47">
                    <c:v>4.4969125210773475</c:v>
                  </c:pt>
                  <c:pt idx="48">
                    <c:v>3.5590260840104371</c:v>
                  </c:pt>
                  <c:pt idx="49">
                    <c:v>6.5996632910744442</c:v>
                  </c:pt>
                  <c:pt idx="50">
                    <c:v>4.4969125210773475</c:v>
                  </c:pt>
                  <c:pt idx="51">
                    <c:v>1.4142135623730951</c:v>
                  </c:pt>
                  <c:pt idx="52">
                    <c:v>5.4365021434333638</c:v>
                  </c:pt>
                  <c:pt idx="53">
                    <c:v>7.4087035902976233</c:v>
                  </c:pt>
                  <c:pt idx="54">
                    <c:v>1.699673171197595</c:v>
                  </c:pt>
                  <c:pt idx="55">
                    <c:v>6.5996632910744433</c:v>
                  </c:pt>
                  <c:pt idx="56">
                    <c:v>9.8994949366116654</c:v>
                  </c:pt>
                  <c:pt idx="57">
                    <c:v>5.0990195135927845</c:v>
                  </c:pt>
                  <c:pt idx="58">
                    <c:v>4.6427960923947067</c:v>
                  </c:pt>
                  <c:pt idx="59">
                    <c:v>0</c:v>
                  </c:pt>
                  <c:pt idx="60">
                    <c:v>4.1096093353126513</c:v>
                  </c:pt>
                  <c:pt idx="61">
                    <c:v>13.719410418171117</c:v>
                  </c:pt>
                  <c:pt idx="62">
                    <c:v>7.7602978178818773</c:v>
                  </c:pt>
                  <c:pt idx="63">
                    <c:v>7.0710678118654755</c:v>
                  </c:pt>
                  <c:pt idx="64">
                    <c:v>7.5424723326565069</c:v>
                  </c:pt>
                  <c:pt idx="65">
                    <c:v>7.1180521680208741</c:v>
                  </c:pt>
                  <c:pt idx="66">
                    <c:v>7.2571803523590805</c:v>
                  </c:pt>
                  <c:pt idx="67">
                    <c:v>6.97614984548545</c:v>
                  </c:pt>
                  <c:pt idx="68">
                    <c:v>5.715476066494082</c:v>
                  </c:pt>
                  <c:pt idx="69">
                    <c:v>6.6833125519211407</c:v>
                  </c:pt>
                  <c:pt idx="70">
                    <c:v>2.3570226039551581</c:v>
                  </c:pt>
                  <c:pt idx="71">
                    <c:v>1.4142135623730951</c:v>
                  </c:pt>
                  <c:pt idx="72">
                    <c:v>4.9216076867444674</c:v>
                  </c:pt>
                  <c:pt idx="73">
                    <c:v>3.7416573867739413</c:v>
                  </c:pt>
                  <c:pt idx="74">
                    <c:v>4.8989794855663558</c:v>
                  </c:pt>
                  <c:pt idx="75">
                    <c:v>4.3204937989385739</c:v>
                  </c:pt>
                  <c:pt idx="76">
                    <c:v>1.247219128924647</c:v>
                  </c:pt>
                  <c:pt idx="77">
                    <c:v>6.0184900284225957</c:v>
                  </c:pt>
                  <c:pt idx="78">
                    <c:v>2.4494897427831779</c:v>
                  </c:pt>
                  <c:pt idx="79">
                    <c:v>1.247219128924647</c:v>
                  </c:pt>
                  <c:pt idx="80">
                    <c:v>7.4087035902976233</c:v>
                  </c:pt>
                  <c:pt idx="81">
                    <c:v>6.1282587702834119</c:v>
                  </c:pt>
                  <c:pt idx="82">
                    <c:v>6.6499791144200007</c:v>
                  </c:pt>
                  <c:pt idx="83">
                    <c:v>0</c:v>
                  </c:pt>
                  <c:pt idx="84">
                    <c:v>5.3124591501697429</c:v>
                  </c:pt>
                  <c:pt idx="85">
                    <c:v>3.2998316455372221</c:v>
                  </c:pt>
                  <c:pt idx="86">
                    <c:v>6.0184900284225957</c:v>
                  </c:pt>
                  <c:pt idx="87">
                    <c:v>6.5996632910744442</c:v>
                  </c:pt>
                  <c:pt idx="88">
                    <c:v>4.5460605656619517</c:v>
                  </c:pt>
                  <c:pt idx="89">
                    <c:v>6.5996632910744433</c:v>
                  </c:pt>
                  <c:pt idx="90">
                    <c:v>10.624918300339484</c:v>
                  </c:pt>
                  <c:pt idx="91">
                    <c:v>6.5489609014628334</c:v>
                  </c:pt>
                  <c:pt idx="92">
                    <c:v>13.199326582148887</c:v>
                  </c:pt>
                  <c:pt idx="93">
                    <c:v>8.2865352631040352</c:v>
                  </c:pt>
                  <c:pt idx="94">
                    <c:v>5.1854497287013483</c:v>
                  </c:pt>
                  <c:pt idx="95">
                    <c:v>4.1899350299921787</c:v>
                  </c:pt>
                  <c:pt idx="96">
                    <c:v>3.39934634239519</c:v>
                  </c:pt>
                  <c:pt idx="97">
                    <c:v>1.699673171197595</c:v>
                  </c:pt>
                  <c:pt idx="98">
                    <c:v>3.0912061651652345</c:v>
                  </c:pt>
                  <c:pt idx="99">
                    <c:v>6.1282587702834119</c:v>
                  </c:pt>
                  <c:pt idx="100">
                    <c:v>4.1096093353126513</c:v>
                  </c:pt>
                  <c:pt idx="101">
                    <c:v>5.7927157323275891</c:v>
                  </c:pt>
                  <c:pt idx="102">
                    <c:v>5.3124591501697429</c:v>
                  </c:pt>
                  <c:pt idx="103">
                    <c:v>2.6246692913372702</c:v>
                  </c:pt>
                  <c:pt idx="104">
                    <c:v>5.7927157323275891</c:v>
                  </c:pt>
                  <c:pt idx="105">
                    <c:v>5.7927157323275891</c:v>
                  </c:pt>
                  <c:pt idx="106">
                    <c:v>11.585431464655176</c:v>
                  </c:pt>
                  <c:pt idx="107">
                    <c:v>8.5764535535124047</c:v>
                  </c:pt>
                  <c:pt idx="108">
                    <c:v>5.3124591501697429</c:v>
                  </c:pt>
                  <c:pt idx="109">
                    <c:v>1.6329931618554521</c:v>
                  </c:pt>
                  <c:pt idx="110">
                    <c:v>3.5590260840104371</c:v>
                  </c:pt>
                  <c:pt idx="111">
                    <c:v>7.8740078740118111</c:v>
                  </c:pt>
                  <c:pt idx="112">
                    <c:v>9.4633797110522586</c:v>
                  </c:pt>
                  <c:pt idx="113">
                    <c:v>5.4365021434333638</c:v>
                  </c:pt>
                  <c:pt idx="114">
                    <c:v>16</c:v>
                  </c:pt>
                  <c:pt idx="115">
                    <c:v>23.5</c:v>
                  </c:pt>
                  <c:pt idx="116">
                    <c:v>2.5</c:v>
                  </c:pt>
                  <c:pt idx="117">
                    <c:v>10</c:v>
                  </c:pt>
                  <c:pt idx="118">
                    <c:v>16.5</c:v>
                  </c:pt>
                  <c:pt idx="119">
                    <c:v>13</c:v>
                  </c:pt>
                  <c:pt idx="120">
                    <c:v>17.5</c:v>
                  </c:pt>
                  <c:pt idx="121">
                    <c:v>23</c:v>
                  </c:pt>
                  <c:pt idx="122">
                    <c:v>7.5</c:v>
                  </c:pt>
                  <c:pt idx="123">
                    <c:v>20</c:v>
                  </c:pt>
                  <c:pt idx="124">
                    <c:v>17</c:v>
                  </c:pt>
                  <c:pt idx="125">
                    <c:v>27</c:v>
                  </c:pt>
                  <c:pt idx="126">
                    <c:v>19.5</c:v>
                  </c:pt>
                  <c:pt idx="127">
                    <c:v>20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numCache>
              </c:numRef>
            </c:plus>
            <c:minus>
              <c:numRef>
                <c:f>Tabelle3!$C$3:$C$152</c:f>
                <c:numCache>
                  <c:formatCode>General</c:formatCode>
                  <c:ptCount val="15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4</c:v>
                  </c:pt>
                  <c:pt idx="21">
                    <c:v>3.5</c:v>
                  </c:pt>
                  <c:pt idx="22">
                    <c:v>5.5</c:v>
                  </c:pt>
                  <c:pt idx="23">
                    <c:v>4</c:v>
                  </c:pt>
                  <c:pt idx="24">
                    <c:v>6.5</c:v>
                  </c:pt>
                  <c:pt idx="25">
                    <c:v>9.5</c:v>
                  </c:pt>
                  <c:pt idx="26">
                    <c:v>12</c:v>
                  </c:pt>
                  <c:pt idx="27">
                    <c:v>18.5</c:v>
                  </c:pt>
                  <c:pt idx="28">
                    <c:v>16.5</c:v>
                  </c:pt>
                  <c:pt idx="29">
                    <c:v>27.5</c:v>
                  </c:pt>
                  <c:pt idx="30">
                    <c:v>23</c:v>
                  </c:pt>
                  <c:pt idx="31">
                    <c:v>21.5</c:v>
                  </c:pt>
                  <c:pt idx="32">
                    <c:v>9</c:v>
                  </c:pt>
                  <c:pt idx="33">
                    <c:v>7</c:v>
                  </c:pt>
                  <c:pt idx="34">
                    <c:v>11</c:v>
                  </c:pt>
                  <c:pt idx="35">
                    <c:v>21.312489817527709</c:v>
                  </c:pt>
                  <c:pt idx="36">
                    <c:v>8.4983658559879736</c:v>
                  </c:pt>
                  <c:pt idx="37">
                    <c:v>7.5865377844940278</c:v>
                  </c:pt>
                  <c:pt idx="38">
                    <c:v>3.2998316455372221</c:v>
                  </c:pt>
                  <c:pt idx="39">
                    <c:v>5.1854497287013483</c:v>
                  </c:pt>
                  <c:pt idx="40">
                    <c:v>5.4365021434333638</c:v>
                  </c:pt>
                  <c:pt idx="41">
                    <c:v>1.699673171197595</c:v>
                  </c:pt>
                  <c:pt idx="42">
                    <c:v>6.1282587702834119</c:v>
                  </c:pt>
                  <c:pt idx="43">
                    <c:v>10.230672835481871</c:v>
                  </c:pt>
                  <c:pt idx="44">
                    <c:v>3.5590260840104371</c:v>
                  </c:pt>
                  <c:pt idx="45">
                    <c:v>2.9439202887759488</c:v>
                  </c:pt>
                  <c:pt idx="46">
                    <c:v>4.4969125210773475</c:v>
                  </c:pt>
                  <c:pt idx="47">
                    <c:v>4.4969125210773475</c:v>
                  </c:pt>
                  <c:pt idx="48">
                    <c:v>3.5590260840104371</c:v>
                  </c:pt>
                  <c:pt idx="49">
                    <c:v>6.5996632910744442</c:v>
                  </c:pt>
                  <c:pt idx="50">
                    <c:v>4.4969125210773475</c:v>
                  </c:pt>
                  <c:pt idx="51">
                    <c:v>1.4142135623730951</c:v>
                  </c:pt>
                  <c:pt idx="52">
                    <c:v>5.4365021434333638</c:v>
                  </c:pt>
                  <c:pt idx="53">
                    <c:v>7.4087035902976233</c:v>
                  </c:pt>
                  <c:pt idx="54">
                    <c:v>1.699673171197595</c:v>
                  </c:pt>
                  <c:pt idx="55">
                    <c:v>6.5996632910744433</c:v>
                  </c:pt>
                  <c:pt idx="56">
                    <c:v>9.8994949366116654</c:v>
                  </c:pt>
                  <c:pt idx="57">
                    <c:v>5.0990195135927845</c:v>
                  </c:pt>
                  <c:pt idx="58">
                    <c:v>4.6427960923947067</c:v>
                  </c:pt>
                  <c:pt idx="59">
                    <c:v>0</c:v>
                  </c:pt>
                  <c:pt idx="60">
                    <c:v>4.1096093353126513</c:v>
                  </c:pt>
                  <c:pt idx="61">
                    <c:v>13.719410418171117</c:v>
                  </c:pt>
                  <c:pt idx="62">
                    <c:v>7.7602978178818773</c:v>
                  </c:pt>
                  <c:pt idx="63">
                    <c:v>7.0710678118654755</c:v>
                  </c:pt>
                  <c:pt idx="64">
                    <c:v>7.5424723326565069</c:v>
                  </c:pt>
                  <c:pt idx="65">
                    <c:v>7.1180521680208741</c:v>
                  </c:pt>
                  <c:pt idx="66">
                    <c:v>7.2571803523590805</c:v>
                  </c:pt>
                  <c:pt idx="67">
                    <c:v>6.97614984548545</c:v>
                  </c:pt>
                  <c:pt idx="68">
                    <c:v>5.715476066494082</c:v>
                  </c:pt>
                  <c:pt idx="69">
                    <c:v>6.6833125519211407</c:v>
                  </c:pt>
                  <c:pt idx="70">
                    <c:v>2.3570226039551581</c:v>
                  </c:pt>
                  <c:pt idx="71">
                    <c:v>1.4142135623730951</c:v>
                  </c:pt>
                  <c:pt idx="72">
                    <c:v>4.9216076867444674</c:v>
                  </c:pt>
                  <c:pt idx="73">
                    <c:v>3.7416573867739413</c:v>
                  </c:pt>
                  <c:pt idx="74">
                    <c:v>4.8989794855663558</c:v>
                  </c:pt>
                  <c:pt idx="75">
                    <c:v>4.3204937989385739</c:v>
                  </c:pt>
                  <c:pt idx="76">
                    <c:v>1.247219128924647</c:v>
                  </c:pt>
                  <c:pt idx="77">
                    <c:v>6.0184900284225957</c:v>
                  </c:pt>
                  <c:pt idx="78">
                    <c:v>2.4494897427831779</c:v>
                  </c:pt>
                  <c:pt idx="79">
                    <c:v>1.247219128924647</c:v>
                  </c:pt>
                  <c:pt idx="80">
                    <c:v>7.4087035902976233</c:v>
                  </c:pt>
                  <c:pt idx="81">
                    <c:v>6.1282587702834119</c:v>
                  </c:pt>
                  <c:pt idx="82">
                    <c:v>6.6499791144200007</c:v>
                  </c:pt>
                  <c:pt idx="83">
                    <c:v>0</c:v>
                  </c:pt>
                  <c:pt idx="84">
                    <c:v>5.3124591501697429</c:v>
                  </c:pt>
                  <c:pt idx="85">
                    <c:v>3.2998316455372221</c:v>
                  </c:pt>
                  <c:pt idx="86">
                    <c:v>6.0184900284225957</c:v>
                  </c:pt>
                  <c:pt idx="87">
                    <c:v>6.5996632910744442</c:v>
                  </c:pt>
                  <c:pt idx="88">
                    <c:v>4.5460605656619517</c:v>
                  </c:pt>
                  <c:pt idx="89">
                    <c:v>6.5996632910744433</c:v>
                  </c:pt>
                  <c:pt idx="90">
                    <c:v>10.624918300339484</c:v>
                  </c:pt>
                  <c:pt idx="91">
                    <c:v>6.5489609014628334</c:v>
                  </c:pt>
                  <c:pt idx="92">
                    <c:v>13.199326582148887</c:v>
                  </c:pt>
                  <c:pt idx="93">
                    <c:v>8.2865352631040352</c:v>
                  </c:pt>
                  <c:pt idx="94">
                    <c:v>5.1854497287013483</c:v>
                  </c:pt>
                  <c:pt idx="95">
                    <c:v>4.1899350299921787</c:v>
                  </c:pt>
                  <c:pt idx="96">
                    <c:v>3.39934634239519</c:v>
                  </c:pt>
                  <c:pt idx="97">
                    <c:v>1.699673171197595</c:v>
                  </c:pt>
                  <c:pt idx="98">
                    <c:v>3.0912061651652345</c:v>
                  </c:pt>
                  <c:pt idx="99">
                    <c:v>6.1282587702834119</c:v>
                  </c:pt>
                  <c:pt idx="100">
                    <c:v>4.1096093353126513</c:v>
                  </c:pt>
                  <c:pt idx="101">
                    <c:v>5.7927157323275891</c:v>
                  </c:pt>
                  <c:pt idx="102">
                    <c:v>5.3124591501697429</c:v>
                  </c:pt>
                  <c:pt idx="103">
                    <c:v>2.6246692913372702</c:v>
                  </c:pt>
                  <c:pt idx="104">
                    <c:v>5.7927157323275891</c:v>
                  </c:pt>
                  <c:pt idx="105">
                    <c:v>5.7927157323275891</c:v>
                  </c:pt>
                  <c:pt idx="106">
                    <c:v>11.585431464655176</c:v>
                  </c:pt>
                  <c:pt idx="107">
                    <c:v>8.5764535535124047</c:v>
                  </c:pt>
                  <c:pt idx="108">
                    <c:v>5.3124591501697429</c:v>
                  </c:pt>
                  <c:pt idx="109">
                    <c:v>1.6329931618554521</c:v>
                  </c:pt>
                  <c:pt idx="110">
                    <c:v>3.5590260840104371</c:v>
                  </c:pt>
                  <c:pt idx="111">
                    <c:v>7.8740078740118111</c:v>
                  </c:pt>
                  <c:pt idx="112">
                    <c:v>9.4633797110522586</c:v>
                  </c:pt>
                  <c:pt idx="113">
                    <c:v>5.4365021434333638</c:v>
                  </c:pt>
                  <c:pt idx="114">
                    <c:v>16</c:v>
                  </c:pt>
                  <c:pt idx="115">
                    <c:v>23.5</c:v>
                  </c:pt>
                  <c:pt idx="116">
                    <c:v>2.5</c:v>
                  </c:pt>
                  <c:pt idx="117">
                    <c:v>10</c:v>
                  </c:pt>
                  <c:pt idx="118">
                    <c:v>16.5</c:v>
                  </c:pt>
                  <c:pt idx="119">
                    <c:v>13</c:v>
                  </c:pt>
                  <c:pt idx="120">
                    <c:v>17.5</c:v>
                  </c:pt>
                  <c:pt idx="121">
                    <c:v>23</c:v>
                  </c:pt>
                  <c:pt idx="122">
                    <c:v>7.5</c:v>
                  </c:pt>
                  <c:pt idx="123">
                    <c:v>20</c:v>
                  </c:pt>
                  <c:pt idx="124">
                    <c:v>17</c:v>
                  </c:pt>
                  <c:pt idx="125">
                    <c:v>27</c:v>
                  </c:pt>
                  <c:pt idx="126">
                    <c:v>19.5</c:v>
                  </c:pt>
                  <c:pt idx="127">
                    <c:v>20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numCache>
              </c:numRef>
            </c:minus>
            <c:spPr>
              <a:ln w="6350">
                <a:solidFill>
                  <a:schemeClr val="tx1"/>
                </a:solidFill>
              </a:ln>
            </c:spPr>
          </c:errBars>
          <c:xVal>
            <c:numRef>
              <c:f>Tabelle3!$A$3:$A$152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Tabelle3!$B$3:$B$152</c:f>
              <c:numCache>
                <c:formatCode>General</c:formatCode>
                <c:ptCount val="150"/>
                <c:pt idx="20">
                  <c:v>469</c:v>
                </c:pt>
                <c:pt idx="21">
                  <c:v>463.5</c:v>
                </c:pt>
                <c:pt idx="22">
                  <c:v>478.5</c:v>
                </c:pt>
                <c:pt idx="23">
                  <c:v>460</c:v>
                </c:pt>
                <c:pt idx="24">
                  <c:v>444.5</c:v>
                </c:pt>
                <c:pt idx="25">
                  <c:v>463.5</c:v>
                </c:pt>
                <c:pt idx="26">
                  <c:v>457</c:v>
                </c:pt>
                <c:pt idx="27">
                  <c:v>465.5</c:v>
                </c:pt>
                <c:pt idx="28">
                  <c:v>469.5</c:v>
                </c:pt>
                <c:pt idx="29">
                  <c:v>461.5</c:v>
                </c:pt>
                <c:pt idx="30">
                  <c:v>462</c:v>
                </c:pt>
                <c:pt idx="31">
                  <c:v>454.5</c:v>
                </c:pt>
                <c:pt idx="32">
                  <c:v>467</c:v>
                </c:pt>
                <c:pt idx="33">
                  <c:v>474</c:v>
                </c:pt>
                <c:pt idx="34">
                  <c:v>476</c:v>
                </c:pt>
                <c:pt idx="35">
                  <c:v>470.33333333333331</c:v>
                </c:pt>
                <c:pt idx="36">
                  <c:v>476.66666666666669</c:v>
                </c:pt>
                <c:pt idx="37">
                  <c:v>467.66666666666669</c:v>
                </c:pt>
                <c:pt idx="38">
                  <c:v>476.66666666666669</c:v>
                </c:pt>
                <c:pt idx="39">
                  <c:v>485.33333333333331</c:v>
                </c:pt>
                <c:pt idx="40">
                  <c:v>471.33333333333331</c:v>
                </c:pt>
                <c:pt idx="41">
                  <c:v>480.33333333333331</c:v>
                </c:pt>
                <c:pt idx="42">
                  <c:v>480.33333333333331</c:v>
                </c:pt>
                <c:pt idx="43">
                  <c:v>481</c:v>
                </c:pt>
                <c:pt idx="44">
                  <c:v>487</c:v>
                </c:pt>
                <c:pt idx="45">
                  <c:v>489</c:v>
                </c:pt>
                <c:pt idx="46">
                  <c:v>491.33333333333331</c:v>
                </c:pt>
                <c:pt idx="47">
                  <c:v>495.33333333333331</c:v>
                </c:pt>
                <c:pt idx="48">
                  <c:v>496</c:v>
                </c:pt>
                <c:pt idx="49">
                  <c:v>496.33333333333331</c:v>
                </c:pt>
                <c:pt idx="50">
                  <c:v>494.66666666666669</c:v>
                </c:pt>
                <c:pt idx="51">
                  <c:v>482</c:v>
                </c:pt>
                <c:pt idx="52">
                  <c:v>484.33333333333331</c:v>
                </c:pt>
                <c:pt idx="53">
                  <c:v>487.66666666666669</c:v>
                </c:pt>
                <c:pt idx="54">
                  <c:v>485.66666666666669</c:v>
                </c:pt>
                <c:pt idx="55">
                  <c:v>489.33333333333331</c:v>
                </c:pt>
                <c:pt idx="56">
                  <c:v>495</c:v>
                </c:pt>
                <c:pt idx="57">
                  <c:v>494</c:v>
                </c:pt>
                <c:pt idx="58">
                  <c:v>499.66666666666669</c:v>
                </c:pt>
                <c:pt idx="59">
                  <c:v>495</c:v>
                </c:pt>
                <c:pt idx="60">
                  <c:v>495.66666666666669</c:v>
                </c:pt>
                <c:pt idx="61">
                  <c:v>488.33333333333331</c:v>
                </c:pt>
                <c:pt idx="62">
                  <c:v>498.66666666666669</c:v>
                </c:pt>
                <c:pt idx="63">
                  <c:v>493</c:v>
                </c:pt>
                <c:pt idx="64">
                  <c:v>494.33333333333331</c:v>
                </c:pt>
                <c:pt idx="65">
                  <c:v>495</c:v>
                </c:pt>
                <c:pt idx="66">
                  <c:v>499</c:v>
                </c:pt>
                <c:pt idx="67">
                  <c:v>500</c:v>
                </c:pt>
                <c:pt idx="68">
                  <c:v>496</c:v>
                </c:pt>
                <c:pt idx="69">
                  <c:v>496</c:v>
                </c:pt>
                <c:pt idx="70">
                  <c:v>499.66666666666669</c:v>
                </c:pt>
                <c:pt idx="71">
                  <c:v>496</c:v>
                </c:pt>
                <c:pt idx="72">
                  <c:v>498.66666666666669</c:v>
                </c:pt>
                <c:pt idx="73">
                  <c:v>498</c:v>
                </c:pt>
                <c:pt idx="74">
                  <c:v>497</c:v>
                </c:pt>
                <c:pt idx="75">
                  <c:v>497</c:v>
                </c:pt>
                <c:pt idx="76">
                  <c:v>497.33333333333331</c:v>
                </c:pt>
                <c:pt idx="77">
                  <c:v>500.66666666666669</c:v>
                </c:pt>
                <c:pt idx="78">
                  <c:v>495</c:v>
                </c:pt>
                <c:pt idx="79">
                  <c:v>499.33333333333331</c:v>
                </c:pt>
                <c:pt idx="80">
                  <c:v>499.33333333333331</c:v>
                </c:pt>
                <c:pt idx="81">
                  <c:v>494.66666666666669</c:v>
                </c:pt>
                <c:pt idx="82">
                  <c:v>494.66666666666669</c:v>
                </c:pt>
                <c:pt idx="83">
                  <c:v>501</c:v>
                </c:pt>
                <c:pt idx="84">
                  <c:v>499.33333333333331</c:v>
                </c:pt>
                <c:pt idx="85">
                  <c:v>504.66666666666669</c:v>
                </c:pt>
                <c:pt idx="86">
                  <c:v>500.33333333333331</c:v>
                </c:pt>
                <c:pt idx="87">
                  <c:v>498.33333333333331</c:v>
                </c:pt>
                <c:pt idx="88">
                  <c:v>501</c:v>
                </c:pt>
                <c:pt idx="89">
                  <c:v>493.66666666666669</c:v>
                </c:pt>
                <c:pt idx="90">
                  <c:v>502.33333333333331</c:v>
                </c:pt>
                <c:pt idx="91">
                  <c:v>503.66666666666669</c:v>
                </c:pt>
                <c:pt idx="92">
                  <c:v>499.66666666666669</c:v>
                </c:pt>
                <c:pt idx="93">
                  <c:v>503</c:v>
                </c:pt>
                <c:pt idx="94">
                  <c:v>488.66666666666669</c:v>
                </c:pt>
                <c:pt idx="95">
                  <c:v>492.33333333333331</c:v>
                </c:pt>
                <c:pt idx="96">
                  <c:v>496.33333333333331</c:v>
                </c:pt>
                <c:pt idx="97">
                  <c:v>494.33333333333331</c:v>
                </c:pt>
                <c:pt idx="98">
                  <c:v>493.33333333333331</c:v>
                </c:pt>
                <c:pt idx="99">
                  <c:v>500.33333333333331</c:v>
                </c:pt>
                <c:pt idx="100">
                  <c:v>489.66666666666669</c:v>
                </c:pt>
                <c:pt idx="101">
                  <c:v>483.33333333333331</c:v>
                </c:pt>
                <c:pt idx="102">
                  <c:v>484.33333333333331</c:v>
                </c:pt>
                <c:pt idx="103">
                  <c:v>490.66666666666669</c:v>
                </c:pt>
                <c:pt idx="104">
                  <c:v>485.66666666666669</c:v>
                </c:pt>
                <c:pt idx="105">
                  <c:v>493.33333333333331</c:v>
                </c:pt>
                <c:pt idx="106">
                  <c:v>475.33333333333331</c:v>
                </c:pt>
                <c:pt idx="107">
                  <c:v>488.66666666666669</c:v>
                </c:pt>
                <c:pt idx="108">
                  <c:v>488.33333333333331</c:v>
                </c:pt>
                <c:pt idx="109">
                  <c:v>480</c:v>
                </c:pt>
                <c:pt idx="110">
                  <c:v>479</c:v>
                </c:pt>
                <c:pt idx="111">
                  <c:v>474</c:v>
                </c:pt>
                <c:pt idx="112">
                  <c:v>476.33333333333331</c:v>
                </c:pt>
                <c:pt idx="113">
                  <c:v>479.66666666666669</c:v>
                </c:pt>
                <c:pt idx="114">
                  <c:v>476</c:v>
                </c:pt>
                <c:pt idx="115">
                  <c:v>462.5</c:v>
                </c:pt>
                <c:pt idx="116">
                  <c:v>462.5</c:v>
                </c:pt>
                <c:pt idx="117">
                  <c:v>460</c:v>
                </c:pt>
                <c:pt idx="118">
                  <c:v>452.5</c:v>
                </c:pt>
                <c:pt idx="119">
                  <c:v>451</c:v>
                </c:pt>
                <c:pt idx="120">
                  <c:v>447.5</c:v>
                </c:pt>
                <c:pt idx="121">
                  <c:v>440</c:v>
                </c:pt>
                <c:pt idx="122">
                  <c:v>423.5</c:v>
                </c:pt>
                <c:pt idx="123">
                  <c:v>425</c:v>
                </c:pt>
                <c:pt idx="124">
                  <c:v>446</c:v>
                </c:pt>
                <c:pt idx="125">
                  <c:v>436</c:v>
                </c:pt>
                <c:pt idx="126">
                  <c:v>443.5</c:v>
                </c:pt>
                <c:pt idx="127">
                  <c:v>443</c:v>
                </c:pt>
              </c:numCache>
            </c:numRef>
          </c:yVal>
          <c:smooth val="1"/>
          <c:extLst>
            <c:ext xmlns:c16="http://schemas.microsoft.com/office/drawing/2014/chart" uri="{C3380CC4-5D6E-409C-BE32-E72D297353CC}">
              <c16:uniqueId val="{00000000-D960-4453-A85D-065A559DAEC8}"/>
            </c:ext>
          </c:extLst>
        </c:ser>
        <c:ser>
          <c:idx val="1"/>
          <c:order val="1"/>
          <c:tx>
            <c:v>hardware</c:v>
          </c:tx>
          <c:spPr>
            <a:ln w="31750" cap="rnd">
              <a:solidFill>
                <a:srgbClr val="C00000"/>
              </a:solidFill>
              <a:round/>
            </a:ln>
            <a:effectLst/>
          </c:spPr>
          <c:marker>
            <c:symbol val="none"/>
          </c:marker>
          <c:errBars>
            <c:errDir val="y"/>
            <c:errBarType val="both"/>
            <c:errValType val="cust"/>
            <c:noEndCap val="0"/>
            <c:plus>
              <c:numRef>
                <c:f>Tabelle3!$E$3:$E$152</c:f>
                <c:numCache>
                  <c:formatCode>General</c:formatCode>
                  <c:ptCount val="150"/>
                  <c:pt idx="0">
                    <c:v>3.7712361663282534</c:v>
                  </c:pt>
                  <c:pt idx="1">
                    <c:v>4.1096093353126513</c:v>
                  </c:pt>
                  <c:pt idx="2">
                    <c:v>5.715476066494082</c:v>
                  </c:pt>
                  <c:pt idx="3">
                    <c:v>9.2014491612281741</c:v>
                  </c:pt>
                  <c:pt idx="4">
                    <c:v>2.8284271247461903</c:v>
                  </c:pt>
                  <c:pt idx="5">
                    <c:v>5.312459150169742</c:v>
                  </c:pt>
                  <c:pt idx="6">
                    <c:v>4.0276819911981905</c:v>
                  </c:pt>
                  <c:pt idx="7">
                    <c:v>1.4142135623730951</c:v>
                  </c:pt>
                  <c:pt idx="8">
                    <c:v>3.39934634239519</c:v>
                  </c:pt>
                  <c:pt idx="9">
                    <c:v>0</c:v>
                  </c:pt>
                  <c:pt idx="10">
                    <c:v>2.0548046676563256</c:v>
                  </c:pt>
                  <c:pt idx="11">
                    <c:v>3.8586123009300755</c:v>
                  </c:pt>
                  <c:pt idx="12">
                    <c:v>2.9439202887759488</c:v>
                  </c:pt>
                  <c:pt idx="13">
                    <c:v>2.3570226039551585</c:v>
                  </c:pt>
                  <c:pt idx="14">
                    <c:v>3.39934634239519</c:v>
                  </c:pt>
                  <c:pt idx="15">
                    <c:v>4.9888765156985881</c:v>
                  </c:pt>
                  <c:pt idx="16">
                    <c:v>3.39934634239519</c:v>
                  </c:pt>
                  <c:pt idx="17">
                    <c:v>3.2659863237109041</c:v>
                  </c:pt>
                  <c:pt idx="18">
                    <c:v>5.5577773335110221</c:v>
                  </c:pt>
                  <c:pt idx="19">
                    <c:v>3.2659863237109041</c:v>
                  </c:pt>
                  <c:pt idx="20">
                    <c:v>2.9439202887759488</c:v>
                  </c:pt>
                  <c:pt idx="21">
                    <c:v>1.699673171197595</c:v>
                  </c:pt>
                  <c:pt idx="22">
                    <c:v>3.2659863237109041</c:v>
                  </c:pt>
                  <c:pt idx="23">
                    <c:v>0</c:v>
                  </c:pt>
                  <c:pt idx="24">
                    <c:v>1.247219128924647</c:v>
                  </c:pt>
                  <c:pt idx="25">
                    <c:v>7.4833147735478827</c:v>
                  </c:pt>
                  <c:pt idx="26">
                    <c:v>4.9665548085837798</c:v>
                  </c:pt>
                  <c:pt idx="27">
                    <c:v>10.624918300339486</c:v>
                  </c:pt>
                  <c:pt idx="28">
                    <c:v>6.5489609014628334</c:v>
                  </c:pt>
                  <c:pt idx="29">
                    <c:v>6.128258770283411</c:v>
                  </c:pt>
                  <c:pt idx="30">
                    <c:v>8</c:v>
                  </c:pt>
                  <c:pt idx="31">
                    <c:v>5.5</c:v>
                  </c:pt>
                  <c:pt idx="32">
                    <c:v>9.5</c:v>
                  </c:pt>
                  <c:pt idx="33">
                    <c:v>15.5</c:v>
                  </c:pt>
                  <c:pt idx="34">
                    <c:v>20</c:v>
                  </c:pt>
                  <c:pt idx="35">
                    <c:v>16</c:v>
                  </c:pt>
                  <c:pt idx="36">
                    <c:v>4.5</c:v>
                  </c:pt>
                  <c:pt idx="37">
                    <c:v>8.5</c:v>
                  </c:pt>
                  <c:pt idx="38">
                    <c:v>7</c:v>
                  </c:pt>
                  <c:pt idx="39">
                    <c:v>11</c:v>
                  </c:pt>
                  <c:pt idx="40">
                    <c:v>1</c:v>
                  </c:pt>
                  <c:pt idx="41">
                    <c:v>3.5</c:v>
                  </c:pt>
                  <c:pt idx="42">
                    <c:v>10</c:v>
                  </c:pt>
                  <c:pt idx="43">
                    <c:v>2</c:v>
                  </c:pt>
                  <c:pt idx="44">
                    <c:v>2.5</c:v>
                  </c:pt>
                  <c:pt idx="45">
                    <c:v>1.5</c:v>
                  </c:pt>
                  <c:pt idx="46">
                    <c:v>3</c:v>
                  </c:pt>
                  <c:pt idx="47">
                    <c:v>5.5577773335110221</c:v>
                  </c:pt>
                  <c:pt idx="48">
                    <c:v>3.0912061651652349</c:v>
                  </c:pt>
                  <c:pt idx="49">
                    <c:v>6.6833125519211407</c:v>
                  </c:pt>
                  <c:pt idx="50">
                    <c:v>4.8989794855663558</c:v>
                  </c:pt>
                  <c:pt idx="51">
                    <c:v>5.7927157323275891</c:v>
                  </c:pt>
                  <c:pt idx="52">
                    <c:v>4.1899350299921787</c:v>
                  </c:pt>
                  <c:pt idx="53">
                    <c:v>2.1602468994692869</c:v>
                  </c:pt>
                  <c:pt idx="54">
                    <c:v>1.699673171197595</c:v>
                  </c:pt>
                  <c:pt idx="55">
                    <c:v>3.5590260840104371</c:v>
                  </c:pt>
                  <c:pt idx="56">
                    <c:v>3.7712361663282534</c:v>
                  </c:pt>
                  <c:pt idx="57">
                    <c:v>6.342099196813483</c:v>
                  </c:pt>
                  <c:pt idx="58">
                    <c:v>5.7927157323275891</c:v>
                  </c:pt>
                  <c:pt idx="59">
                    <c:v>4.0824829046386304</c:v>
                  </c:pt>
                  <c:pt idx="60">
                    <c:v>5.3124591501697429</c:v>
                  </c:pt>
                  <c:pt idx="61">
                    <c:v>5.5577773335110221</c:v>
                  </c:pt>
                  <c:pt idx="62">
                    <c:v>5.7927157323275891</c:v>
                  </c:pt>
                  <c:pt idx="63">
                    <c:v>4.9888765156985881</c:v>
                  </c:pt>
                  <c:pt idx="64">
                    <c:v>1.699673171197595</c:v>
                  </c:pt>
                  <c:pt idx="65">
                    <c:v>5.5577773335110221</c:v>
                  </c:pt>
                  <c:pt idx="66">
                    <c:v>6.6499791144200016</c:v>
                  </c:pt>
                  <c:pt idx="67">
                    <c:v>6.9442222186665532</c:v>
                  </c:pt>
                  <c:pt idx="68">
                    <c:v>6.97614984548545</c:v>
                  </c:pt>
                  <c:pt idx="69">
                    <c:v>4.4969125210773475</c:v>
                  </c:pt>
                  <c:pt idx="70">
                    <c:v>3.2998316455372221</c:v>
                  </c:pt>
                  <c:pt idx="71">
                    <c:v>4.0276819911981914</c:v>
                  </c:pt>
                  <c:pt idx="72">
                    <c:v>3.2998316455372221</c:v>
                  </c:pt>
                  <c:pt idx="73">
                    <c:v>2.8284271247461903</c:v>
                  </c:pt>
                  <c:pt idx="74">
                    <c:v>4.3204937989385739</c:v>
                  </c:pt>
                  <c:pt idx="75">
                    <c:v>2.8674417556808756</c:v>
                  </c:pt>
                  <c:pt idx="76">
                    <c:v>14.337208778404378</c:v>
                  </c:pt>
                  <c:pt idx="77">
                    <c:v>5.2493385826745405</c:v>
                  </c:pt>
                  <c:pt idx="78">
                    <c:v>7.4087035902976233</c:v>
                  </c:pt>
                  <c:pt idx="79">
                    <c:v>1.699673171197595</c:v>
                  </c:pt>
                  <c:pt idx="80">
                    <c:v>4.4969125210773475</c:v>
                  </c:pt>
                  <c:pt idx="81">
                    <c:v>2.4944382578492941</c:v>
                  </c:pt>
                  <c:pt idx="82">
                    <c:v>6.7986926847903799</c:v>
                  </c:pt>
                  <c:pt idx="83">
                    <c:v>4.3204937989385739</c:v>
                  </c:pt>
                  <c:pt idx="84">
                    <c:v>7.3181661333667165</c:v>
                  </c:pt>
                  <c:pt idx="85">
                    <c:v>3.8586123009300755</c:v>
                  </c:pt>
                  <c:pt idx="86">
                    <c:v>9.4633797110522586</c:v>
                  </c:pt>
                  <c:pt idx="87">
                    <c:v>4.9888765156985881</c:v>
                  </c:pt>
                  <c:pt idx="88">
                    <c:v>7.2571803523590805</c:v>
                  </c:pt>
                  <c:pt idx="89">
                    <c:v>3.8586123009300755</c:v>
                  </c:pt>
                  <c:pt idx="90">
                    <c:v>2.8674417556808756</c:v>
                  </c:pt>
                  <c:pt idx="91">
                    <c:v>2.1602468994692869</c:v>
                  </c:pt>
                  <c:pt idx="92">
                    <c:v>5.2493385826745405</c:v>
                  </c:pt>
                  <c:pt idx="93">
                    <c:v>7.7172246018601509</c:v>
                  </c:pt>
                  <c:pt idx="94">
                    <c:v>7.4833147735478827</c:v>
                  </c:pt>
                  <c:pt idx="95">
                    <c:v>5.8878405775518976</c:v>
                  </c:pt>
                  <c:pt idx="96">
                    <c:v>3.2998316455372221</c:v>
                  </c:pt>
                  <c:pt idx="97">
                    <c:v>4.3204937989385739</c:v>
                  </c:pt>
                  <c:pt idx="98">
                    <c:v>4.1899350299921787</c:v>
                  </c:pt>
                  <c:pt idx="99">
                    <c:v>6.342099196813483</c:v>
                  </c:pt>
                  <c:pt idx="100">
                    <c:v>2.9439202887759488</c:v>
                  </c:pt>
                  <c:pt idx="101">
                    <c:v>0</c:v>
                  </c:pt>
                  <c:pt idx="102">
                    <c:v>1.5</c:v>
                  </c:pt>
                  <c:pt idx="103">
                    <c:v>8</c:v>
                  </c:pt>
                  <c:pt idx="104">
                    <c:v>3</c:v>
                  </c:pt>
                  <c:pt idx="105">
                    <c:v>6</c:v>
                  </c:pt>
                  <c:pt idx="106">
                    <c:v>1.5</c:v>
                  </c:pt>
                  <c:pt idx="107">
                    <c:v>4</c:v>
                  </c:pt>
                  <c:pt idx="108">
                    <c:v>4</c:v>
                  </c:pt>
                  <c:pt idx="109">
                    <c:v>14</c:v>
                  </c:pt>
                  <c:pt idx="110">
                    <c:v>20.5</c:v>
                  </c:pt>
                  <c:pt idx="111">
                    <c:v>10</c:v>
                  </c:pt>
                  <c:pt idx="112">
                    <c:v>7</c:v>
                  </c:pt>
                  <c:pt idx="113">
                    <c:v>2</c:v>
                  </c:pt>
                  <c:pt idx="114">
                    <c:v>2.5</c:v>
                  </c:pt>
                  <c:pt idx="115">
                    <c:v>0.5</c:v>
                  </c:pt>
                  <c:pt idx="116">
                    <c:v>2.5</c:v>
                  </c:pt>
                  <c:pt idx="117">
                    <c:v>4</c:v>
                  </c:pt>
                  <c:pt idx="118">
                    <c:v>10</c:v>
                  </c:pt>
                  <c:pt idx="119">
                    <c:v>9.5</c:v>
                  </c:pt>
                  <c:pt idx="120">
                    <c:v>8.3399973354645365</c:v>
                  </c:pt>
                  <c:pt idx="121">
                    <c:v>2.4944382578492941</c:v>
                  </c:pt>
                  <c:pt idx="122">
                    <c:v>5.5577773335110221</c:v>
                  </c:pt>
                  <c:pt idx="123">
                    <c:v>4.7140452079103161</c:v>
                  </c:pt>
                  <c:pt idx="124">
                    <c:v>2.9439202887759488</c:v>
                  </c:pt>
                  <c:pt idx="125">
                    <c:v>3.7416573867739413</c:v>
                  </c:pt>
                  <c:pt idx="126">
                    <c:v>4.4969125210773466</c:v>
                  </c:pt>
                  <c:pt idx="127">
                    <c:v>0.94280904158206336</c:v>
                  </c:pt>
                  <c:pt idx="128">
                    <c:v>5.0990195135927845</c:v>
                  </c:pt>
                  <c:pt idx="129">
                    <c:v>3.0912061651652345</c:v>
                  </c:pt>
                  <c:pt idx="130">
                    <c:v>7.5865377844940278</c:v>
                  </c:pt>
                  <c:pt idx="131">
                    <c:v>11.585431464655178</c:v>
                  </c:pt>
                  <c:pt idx="132">
                    <c:v>5.3541261347363367</c:v>
                  </c:pt>
                  <c:pt idx="133">
                    <c:v>2.4494897427831779</c:v>
                  </c:pt>
                  <c:pt idx="134">
                    <c:v>4.0276819911981905</c:v>
                  </c:pt>
                  <c:pt idx="135">
                    <c:v>3.7416573867739413</c:v>
                  </c:pt>
                  <c:pt idx="136">
                    <c:v>8.4983658559879736</c:v>
                  </c:pt>
                  <c:pt idx="137">
                    <c:v>2.9439202887759488</c:v>
                  </c:pt>
                  <c:pt idx="138">
                    <c:v>3.0912061651652345</c:v>
                  </c:pt>
                  <c:pt idx="139">
                    <c:v>1.699673171197595</c:v>
                  </c:pt>
                  <c:pt idx="140">
                    <c:v>2.4494897427831779</c:v>
                  </c:pt>
                  <c:pt idx="141">
                    <c:v>4.1096093353126513</c:v>
                  </c:pt>
                  <c:pt idx="142">
                    <c:v>1.699673171197595</c:v>
                  </c:pt>
                  <c:pt idx="143">
                    <c:v>2.3570226039551585</c:v>
                  </c:pt>
                  <c:pt idx="144">
                    <c:v>2.6246692913372702</c:v>
                  </c:pt>
                  <c:pt idx="145">
                    <c:v>2.4494897427831779</c:v>
                  </c:pt>
                  <c:pt idx="146">
                    <c:v>3.2659863237109041</c:v>
                  </c:pt>
                  <c:pt idx="147">
                    <c:v>3.7416573867739413</c:v>
                  </c:pt>
                  <c:pt idx="148">
                    <c:v>1.8856180831641267</c:v>
                  </c:pt>
                  <c:pt idx="149">
                    <c:v>5.4365021434333629</c:v>
                  </c:pt>
                </c:numCache>
              </c:numRef>
            </c:plus>
            <c:minus>
              <c:numRef>
                <c:f>Tabelle3!$E$3:$E$152</c:f>
                <c:numCache>
                  <c:formatCode>General</c:formatCode>
                  <c:ptCount val="150"/>
                  <c:pt idx="0">
                    <c:v>3.7712361663282534</c:v>
                  </c:pt>
                  <c:pt idx="1">
                    <c:v>4.1096093353126513</c:v>
                  </c:pt>
                  <c:pt idx="2">
                    <c:v>5.715476066494082</c:v>
                  </c:pt>
                  <c:pt idx="3">
                    <c:v>9.2014491612281741</c:v>
                  </c:pt>
                  <c:pt idx="4">
                    <c:v>2.8284271247461903</c:v>
                  </c:pt>
                  <c:pt idx="5">
                    <c:v>5.312459150169742</c:v>
                  </c:pt>
                  <c:pt idx="6">
                    <c:v>4.0276819911981905</c:v>
                  </c:pt>
                  <c:pt idx="7">
                    <c:v>1.4142135623730951</c:v>
                  </c:pt>
                  <c:pt idx="8">
                    <c:v>3.39934634239519</c:v>
                  </c:pt>
                  <c:pt idx="9">
                    <c:v>0</c:v>
                  </c:pt>
                  <c:pt idx="10">
                    <c:v>2.0548046676563256</c:v>
                  </c:pt>
                  <c:pt idx="11">
                    <c:v>3.8586123009300755</c:v>
                  </c:pt>
                  <c:pt idx="12">
                    <c:v>2.9439202887759488</c:v>
                  </c:pt>
                  <c:pt idx="13">
                    <c:v>2.3570226039551585</c:v>
                  </c:pt>
                  <c:pt idx="14">
                    <c:v>3.39934634239519</c:v>
                  </c:pt>
                  <c:pt idx="15">
                    <c:v>4.9888765156985881</c:v>
                  </c:pt>
                  <c:pt idx="16">
                    <c:v>3.39934634239519</c:v>
                  </c:pt>
                  <c:pt idx="17">
                    <c:v>3.2659863237109041</c:v>
                  </c:pt>
                  <c:pt idx="18">
                    <c:v>5.5577773335110221</c:v>
                  </c:pt>
                  <c:pt idx="19">
                    <c:v>3.2659863237109041</c:v>
                  </c:pt>
                  <c:pt idx="20">
                    <c:v>2.9439202887759488</c:v>
                  </c:pt>
                  <c:pt idx="21">
                    <c:v>1.699673171197595</c:v>
                  </c:pt>
                  <c:pt idx="22">
                    <c:v>3.2659863237109041</c:v>
                  </c:pt>
                  <c:pt idx="23">
                    <c:v>0</c:v>
                  </c:pt>
                  <c:pt idx="24">
                    <c:v>1.247219128924647</c:v>
                  </c:pt>
                  <c:pt idx="25">
                    <c:v>7.4833147735478827</c:v>
                  </c:pt>
                  <c:pt idx="26">
                    <c:v>4.9665548085837798</c:v>
                  </c:pt>
                  <c:pt idx="27">
                    <c:v>10.624918300339486</c:v>
                  </c:pt>
                  <c:pt idx="28">
                    <c:v>6.5489609014628334</c:v>
                  </c:pt>
                  <c:pt idx="29">
                    <c:v>6.128258770283411</c:v>
                  </c:pt>
                  <c:pt idx="30">
                    <c:v>8</c:v>
                  </c:pt>
                  <c:pt idx="31">
                    <c:v>5.5</c:v>
                  </c:pt>
                  <c:pt idx="32">
                    <c:v>9.5</c:v>
                  </c:pt>
                  <c:pt idx="33">
                    <c:v>15.5</c:v>
                  </c:pt>
                  <c:pt idx="34">
                    <c:v>20</c:v>
                  </c:pt>
                  <c:pt idx="35">
                    <c:v>16</c:v>
                  </c:pt>
                  <c:pt idx="36">
                    <c:v>4.5</c:v>
                  </c:pt>
                  <c:pt idx="37">
                    <c:v>8.5</c:v>
                  </c:pt>
                  <c:pt idx="38">
                    <c:v>7</c:v>
                  </c:pt>
                  <c:pt idx="39">
                    <c:v>11</c:v>
                  </c:pt>
                  <c:pt idx="40">
                    <c:v>1</c:v>
                  </c:pt>
                  <c:pt idx="41">
                    <c:v>3.5</c:v>
                  </c:pt>
                  <c:pt idx="42">
                    <c:v>10</c:v>
                  </c:pt>
                  <c:pt idx="43">
                    <c:v>2</c:v>
                  </c:pt>
                  <c:pt idx="44">
                    <c:v>2.5</c:v>
                  </c:pt>
                  <c:pt idx="45">
                    <c:v>1.5</c:v>
                  </c:pt>
                  <c:pt idx="46">
                    <c:v>3</c:v>
                  </c:pt>
                  <c:pt idx="47">
                    <c:v>5.5577773335110221</c:v>
                  </c:pt>
                  <c:pt idx="48">
                    <c:v>3.0912061651652349</c:v>
                  </c:pt>
                  <c:pt idx="49">
                    <c:v>6.6833125519211407</c:v>
                  </c:pt>
                  <c:pt idx="50">
                    <c:v>4.8989794855663558</c:v>
                  </c:pt>
                  <c:pt idx="51">
                    <c:v>5.7927157323275891</c:v>
                  </c:pt>
                  <c:pt idx="52">
                    <c:v>4.1899350299921787</c:v>
                  </c:pt>
                  <c:pt idx="53">
                    <c:v>2.1602468994692869</c:v>
                  </c:pt>
                  <c:pt idx="54">
                    <c:v>1.699673171197595</c:v>
                  </c:pt>
                  <c:pt idx="55">
                    <c:v>3.5590260840104371</c:v>
                  </c:pt>
                  <c:pt idx="56">
                    <c:v>3.7712361663282534</c:v>
                  </c:pt>
                  <c:pt idx="57">
                    <c:v>6.342099196813483</c:v>
                  </c:pt>
                  <c:pt idx="58">
                    <c:v>5.7927157323275891</c:v>
                  </c:pt>
                  <c:pt idx="59">
                    <c:v>4.0824829046386304</c:v>
                  </c:pt>
                  <c:pt idx="60">
                    <c:v>5.3124591501697429</c:v>
                  </c:pt>
                  <c:pt idx="61">
                    <c:v>5.5577773335110221</c:v>
                  </c:pt>
                  <c:pt idx="62">
                    <c:v>5.7927157323275891</c:v>
                  </c:pt>
                  <c:pt idx="63">
                    <c:v>4.9888765156985881</c:v>
                  </c:pt>
                  <c:pt idx="64">
                    <c:v>1.699673171197595</c:v>
                  </c:pt>
                  <c:pt idx="65">
                    <c:v>5.5577773335110221</c:v>
                  </c:pt>
                  <c:pt idx="66">
                    <c:v>6.6499791144200016</c:v>
                  </c:pt>
                  <c:pt idx="67">
                    <c:v>6.9442222186665532</c:v>
                  </c:pt>
                  <c:pt idx="68">
                    <c:v>6.97614984548545</c:v>
                  </c:pt>
                  <c:pt idx="69">
                    <c:v>4.4969125210773475</c:v>
                  </c:pt>
                  <c:pt idx="70">
                    <c:v>3.2998316455372221</c:v>
                  </c:pt>
                  <c:pt idx="71">
                    <c:v>4.0276819911981914</c:v>
                  </c:pt>
                  <c:pt idx="72">
                    <c:v>3.2998316455372221</c:v>
                  </c:pt>
                  <c:pt idx="73">
                    <c:v>2.8284271247461903</c:v>
                  </c:pt>
                  <c:pt idx="74">
                    <c:v>4.3204937989385739</c:v>
                  </c:pt>
                  <c:pt idx="75">
                    <c:v>2.8674417556808756</c:v>
                  </c:pt>
                  <c:pt idx="76">
                    <c:v>14.337208778404378</c:v>
                  </c:pt>
                  <c:pt idx="77">
                    <c:v>5.2493385826745405</c:v>
                  </c:pt>
                  <c:pt idx="78">
                    <c:v>7.4087035902976233</c:v>
                  </c:pt>
                  <c:pt idx="79">
                    <c:v>1.699673171197595</c:v>
                  </c:pt>
                  <c:pt idx="80">
                    <c:v>4.4969125210773475</c:v>
                  </c:pt>
                  <c:pt idx="81">
                    <c:v>2.4944382578492941</c:v>
                  </c:pt>
                  <c:pt idx="82">
                    <c:v>6.7986926847903799</c:v>
                  </c:pt>
                  <c:pt idx="83">
                    <c:v>4.3204937989385739</c:v>
                  </c:pt>
                  <c:pt idx="84">
                    <c:v>7.3181661333667165</c:v>
                  </c:pt>
                  <c:pt idx="85">
                    <c:v>3.8586123009300755</c:v>
                  </c:pt>
                  <c:pt idx="86">
                    <c:v>9.4633797110522586</c:v>
                  </c:pt>
                  <c:pt idx="87">
                    <c:v>4.9888765156985881</c:v>
                  </c:pt>
                  <c:pt idx="88">
                    <c:v>7.2571803523590805</c:v>
                  </c:pt>
                  <c:pt idx="89">
                    <c:v>3.8586123009300755</c:v>
                  </c:pt>
                  <c:pt idx="90">
                    <c:v>2.8674417556808756</c:v>
                  </c:pt>
                  <c:pt idx="91">
                    <c:v>2.1602468994692869</c:v>
                  </c:pt>
                  <c:pt idx="92">
                    <c:v>5.2493385826745405</c:v>
                  </c:pt>
                  <c:pt idx="93">
                    <c:v>7.7172246018601509</c:v>
                  </c:pt>
                  <c:pt idx="94">
                    <c:v>7.4833147735478827</c:v>
                  </c:pt>
                  <c:pt idx="95">
                    <c:v>5.8878405775518976</c:v>
                  </c:pt>
                  <c:pt idx="96">
                    <c:v>3.2998316455372221</c:v>
                  </c:pt>
                  <c:pt idx="97">
                    <c:v>4.3204937989385739</c:v>
                  </c:pt>
                  <c:pt idx="98">
                    <c:v>4.1899350299921787</c:v>
                  </c:pt>
                  <c:pt idx="99">
                    <c:v>6.342099196813483</c:v>
                  </c:pt>
                  <c:pt idx="100">
                    <c:v>2.9439202887759488</c:v>
                  </c:pt>
                  <c:pt idx="101">
                    <c:v>0</c:v>
                  </c:pt>
                  <c:pt idx="102">
                    <c:v>1.5</c:v>
                  </c:pt>
                  <c:pt idx="103">
                    <c:v>8</c:v>
                  </c:pt>
                  <c:pt idx="104">
                    <c:v>3</c:v>
                  </c:pt>
                  <c:pt idx="105">
                    <c:v>6</c:v>
                  </c:pt>
                  <c:pt idx="106">
                    <c:v>1.5</c:v>
                  </c:pt>
                  <c:pt idx="107">
                    <c:v>4</c:v>
                  </c:pt>
                  <c:pt idx="108">
                    <c:v>4</c:v>
                  </c:pt>
                  <c:pt idx="109">
                    <c:v>14</c:v>
                  </c:pt>
                  <c:pt idx="110">
                    <c:v>20.5</c:v>
                  </c:pt>
                  <c:pt idx="111">
                    <c:v>10</c:v>
                  </c:pt>
                  <c:pt idx="112">
                    <c:v>7</c:v>
                  </c:pt>
                  <c:pt idx="113">
                    <c:v>2</c:v>
                  </c:pt>
                  <c:pt idx="114">
                    <c:v>2.5</c:v>
                  </c:pt>
                  <c:pt idx="115">
                    <c:v>0.5</c:v>
                  </c:pt>
                  <c:pt idx="116">
                    <c:v>2.5</c:v>
                  </c:pt>
                  <c:pt idx="117">
                    <c:v>4</c:v>
                  </c:pt>
                  <c:pt idx="118">
                    <c:v>10</c:v>
                  </c:pt>
                  <c:pt idx="119">
                    <c:v>9.5</c:v>
                  </c:pt>
                  <c:pt idx="120">
                    <c:v>8.3399973354645365</c:v>
                  </c:pt>
                  <c:pt idx="121">
                    <c:v>2.4944382578492941</c:v>
                  </c:pt>
                  <c:pt idx="122">
                    <c:v>5.5577773335110221</c:v>
                  </c:pt>
                  <c:pt idx="123">
                    <c:v>4.7140452079103161</c:v>
                  </c:pt>
                  <c:pt idx="124">
                    <c:v>2.9439202887759488</c:v>
                  </c:pt>
                  <c:pt idx="125">
                    <c:v>3.7416573867739413</c:v>
                  </c:pt>
                  <c:pt idx="126">
                    <c:v>4.4969125210773466</c:v>
                  </c:pt>
                  <c:pt idx="127">
                    <c:v>0.94280904158206336</c:v>
                  </c:pt>
                  <c:pt idx="128">
                    <c:v>5.0990195135927845</c:v>
                  </c:pt>
                  <c:pt idx="129">
                    <c:v>3.0912061651652345</c:v>
                  </c:pt>
                  <c:pt idx="130">
                    <c:v>7.5865377844940278</c:v>
                  </c:pt>
                  <c:pt idx="131">
                    <c:v>11.585431464655178</c:v>
                  </c:pt>
                  <c:pt idx="132">
                    <c:v>5.3541261347363367</c:v>
                  </c:pt>
                  <c:pt idx="133">
                    <c:v>2.4494897427831779</c:v>
                  </c:pt>
                  <c:pt idx="134">
                    <c:v>4.0276819911981905</c:v>
                  </c:pt>
                  <c:pt idx="135">
                    <c:v>3.7416573867739413</c:v>
                  </c:pt>
                  <c:pt idx="136">
                    <c:v>8.4983658559879736</c:v>
                  </c:pt>
                  <c:pt idx="137">
                    <c:v>2.9439202887759488</c:v>
                  </c:pt>
                  <c:pt idx="138">
                    <c:v>3.0912061651652345</c:v>
                  </c:pt>
                  <c:pt idx="139">
                    <c:v>1.699673171197595</c:v>
                  </c:pt>
                  <c:pt idx="140">
                    <c:v>2.4494897427831779</c:v>
                  </c:pt>
                  <c:pt idx="141">
                    <c:v>4.1096093353126513</c:v>
                  </c:pt>
                  <c:pt idx="142">
                    <c:v>1.699673171197595</c:v>
                  </c:pt>
                  <c:pt idx="143">
                    <c:v>2.3570226039551585</c:v>
                  </c:pt>
                  <c:pt idx="144">
                    <c:v>2.6246692913372702</c:v>
                  </c:pt>
                  <c:pt idx="145">
                    <c:v>2.4494897427831779</c:v>
                  </c:pt>
                  <c:pt idx="146">
                    <c:v>3.2659863237109041</c:v>
                  </c:pt>
                  <c:pt idx="147">
                    <c:v>3.7416573867739413</c:v>
                  </c:pt>
                  <c:pt idx="148">
                    <c:v>1.8856180831641267</c:v>
                  </c:pt>
                  <c:pt idx="149">
                    <c:v>5.4365021434333629</c:v>
                  </c:pt>
                </c:numCache>
              </c:numRef>
            </c:minus>
            <c:spPr>
              <a:ln w="6350"/>
            </c:spPr>
          </c:errBars>
          <c:xVal>
            <c:numRef>
              <c:f>Tabelle3!$A$3:$A$152</c:f>
              <c:numCache>
                <c:formatCode>General</c:formatCode>
                <c:ptCount val="1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c:v>
                </c:pt>
                <c:pt idx="53">
                  <c:v>54</c:v>
                </c:pt>
                <c:pt idx="54">
                  <c:v>55</c:v>
                </c:pt>
                <c:pt idx="55">
                  <c:v>56</c:v>
                </c:pt>
                <c:pt idx="56">
                  <c:v>57</c:v>
                </c:pt>
                <c:pt idx="57">
                  <c:v>58</c:v>
                </c:pt>
                <c:pt idx="58">
                  <c:v>59</c:v>
                </c:pt>
                <c:pt idx="59">
                  <c:v>60</c:v>
                </c:pt>
                <c:pt idx="60">
                  <c:v>61</c:v>
                </c:pt>
                <c:pt idx="61">
                  <c:v>62</c:v>
                </c:pt>
                <c:pt idx="62">
                  <c:v>63</c:v>
                </c:pt>
                <c:pt idx="63">
                  <c:v>64</c:v>
                </c:pt>
                <c:pt idx="64">
                  <c:v>65</c:v>
                </c:pt>
                <c:pt idx="65">
                  <c:v>66</c:v>
                </c:pt>
                <c:pt idx="66">
                  <c:v>67</c:v>
                </c:pt>
                <c:pt idx="67">
                  <c:v>68</c:v>
                </c:pt>
                <c:pt idx="68">
                  <c:v>69</c:v>
                </c:pt>
                <c:pt idx="69">
                  <c:v>70</c:v>
                </c:pt>
                <c:pt idx="70">
                  <c:v>71</c:v>
                </c:pt>
                <c:pt idx="71">
                  <c:v>72</c:v>
                </c:pt>
                <c:pt idx="72">
                  <c:v>73</c:v>
                </c:pt>
                <c:pt idx="73">
                  <c:v>74</c:v>
                </c:pt>
                <c:pt idx="74">
                  <c:v>75</c:v>
                </c:pt>
                <c:pt idx="75">
                  <c:v>76</c:v>
                </c:pt>
                <c:pt idx="76">
                  <c:v>77</c:v>
                </c:pt>
                <c:pt idx="77">
                  <c:v>78</c:v>
                </c:pt>
                <c:pt idx="78">
                  <c:v>79</c:v>
                </c:pt>
                <c:pt idx="79">
                  <c:v>80</c:v>
                </c:pt>
                <c:pt idx="80">
                  <c:v>81</c:v>
                </c:pt>
                <c:pt idx="81">
                  <c:v>82</c:v>
                </c:pt>
                <c:pt idx="82">
                  <c:v>83</c:v>
                </c:pt>
                <c:pt idx="83">
                  <c:v>84</c:v>
                </c:pt>
                <c:pt idx="84">
                  <c:v>85</c:v>
                </c:pt>
                <c:pt idx="85">
                  <c:v>86</c:v>
                </c:pt>
                <c:pt idx="86">
                  <c:v>87</c:v>
                </c:pt>
                <c:pt idx="87">
                  <c:v>88</c:v>
                </c:pt>
                <c:pt idx="88">
                  <c:v>89</c:v>
                </c:pt>
                <c:pt idx="89">
                  <c:v>90</c:v>
                </c:pt>
                <c:pt idx="90">
                  <c:v>91</c:v>
                </c:pt>
                <c:pt idx="91">
                  <c:v>92</c:v>
                </c:pt>
                <c:pt idx="92">
                  <c:v>93</c:v>
                </c:pt>
                <c:pt idx="93">
                  <c:v>94</c:v>
                </c:pt>
                <c:pt idx="94">
                  <c:v>95</c:v>
                </c:pt>
                <c:pt idx="95">
                  <c:v>96</c:v>
                </c:pt>
                <c:pt idx="96">
                  <c:v>97</c:v>
                </c:pt>
                <c:pt idx="97">
                  <c:v>98</c:v>
                </c:pt>
                <c:pt idx="98">
                  <c:v>99</c:v>
                </c:pt>
                <c:pt idx="99">
                  <c:v>100</c:v>
                </c:pt>
                <c:pt idx="100">
                  <c:v>101</c:v>
                </c:pt>
                <c:pt idx="101">
                  <c:v>102</c:v>
                </c:pt>
                <c:pt idx="102">
                  <c:v>103</c:v>
                </c:pt>
                <c:pt idx="103">
                  <c:v>104</c:v>
                </c:pt>
                <c:pt idx="104">
                  <c:v>105</c:v>
                </c:pt>
                <c:pt idx="105">
                  <c:v>106</c:v>
                </c:pt>
                <c:pt idx="106">
                  <c:v>107</c:v>
                </c:pt>
                <c:pt idx="107">
                  <c:v>108</c:v>
                </c:pt>
                <c:pt idx="108">
                  <c:v>109</c:v>
                </c:pt>
                <c:pt idx="109">
                  <c:v>110</c:v>
                </c:pt>
                <c:pt idx="110">
                  <c:v>111</c:v>
                </c:pt>
                <c:pt idx="111">
                  <c:v>112</c:v>
                </c:pt>
                <c:pt idx="112">
                  <c:v>113</c:v>
                </c:pt>
                <c:pt idx="113">
                  <c:v>114</c:v>
                </c:pt>
                <c:pt idx="114">
                  <c:v>115</c:v>
                </c:pt>
                <c:pt idx="115">
                  <c:v>116</c:v>
                </c:pt>
                <c:pt idx="116">
                  <c:v>117</c:v>
                </c:pt>
                <c:pt idx="117">
                  <c:v>118</c:v>
                </c:pt>
                <c:pt idx="118">
                  <c:v>119</c:v>
                </c:pt>
                <c:pt idx="119">
                  <c:v>120</c:v>
                </c:pt>
                <c:pt idx="120">
                  <c:v>121</c:v>
                </c:pt>
                <c:pt idx="121">
                  <c:v>122</c:v>
                </c:pt>
                <c:pt idx="122">
                  <c:v>123</c:v>
                </c:pt>
                <c:pt idx="123">
                  <c:v>124</c:v>
                </c:pt>
                <c:pt idx="124">
                  <c:v>125</c:v>
                </c:pt>
                <c:pt idx="125">
                  <c:v>126</c:v>
                </c:pt>
                <c:pt idx="126">
                  <c:v>127</c:v>
                </c:pt>
                <c:pt idx="127">
                  <c:v>128</c:v>
                </c:pt>
                <c:pt idx="128">
                  <c:v>129</c:v>
                </c:pt>
                <c:pt idx="129">
                  <c:v>130</c:v>
                </c:pt>
                <c:pt idx="130">
                  <c:v>131</c:v>
                </c:pt>
                <c:pt idx="131">
                  <c:v>132</c:v>
                </c:pt>
                <c:pt idx="132">
                  <c:v>133</c:v>
                </c:pt>
                <c:pt idx="133">
                  <c:v>134</c:v>
                </c:pt>
                <c:pt idx="134">
                  <c:v>135</c:v>
                </c:pt>
                <c:pt idx="135">
                  <c:v>136</c:v>
                </c:pt>
                <c:pt idx="136">
                  <c:v>137</c:v>
                </c:pt>
                <c:pt idx="137">
                  <c:v>138</c:v>
                </c:pt>
                <c:pt idx="138">
                  <c:v>139</c:v>
                </c:pt>
                <c:pt idx="139">
                  <c:v>140</c:v>
                </c:pt>
                <c:pt idx="140">
                  <c:v>141</c:v>
                </c:pt>
                <c:pt idx="141">
                  <c:v>142</c:v>
                </c:pt>
                <c:pt idx="142">
                  <c:v>143</c:v>
                </c:pt>
                <c:pt idx="143">
                  <c:v>144</c:v>
                </c:pt>
                <c:pt idx="144">
                  <c:v>145</c:v>
                </c:pt>
                <c:pt idx="145">
                  <c:v>146</c:v>
                </c:pt>
                <c:pt idx="146">
                  <c:v>147</c:v>
                </c:pt>
                <c:pt idx="147">
                  <c:v>148</c:v>
                </c:pt>
                <c:pt idx="148">
                  <c:v>149</c:v>
                </c:pt>
                <c:pt idx="149">
                  <c:v>150</c:v>
                </c:pt>
              </c:numCache>
            </c:numRef>
          </c:xVal>
          <c:yVal>
            <c:numRef>
              <c:f>Tabelle3!$D$3:$D$152</c:f>
              <c:numCache>
                <c:formatCode>General</c:formatCode>
                <c:ptCount val="150"/>
                <c:pt idx="0">
                  <c:v>207.66666666666666</c:v>
                </c:pt>
                <c:pt idx="1">
                  <c:v>204.33333333333334</c:v>
                </c:pt>
                <c:pt idx="2">
                  <c:v>212</c:v>
                </c:pt>
                <c:pt idx="3">
                  <c:v>214</c:v>
                </c:pt>
                <c:pt idx="4">
                  <c:v>211</c:v>
                </c:pt>
                <c:pt idx="5">
                  <c:v>212.66666666666666</c:v>
                </c:pt>
                <c:pt idx="6">
                  <c:v>211.33333333333334</c:v>
                </c:pt>
                <c:pt idx="7">
                  <c:v>208</c:v>
                </c:pt>
                <c:pt idx="8">
                  <c:v>214.33333333333334</c:v>
                </c:pt>
                <c:pt idx="9">
                  <c:v>210</c:v>
                </c:pt>
                <c:pt idx="10">
                  <c:v>213.66666666666666</c:v>
                </c:pt>
                <c:pt idx="11">
                  <c:v>216.66666666666666</c:v>
                </c:pt>
                <c:pt idx="12">
                  <c:v>217</c:v>
                </c:pt>
                <c:pt idx="13">
                  <c:v>225.33333333333334</c:v>
                </c:pt>
                <c:pt idx="14">
                  <c:v>230.33333333333334</c:v>
                </c:pt>
                <c:pt idx="15">
                  <c:v>234.33333333333334</c:v>
                </c:pt>
                <c:pt idx="16">
                  <c:v>230.33333333333334</c:v>
                </c:pt>
                <c:pt idx="17">
                  <c:v>233</c:v>
                </c:pt>
                <c:pt idx="18">
                  <c:v>233.66666666666666</c:v>
                </c:pt>
                <c:pt idx="19">
                  <c:v>223</c:v>
                </c:pt>
                <c:pt idx="20">
                  <c:v>219</c:v>
                </c:pt>
                <c:pt idx="21">
                  <c:v>220.33333333333334</c:v>
                </c:pt>
                <c:pt idx="22">
                  <c:v>229</c:v>
                </c:pt>
                <c:pt idx="23">
                  <c:v>234</c:v>
                </c:pt>
                <c:pt idx="24">
                  <c:v>233.66666666666666</c:v>
                </c:pt>
                <c:pt idx="25">
                  <c:v>229</c:v>
                </c:pt>
                <c:pt idx="26">
                  <c:v>230</c:v>
                </c:pt>
                <c:pt idx="27">
                  <c:v>238</c:v>
                </c:pt>
                <c:pt idx="28">
                  <c:v>237.5</c:v>
                </c:pt>
                <c:pt idx="29">
                  <c:v>239</c:v>
                </c:pt>
                <c:pt idx="30">
                  <c:v>256</c:v>
                </c:pt>
                <c:pt idx="31">
                  <c:v>254.5</c:v>
                </c:pt>
                <c:pt idx="32">
                  <c:v>254.5</c:v>
                </c:pt>
                <c:pt idx="33">
                  <c:v>278.5</c:v>
                </c:pt>
                <c:pt idx="34">
                  <c:v>280</c:v>
                </c:pt>
                <c:pt idx="35">
                  <c:v>287</c:v>
                </c:pt>
                <c:pt idx="36">
                  <c:v>293.5</c:v>
                </c:pt>
                <c:pt idx="37">
                  <c:v>308.5</c:v>
                </c:pt>
                <c:pt idx="38">
                  <c:v>309</c:v>
                </c:pt>
                <c:pt idx="39">
                  <c:v>308</c:v>
                </c:pt>
                <c:pt idx="40">
                  <c:v>308</c:v>
                </c:pt>
                <c:pt idx="41">
                  <c:v>318.5</c:v>
                </c:pt>
                <c:pt idx="42">
                  <c:v>332</c:v>
                </c:pt>
                <c:pt idx="43">
                  <c:v>347</c:v>
                </c:pt>
                <c:pt idx="44">
                  <c:v>348.5</c:v>
                </c:pt>
                <c:pt idx="45">
                  <c:v>347.5</c:v>
                </c:pt>
                <c:pt idx="46">
                  <c:v>352</c:v>
                </c:pt>
                <c:pt idx="47">
                  <c:v>350.66666666666669</c:v>
                </c:pt>
                <c:pt idx="48">
                  <c:v>355.66666666666669</c:v>
                </c:pt>
                <c:pt idx="49">
                  <c:v>356</c:v>
                </c:pt>
                <c:pt idx="50">
                  <c:v>360</c:v>
                </c:pt>
                <c:pt idx="51">
                  <c:v>361.66666666666669</c:v>
                </c:pt>
                <c:pt idx="52">
                  <c:v>361.33333333333331</c:v>
                </c:pt>
                <c:pt idx="53">
                  <c:v>360</c:v>
                </c:pt>
                <c:pt idx="54">
                  <c:v>354.66666666666669</c:v>
                </c:pt>
                <c:pt idx="55">
                  <c:v>358</c:v>
                </c:pt>
                <c:pt idx="56">
                  <c:v>356.33333333333331</c:v>
                </c:pt>
                <c:pt idx="57">
                  <c:v>357.66666666666669</c:v>
                </c:pt>
                <c:pt idx="58">
                  <c:v>365.66666666666669</c:v>
                </c:pt>
                <c:pt idx="59">
                  <c:v>361</c:v>
                </c:pt>
                <c:pt idx="60">
                  <c:v>362.66666666666669</c:v>
                </c:pt>
                <c:pt idx="61">
                  <c:v>362.66666666666669</c:v>
                </c:pt>
                <c:pt idx="62">
                  <c:v>368.66666666666669</c:v>
                </c:pt>
                <c:pt idx="63">
                  <c:v>368.66666666666669</c:v>
                </c:pt>
                <c:pt idx="64">
                  <c:v>368.33333333333331</c:v>
                </c:pt>
                <c:pt idx="65">
                  <c:v>366.66666666666669</c:v>
                </c:pt>
                <c:pt idx="66">
                  <c:v>368.33333333333331</c:v>
                </c:pt>
                <c:pt idx="67">
                  <c:v>361.66666666666669</c:v>
                </c:pt>
                <c:pt idx="68">
                  <c:v>363</c:v>
                </c:pt>
                <c:pt idx="69">
                  <c:v>369.33333333333331</c:v>
                </c:pt>
                <c:pt idx="70">
                  <c:v>370.33333333333331</c:v>
                </c:pt>
                <c:pt idx="71">
                  <c:v>366.33333333333331</c:v>
                </c:pt>
                <c:pt idx="72">
                  <c:v>370.66666666666669</c:v>
                </c:pt>
                <c:pt idx="73">
                  <c:v>368</c:v>
                </c:pt>
                <c:pt idx="74">
                  <c:v>370</c:v>
                </c:pt>
                <c:pt idx="75">
                  <c:v>367.33333333333331</c:v>
                </c:pt>
                <c:pt idx="76">
                  <c:v>362.33333333333331</c:v>
                </c:pt>
                <c:pt idx="77">
                  <c:v>369.33333333333331</c:v>
                </c:pt>
                <c:pt idx="78">
                  <c:v>366.66666666666669</c:v>
                </c:pt>
                <c:pt idx="79">
                  <c:v>367.33333333333331</c:v>
                </c:pt>
                <c:pt idx="80">
                  <c:v>369.33333333333331</c:v>
                </c:pt>
                <c:pt idx="81">
                  <c:v>370.66666666666669</c:v>
                </c:pt>
                <c:pt idx="82">
                  <c:v>367.33333333333331</c:v>
                </c:pt>
                <c:pt idx="83">
                  <c:v>364</c:v>
                </c:pt>
                <c:pt idx="84">
                  <c:v>365.33333333333331</c:v>
                </c:pt>
                <c:pt idx="85">
                  <c:v>367.33333333333331</c:v>
                </c:pt>
                <c:pt idx="86">
                  <c:v>366.33333333333331</c:v>
                </c:pt>
                <c:pt idx="87">
                  <c:v>362.66666666666669</c:v>
                </c:pt>
                <c:pt idx="88">
                  <c:v>363</c:v>
                </c:pt>
                <c:pt idx="89">
                  <c:v>362.33333333333331</c:v>
                </c:pt>
                <c:pt idx="90">
                  <c:v>364.66666666666669</c:v>
                </c:pt>
                <c:pt idx="91">
                  <c:v>365</c:v>
                </c:pt>
                <c:pt idx="92">
                  <c:v>370.66666666666669</c:v>
                </c:pt>
                <c:pt idx="93">
                  <c:v>364.33333333333331</c:v>
                </c:pt>
                <c:pt idx="94">
                  <c:v>362</c:v>
                </c:pt>
                <c:pt idx="95">
                  <c:v>362</c:v>
                </c:pt>
                <c:pt idx="96">
                  <c:v>356.66666666666669</c:v>
                </c:pt>
                <c:pt idx="97">
                  <c:v>358</c:v>
                </c:pt>
                <c:pt idx="98">
                  <c:v>360.33333333333331</c:v>
                </c:pt>
                <c:pt idx="99">
                  <c:v>358.66666666666669</c:v>
                </c:pt>
                <c:pt idx="100">
                  <c:v>360</c:v>
                </c:pt>
                <c:pt idx="101">
                  <c:v>357</c:v>
                </c:pt>
                <c:pt idx="102">
                  <c:v>355.5</c:v>
                </c:pt>
                <c:pt idx="103">
                  <c:v>350</c:v>
                </c:pt>
                <c:pt idx="104">
                  <c:v>346</c:v>
                </c:pt>
                <c:pt idx="105">
                  <c:v>350</c:v>
                </c:pt>
                <c:pt idx="106">
                  <c:v>332.5</c:v>
                </c:pt>
                <c:pt idx="107">
                  <c:v>330</c:v>
                </c:pt>
                <c:pt idx="108">
                  <c:v>327</c:v>
                </c:pt>
                <c:pt idx="109">
                  <c:v>321</c:v>
                </c:pt>
                <c:pt idx="110">
                  <c:v>301.5</c:v>
                </c:pt>
                <c:pt idx="111">
                  <c:v>281</c:v>
                </c:pt>
                <c:pt idx="112">
                  <c:v>281</c:v>
                </c:pt>
                <c:pt idx="113">
                  <c:v>282</c:v>
                </c:pt>
                <c:pt idx="114">
                  <c:v>278.5</c:v>
                </c:pt>
                <c:pt idx="115">
                  <c:v>272.5</c:v>
                </c:pt>
                <c:pt idx="116">
                  <c:v>257.5</c:v>
                </c:pt>
                <c:pt idx="117">
                  <c:v>256</c:v>
                </c:pt>
                <c:pt idx="118">
                  <c:v>245</c:v>
                </c:pt>
                <c:pt idx="119">
                  <c:v>241.5</c:v>
                </c:pt>
                <c:pt idx="120">
                  <c:v>226.33333333333334</c:v>
                </c:pt>
                <c:pt idx="121">
                  <c:v>228.33333333333334</c:v>
                </c:pt>
                <c:pt idx="122">
                  <c:v>222.33333333333334</c:v>
                </c:pt>
                <c:pt idx="123">
                  <c:v>226.66666666666666</c:v>
                </c:pt>
                <c:pt idx="124">
                  <c:v>228</c:v>
                </c:pt>
                <c:pt idx="125">
                  <c:v>227</c:v>
                </c:pt>
                <c:pt idx="126">
                  <c:v>226.33333333333334</c:v>
                </c:pt>
                <c:pt idx="127">
                  <c:v>232.66666666666666</c:v>
                </c:pt>
                <c:pt idx="128">
                  <c:v>219</c:v>
                </c:pt>
                <c:pt idx="129">
                  <c:v>216.33333333333334</c:v>
                </c:pt>
                <c:pt idx="130">
                  <c:v>215.66666666666666</c:v>
                </c:pt>
                <c:pt idx="131">
                  <c:v>227.33333333333334</c:v>
                </c:pt>
                <c:pt idx="132">
                  <c:v>235</c:v>
                </c:pt>
                <c:pt idx="133">
                  <c:v>229</c:v>
                </c:pt>
                <c:pt idx="134">
                  <c:v>225.33333333333334</c:v>
                </c:pt>
                <c:pt idx="135">
                  <c:v>228</c:v>
                </c:pt>
                <c:pt idx="136">
                  <c:v>231.33333333333334</c:v>
                </c:pt>
                <c:pt idx="137">
                  <c:v>231</c:v>
                </c:pt>
                <c:pt idx="138">
                  <c:v>220.66666666666666</c:v>
                </c:pt>
                <c:pt idx="139">
                  <c:v>217.33333333333334</c:v>
                </c:pt>
                <c:pt idx="140">
                  <c:v>217</c:v>
                </c:pt>
                <c:pt idx="141">
                  <c:v>214.33333333333334</c:v>
                </c:pt>
                <c:pt idx="142">
                  <c:v>219.33333333333334</c:v>
                </c:pt>
                <c:pt idx="143">
                  <c:v>215.33333333333334</c:v>
                </c:pt>
                <c:pt idx="144">
                  <c:v>212.33333333333334</c:v>
                </c:pt>
                <c:pt idx="145">
                  <c:v>211</c:v>
                </c:pt>
                <c:pt idx="146">
                  <c:v>209</c:v>
                </c:pt>
                <c:pt idx="147">
                  <c:v>209</c:v>
                </c:pt>
                <c:pt idx="148">
                  <c:v>209.66666666666666</c:v>
                </c:pt>
                <c:pt idx="149">
                  <c:v>214.66666666666666</c:v>
                </c:pt>
              </c:numCache>
            </c:numRef>
          </c:yVal>
          <c:smooth val="1"/>
          <c:extLst>
            <c:ext xmlns:c16="http://schemas.microsoft.com/office/drawing/2014/chart" uri="{C3380CC4-5D6E-409C-BE32-E72D297353CC}">
              <c16:uniqueId val="{00000001-D960-4453-A85D-065A559DAEC8}"/>
            </c:ext>
          </c:extLst>
        </c:ser>
        <c:ser>
          <c:idx val="2"/>
          <c:order val="2"/>
          <c:tx>
            <c:v>Sim_1</c:v>
          </c:tx>
          <c:spPr>
            <a:ln w="31750" cap="rnd">
              <a:solidFill>
                <a:srgbClr val="5B9BD5"/>
              </a:solidFill>
              <a:prstDash val="sysDash"/>
              <a:round/>
            </a:ln>
            <a:effectLst/>
          </c:spPr>
          <c:marker>
            <c:symbol val="none"/>
          </c:marker>
          <c:xVal>
            <c:numRef>
              <c:f>Tabelle3!$F$3:$F$199</c:f>
              <c:numCache>
                <c:formatCode>General</c:formatCode>
                <c:ptCount val="197"/>
                <c:pt idx="0">
                  <c:v>0</c:v>
                </c:pt>
                <c:pt idx="1">
                  <c:v>0.98480400000000001</c:v>
                </c:pt>
                <c:pt idx="2">
                  <c:v>2.1035300000000001</c:v>
                </c:pt>
                <c:pt idx="3">
                  <c:v>3.2222599999999999</c:v>
                </c:pt>
                <c:pt idx="4">
                  <c:v>4.1052600000000004</c:v>
                </c:pt>
                <c:pt idx="5">
                  <c:v>5.8124799999999999</c:v>
                </c:pt>
                <c:pt idx="6">
                  <c:v>5.98184</c:v>
                </c:pt>
                <c:pt idx="7">
                  <c:v>6.1238299999999999</c:v>
                </c:pt>
                <c:pt idx="8">
                  <c:v>7.8586</c:v>
                </c:pt>
                <c:pt idx="9">
                  <c:v>7.8705100000000003</c:v>
                </c:pt>
                <c:pt idx="10">
                  <c:v>8.798</c:v>
                </c:pt>
                <c:pt idx="11">
                  <c:v>9.5744399999999992</c:v>
                </c:pt>
                <c:pt idx="12">
                  <c:v>9.7378300000000007</c:v>
                </c:pt>
                <c:pt idx="13">
                  <c:v>9.9339399999999998</c:v>
                </c:pt>
                <c:pt idx="14">
                  <c:v>10.6798</c:v>
                </c:pt>
                <c:pt idx="15">
                  <c:v>11.304600000000001</c:v>
                </c:pt>
                <c:pt idx="16">
                  <c:v>11.6259</c:v>
                </c:pt>
                <c:pt idx="17">
                  <c:v>12.013</c:v>
                </c:pt>
                <c:pt idx="18">
                  <c:v>12.5764</c:v>
                </c:pt>
                <c:pt idx="19">
                  <c:v>13.048400000000001</c:v>
                </c:pt>
                <c:pt idx="20">
                  <c:v>13.5299</c:v>
                </c:pt>
                <c:pt idx="21">
                  <c:v>14.1045</c:v>
                </c:pt>
                <c:pt idx="22">
                  <c:v>14.4861</c:v>
                </c:pt>
                <c:pt idx="23">
                  <c:v>14.813499999999999</c:v>
                </c:pt>
                <c:pt idx="24">
                  <c:v>14.875299999999999</c:v>
                </c:pt>
                <c:pt idx="25">
                  <c:v>14.875299999999999</c:v>
                </c:pt>
                <c:pt idx="26">
                  <c:v>15.437099999999999</c:v>
                </c:pt>
                <c:pt idx="27">
                  <c:v>16.123899999999999</c:v>
                </c:pt>
                <c:pt idx="28">
                  <c:v>16.3797</c:v>
                </c:pt>
                <c:pt idx="29">
                  <c:v>16.613499999999998</c:v>
                </c:pt>
                <c:pt idx="30">
                  <c:v>17.3218</c:v>
                </c:pt>
                <c:pt idx="31">
                  <c:v>18.0944</c:v>
                </c:pt>
                <c:pt idx="32">
                  <c:v>18.2698</c:v>
                </c:pt>
                <c:pt idx="33">
                  <c:v>18.436800000000002</c:v>
                </c:pt>
                <c:pt idx="34">
                  <c:v>19.240200000000002</c:v>
                </c:pt>
                <c:pt idx="35">
                  <c:v>20.084299999999999</c:v>
                </c:pt>
                <c:pt idx="36">
                  <c:v>20.200099999999999</c:v>
                </c:pt>
                <c:pt idx="37">
                  <c:v>20.3108</c:v>
                </c:pt>
                <c:pt idx="38">
                  <c:v>21.158999999999999</c:v>
                </c:pt>
                <c:pt idx="39">
                  <c:v>22.0244</c:v>
                </c:pt>
                <c:pt idx="40">
                  <c:v>23.069099999999999</c:v>
                </c:pt>
                <c:pt idx="41">
                  <c:v>24.0852</c:v>
                </c:pt>
                <c:pt idx="42">
                  <c:v>24.954999999999998</c:v>
                </c:pt>
                <c:pt idx="43">
                  <c:v>25.8337</c:v>
                </c:pt>
                <c:pt idx="44">
                  <c:v>26.840599999999998</c:v>
                </c:pt>
                <c:pt idx="45">
                  <c:v>28.224799999999998</c:v>
                </c:pt>
                <c:pt idx="46">
                  <c:v>29.609100000000002</c:v>
                </c:pt>
                <c:pt idx="47">
                  <c:v>29.750699999999998</c:v>
                </c:pt>
                <c:pt idx="48">
                  <c:v>29.750699999999998</c:v>
                </c:pt>
                <c:pt idx="49">
                  <c:v>30.5899</c:v>
                </c:pt>
                <c:pt idx="50">
                  <c:v>31.550599999999999</c:v>
                </c:pt>
                <c:pt idx="51">
                  <c:v>32.463200000000001</c:v>
                </c:pt>
                <c:pt idx="52">
                  <c:v>33.3949</c:v>
                </c:pt>
                <c:pt idx="53">
                  <c:v>34.339300000000001</c:v>
                </c:pt>
                <c:pt idx="54">
                  <c:v>35.265599999999999</c:v>
                </c:pt>
                <c:pt idx="55">
                  <c:v>36.222499999999997</c:v>
                </c:pt>
                <c:pt idx="56">
                  <c:v>37.209899999999998</c:v>
                </c:pt>
                <c:pt idx="57">
                  <c:v>38.098399999999998</c:v>
                </c:pt>
                <c:pt idx="58">
                  <c:v>38.929499999999997</c:v>
                </c:pt>
                <c:pt idx="59">
                  <c:v>39.969299999999997</c:v>
                </c:pt>
                <c:pt idx="60">
                  <c:v>41.126600000000003</c:v>
                </c:pt>
                <c:pt idx="61">
                  <c:v>41.8431</c:v>
                </c:pt>
                <c:pt idx="62">
                  <c:v>42.469700000000003</c:v>
                </c:pt>
                <c:pt idx="63">
                  <c:v>43.722200000000001</c:v>
                </c:pt>
                <c:pt idx="64">
                  <c:v>44.625999999999998</c:v>
                </c:pt>
                <c:pt idx="65">
                  <c:v>44.625999999999998</c:v>
                </c:pt>
                <c:pt idx="66">
                  <c:v>45.191299999999998</c:v>
                </c:pt>
                <c:pt idx="67">
                  <c:v>45.598599999999998</c:v>
                </c:pt>
                <c:pt idx="68">
                  <c:v>45.940800000000003</c:v>
                </c:pt>
                <c:pt idx="69">
                  <c:v>47.475700000000003</c:v>
                </c:pt>
                <c:pt idx="70">
                  <c:v>49.315100000000001</c:v>
                </c:pt>
                <c:pt idx="71">
                  <c:v>49.357399999999998</c:v>
                </c:pt>
                <c:pt idx="72">
                  <c:v>49.392899999999997</c:v>
                </c:pt>
                <c:pt idx="73">
                  <c:v>51.237299999999998</c:v>
                </c:pt>
                <c:pt idx="74">
                  <c:v>52.8506</c:v>
                </c:pt>
                <c:pt idx="75">
                  <c:v>53.116700000000002</c:v>
                </c:pt>
                <c:pt idx="76">
                  <c:v>53.433500000000002</c:v>
                </c:pt>
                <c:pt idx="77">
                  <c:v>54.581099999999999</c:v>
                </c:pt>
                <c:pt idx="78">
                  <c:v>54.963700000000003</c:v>
                </c:pt>
                <c:pt idx="79">
                  <c:v>57.641500000000001</c:v>
                </c:pt>
                <c:pt idx="80">
                  <c:v>59.091700000000003</c:v>
                </c:pt>
                <c:pt idx="81">
                  <c:v>59.501399999999997</c:v>
                </c:pt>
                <c:pt idx="82">
                  <c:v>59.501399999999997</c:v>
                </c:pt>
                <c:pt idx="83">
                  <c:v>60.542000000000002</c:v>
                </c:pt>
                <c:pt idx="84">
                  <c:v>61.407800000000002</c:v>
                </c:pt>
                <c:pt idx="85">
                  <c:v>62.438600000000001</c:v>
                </c:pt>
                <c:pt idx="86">
                  <c:v>63.807899999999997</c:v>
                </c:pt>
                <c:pt idx="87">
                  <c:v>65.177300000000002</c:v>
                </c:pt>
                <c:pt idx="88">
                  <c:v>65.965800000000002</c:v>
                </c:pt>
                <c:pt idx="89">
                  <c:v>66.528999999999996</c:v>
                </c:pt>
                <c:pt idx="90">
                  <c:v>66.641599999999997</c:v>
                </c:pt>
                <c:pt idx="91">
                  <c:v>66.754199999999997</c:v>
                </c:pt>
                <c:pt idx="92">
                  <c:v>66.866900000000001</c:v>
                </c:pt>
                <c:pt idx="93">
                  <c:v>66.979500000000002</c:v>
                </c:pt>
                <c:pt idx="94">
                  <c:v>71.823099999999997</c:v>
                </c:pt>
                <c:pt idx="95">
                  <c:v>73.847499999999997</c:v>
                </c:pt>
                <c:pt idx="96">
                  <c:v>74.3767</c:v>
                </c:pt>
                <c:pt idx="97">
                  <c:v>74.3767</c:v>
                </c:pt>
                <c:pt idx="98">
                  <c:v>75.549400000000006</c:v>
                </c:pt>
                <c:pt idx="99">
                  <c:v>76.279700000000005</c:v>
                </c:pt>
                <c:pt idx="100">
                  <c:v>76.827399999999997</c:v>
                </c:pt>
                <c:pt idx="101">
                  <c:v>76.918700000000001</c:v>
                </c:pt>
                <c:pt idx="102">
                  <c:v>77.010000000000005</c:v>
                </c:pt>
                <c:pt idx="103">
                  <c:v>77.101200000000006</c:v>
                </c:pt>
                <c:pt idx="104">
                  <c:v>77.192499999999995</c:v>
                </c:pt>
                <c:pt idx="105">
                  <c:v>77.283799999999999</c:v>
                </c:pt>
                <c:pt idx="106">
                  <c:v>82.486900000000006</c:v>
                </c:pt>
                <c:pt idx="107">
                  <c:v>83.587999999999994</c:v>
                </c:pt>
                <c:pt idx="108">
                  <c:v>84.922200000000004</c:v>
                </c:pt>
                <c:pt idx="109">
                  <c:v>86.256299999999996</c:v>
                </c:pt>
                <c:pt idx="110">
                  <c:v>87.312799999999996</c:v>
                </c:pt>
                <c:pt idx="111">
                  <c:v>87.665000000000006</c:v>
                </c:pt>
                <c:pt idx="112">
                  <c:v>89.251999999999995</c:v>
                </c:pt>
                <c:pt idx="113">
                  <c:v>89.251999999999995</c:v>
                </c:pt>
                <c:pt idx="114">
                  <c:v>90.130099999999999</c:v>
                </c:pt>
                <c:pt idx="115">
                  <c:v>90.726900000000001</c:v>
                </c:pt>
                <c:pt idx="116">
                  <c:v>91.228399999999993</c:v>
                </c:pt>
                <c:pt idx="117">
                  <c:v>92.315100000000001</c:v>
                </c:pt>
                <c:pt idx="118">
                  <c:v>92.677300000000002</c:v>
                </c:pt>
                <c:pt idx="119">
                  <c:v>95.212999999999994</c:v>
                </c:pt>
                <c:pt idx="120">
                  <c:v>95.417599999999993</c:v>
                </c:pt>
                <c:pt idx="121">
                  <c:v>97.093299999999999</c:v>
                </c:pt>
                <c:pt idx="122">
                  <c:v>98.885800000000003</c:v>
                </c:pt>
                <c:pt idx="123">
                  <c:v>98.974699999999999</c:v>
                </c:pt>
                <c:pt idx="124">
                  <c:v>99.080200000000005</c:v>
                </c:pt>
                <c:pt idx="125">
                  <c:v>100.858</c:v>
                </c:pt>
                <c:pt idx="126">
                  <c:v>102.36</c:v>
                </c:pt>
                <c:pt idx="127">
                  <c:v>102.73699999999999</c:v>
                </c:pt>
                <c:pt idx="128">
                  <c:v>103.178</c:v>
                </c:pt>
                <c:pt idx="129">
                  <c:v>104.127</c:v>
                </c:pt>
                <c:pt idx="130">
                  <c:v>104.127</c:v>
                </c:pt>
                <c:pt idx="131">
                  <c:v>104.616</c:v>
                </c:pt>
                <c:pt idx="132">
                  <c:v>105.879</c:v>
                </c:pt>
                <c:pt idx="133">
                  <c:v>106.497</c:v>
                </c:pt>
                <c:pt idx="134">
                  <c:v>107.17400000000001</c:v>
                </c:pt>
                <c:pt idx="135">
                  <c:v>108.375</c:v>
                </c:pt>
                <c:pt idx="136">
                  <c:v>109.50700000000001</c:v>
                </c:pt>
                <c:pt idx="137">
                  <c:v>110.252</c:v>
                </c:pt>
                <c:pt idx="138">
                  <c:v>111.021</c:v>
                </c:pt>
                <c:pt idx="139">
                  <c:v>112.13200000000001</c:v>
                </c:pt>
                <c:pt idx="140">
                  <c:v>113.229</c:v>
                </c:pt>
                <c:pt idx="141">
                  <c:v>114.018</c:v>
                </c:pt>
                <c:pt idx="142">
                  <c:v>114.82</c:v>
                </c:pt>
                <c:pt idx="143">
                  <c:v>116.298</c:v>
                </c:pt>
                <c:pt idx="144">
                  <c:v>117.777</c:v>
                </c:pt>
                <c:pt idx="145">
                  <c:v>119.003</c:v>
                </c:pt>
                <c:pt idx="146">
                  <c:v>119.003</c:v>
                </c:pt>
                <c:pt idx="147">
                  <c:v>119.218</c:v>
                </c:pt>
                <c:pt idx="148">
                  <c:v>120.65900000000001</c:v>
                </c:pt>
                <c:pt idx="149">
                  <c:v>121.535</c:v>
                </c:pt>
                <c:pt idx="150">
                  <c:v>122.444</c:v>
                </c:pt>
                <c:pt idx="151">
                  <c:v>123.419</c:v>
                </c:pt>
                <c:pt idx="152">
                  <c:v>124.363</c:v>
                </c:pt>
                <c:pt idx="153">
                  <c:v>125.309</c:v>
                </c:pt>
                <c:pt idx="154">
                  <c:v>126.235</c:v>
                </c:pt>
                <c:pt idx="155">
                  <c:v>126.265</c:v>
                </c:pt>
                <c:pt idx="156">
                  <c:v>126.29600000000001</c:v>
                </c:pt>
                <c:pt idx="157">
                  <c:v>127.22</c:v>
                </c:pt>
                <c:pt idx="158">
                  <c:v>128.12799999999999</c:v>
                </c:pt>
                <c:pt idx="159">
                  <c:v>128.17500000000001</c:v>
                </c:pt>
                <c:pt idx="160">
                  <c:v>128.22399999999999</c:v>
                </c:pt>
                <c:pt idx="161">
                  <c:v>129.136</c:v>
                </c:pt>
                <c:pt idx="162">
                  <c:v>130.023</c:v>
                </c:pt>
                <c:pt idx="163">
                  <c:v>130.09800000000001</c:v>
                </c:pt>
                <c:pt idx="164">
                  <c:v>130.17599999999999</c:v>
                </c:pt>
                <c:pt idx="165">
                  <c:v>131.04499999999999</c:v>
                </c:pt>
                <c:pt idx="166">
                  <c:v>131.84200000000001</c:v>
                </c:pt>
                <c:pt idx="167">
                  <c:v>131.98699999999999</c:v>
                </c:pt>
                <c:pt idx="168">
                  <c:v>132.14599999999999</c:v>
                </c:pt>
                <c:pt idx="169">
                  <c:v>132.929</c:v>
                </c:pt>
                <c:pt idx="170">
                  <c:v>133.64699999999999</c:v>
                </c:pt>
                <c:pt idx="171">
                  <c:v>133.87799999999999</c:v>
                </c:pt>
                <c:pt idx="172">
                  <c:v>133.87799999999999</c:v>
                </c:pt>
                <c:pt idx="173">
                  <c:v>133.87799999999999</c:v>
                </c:pt>
                <c:pt idx="174">
                  <c:v>134.13300000000001</c:v>
                </c:pt>
                <c:pt idx="175">
                  <c:v>134.828</c:v>
                </c:pt>
                <c:pt idx="176">
                  <c:v>135.44399999999999</c:v>
                </c:pt>
                <c:pt idx="177">
                  <c:v>135.77500000000001</c:v>
                </c:pt>
                <c:pt idx="178">
                  <c:v>136.154</c:v>
                </c:pt>
                <c:pt idx="179">
                  <c:v>136.71799999999999</c:v>
                </c:pt>
                <c:pt idx="180">
                  <c:v>137.19999999999999</c:v>
                </c:pt>
                <c:pt idx="181">
                  <c:v>137.66</c:v>
                </c:pt>
                <c:pt idx="182">
                  <c:v>138.20099999999999</c:v>
                </c:pt>
                <c:pt idx="183">
                  <c:v>138.601</c:v>
                </c:pt>
                <c:pt idx="184">
                  <c:v>138.93899999999999</c:v>
                </c:pt>
                <c:pt idx="185">
                  <c:v>139.54</c:v>
                </c:pt>
                <c:pt idx="186">
                  <c:v>140.249</c:v>
                </c:pt>
                <c:pt idx="187">
                  <c:v>140.47800000000001</c:v>
                </c:pt>
                <c:pt idx="188">
                  <c:v>142.298</c:v>
                </c:pt>
                <c:pt idx="189">
                  <c:v>142.35499999999999</c:v>
                </c:pt>
                <c:pt idx="190">
                  <c:v>142.40299999999999</c:v>
                </c:pt>
                <c:pt idx="191">
                  <c:v>144.22999999999999</c:v>
                </c:pt>
                <c:pt idx="192">
                  <c:v>145.58199999999999</c:v>
                </c:pt>
                <c:pt idx="193">
                  <c:v>146.93299999999999</c:v>
                </c:pt>
                <c:pt idx="194">
                  <c:v>147.154</c:v>
                </c:pt>
                <c:pt idx="195">
                  <c:v>147.24299999999999</c:v>
                </c:pt>
                <c:pt idx="196">
                  <c:v>148.75299999999999</c:v>
                </c:pt>
              </c:numCache>
            </c:numRef>
          </c:xVal>
          <c:yVal>
            <c:numRef>
              <c:f>Tabelle3!$G$3:$G$199</c:f>
              <c:numCache>
                <c:formatCode>General</c:formatCode>
                <c:ptCount val="197"/>
                <c:pt idx="0">
                  <c:v>180.12799999999999</c:v>
                </c:pt>
                <c:pt idx="1">
                  <c:v>179.386</c:v>
                </c:pt>
                <c:pt idx="2">
                  <c:v>179.20599999999999</c:v>
                </c:pt>
                <c:pt idx="3">
                  <c:v>179.02600000000001</c:v>
                </c:pt>
                <c:pt idx="4">
                  <c:v>178.94200000000001</c:v>
                </c:pt>
                <c:pt idx="5">
                  <c:v>186.518</c:v>
                </c:pt>
                <c:pt idx="6">
                  <c:v>187.27500000000001</c:v>
                </c:pt>
                <c:pt idx="7">
                  <c:v>188.05500000000001</c:v>
                </c:pt>
                <c:pt idx="8">
                  <c:v>197.55600000000001</c:v>
                </c:pt>
                <c:pt idx="9">
                  <c:v>197.608</c:v>
                </c:pt>
                <c:pt idx="10">
                  <c:v>201.61699999999999</c:v>
                </c:pt>
                <c:pt idx="11">
                  <c:v>202.21700000000001</c:v>
                </c:pt>
                <c:pt idx="12">
                  <c:v>202.35400000000001</c:v>
                </c:pt>
                <c:pt idx="13">
                  <c:v>202.44900000000001</c:v>
                </c:pt>
                <c:pt idx="14">
                  <c:v>202.84899999999999</c:v>
                </c:pt>
                <c:pt idx="15">
                  <c:v>203.54900000000001</c:v>
                </c:pt>
                <c:pt idx="16">
                  <c:v>203.88900000000001</c:v>
                </c:pt>
                <c:pt idx="17">
                  <c:v>205.066</c:v>
                </c:pt>
                <c:pt idx="18">
                  <c:v>206.77799999999999</c:v>
                </c:pt>
                <c:pt idx="19">
                  <c:v>208.42699999999999</c:v>
                </c:pt>
                <c:pt idx="20">
                  <c:v>210.142</c:v>
                </c:pt>
                <c:pt idx="21">
                  <c:v>212.249</c:v>
                </c:pt>
                <c:pt idx="22">
                  <c:v>213.58600000000001</c:v>
                </c:pt>
                <c:pt idx="23">
                  <c:v>215.005</c:v>
                </c:pt>
                <c:pt idx="24">
                  <c:v>215.26599999999999</c:v>
                </c:pt>
                <c:pt idx="25">
                  <c:v>215.26599999999999</c:v>
                </c:pt>
                <c:pt idx="26">
                  <c:v>217.63300000000001</c:v>
                </c:pt>
                <c:pt idx="27">
                  <c:v>221.84700000000001</c:v>
                </c:pt>
                <c:pt idx="28">
                  <c:v>223.44399999999999</c:v>
                </c:pt>
                <c:pt idx="29">
                  <c:v>225.09899999999999</c:v>
                </c:pt>
                <c:pt idx="30">
                  <c:v>229.37</c:v>
                </c:pt>
                <c:pt idx="31">
                  <c:v>221.779</c:v>
                </c:pt>
                <c:pt idx="32">
                  <c:v>220.06700000000001</c:v>
                </c:pt>
                <c:pt idx="33">
                  <c:v>217.21600000000001</c:v>
                </c:pt>
                <c:pt idx="34">
                  <c:v>203.33500000000001</c:v>
                </c:pt>
                <c:pt idx="35">
                  <c:v>224.221</c:v>
                </c:pt>
                <c:pt idx="36">
                  <c:v>227.04900000000001</c:v>
                </c:pt>
                <c:pt idx="37">
                  <c:v>229.47</c:v>
                </c:pt>
                <c:pt idx="38">
                  <c:v>248.60900000000001</c:v>
                </c:pt>
                <c:pt idx="39">
                  <c:v>256.36500000000001</c:v>
                </c:pt>
                <c:pt idx="40">
                  <c:v>265.83499999999998</c:v>
                </c:pt>
                <c:pt idx="41">
                  <c:v>274.858</c:v>
                </c:pt>
                <c:pt idx="42">
                  <c:v>282.88900000000001</c:v>
                </c:pt>
                <c:pt idx="43">
                  <c:v>289.214</c:v>
                </c:pt>
                <c:pt idx="44">
                  <c:v>296.82299999999998</c:v>
                </c:pt>
                <c:pt idx="45">
                  <c:v>297.61599999999999</c:v>
                </c:pt>
                <c:pt idx="46">
                  <c:v>298.40800000000002</c:v>
                </c:pt>
                <c:pt idx="47">
                  <c:v>298.64499999999998</c:v>
                </c:pt>
                <c:pt idx="48">
                  <c:v>298.64499999999998</c:v>
                </c:pt>
                <c:pt idx="49">
                  <c:v>300.05200000000002</c:v>
                </c:pt>
                <c:pt idx="50">
                  <c:v>303.29399999999998</c:v>
                </c:pt>
                <c:pt idx="51">
                  <c:v>306.60300000000001</c:v>
                </c:pt>
                <c:pt idx="52">
                  <c:v>312.38499999999999</c:v>
                </c:pt>
                <c:pt idx="53">
                  <c:v>317.66500000000002</c:v>
                </c:pt>
                <c:pt idx="54">
                  <c:v>323.29000000000002</c:v>
                </c:pt>
                <c:pt idx="55">
                  <c:v>329.495</c:v>
                </c:pt>
                <c:pt idx="56">
                  <c:v>334.28399999999999</c:v>
                </c:pt>
                <c:pt idx="57">
                  <c:v>338.54700000000003</c:v>
                </c:pt>
                <c:pt idx="58">
                  <c:v>341.01299999999998</c:v>
                </c:pt>
                <c:pt idx="59">
                  <c:v>344.22199999999998</c:v>
                </c:pt>
                <c:pt idx="60">
                  <c:v>345.32</c:v>
                </c:pt>
                <c:pt idx="61">
                  <c:v>346</c:v>
                </c:pt>
                <c:pt idx="62">
                  <c:v>346.07400000000001</c:v>
                </c:pt>
                <c:pt idx="63">
                  <c:v>346.22199999999998</c:v>
                </c:pt>
                <c:pt idx="64">
                  <c:v>346.49</c:v>
                </c:pt>
                <c:pt idx="65">
                  <c:v>346.49</c:v>
                </c:pt>
                <c:pt idx="66">
                  <c:v>346.65699999999998</c:v>
                </c:pt>
                <c:pt idx="67">
                  <c:v>346.77800000000002</c:v>
                </c:pt>
                <c:pt idx="68">
                  <c:v>346.81799999999998</c:v>
                </c:pt>
                <c:pt idx="69">
                  <c:v>347</c:v>
                </c:pt>
                <c:pt idx="70">
                  <c:v>347</c:v>
                </c:pt>
                <c:pt idx="71">
                  <c:v>347</c:v>
                </c:pt>
                <c:pt idx="72">
                  <c:v>347.00400000000002</c:v>
                </c:pt>
                <c:pt idx="73">
                  <c:v>347.22199999999998</c:v>
                </c:pt>
                <c:pt idx="74">
                  <c:v>348.36700000000002</c:v>
                </c:pt>
                <c:pt idx="75">
                  <c:v>348.55099999999999</c:v>
                </c:pt>
                <c:pt idx="76">
                  <c:v>348.79</c:v>
                </c:pt>
                <c:pt idx="77">
                  <c:v>349.68400000000003</c:v>
                </c:pt>
                <c:pt idx="78">
                  <c:v>349.38600000000002</c:v>
                </c:pt>
                <c:pt idx="79">
                  <c:v>351.47300000000001</c:v>
                </c:pt>
                <c:pt idx="80">
                  <c:v>352.68700000000001</c:v>
                </c:pt>
                <c:pt idx="81">
                  <c:v>353.029</c:v>
                </c:pt>
                <c:pt idx="82">
                  <c:v>353.029</c:v>
                </c:pt>
                <c:pt idx="83">
                  <c:v>353.9</c:v>
                </c:pt>
                <c:pt idx="84">
                  <c:v>354.65300000000002</c:v>
                </c:pt>
                <c:pt idx="85">
                  <c:v>355.24</c:v>
                </c:pt>
                <c:pt idx="86">
                  <c:v>356</c:v>
                </c:pt>
                <c:pt idx="87">
                  <c:v>356.75900000000001</c:v>
                </c:pt>
                <c:pt idx="88">
                  <c:v>356.84199999999998</c:v>
                </c:pt>
                <c:pt idx="89">
                  <c:v>356.78300000000002</c:v>
                </c:pt>
                <c:pt idx="90">
                  <c:v>356.79500000000002</c:v>
                </c:pt>
                <c:pt idx="91">
                  <c:v>356.80700000000002</c:v>
                </c:pt>
                <c:pt idx="92">
                  <c:v>356.81799999999998</c:v>
                </c:pt>
                <c:pt idx="93">
                  <c:v>356.83</c:v>
                </c:pt>
                <c:pt idx="94">
                  <c:v>357.339</c:v>
                </c:pt>
                <c:pt idx="95">
                  <c:v>357.59</c:v>
                </c:pt>
                <c:pt idx="96">
                  <c:v>357.52300000000002</c:v>
                </c:pt>
                <c:pt idx="97">
                  <c:v>357.52300000000002</c:v>
                </c:pt>
                <c:pt idx="98">
                  <c:v>357.37400000000002</c:v>
                </c:pt>
                <c:pt idx="99">
                  <c:v>357.29700000000003</c:v>
                </c:pt>
                <c:pt idx="100">
                  <c:v>357.35500000000002</c:v>
                </c:pt>
                <c:pt idx="101">
                  <c:v>357.34500000000003</c:v>
                </c:pt>
                <c:pt idx="102">
                  <c:v>357.33600000000001</c:v>
                </c:pt>
                <c:pt idx="103">
                  <c:v>357.32600000000002</c:v>
                </c:pt>
                <c:pt idx="104">
                  <c:v>357.31599999999997</c:v>
                </c:pt>
                <c:pt idx="105">
                  <c:v>357.30700000000002</c:v>
                </c:pt>
                <c:pt idx="106">
                  <c:v>356.762</c:v>
                </c:pt>
                <c:pt idx="107">
                  <c:v>356.18400000000003</c:v>
                </c:pt>
                <c:pt idx="108">
                  <c:v>355.48099999999999</c:v>
                </c:pt>
                <c:pt idx="109">
                  <c:v>354.77800000000002</c:v>
                </c:pt>
                <c:pt idx="110">
                  <c:v>353.93599999999998</c:v>
                </c:pt>
                <c:pt idx="111">
                  <c:v>354.21699999999998</c:v>
                </c:pt>
                <c:pt idx="112">
                  <c:v>352.95299999999997</c:v>
                </c:pt>
                <c:pt idx="113">
                  <c:v>352.95299999999997</c:v>
                </c:pt>
                <c:pt idx="114">
                  <c:v>352.25299999999999</c:v>
                </c:pt>
                <c:pt idx="115">
                  <c:v>351.77800000000002</c:v>
                </c:pt>
                <c:pt idx="116">
                  <c:v>351.36700000000002</c:v>
                </c:pt>
                <c:pt idx="117">
                  <c:v>350.47199999999998</c:v>
                </c:pt>
                <c:pt idx="118">
                  <c:v>350.77</c:v>
                </c:pt>
                <c:pt idx="119">
                  <c:v>348.68099999999998</c:v>
                </c:pt>
                <c:pt idx="120">
                  <c:v>348.52800000000002</c:v>
                </c:pt>
                <c:pt idx="121">
                  <c:v>347.25099999999998</c:v>
                </c:pt>
                <c:pt idx="122">
                  <c:v>347.01100000000002</c:v>
                </c:pt>
                <c:pt idx="123">
                  <c:v>347.02</c:v>
                </c:pt>
                <c:pt idx="124">
                  <c:v>347</c:v>
                </c:pt>
                <c:pt idx="125">
                  <c:v>347</c:v>
                </c:pt>
                <c:pt idx="126">
                  <c:v>346.822</c:v>
                </c:pt>
                <c:pt idx="127">
                  <c:v>346.77800000000002</c:v>
                </c:pt>
                <c:pt idx="128">
                  <c:v>346.64800000000002</c:v>
                </c:pt>
                <c:pt idx="129">
                  <c:v>346.36700000000002</c:v>
                </c:pt>
                <c:pt idx="130">
                  <c:v>346.36700000000002</c:v>
                </c:pt>
                <c:pt idx="131">
                  <c:v>346.22199999999998</c:v>
                </c:pt>
                <c:pt idx="132">
                  <c:v>346.07299999999998</c:v>
                </c:pt>
                <c:pt idx="133">
                  <c:v>346</c:v>
                </c:pt>
                <c:pt idx="134">
                  <c:v>345.35899999999998</c:v>
                </c:pt>
                <c:pt idx="135">
                  <c:v>344.22199999999998</c:v>
                </c:pt>
                <c:pt idx="136">
                  <c:v>340.06400000000002</c:v>
                </c:pt>
                <c:pt idx="137">
                  <c:v>337.35599999999999</c:v>
                </c:pt>
                <c:pt idx="138">
                  <c:v>332.971</c:v>
                </c:pt>
                <c:pt idx="139">
                  <c:v>326.82900000000001</c:v>
                </c:pt>
                <c:pt idx="140">
                  <c:v>319.04399999999998</c:v>
                </c:pt>
                <c:pt idx="141">
                  <c:v>313.286</c:v>
                </c:pt>
                <c:pt idx="142">
                  <c:v>310.392</c:v>
                </c:pt>
                <c:pt idx="143">
                  <c:v>304.46699999999998</c:v>
                </c:pt>
                <c:pt idx="144">
                  <c:v>298.54300000000001</c:v>
                </c:pt>
                <c:pt idx="145">
                  <c:v>298.50799999999998</c:v>
                </c:pt>
                <c:pt idx="146">
                  <c:v>298.50799999999998</c:v>
                </c:pt>
                <c:pt idx="147">
                  <c:v>298.50200000000001</c:v>
                </c:pt>
                <c:pt idx="148">
                  <c:v>298.45999999999998</c:v>
                </c:pt>
                <c:pt idx="149">
                  <c:v>298.16199999999998</c:v>
                </c:pt>
                <c:pt idx="150">
                  <c:v>291.83300000000003</c:v>
                </c:pt>
                <c:pt idx="151">
                  <c:v>284.63600000000002</c:v>
                </c:pt>
                <c:pt idx="152">
                  <c:v>277.53500000000003</c:v>
                </c:pt>
                <c:pt idx="153">
                  <c:v>269.16699999999997</c:v>
                </c:pt>
                <c:pt idx="154">
                  <c:v>264.55900000000003</c:v>
                </c:pt>
                <c:pt idx="155">
                  <c:v>264.428</c:v>
                </c:pt>
                <c:pt idx="156">
                  <c:v>264.02999999999997</c:v>
                </c:pt>
                <c:pt idx="157">
                  <c:v>251.95400000000001</c:v>
                </c:pt>
                <c:pt idx="158">
                  <c:v>221.45500000000001</c:v>
                </c:pt>
                <c:pt idx="159">
                  <c:v>219.864</c:v>
                </c:pt>
                <c:pt idx="160">
                  <c:v>218.83799999999999</c:v>
                </c:pt>
                <c:pt idx="161">
                  <c:v>199.36500000000001</c:v>
                </c:pt>
                <c:pt idx="162">
                  <c:v>219.08199999999999</c:v>
                </c:pt>
                <c:pt idx="163">
                  <c:v>220.76</c:v>
                </c:pt>
                <c:pt idx="164">
                  <c:v>221.50899999999999</c:v>
                </c:pt>
                <c:pt idx="165">
                  <c:v>229.81399999999999</c:v>
                </c:pt>
                <c:pt idx="166">
                  <c:v>224.779</c:v>
                </c:pt>
                <c:pt idx="167">
                  <c:v>223.898</c:v>
                </c:pt>
                <c:pt idx="168">
                  <c:v>222.93</c:v>
                </c:pt>
                <c:pt idx="169">
                  <c:v>218.13399999999999</c:v>
                </c:pt>
                <c:pt idx="170">
                  <c:v>215.029</c:v>
                </c:pt>
                <c:pt idx="171">
                  <c:v>214.01400000000001</c:v>
                </c:pt>
                <c:pt idx="172">
                  <c:v>214.012</c:v>
                </c:pt>
                <c:pt idx="173">
                  <c:v>214.012</c:v>
                </c:pt>
                <c:pt idx="174">
                  <c:v>213.07300000000001</c:v>
                </c:pt>
                <c:pt idx="175">
                  <c:v>210.47900000000001</c:v>
                </c:pt>
                <c:pt idx="176">
                  <c:v>207.95500000000001</c:v>
                </c:pt>
                <c:pt idx="177">
                  <c:v>206.55600000000001</c:v>
                </c:pt>
                <c:pt idx="178">
                  <c:v>205.34899999999999</c:v>
                </c:pt>
                <c:pt idx="179">
                  <c:v>203.46299999999999</c:v>
                </c:pt>
                <c:pt idx="180">
                  <c:v>203.15700000000001</c:v>
                </c:pt>
                <c:pt idx="181">
                  <c:v>202.83600000000001</c:v>
                </c:pt>
                <c:pt idx="182">
                  <c:v>202.77799999999999</c:v>
                </c:pt>
                <c:pt idx="183">
                  <c:v>202.77799999999999</c:v>
                </c:pt>
                <c:pt idx="184">
                  <c:v>202.417</c:v>
                </c:pt>
                <c:pt idx="185">
                  <c:v>201.77799999999999</c:v>
                </c:pt>
                <c:pt idx="186">
                  <c:v>198.55500000000001</c:v>
                </c:pt>
                <c:pt idx="187">
                  <c:v>197.50899999999999</c:v>
                </c:pt>
                <c:pt idx="188">
                  <c:v>187.58699999999999</c:v>
                </c:pt>
                <c:pt idx="189">
                  <c:v>187.27699999999999</c:v>
                </c:pt>
                <c:pt idx="190">
                  <c:v>187.05699999999999</c:v>
                </c:pt>
                <c:pt idx="191">
                  <c:v>178.77099999999999</c:v>
                </c:pt>
                <c:pt idx="192">
                  <c:v>178.846</c:v>
                </c:pt>
                <c:pt idx="193">
                  <c:v>178.92099999999999</c:v>
                </c:pt>
                <c:pt idx="194">
                  <c:v>178.964</c:v>
                </c:pt>
                <c:pt idx="195">
                  <c:v>179.00399999999999</c:v>
                </c:pt>
                <c:pt idx="196">
                  <c:v>180.126</c:v>
                </c:pt>
              </c:numCache>
            </c:numRef>
          </c:yVal>
          <c:smooth val="1"/>
          <c:extLst>
            <c:ext xmlns:c16="http://schemas.microsoft.com/office/drawing/2014/chart" uri="{C3380CC4-5D6E-409C-BE32-E72D297353CC}">
              <c16:uniqueId val="{00000002-D960-4453-A85D-065A559DAEC8}"/>
            </c:ext>
          </c:extLst>
        </c:ser>
        <c:ser>
          <c:idx val="3"/>
          <c:order val="3"/>
          <c:tx>
            <c:v>sim</c:v>
          </c:tx>
          <c:spPr>
            <a:ln w="31750">
              <a:solidFill>
                <a:srgbClr val="EDD101"/>
              </a:solidFill>
              <a:prstDash val="sysDash"/>
            </a:ln>
          </c:spPr>
          <c:marker>
            <c:symbol val="none"/>
          </c:marker>
          <c:xVal>
            <c:numRef>
              <c:f>Tabelle3!$H$3:$H$122</c:f>
              <c:numCache>
                <c:formatCode>General</c:formatCode>
                <c:ptCount val="120"/>
                <c:pt idx="0">
                  <c:v>21</c:v>
                </c:pt>
                <c:pt idx="1">
                  <c:v>23.566880000000001</c:v>
                </c:pt>
                <c:pt idx="2">
                  <c:v>23.93197</c:v>
                </c:pt>
                <c:pt idx="3">
                  <c:v>24.287379999999999</c:v>
                </c:pt>
                <c:pt idx="4">
                  <c:v>25.75695</c:v>
                </c:pt>
                <c:pt idx="5">
                  <c:v>27.226510000000001</c:v>
                </c:pt>
                <c:pt idx="6">
                  <c:v>28.728549999999998</c:v>
                </c:pt>
                <c:pt idx="7">
                  <c:v>30.23058</c:v>
                </c:pt>
                <c:pt idx="8">
                  <c:v>30.546959999999999</c:v>
                </c:pt>
                <c:pt idx="9">
                  <c:v>30.864449999999998</c:v>
                </c:pt>
                <c:pt idx="10">
                  <c:v>31.6524</c:v>
                </c:pt>
                <c:pt idx="11">
                  <c:v>31.6524</c:v>
                </c:pt>
                <c:pt idx="12">
                  <c:v>32.203200000000002</c:v>
                </c:pt>
                <c:pt idx="13">
                  <c:v>33.532200000000003</c:v>
                </c:pt>
                <c:pt idx="14">
                  <c:v>33.860300000000002</c:v>
                </c:pt>
                <c:pt idx="15">
                  <c:v>34.1937</c:v>
                </c:pt>
                <c:pt idx="16">
                  <c:v>35.518999999999998</c:v>
                </c:pt>
                <c:pt idx="17">
                  <c:v>36.826900000000002</c:v>
                </c:pt>
                <c:pt idx="18">
                  <c:v>37.182200000000002</c:v>
                </c:pt>
                <c:pt idx="19">
                  <c:v>37.546599999999998</c:v>
                </c:pt>
                <c:pt idx="20">
                  <c:v>38.849900000000005</c:v>
                </c:pt>
                <c:pt idx="21">
                  <c:v>40.1372</c:v>
                </c:pt>
                <c:pt idx="22">
                  <c:v>40.516400000000004</c:v>
                </c:pt>
                <c:pt idx="23">
                  <c:v>40.900300000000001</c:v>
                </c:pt>
                <c:pt idx="24">
                  <c:v>42.195599999999999</c:v>
                </c:pt>
                <c:pt idx="25">
                  <c:v>42.3048</c:v>
                </c:pt>
                <c:pt idx="26">
                  <c:v>42.3048</c:v>
                </c:pt>
                <c:pt idx="27">
                  <c:v>43.4893</c:v>
                </c:pt>
                <c:pt idx="28">
                  <c:v>43.8673</c:v>
                </c:pt>
                <c:pt idx="29">
                  <c:v>44.240700000000004</c:v>
                </c:pt>
                <c:pt idx="30">
                  <c:v>45.540900000000001</c:v>
                </c:pt>
                <c:pt idx="31">
                  <c:v>46.873800000000003</c:v>
                </c:pt>
                <c:pt idx="32">
                  <c:v>47.219000000000001</c:v>
                </c:pt>
                <c:pt idx="33">
                  <c:v>47.550699999999999</c:v>
                </c:pt>
                <c:pt idx="34">
                  <c:v>48.8855</c:v>
                </c:pt>
                <c:pt idx="35">
                  <c:v>50.2789</c:v>
                </c:pt>
                <c:pt idx="36">
                  <c:v>50.549300000000002</c:v>
                </c:pt>
                <c:pt idx="37">
                  <c:v>50.805599999999998</c:v>
                </c:pt>
                <c:pt idx="38">
                  <c:v>52.208399999999997</c:v>
                </c:pt>
                <c:pt idx="39">
                  <c:v>52.9572</c:v>
                </c:pt>
                <c:pt idx="40">
                  <c:v>52.9572</c:v>
                </c:pt>
                <c:pt idx="41">
                  <c:v>53.686100000000003</c:v>
                </c:pt>
                <c:pt idx="42">
                  <c:v>53.868899999999996</c:v>
                </c:pt>
                <c:pt idx="43">
                  <c:v>55.482300000000002</c:v>
                </c:pt>
                <c:pt idx="44">
                  <c:v>57.095700000000001</c:v>
                </c:pt>
                <c:pt idx="45">
                  <c:v>57.186399999999999</c:v>
                </c:pt>
                <c:pt idx="46">
                  <c:v>57.272100000000002</c:v>
                </c:pt>
                <c:pt idx="47">
                  <c:v>58.886200000000002</c:v>
                </c:pt>
                <c:pt idx="48">
                  <c:v>60.5002</c:v>
                </c:pt>
                <c:pt idx="49">
                  <c:v>62.109200000000001</c:v>
                </c:pt>
                <c:pt idx="50">
                  <c:v>63.6096</c:v>
                </c:pt>
                <c:pt idx="51">
                  <c:v>63.6096</c:v>
                </c:pt>
                <c:pt idx="52">
                  <c:v>63.718299999999999</c:v>
                </c:pt>
                <c:pt idx="53">
                  <c:v>63.811100000000003</c:v>
                </c:pt>
                <c:pt idx="54">
                  <c:v>63.909399999999998</c:v>
                </c:pt>
                <c:pt idx="55">
                  <c:v>65.515600000000006</c:v>
                </c:pt>
                <c:pt idx="56">
                  <c:v>67.121800000000007</c:v>
                </c:pt>
                <c:pt idx="57">
                  <c:v>68.63730000000001</c:v>
                </c:pt>
                <c:pt idx="58">
                  <c:v>70.15270000000001</c:v>
                </c:pt>
                <c:pt idx="59">
                  <c:v>71.946699999999993</c:v>
                </c:pt>
                <c:pt idx="60">
                  <c:v>73.740600000000001</c:v>
                </c:pt>
                <c:pt idx="61">
                  <c:v>74.262</c:v>
                </c:pt>
                <c:pt idx="62">
                  <c:v>74.262</c:v>
                </c:pt>
                <c:pt idx="63">
                  <c:v>75.008899999999997</c:v>
                </c:pt>
                <c:pt idx="64">
                  <c:v>75.431700000000006</c:v>
                </c:pt>
                <c:pt idx="65">
                  <c:v>78.391099999999994</c:v>
                </c:pt>
                <c:pt idx="66">
                  <c:v>79.798100000000005</c:v>
                </c:pt>
                <c:pt idx="67">
                  <c:v>81.205100000000002</c:v>
                </c:pt>
                <c:pt idx="68">
                  <c:v>83.857200000000006</c:v>
                </c:pt>
                <c:pt idx="69">
                  <c:v>84.51570000000001</c:v>
                </c:pt>
                <c:pt idx="70">
                  <c:v>84.914500000000004</c:v>
                </c:pt>
                <c:pt idx="71">
                  <c:v>84.914500000000004</c:v>
                </c:pt>
                <c:pt idx="72">
                  <c:v>85.215699999999998</c:v>
                </c:pt>
                <c:pt idx="73">
                  <c:v>87.826700000000002</c:v>
                </c:pt>
                <c:pt idx="74">
                  <c:v>90.283000000000001</c:v>
                </c:pt>
                <c:pt idx="75">
                  <c:v>91.140299999999996</c:v>
                </c:pt>
                <c:pt idx="76">
                  <c:v>92.054699999999997</c:v>
                </c:pt>
                <c:pt idx="77">
                  <c:v>92.798199999999994</c:v>
                </c:pt>
                <c:pt idx="78">
                  <c:v>93.495599999999996</c:v>
                </c:pt>
                <c:pt idx="79">
                  <c:v>94.4572</c:v>
                </c:pt>
                <c:pt idx="80">
                  <c:v>95.4846</c:v>
                </c:pt>
                <c:pt idx="81">
                  <c:v>95.566900000000004</c:v>
                </c:pt>
                <c:pt idx="82">
                  <c:v>95.566900000000004</c:v>
                </c:pt>
                <c:pt idx="83">
                  <c:v>96.117199999999997</c:v>
                </c:pt>
                <c:pt idx="84">
                  <c:v>96.707899999999995</c:v>
                </c:pt>
                <c:pt idx="85">
                  <c:v>97.774699999999996</c:v>
                </c:pt>
                <c:pt idx="86">
                  <c:v>98.923299999999998</c:v>
                </c:pt>
                <c:pt idx="87">
                  <c:v>99.436999999999998</c:v>
                </c:pt>
                <c:pt idx="88">
                  <c:v>99.9148</c:v>
                </c:pt>
                <c:pt idx="89">
                  <c:v>101.10380000000001</c:v>
                </c:pt>
                <c:pt idx="90">
                  <c:v>102.3998</c:v>
                </c:pt>
                <c:pt idx="91">
                  <c:v>102.7795</c:v>
                </c:pt>
                <c:pt idx="92">
                  <c:v>103.128</c:v>
                </c:pt>
                <c:pt idx="93">
                  <c:v>104.45099999999999</c:v>
                </c:pt>
                <c:pt idx="94">
                  <c:v>105.8839</c:v>
                </c:pt>
                <c:pt idx="95">
                  <c:v>106.1203</c:v>
                </c:pt>
                <c:pt idx="96">
                  <c:v>106.2193</c:v>
                </c:pt>
                <c:pt idx="97">
                  <c:v>106.2193</c:v>
                </c:pt>
                <c:pt idx="98">
                  <c:v>106.3398</c:v>
                </c:pt>
                <c:pt idx="99">
                  <c:v>107.7985</c:v>
                </c:pt>
                <c:pt idx="100">
                  <c:v>109.3498</c:v>
                </c:pt>
                <c:pt idx="101">
                  <c:v>109.464</c:v>
                </c:pt>
                <c:pt idx="102">
                  <c:v>109.5719</c:v>
                </c:pt>
                <c:pt idx="103">
                  <c:v>111.12860000000001</c:v>
                </c:pt>
                <c:pt idx="104">
                  <c:v>112.7403</c:v>
                </c:pt>
                <c:pt idx="105">
                  <c:v>112.78579999999999</c:v>
                </c:pt>
                <c:pt idx="106">
                  <c:v>112.8296</c:v>
                </c:pt>
                <c:pt idx="107">
                  <c:v>114.4427</c:v>
                </c:pt>
                <c:pt idx="108">
                  <c:v>116.0932</c:v>
                </c:pt>
                <c:pt idx="109">
                  <c:v>116.0966</c:v>
                </c:pt>
                <c:pt idx="110">
                  <c:v>116.09990000000001</c:v>
                </c:pt>
                <c:pt idx="111">
                  <c:v>116.8717</c:v>
                </c:pt>
                <c:pt idx="112">
                  <c:v>116.8717</c:v>
                </c:pt>
                <c:pt idx="113">
                  <c:v>117.753</c:v>
                </c:pt>
                <c:pt idx="114">
                  <c:v>119.4301</c:v>
                </c:pt>
                <c:pt idx="115">
                  <c:v>121.06399999999999</c:v>
                </c:pt>
                <c:pt idx="116">
                  <c:v>122.682</c:v>
                </c:pt>
                <c:pt idx="117">
                  <c:v>124.361</c:v>
                </c:pt>
                <c:pt idx="118">
                  <c:v>126.012</c:v>
                </c:pt>
                <c:pt idx="119">
                  <c:v>127.524</c:v>
                </c:pt>
              </c:numCache>
            </c:numRef>
          </c:xVal>
          <c:yVal>
            <c:numRef>
              <c:f>Tabelle3!$I$3:$I$122</c:f>
              <c:numCache>
                <c:formatCode>General</c:formatCode>
                <c:ptCount val="120"/>
                <c:pt idx="0">
                  <c:v>462.93200000000002</c:v>
                </c:pt>
                <c:pt idx="1">
                  <c:v>461.827</c:v>
                </c:pt>
                <c:pt idx="2" formatCode="#,##0">
                  <c:v>461.69799999999998</c:v>
                </c:pt>
                <c:pt idx="3" formatCode="#,##0">
                  <c:v>461.58800000000002</c:v>
                </c:pt>
                <c:pt idx="4" formatCode="#,##0">
                  <c:v>460.76900000000001</c:v>
                </c:pt>
                <c:pt idx="5" formatCode="#,##0">
                  <c:v>459.95</c:v>
                </c:pt>
                <c:pt idx="6" formatCode="#,##0">
                  <c:v>461.80900000000003</c:v>
                </c:pt>
                <c:pt idx="7" formatCode="#,##0">
                  <c:v>463.66800000000001</c:v>
                </c:pt>
                <c:pt idx="8" formatCode="#,##0">
                  <c:v>463.97500000000002</c:v>
                </c:pt>
                <c:pt idx="9" formatCode="#,##0">
                  <c:v>463.84399999999999</c:v>
                </c:pt>
                <c:pt idx="10" formatCode="#,##0">
                  <c:v>464.31599999999997</c:v>
                </c:pt>
                <c:pt idx="11" formatCode="#,##0">
                  <c:v>464.31599999999997</c:v>
                </c:pt>
                <c:pt idx="12" formatCode="#,##0">
                  <c:v>464.64600000000002</c:v>
                </c:pt>
                <c:pt idx="13" formatCode="#,##0">
                  <c:v>467.89</c:v>
                </c:pt>
                <c:pt idx="14" formatCode="#,##0">
                  <c:v>468.69099999999997</c:v>
                </c:pt>
                <c:pt idx="15" formatCode="#,##0">
                  <c:v>469.49</c:v>
                </c:pt>
                <c:pt idx="16" formatCode="#,##0">
                  <c:v>471.13200000000001</c:v>
                </c:pt>
                <c:pt idx="17" formatCode="#,##0">
                  <c:v>472.39800000000002</c:v>
                </c:pt>
                <c:pt idx="18" formatCode="#,##0">
                  <c:v>472.83800000000002</c:v>
                </c:pt>
                <c:pt idx="19" formatCode="#,##0">
                  <c:v>473.625</c:v>
                </c:pt>
                <c:pt idx="20" formatCode="#,##0">
                  <c:v>475.76100000000002</c:v>
                </c:pt>
                <c:pt idx="21" formatCode="#,##0">
                  <c:v>477.95499999999998</c:v>
                </c:pt>
                <c:pt idx="22" formatCode="#,##0">
                  <c:v>478.54899999999998</c:v>
                </c:pt>
                <c:pt idx="23" formatCode="#,##0">
                  <c:v>478.94200000000001</c:v>
                </c:pt>
                <c:pt idx="24" formatCode="#,##0">
                  <c:v>480.61500000000001</c:v>
                </c:pt>
                <c:pt idx="25" formatCode="#,##0">
                  <c:v>480.71300000000002</c:v>
                </c:pt>
                <c:pt idx="26" formatCode="#,##0">
                  <c:v>480.71300000000002</c:v>
                </c:pt>
                <c:pt idx="27" formatCode="#,##0">
                  <c:v>481.774</c:v>
                </c:pt>
                <c:pt idx="28" formatCode="#,##0">
                  <c:v>482.05</c:v>
                </c:pt>
                <c:pt idx="29" formatCode="#,##0">
                  <c:v>482.24799999999999</c:v>
                </c:pt>
                <c:pt idx="30" formatCode="#,##0">
                  <c:v>483.11099999999999</c:v>
                </c:pt>
                <c:pt idx="31" formatCode="#,##0">
                  <c:v>484.87700000000001</c:v>
                </c:pt>
                <c:pt idx="32" formatCode="#,##0">
                  <c:v>485.33300000000003</c:v>
                </c:pt>
                <c:pt idx="33" formatCode="#,##0">
                  <c:v>485.66500000000002</c:v>
                </c:pt>
                <c:pt idx="34" formatCode="#,##0">
                  <c:v>486.90899999999999</c:v>
                </c:pt>
                <c:pt idx="35" formatCode="#,##0">
                  <c:v>487.46499999999997</c:v>
                </c:pt>
                <c:pt idx="36" formatCode="#,##0">
                  <c:v>487.57299999999998</c:v>
                </c:pt>
                <c:pt idx="37" formatCode="#,##0">
                  <c:v>487.62400000000002</c:v>
                </c:pt>
                <c:pt idx="38" formatCode="#,##0">
                  <c:v>487.71100000000001</c:v>
                </c:pt>
                <c:pt idx="39" formatCode="#,##0">
                  <c:v>487.83199999999999</c:v>
                </c:pt>
                <c:pt idx="40" formatCode="#,##0">
                  <c:v>487.83199999999999</c:v>
                </c:pt>
                <c:pt idx="41" formatCode="#,##0">
                  <c:v>487.95100000000002</c:v>
                </c:pt>
                <c:pt idx="42" formatCode="#,##0">
                  <c:v>487.97399999999999</c:v>
                </c:pt>
                <c:pt idx="43" formatCode="#,##0">
                  <c:v>488.048</c:v>
                </c:pt>
                <c:pt idx="44" formatCode="#,##0">
                  <c:v>488.12200000000001</c:v>
                </c:pt>
                <c:pt idx="45" formatCode="#,##0">
                  <c:v>488.12099999999998</c:v>
                </c:pt>
                <c:pt idx="46" formatCode="#,##0">
                  <c:v>488.11700000000002</c:v>
                </c:pt>
                <c:pt idx="47" formatCode="#,##0">
                  <c:v>488.142</c:v>
                </c:pt>
                <c:pt idx="48" formatCode="#,##0">
                  <c:v>488.16699999999997</c:v>
                </c:pt>
                <c:pt idx="49" formatCode="#,##0">
                  <c:v>488.137</c:v>
                </c:pt>
                <c:pt idx="50" formatCode="#,##0">
                  <c:v>488.11</c:v>
                </c:pt>
                <c:pt idx="51" formatCode="#,##0">
                  <c:v>488.11</c:v>
                </c:pt>
                <c:pt idx="52" formatCode="#,##0">
                  <c:v>488.108</c:v>
                </c:pt>
                <c:pt idx="53" formatCode="#,##0">
                  <c:v>488.11</c:v>
                </c:pt>
                <c:pt idx="54" formatCode="#,##0">
                  <c:v>488.113</c:v>
                </c:pt>
                <c:pt idx="55" formatCode="#,##0">
                  <c:v>488.28399999999999</c:v>
                </c:pt>
                <c:pt idx="56" formatCode="#,##0">
                  <c:v>488.45499999999998</c:v>
                </c:pt>
                <c:pt idx="57" formatCode="#,##0">
                  <c:v>488.42500000000001</c:v>
                </c:pt>
                <c:pt idx="58" formatCode="#,##0">
                  <c:v>488.39600000000002</c:v>
                </c:pt>
                <c:pt idx="59" formatCode="#,##0">
                  <c:v>488.43799999999999</c:v>
                </c:pt>
                <c:pt idx="60" formatCode="#,##0">
                  <c:v>488.48099999999999</c:v>
                </c:pt>
                <c:pt idx="61" formatCode="#,##0">
                  <c:v>488.46699999999998</c:v>
                </c:pt>
                <c:pt idx="62" formatCode="#,##0">
                  <c:v>488.46699999999998</c:v>
                </c:pt>
                <c:pt idx="63" formatCode="#,##0">
                  <c:v>488.447</c:v>
                </c:pt>
                <c:pt idx="64" formatCode="#,##0">
                  <c:v>488.45800000000003</c:v>
                </c:pt>
                <c:pt idx="65" formatCode="#,##0">
                  <c:v>488.37900000000002</c:v>
                </c:pt>
                <c:pt idx="66" formatCode="#,##0">
                  <c:v>488.399</c:v>
                </c:pt>
                <c:pt idx="67" formatCode="#,##0">
                  <c:v>488.41899999999998</c:v>
                </c:pt>
                <c:pt idx="68" formatCode="#,##0">
                  <c:v>488.12200000000001</c:v>
                </c:pt>
                <c:pt idx="69" formatCode="#,##0">
                  <c:v>488.1</c:v>
                </c:pt>
                <c:pt idx="70" formatCode="#,##0">
                  <c:v>488.09300000000002</c:v>
                </c:pt>
                <c:pt idx="71" formatCode="#,##0">
                  <c:v>488.09300000000002</c:v>
                </c:pt>
                <c:pt idx="72" formatCode="#,##0">
                  <c:v>488.08800000000002</c:v>
                </c:pt>
                <c:pt idx="73" formatCode="#,##0">
                  <c:v>488.12700000000001</c:v>
                </c:pt>
                <c:pt idx="74" formatCode="#,##0">
                  <c:v>488.14400000000001</c:v>
                </c:pt>
                <c:pt idx="75" formatCode="#,##0">
                  <c:v>488.13900000000001</c:v>
                </c:pt>
                <c:pt idx="76" formatCode="#,##0">
                  <c:v>487.93400000000003</c:v>
                </c:pt>
                <c:pt idx="77" formatCode="#,##0">
                  <c:v>487.84300000000002</c:v>
                </c:pt>
                <c:pt idx="78" formatCode="#,##0">
                  <c:v>487.62900000000002</c:v>
                </c:pt>
                <c:pt idx="79" formatCode="#,##0">
                  <c:v>487.38400000000001</c:v>
                </c:pt>
                <c:pt idx="80" formatCode="#,##0">
                  <c:v>487.19099999999997</c:v>
                </c:pt>
                <c:pt idx="81" formatCode="#,##0">
                  <c:v>487.17599999999999</c:v>
                </c:pt>
                <c:pt idx="82" formatCode="#,##0">
                  <c:v>487.17599999999999</c:v>
                </c:pt>
                <c:pt idx="83" formatCode="#,##0">
                  <c:v>487.08199999999999</c:v>
                </c:pt>
                <c:pt idx="84" formatCode="#,##0">
                  <c:v>487</c:v>
                </c:pt>
                <c:pt idx="85" formatCode="#,##0">
                  <c:v>486.92599999999999</c:v>
                </c:pt>
                <c:pt idx="86" formatCode="#,##0">
                  <c:v>486.53899999999999</c:v>
                </c:pt>
                <c:pt idx="87" formatCode="#,##0">
                  <c:v>486.4</c:v>
                </c:pt>
                <c:pt idx="88" formatCode="#,##0">
                  <c:v>486.142</c:v>
                </c:pt>
                <c:pt idx="89" formatCode="#,##0">
                  <c:v>485.62599999999998</c:v>
                </c:pt>
                <c:pt idx="90" formatCode="#,##0">
                  <c:v>484.54899999999998</c:v>
                </c:pt>
                <c:pt idx="91" formatCode="#,##0">
                  <c:v>484.23399999999998</c:v>
                </c:pt>
                <c:pt idx="92" formatCode="#,##0">
                  <c:v>483.92200000000003</c:v>
                </c:pt>
                <c:pt idx="93" formatCode="#,##0">
                  <c:v>482.91500000000002</c:v>
                </c:pt>
                <c:pt idx="94" formatCode="#,##0">
                  <c:v>481.82400000000001</c:v>
                </c:pt>
                <c:pt idx="95" formatCode="#,##0">
                  <c:v>481.59100000000001</c:v>
                </c:pt>
                <c:pt idx="96" formatCode="#,##0">
                  <c:v>481.416</c:v>
                </c:pt>
                <c:pt idx="97" formatCode="#,##0">
                  <c:v>481.416</c:v>
                </c:pt>
                <c:pt idx="98" formatCode="#,##0">
                  <c:v>481.202</c:v>
                </c:pt>
                <c:pt idx="99" formatCode="#,##0">
                  <c:v>478.71300000000002</c:v>
                </c:pt>
                <c:pt idx="100" formatCode="#,##0">
                  <c:v>474.38499999999999</c:v>
                </c:pt>
                <c:pt idx="101" formatCode="#,##0">
                  <c:v>474.089</c:v>
                </c:pt>
                <c:pt idx="102" formatCode="#,##0">
                  <c:v>473.95299999999997</c:v>
                </c:pt>
                <c:pt idx="103" formatCode="#,##0">
                  <c:v>471.82600000000002</c:v>
                </c:pt>
                <c:pt idx="104" formatCode="#,##0">
                  <c:v>471.34199999999998</c:v>
                </c:pt>
                <c:pt idx="105" formatCode="#,##0">
                  <c:v>471.33</c:v>
                </c:pt>
                <c:pt idx="106" formatCode="#,##0">
                  <c:v>471.286</c:v>
                </c:pt>
                <c:pt idx="107" formatCode="#,##0">
                  <c:v>469.61</c:v>
                </c:pt>
                <c:pt idx="108" formatCode="#,##0">
                  <c:v>465.45299999999997</c:v>
                </c:pt>
                <c:pt idx="109" formatCode="#,##0">
                  <c:v>465.44499999999999</c:v>
                </c:pt>
                <c:pt idx="110" formatCode="#,##0">
                  <c:v>465.435</c:v>
                </c:pt>
                <c:pt idx="111" formatCode="#,##0">
                  <c:v>463.17</c:v>
                </c:pt>
                <c:pt idx="112" formatCode="#,##0">
                  <c:v>463.17</c:v>
                </c:pt>
                <c:pt idx="113" formatCode="#,##0">
                  <c:v>460.584</c:v>
                </c:pt>
                <c:pt idx="114" formatCode="#,##0">
                  <c:v>459.20100000000002</c:v>
                </c:pt>
                <c:pt idx="115" formatCode="#,##0">
                  <c:v>458.18099999999998</c:v>
                </c:pt>
                <c:pt idx="116" formatCode="#,##0">
                  <c:v>459.25400000000002</c:v>
                </c:pt>
                <c:pt idx="117" formatCode="#,##0">
                  <c:v>460.52600000000001</c:v>
                </c:pt>
                <c:pt idx="118" formatCode="#,##0">
                  <c:v>461.67200000000003</c:v>
                </c:pt>
                <c:pt idx="119" formatCode="#,##0">
                  <c:v>462.38200000000001</c:v>
                </c:pt>
              </c:numCache>
            </c:numRef>
          </c:yVal>
          <c:smooth val="1"/>
          <c:extLst>
            <c:ext xmlns:c16="http://schemas.microsoft.com/office/drawing/2014/chart" uri="{C3380CC4-5D6E-409C-BE32-E72D297353CC}">
              <c16:uniqueId val="{00000003-D960-4453-A85D-065A559DAEC8}"/>
            </c:ext>
          </c:extLst>
        </c:ser>
        <c:dLbls>
          <c:showLegendKey val="0"/>
          <c:showVal val="0"/>
          <c:showCatName val="0"/>
          <c:showSerName val="0"/>
          <c:showPercent val="0"/>
          <c:showBubbleSize val="0"/>
        </c:dLbls>
        <c:axId val="844750288"/>
        <c:axId val="844748976"/>
      </c:scatterChart>
      <c:valAx>
        <c:axId val="844750288"/>
        <c:scaling>
          <c:orientation val="minMax"/>
          <c:max val="150"/>
          <c:min val="0"/>
        </c:scaling>
        <c:delete val="0"/>
        <c:axPos val="b"/>
        <c:majorGridlines>
          <c:spPr>
            <a:ln w="9525" cap="flat" cmpd="sng" algn="ctr">
              <a:solidFill>
                <a:schemeClr val="tx1"/>
              </a:solidFill>
              <a:round/>
            </a:ln>
            <a:effectLst/>
          </c:spPr>
        </c:majorGridlines>
        <c:title>
          <c:tx>
            <c:rich>
              <a:bodyPr rot="0" vert="horz"/>
              <a:lstStyle/>
              <a:p>
                <a:pPr>
                  <a:defRPr/>
                </a:pPr>
                <a:r>
                  <a:rPr lang="de-DE" dirty="0" err="1"/>
                  <a:t>Measuring</a:t>
                </a:r>
                <a:r>
                  <a:rPr lang="de-DE" dirty="0"/>
                  <a:t> </a:t>
                </a:r>
                <a:r>
                  <a:rPr lang="de-DE" dirty="0" err="1"/>
                  <a:t>section</a:t>
                </a:r>
                <a:r>
                  <a:rPr lang="de-DE" dirty="0"/>
                  <a:t> x →</a:t>
                </a:r>
              </a:p>
            </c:rich>
          </c:tx>
          <c:layout>
            <c:manualLayout>
              <c:xMode val="edge"/>
              <c:yMode val="edge"/>
              <c:x val="0.35469679659074627"/>
              <c:y val="0.83031986667829616"/>
            </c:manualLayout>
          </c:layout>
          <c:overlay val="0"/>
          <c:spPr>
            <a:noFill/>
            <a:ln>
              <a:noFill/>
            </a:ln>
            <a:effectLst/>
          </c:spPr>
        </c:title>
        <c:numFmt formatCode="General" sourceLinked="1"/>
        <c:majorTickMark val="out"/>
        <c:minorTickMark val="none"/>
        <c:tickLblPos val="nextTo"/>
        <c:spPr>
          <a:noFill/>
          <a:ln w="19050" cap="flat" cmpd="sng" algn="ctr">
            <a:solidFill>
              <a:schemeClr val="tx1"/>
            </a:solidFill>
            <a:round/>
          </a:ln>
          <a:effectLst/>
        </c:spPr>
        <c:txPr>
          <a:bodyPr rot="-60000000" vert="horz"/>
          <a:lstStyle/>
          <a:p>
            <a:pPr>
              <a:defRPr/>
            </a:pPr>
            <a:endParaRPr lang="de-DE"/>
          </a:p>
        </c:txPr>
        <c:crossAx val="844748976"/>
        <c:crosses val="autoZero"/>
        <c:crossBetween val="midCat"/>
        <c:majorUnit val="30"/>
      </c:valAx>
      <c:valAx>
        <c:axId val="844748976"/>
        <c:scaling>
          <c:orientation val="minMax"/>
          <c:max val="540"/>
          <c:min val="0"/>
        </c:scaling>
        <c:delete val="0"/>
        <c:axPos val="l"/>
        <c:majorGridlines>
          <c:spPr>
            <a:ln w="9525" cap="flat" cmpd="sng" algn="ctr">
              <a:solidFill>
                <a:schemeClr val="tx1"/>
              </a:solidFill>
              <a:round/>
            </a:ln>
            <a:effectLst/>
          </c:spPr>
        </c:majorGridlines>
        <c:title>
          <c:tx>
            <c:rich>
              <a:bodyPr rot="-5400000" vert="horz"/>
              <a:lstStyle/>
              <a:p>
                <a:pPr>
                  <a:defRPr/>
                </a:pPr>
                <a:r>
                  <a:rPr lang="de-DE" dirty="0" err="1" smtClean="0"/>
                  <a:t>Hardness</a:t>
                </a:r>
                <a:r>
                  <a:rPr lang="de-DE" dirty="0" smtClean="0"/>
                  <a:t> </a:t>
                </a:r>
                <a:r>
                  <a:rPr lang="de-DE" dirty="0"/>
                  <a:t>→ </a:t>
                </a:r>
              </a:p>
            </c:rich>
          </c:tx>
          <c:layout/>
          <c:overlay val="0"/>
          <c:spPr>
            <a:noFill/>
            <a:ln>
              <a:noFill/>
            </a:ln>
            <a:effectLst/>
          </c:spPr>
        </c:title>
        <c:numFmt formatCode="[=480]&quot;HV1&quot;;General" sourceLinked="0"/>
        <c:majorTickMark val="out"/>
        <c:minorTickMark val="none"/>
        <c:tickLblPos val="nextTo"/>
        <c:spPr>
          <a:noFill/>
          <a:ln w="19050" cap="flat" cmpd="sng" algn="ctr">
            <a:solidFill>
              <a:schemeClr val="tx1"/>
            </a:solidFill>
            <a:round/>
          </a:ln>
          <a:effectLst/>
        </c:spPr>
        <c:txPr>
          <a:bodyPr rot="-60000000" vert="horz"/>
          <a:lstStyle/>
          <a:p>
            <a:pPr>
              <a:defRPr/>
            </a:pPr>
            <a:endParaRPr lang="de-DE"/>
          </a:p>
        </c:txPr>
        <c:crossAx val="844750288"/>
        <c:crosses val="autoZero"/>
        <c:crossBetween val="midCat"/>
        <c:majorUnit val="60"/>
      </c:valAx>
      <c:spPr>
        <a:effectLst>
          <a:outerShdw blurRad="50800" dist="38100" dir="2700000" algn="tl" rotWithShape="0">
            <a:prstClr val="black">
              <a:alpha val="40000"/>
            </a:prstClr>
          </a:outerShdw>
        </a:effectLst>
      </c:spPr>
    </c:plotArea>
    <c:plotVisOnly val="1"/>
    <c:dispBlanksAs val="gap"/>
    <c:showDLblsOverMax val="0"/>
  </c:chart>
  <c:txPr>
    <a:bodyPr/>
    <a:lstStyle/>
    <a:p>
      <a:pPr>
        <a:defRPr sz="1600"/>
      </a:pPr>
      <a:endParaRPr lang="de-D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D0E56FD-387B-4A57-9C83-7C54DC675F9F}" type="doc">
      <dgm:prSet loTypeId="urn:microsoft.com/office/officeart/2005/8/layout/vList3" loCatId="list" qsTypeId="urn:microsoft.com/office/officeart/2005/8/quickstyle/simple1" qsCatId="simple" csTypeId="urn:microsoft.com/office/officeart/2005/8/colors/accent1_2" csCatId="accent1" phldr="1"/>
      <dgm:spPr/>
    </dgm:pt>
    <dgm:pt modelId="{AD6CD776-25EF-4D63-B0B4-8FB72215E068}">
      <dgm:prSet phldrT="[Text]" custT="1"/>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algn="l"/>
          <a:r>
            <a:rPr kumimoji="0" lang="de-DE" sz="1800" b="0" i="0" u="none" strike="noStrike" cap="none" spc="0" normalizeH="0" baseline="0" noProof="0" dirty="0" err="1" smtClean="0">
              <a:ln>
                <a:noFill/>
              </a:ln>
              <a:solidFill>
                <a:prstClr val="black"/>
              </a:solidFill>
              <a:effectLst/>
              <a:uLnTx/>
              <a:uFillTx/>
              <a:latin typeface="+mn-lt"/>
              <a:cs typeface="Arial" panose="020B0604020202020204" pitchFamily="34" charset="0"/>
            </a:rPr>
            <a:t>Introduction</a:t>
          </a:r>
          <a:r>
            <a:rPr kumimoji="0" lang="de-DE" sz="1800" b="0" i="0" u="none" strike="noStrike" cap="none" spc="0" normalizeH="0" baseline="0" noProof="0" dirty="0" smtClean="0">
              <a:ln>
                <a:noFill/>
              </a:ln>
              <a:solidFill>
                <a:prstClr val="black"/>
              </a:solidFill>
              <a:effectLst/>
              <a:uLnTx/>
              <a:uFillTx/>
              <a:latin typeface="+mn-lt"/>
              <a:cs typeface="Arial" panose="020B0604020202020204" pitchFamily="34" charset="0"/>
            </a:rPr>
            <a:t> </a:t>
          </a:r>
          <a:r>
            <a:rPr kumimoji="0" lang="de-DE" sz="1800" b="0" i="0" u="none" strike="noStrike" cap="none" spc="0" normalizeH="0" baseline="0" noProof="0" dirty="0" err="1" smtClean="0">
              <a:ln>
                <a:noFill/>
              </a:ln>
              <a:solidFill>
                <a:prstClr val="black"/>
              </a:solidFill>
              <a:effectLst/>
              <a:uLnTx/>
              <a:uFillTx/>
              <a:latin typeface="+mn-lt"/>
              <a:cs typeface="Arial" panose="020B0604020202020204" pitchFamily="34" charset="0"/>
            </a:rPr>
            <a:t>and</a:t>
          </a:r>
          <a:r>
            <a:rPr kumimoji="0" lang="de-DE" sz="1800" b="0" i="0" u="none" strike="noStrike" cap="none" spc="0" normalizeH="0" baseline="0" noProof="0" dirty="0" smtClean="0">
              <a:ln>
                <a:noFill/>
              </a:ln>
              <a:solidFill>
                <a:prstClr val="black"/>
              </a:solidFill>
              <a:effectLst/>
              <a:uLnTx/>
              <a:uFillTx/>
              <a:latin typeface="+mn-lt"/>
              <a:cs typeface="Arial" panose="020B0604020202020204" pitchFamily="34" charset="0"/>
            </a:rPr>
            <a:t> </a:t>
          </a:r>
          <a:r>
            <a:rPr kumimoji="0" lang="de-DE" sz="1800" b="0" i="0" u="none" strike="noStrike" cap="none" spc="0" normalizeH="0" baseline="0" noProof="0" dirty="0" err="1" smtClean="0">
              <a:ln>
                <a:noFill/>
              </a:ln>
              <a:solidFill>
                <a:prstClr val="black"/>
              </a:solidFill>
              <a:effectLst/>
              <a:uLnTx/>
              <a:uFillTx/>
              <a:latin typeface="+mn-lt"/>
              <a:cs typeface="Arial" panose="020B0604020202020204" pitchFamily="34" charset="0"/>
            </a:rPr>
            <a:t>motivation</a:t>
          </a:r>
          <a:endParaRPr lang="de-DE" sz="2400" dirty="0">
            <a:solidFill>
              <a:schemeClr val="tx1"/>
            </a:solidFill>
            <a:latin typeface="+mn-lt"/>
          </a:endParaRPr>
        </a:p>
      </dgm:t>
    </dgm:pt>
    <dgm:pt modelId="{9C577A01-076C-4B2B-9089-74466600C2E8}" type="parTrans" cxnId="{EB7766C0-D7D5-4C16-8599-346CD9709910}">
      <dgm:prSet/>
      <dgm:spPr/>
      <dgm:t>
        <a:bodyPr/>
        <a:lstStyle/>
        <a:p>
          <a:endParaRPr lang="de-DE"/>
        </a:p>
      </dgm:t>
    </dgm:pt>
    <dgm:pt modelId="{A0303469-5A02-4CF0-BA3E-4D209D469F6F}" type="sibTrans" cxnId="{EB7766C0-D7D5-4C16-8599-346CD9709910}">
      <dgm:prSet/>
      <dgm:spPr/>
      <dgm:t>
        <a:bodyPr/>
        <a:lstStyle/>
        <a:p>
          <a:endParaRPr lang="de-DE"/>
        </a:p>
      </dgm:t>
    </dgm:pt>
    <dgm:pt modelId="{546DA2DE-FABB-43F4-B21C-632FD83B4C09}">
      <dgm:prSet phldrT="[Text]" custT="1"/>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algn="l"/>
          <a:r>
            <a:rPr lang="de-DE" sz="1800" dirty="0" smtClean="0">
              <a:solidFill>
                <a:schemeClr val="tx1"/>
              </a:solidFill>
            </a:rPr>
            <a:t>Investigation </a:t>
          </a:r>
          <a:r>
            <a:rPr lang="de-DE" sz="1800" dirty="0" err="1" smtClean="0">
              <a:solidFill>
                <a:schemeClr val="tx1"/>
              </a:solidFill>
            </a:rPr>
            <a:t>methods</a:t>
          </a:r>
          <a:r>
            <a:rPr lang="de-DE" sz="1800" dirty="0" smtClean="0">
              <a:solidFill>
                <a:schemeClr val="tx1"/>
              </a:solidFill>
            </a:rPr>
            <a:t> </a:t>
          </a:r>
          <a:r>
            <a:rPr lang="de-DE" sz="1800" dirty="0" err="1" smtClean="0">
              <a:solidFill>
                <a:schemeClr val="tx1"/>
              </a:solidFill>
            </a:rPr>
            <a:t>and</a:t>
          </a:r>
          <a:r>
            <a:rPr lang="de-DE" sz="1800" dirty="0" smtClean="0">
              <a:solidFill>
                <a:schemeClr val="tx1"/>
              </a:solidFill>
            </a:rPr>
            <a:t> </a:t>
          </a:r>
          <a:r>
            <a:rPr lang="de-DE" sz="1800" dirty="0" err="1" smtClean="0">
              <a:solidFill>
                <a:schemeClr val="tx1"/>
              </a:solidFill>
            </a:rPr>
            <a:t>materials</a:t>
          </a:r>
          <a:endParaRPr lang="de-DE" sz="1800" dirty="0">
            <a:solidFill>
              <a:schemeClr val="tx1"/>
            </a:solidFill>
          </a:endParaRPr>
        </a:p>
      </dgm:t>
    </dgm:pt>
    <dgm:pt modelId="{6810AE0F-9C09-4DC7-8C8A-C557B6FFC0B2}" type="parTrans" cxnId="{BE20BAB1-62C7-4D2A-B8E4-5EEAF44FEA6E}">
      <dgm:prSet/>
      <dgm:spPr/>
      <dgm:t>
        <a:bodyPr/>
        <a:lstStyle/>
        <a:p>
          <a:endParaRPr lang="de-DE"/>
        </a:p>
      </dgm:t>
    </dgm:pt>
    <dgm:pt modelId="{015B81B6-4EB5-4FB3-B757-59CFE7AD45FC}" type="sibTrans" cxnId="{BE20BAB1-62C7-4D2A-B8E4-5EEAF44FEA6E}">
      <dgm:prSet/>
      <dgm:spPr/>
      <dgm:t>
        <a:bodyPr/>
        <a:lstStyle/>
        <a:p>
          <a:endParaRPr lang="de-DE"/>
        </a:p>
      </dgm:t>
    </dgm:pt>
    <dgm:pt modelId="{71E35C92-6EF5-49FB-8ABB-52905365A897}">
      <dgm:prSet phldrT="[Text]" custT="1"/>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algn="l"/>
          <a:r>
            <a:rPr lang="en-US" sz="1800" dirty="0" smtClean="0">
              <a:solidFill>
                <a:schemeClr val="tx1"/>
              </a:solidFill>
            </a:rPr>
            <a:t>Experimental setup and corresponding simulation model</a:t>
          </a:r>
          <a:endParaRPr lang="de-DE" sz="1800" dirty="0">
            <a:solidFill>
              <a:schemeClr val="tx1"/>
            </a:solidFill>
          </a:endParaRPr>
        </a:p>
      </dgm:t>
    </dgm:pt>
    <dgm:pt modelId="{57CD217E-3333-439E-B53B-8C2AEA5C6619}" type="parTrans" cxnId="{93C6B43E-82FD-4419-B286-9E32F64F6B12}">
      <dgm:prSet/>
      <dgm:spPr/>
      <dgm:t>
        <a:bodyPr/>
        <a:lstStyle/>
        <a:p>
          <a:endParaRPr lang="de-DE"/>
        </a:p>
      </dgm:t>
    </dgm:pt>
    <dgm:pt modelId="{2ADD4EF7-4F31-4024-B2B9-97245DC91226}" type="sibTrans" cxnId="{93C6B43E-82FD-4419-B286-9E32F64F6B12}">
      <dgm:prSet/>
      <dgm:spPr/>
      <dgm:t>
        <a:bodyPr/>
        <a:lstStyle/>
        <a:p>
          <a:endParaRPr lang="de-DE"/>
        </a:p>
      </dgm:t>
    </dgm:pt>
    <dgm:pt modelId="{923028EB-07A0-4FA6-A615-9652E533ABE3}">
      <dgm:prSet phldrT="[Text]" custT="1"/>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algn="l"/>
          <a:r>
            <a:rPr lang="de-DE" sz="1800" dirty="0" err="1" smtClean="0">
              <a:solidFill>
                <a:schemeClr val="tx1"/>
              </a:solidFill>
            </a:rPr>
            <a:t>Results</a:t>
          </a:r>
          <a:r>
            <a:rPr lang="de-DE" sz="1800" dirty="0" smtClean="0">
              <a:solidFill>
                <a:schemeClr val="tx1"/>
              </a:solidFill>
            </a:rPr>
            <a:t> </a:t>
          </a:r>
          <a:r>
            <a:rPr lang="de-DE" sz="1800" dirty="0" err="1" smtClean="0">
              <a:solidFill>
                <a:schemeClr val="tx1"/>
              </a:solidFill>
            </a:rPr>
            <a:t>and</a:t>
          </a:r>
          <a:r>
            <a:rPr lang="de-DE" sz="1800" dirty="0" smtClean="0">
              <a:solidFill>
                <a:schemeClr val="tx1"/>
              </a:solidFill>
            </a:rPr>
            <a:t> </a:t>
          </a:r>
          <a:r>
            <a:rPr lang="de-DE" sz="1800" dirty="0" err="1" smtClean="0">
              <a:solidFill>
                <a:schemeClr val="tx1"/>
              </a:solidFill>
            </a:rPr>
            <a:t>discussion</a:t>
          </a:r>
          <a:endParaRPr lang="de-DE" sz="1800" dirty="0">
            <a:solidFill>
              <a:schemeClr val="tx1"/>
            </a:solidFill>
          </a:endParaRPr>
        </a:p>
      </dgm:t>
    </dgm:pt>
    <dgm:pt modelId="{6CDFF1E3-8C4F-4EC2-B803-888831256F14}" type="parTrans" cxnId="{DF06C2F0-5A88-4FF8-8EC9-F48B23876E48}">
      <dgm:prSet/>
      <dgm:spPr/>
      <dgm:t>
        <a:bodyPr/>
        <a:lstStyle/>
        <a:p>
          <a:endParaRPr lang="de-DE"/>
        </a:p>
      </dgm:t>
    </dgm:pt>
    <dgm:pt modelId="{C0E681AF-FAC3-4BED-9EAD-EA9A5F77C6D4}" type="sibTrans" cxnId="{DF06C2F0-5A88-4FF8-8EC9-F48B23876E48}">
      <dgm:prSet/>
      <dgm:spPr/>
      <dgm:t>
        <a:bodyPr/>
        <a:lstStyle/>
        <a:p>
          <a:endParaRPr lang="de-DE"/>
        </a:p>
      </dgm:t>
    </dgm:pt>
    <dgm:pt modelId="{5047F093-936E-47F8-BCF3-1C6670E583C8}">
      <dgm:prSet phldrT="[Text]" custT="1"/>
      <dgm:spPr>
        <a:solidFill>
          <a:schemeClr val="bg1"/>
        </a:solidFill>
        <a:ln w="12700">
          <a:solidFill>
            <a:schemeClr val="tx1"/>
          </a:solidFill>
        </a:ln>
        <a:effectLst>
          <a:outerShdw blurRad="50800" dist="38100" dir="2700000" algn="tl" rotWithShape="0">
            <a:prstClr val="black">
              <a:alpha val="40000"/>
            </a:prstClr>
          </a:outerShdw>
        </a:effectLst>
      </dgm:spPr>
      <dgm:t>
        <a:bodyPr/>
        <a:lstStyle/>
        <a:p>
          <a:pPr algn="l"/>
          <a:r>
            <a:rPr lang="de-DE" sz="1800" dirty="0" smtClean="0">
              <a:solidFill>
                <a:schemeClr val="tx1"/>
              </a:solidFill>
            </a:rPr>
            <a:t>Summary</a:t>
          </a:r>
          <a:endParaRPr lang="de-DE" sz="1800" dirty="0">
            <a:solidFill>
              <a:schemeClr val="tx1"/>
            </a:solidFill>
          </a:endParaRPr>
        </a:p>
      </dgm:t>
    </dgm:pt>
    <dgm:pt modelId="{74F470BB-A23A-436A-84B5-E3018F88DAD3}" type="parTrans" cxnId="{3565B569-12B4-4624-8EA8-5A2CE435B7F6}">
      <dgm:prSet/>
      <dgm:spPr/>
      <dgm:t>
        <a:bodyPr/>
        <a:lstStyle/>
        <a:p>
          <a:endParaRPr lang="de-DE"/>
        </a:p>
      </dgm:t>
    </dgm:pt>
    <dgm:pt modelId="{05E587CB-F66F-4235-8C7F-8A0345D36A29}" type="sibTrans" cxnId="{3565B569-12B4-4624-8EA8-5A2CE435B7F6}">
      <dgm:prSet/>
      <dgm:spPr/>
      <dgm:t>
        <a:bodyPr/>
        <a:lstStyle/>
        <a:p>
          <a:endParaRPr lang="de-DE"/>
        </a:p>
      </dgm:t>
    </dgm:pt>
    <dgm:pt modelId="{88C98A5C-A6C8-4DB7-B7BF-73ECABFA1F6C}" type="pres">
      <dgm:prSet presAssocID="{9D0E56FD-387B-4A57-9C83-7C54DC675F9F}" presName="linearFlow" presStyleCnt="0">
        <dgm:presLayoutVars>
          <dgm:dir/>
          <dgm:resizeHandles val="exact"/>
        </dgm:presLayoutVars>
      </dgm:prSet>
      <dgm:spPr/>
    </dgm:pt>
    <dgm:pt modelId="{1C61BD98-3AB7-4FCA-9E94-887F88431165}" type="pres">
      <dgm:prSet presAssocID="{AD6CD776-25EF-4D63-B0B4-8FB72215E068}" presName="composite" presStyleCnt="0"/>
      <dgm:spPr/>
    </dgm:pt>
    <dgm:pt modelId="{4E1F3D4D-4C24-482D-9A58-78CF8254138B}" type="pres">
      <dgm:prSet presAssocID="{AD6CD776-25EF-4D63-B0B4-8FB72215E068}" presName="imgShp" presStyleLbl="fgImgPlace1" presStyleIdx="0" presStyleCnt="5" custScaleX="98013" custScaleY="98013"/>
      <dgm:spPr>
        <a:solidFill>
          <a:srgbClr val="BFBFBF"/>
        </a:solidFill>
      </dgm:spPr>
    </dgm:pt>
    <dgm:pt modelId="{2A401454-C714-4A2D-951B-7B37EA7E115E}" type="pres">
      <dgm:prSet presAssocID="{AD6CD776-25EF-4D63-B0B4-8FB72215E068}" presName="txShp" presStyleLbl="node1" presStyleIdx="0" presStyleCnt="5" custScaleX="100664">
        <dgm:presLayoutVars>
          <dgm:bulletEnabled val="1"/>
        </dgm:presLayoutVars>
      </dgm:prSet>
      <dgm:spPr/>
      <dgm:t>
        <a:bodyPr/>
        <a:lstStyle/>
        <a:p>
          <a:endParaRPr lang="de-DE"/>
        </a:p>
      </dgm:t>
    </dgm:pt>
    <dgm:pt modelId="{7D20AA1E-171F-4194-B561-EC8971B61B2F}" type="pres">
      <dgm:prSet presAssocID="{A0303469-5A02-4CF0-BA3E-4D209D469F6F}" presName="spacing" presStyleCnt="0"/>
      <dgm:spPr/>
    </dgm:pt>
    <dgm:pt modelId="{C144B1E7-FCB2-43D0-ABC8-AAC9CFCA8263}" type="pres">
      <dgm:prSet presAssocID="{546DA2DE-FABB-43F4-B21C-632FD83B4C09}" presName="composite" presStyleCnt="0"/>
      <dgm:spPr/>
    </dgm:pt>
    <dgm:pt modelId="{BBF9007F-1297-4917-BBDD-B8E6D475A48F}" type="pres">
      <dgm:prSet presAssocID="{546DA2DE-FABB-43F4-B21C-632FD83B4C09}" presName="imgShp" presStyleLbl="fgImgPlace1" presStyleIdx="1" presStyleCnt="5" custScaleX="98013" custScaleY="98013"/>
      <dgm:spPr>
        <a:solidFill>
          <a:srgbClr val="BFBFBF"/>
        </a:solidFill>
      </dgm:spPr>
    </dgm:pt>
    <dgm:pt modelId="{2D793DDB-E60F-4F37-A72B-90F9C735D4E8}" type="pres">
      <dgm:prSet presAssocID="{546DA2DE-FABB-43F4-B21C-632FD83B4C09}" presName="txShp" presStyleLbl="node1" presStyleIdx="1" presStyleCnt="5" custScaleX="100664">
        <dgm:presLayoutVars>
          <dgm:bulletEnabled val="1"/>
        </dgm:presLayoutVars>
      </dgm:prSet>
      <dgm:spPr/>
      <dgm:t>
        <a:bodyPr/>
        <a:lstStyle/>
        <a:p>
          <a:endParaRPr lang="de-DE"/>
        </a:p>
      </dgm:t>
    </dgm:pt>
    <dgm:pt modelId="{6CCA4DB4-7AE8-49A2-88B2-6E92F01FE6BD}" type="pres">
      <dgm:prSet presAssocID="{015B81B6-4EB5-4FB3-B757-59CFE7AD45FC}" presName="spacing" presStyleCnt="0"/>
      <dgm:spPr/>
    </dgm:pt>
    <dgm:pt modelId="{1D7E0B84-33FE-4335-A347-6A12A978A622}" type="pres">
      <dgm:prSet presAssocID="{71E35C92-6EF5-49FB-8ABB-52905365A897}" presName="composite" presStyleCnt="0"/>
      <dgm:spPr/>
    </dgm:pt>
    <dgm:pt modelId="{4D09101F-20BD-44C3-BA38-037B6CACD754}" type="pres">
      <dgm:prSet presAssocID="{71E35C92-6EF5-49FB-8ABB-52905365A897}" presName="imgShp" presStyleLbl="fgImgPlace1" presStyleIdx="2" presStyleCnt="5" custScaleX="98013" custScaleY="98013"/>
      <dgm:spPr>
        <a:solidFill>
          <a:srgbClr val="BFBFBF"/>
        </a:solidFill>
      </dgm:spPr>
    </dgm:pt>
    <dgm:pt modelId="{C5B7793B-4804-4026-B3E9-AF128FC37000}" type="pres">
      <dgm:prSet presAssocID="{71E35C92-6EF5-49FB-8ABB-52905365A897}" presName="txShp" presStyleLbl="node1" presStyleIdx="2" presStyleCnt="5">
        <dgm:presLayoutVars>
          <dgm:bulletEnabled val="1"/>
        </dgm:presLayoutVars>
      </dgm:prSet>
      <dgm:spPr/>
      <dgm:t>
        <a:bodyPr/>
        <a:lstStyle/>
        <a:p>
          <a:endParaRPr lang="de-DE"/>
        </a:p>
      </dgm:t>
    </dgm:pt>
    <dgm:pt modelId="{42A20B7C-E131-4EA3-9352-4E25EDE10BED}" type="pres">
      <dgm:prSet presAssocID="{2ADD4EF7-4F31-4024-B2B9-97245DC91226}" presName="spacing" presStyleCnt="0"/>
      <dgm:spPr/>
    </dgm:pt>
    <dgm:pt modelId="{8444BB2B-7C1D-47FA-860C-5B9795179FC8}" type="pres">
      <dgm:prSet presAssocID="{923028EB-07A0-4FA6-A615-9652E533ABE3}" presName="composite" presStyleCnt="0"/>
      <dgm:spPr/>
    </dgm:pt>
    <dgm:pt modelId="{413D31BB-7561-42C0-9C88-25A84E488D59}" type="pres">
      <dgm:prSet presAssocID="{923028EB-07A0-4FA6-A615-9652E533ABE3}" presName="imgShp" presStyleLbl="fgImgPlace1" presStyleIdx="3" presStyleCnt="5"/>
      <dgm:spPr>
        <a:solidFill>
          <a:srgbClr val="BFBFBF"/>
        </a:solidFill>
      </dgm:spPr>
    </dgm:pt>
    <dgm:pt modelId="{52915F8B-F614-48B4-BFEE-92383F8A5515}" type="pres">
      <dgm:prSet presAssocID="{923028EB-07A0-4FA6-A615-9652E533ABE3}" presName="txShp" presStyleLbl="node1" presStyleIdx="3" presStyleCnt="5">
        <dgm:presLayoutVars>
          <dgm:bulletEnabled val="1"/>
        </dgm:presLayoutVars>
      </dgm:prSet>
      <dgm:spPr/>
      <dgm:t>
        <a:bodyPr/>
        <a:lstStyle/>
        <a:p>
          <a:endParaRPr lang="de-DE"/>
        </a:p>
      </dgm:t>
    </dgm:pt>
    <dgm:pt modelId="{8DAEB853-A6D9-4765-86ED-2BE2A2FE60C9}" type="pres">
      <dgm:prSet presAssocID="{C0E681AF-FAC3-4BED-9EAD-EA9A5F77C6D4}" presName="spacing" presStyleCnt="0"/>
      <dgm:spPr/>
    </dgm:pt>
    <dgm:pt modelId="{976F9EF6-AFAE-47D8-9BCB-BBC189709920}" type="pres">
      <dgm:prSet presAssocID="{5047F093-936E-47F8-BCF3-1C6670E583C8}" presName="composite" presStyleCnt="0"/>
      <dgm:spPr/>
    </dgm:pt>
    <dgm:pt modelId="{248DA6E4-CA9D-41AA-881B-44FC4D8E31DB}" type="pres">
      <dgm:prSet presAssocID="{5047F093-936E-47F8-BCF3-1C6670E583C8}" presName="imgShp" presStyleLbl="fgImgPlace1" presStyleIdx="4" presStyleCnt="5"/>
      <dgm:spPr>
        <a:solidFill>
          <a:srgbClr val="BFBFBF"/>
        </a:solidFill>
      </dgm:spPr>
    </dgm:pt>
    <dgm:pt modelId="{F1C02EAA-D896-4970-8507-9FC57422D87F}" type="pres">
      <dgm:prSet presAssocID="{5047F093-936E-47F8-BCF3-1C6670E583C8}" presName="txShp" presStyleLbl="node1" presStyleIdx="4" presStyleCnt="5">
        <dgm:presLayoutVars>
          <dgm:bulletEnabled val="1"/>
        </dgm:presLayoutVars>
      </dgm:prSet>
      <dgm:spPr/>
      <dgm:t>
        <a:bodyPr/>
        <a:lstStyle/>
        <a:p>
          <a:endParaRPr lang="de-DE"/>
        </a:p>
      </dgm:t>
    </dgm:pt>
  </dgm:ptLst>
  <dgm:cxnLst>
    <dgm:cxn modelId="{EB7766C0-D7D5-4C16-8599-346CD9709910}" srcId="{9D0E56FD-387B-4A57-9C83-7C54DC675F9F}" destId="{AD6CD776-25EF-4D63-B0B4-8FB72215E068}" srcOrd="0" destOrd="0" parTransId="{9C577A01-076C-4B2B-9089-74466600C2E8}" sibTransId="{A0303469-5A02-4CF0-BA3E-4D209D469F6F}"/>
    <dgm:cxn modelId="{BE20BAB1-62C7-4D2A-B8E4-5EEAF44FEA6E}" srcId="{9D0E56FD-387B-4A57-9C83-7C54DC675F9F}" destId="{546DA2DE-FABB-43F4-B21C-632FD83B4C09}" srcOrd="1" destOrd="0" parTransId="{6810AE0F-9C09-4DC7-8C8A-C557B6FFC0B2}" sibTransId="{015B81B6-4EB5-4FB3-B757-59CFE7AD45FC}"/>
    <dgm:cxn modelId="{93C6B43E-82FD-4419-B286-9E32F64F6B12}" srcId="{9D0E56FD-387B-4A57-9C83-7C54DC675F9F}" destId="{71E35C92-6EF5-49FB-8ABB-52905365A897}" srcOrd="2" destOrd="0" parTransId="{57CD217E-3333-439E-B53B-8C2AEA5C6619}" sibTransId="{2ADD4EF7-4F31-4024-B2B9-97245DC91226}"/>
    <dgm:cxn modelId="{035161A5-1D5B-44A7-8430-A72F77C957D9}" type="presOf" srcId="{923028EB-07A0-4FA6-A615-9652E533ABE3}" destId="{52915F8B-F614-48B4-BFEE-92383F8A5515}" srcOrd="0" destOrd="0" presId="urn:microsoft.com/office/officeart/2005/8/layout/vList3"/>
    <dgm:cxn modelId="{3565B569-12B4-4624-8EA8-5A2CE435B7F6}" srcId="{9D0E56FD-387B-4A57-9C83-7C54DC675F9F}" destId="{5047F093-936E-47F8-BCF3-1C6670E583C8}" srcOrd="4" destOrd="0" parTransId="{74F470BB-A23A-436A-84B5-E3018F88DAD3}" sibTransId="{05E587CB-F66F-4235-8C7F-8A0345D36A29}"/>
    <dgm:cxn modelId="{DF06C2F0-5A88-4FF8-8EC9-F48B23876E48}" srcId="{9D0E56FD-387B-4A57-9C83-7C54DC675F9F}" destId="{923028EB-07A0-4FA6-A615-9652E533ABE3}" srcOrd="3" destOrd="0" parTransId="{6CDFF1E3-8C4F-4EC2-B803-888831256F14}" sibTransId="{C0E681AF-FAC3-4BED-9EAD-EA9A5F77C6D4}"/>
    <dgm:cxn modelId="{30D732D6-357E-4FA1-ADE6-1B9E8629D2DC}" type="presOf" srcId="{9D0E56FD-387B-4A57-9C83-7C54DC675F9F}" destId="{88C98A5C-A6C8-4DB7-B7BF-73ECABFA1F6C}" srcOrd="0" destOrd="0" presId="urn:microsoft.com/office/officeart/2005/8/layout/vList3"/>
    <dgm:cxn modelId="{4143E2B1-22AA-4A8A-9416-C1DD54B330E5}" type="presOf" srcId="{71E35C92-6EF5-49FB-8ABB-52905365A897}" destId="{C5B7793B-4804-4026-B3E9-AF128FC37000}" srcOrd="0" destOrd="0" presId="urn:microsoft.com/office/officeart/2005/8/layout/vList3"/>
    <dgm:cxn modelId="{DFA2F7A3-721F-4F06-9E22-9BEB63BD8DB1}" type="presOf" srcId="{5047F093-936E-47F8-BCF3-1C6670E583C8}" destId="{F1C02EAA-D896-4970-8507-9FC57422D87F}" srcOrd="0" destOrd="0" presId="urn:microsoft.com/office/officeart/2005/8/layout/vList3"/>
    <dgm:cxn modelId="{BED7F13F-A292-4F3E-8ED3-127CB5874FDC}" type="presOf" srcId="{AD6CD776-25EF-4D63-B0B4-8FB72215E068}" destId="{2A401454-C714-4A2D-951B-7B37EA7E115E}" srcOrd="0" destOrd="0" presId="urn:microsoft.com/office/officeart/2005/8/layout/vList3"/>
    <dgm:cxn modelId="{9D5C1CA8-9DAB-48E3-967B-3EC5810A9173}" type="presOf" srcId="{546DA2DE-FABB-43F4-B21C-632FD83B4C09}" destId="{2D793DDB-E60F-4F37-A72B-90F9C735D4E8}" srcOrd="0" destOrd="0" presId="urn:microsoft.com/office/officeart/2005/8/layout/vList3"/>
    <dgm:cxn modelId="{DB8ED6BE-89BB-4CE4-B388-D488A0DF6B6C}" type="presParOf" srcId="{88C98A5C-A6C8-4DB7-B7BF-73ECABFA1F6C}" destId="{1C61BD98-3AB7-4FCA-9E94-887F88431165}" srcOrd="0" destOrd="0" presId="urn:microsoft.com/office/officeart/2005/8/layout/vList3"/>
    <dgm:cxn modelId="{4A73C044-9AD7-46B6-AC0D-9CA8FFDBD380}" type="presParOf" srcId="{1C61BD98-3AB7-4FCA-9E94-887F88431165}" destId="{4E1F3D4D-4C24-482D-9A58-78CF8254138B}" srcOrd="0" destOrd="0" presId="urn:microsoft.com/office/officeart/2005/8/layout/vList3"/>
    <dgm:cxn modelId="{AC5EE840-5D45-49F3-87CA-E1BD28213CAB}" type="presParOf" srcId="{1C61BD98-3AB7-4FCA-9E94-887F88431165}" destId="{2A401454-C714-4A2D-951B-7B37EA7E115E}" srcOrd="1" destOrd="0" presId="urn:microsoft.com/office/officeart/2005/8/layout/vList3"/>
    <dgm:cxn modelId="{D2163D96-F9B6-4A7A-92E1-FA62B2A0E9D0}" type="presParOf" srcId="{88C98A5C-A6C8-4DB7-B7BF-73ECABFA1F6C}" destId="{7D20AA1E-171F-4194-B561-EC8971B61B2F}" srcOrd="1" destOrd="0" presId="urn:microsoft.com/office/officeart/2005/8/layout/vList3"/>
    <dgm:cxn modelId="{4B5C3B6B-830F-457D-B1F1-E80F67770B20}" type="presParOf" srcId="{88C98A5C-A6C8-4DB7-B7BF-73ECABFA1F6C}" destId="{C144B1E7-FCB2-43D0-ABC8-AAC9CFCA8263}" srcOrd="2" destOrd="0" presId="urn:microsoft.com/office/officeart/2005/8/layout/vList3"/>
    <dgm:cxn modelId="{1956F71F-B8BE-4C1C-B6E6-25EDAAE454C4}" type="presParOf" srcId="{C144B1E7-FCB2-43D0-ABC8-AAC9CFCA8263}" destId="{BBF9007F-1297-4917-BBDD-B8E6D475A48F}" srcOrd="0" destOrd="0" presId="urn:microsoft.com/office/officeart/2005/8/layout/vList3"/>
    <dgm:cxn modelId="{2D4107F2-8AE8-4361-B05D-AB36048C7EFA}" type="presParOf" srcId="{C144B1E7-FCB2-43D0-ABC8-AAC9CFCA8263}" destId="{2D793DDB-E60F-4F37-A72B-90F9C735D4E8}" srcOrd="1" destOrd="0" presId="urn:microsoft.com/office/officeart/2005/8/layout/vList3"/>
    <dgm:cxn modelId="{2971B756-338A-4711-8012-1981EABF89AC}" type="presParOf" srcId="{88C98A5C-A6C8-4DB7-B7BF-73ECABFA1F6C}" destId="{6CCA4DB4-7AE8-49A2-88B2-6E92F01FE6BD}" srcOrd="3" destOrd="0" presId="urn:microsoft.com/office/officeart/2005/8/layout/vList3"/>
    <dgm:cxn modelId="{46ABFA30-7A2C-46B5-9E8D-937DFCC10334}" type="presParOf" srcId="{88C98A5C-A6C8-4DB7-B7BF-73ECABFA1F6C}" destId="{1D7E0B84-33FE-4335-A347-6A12A978A622}" srcOrd="4" destOrd="0" presId="urn:microsoft.com/office/officeart/2005/8/layout/vList3"/>
    <dgm:cxn modelId="{E2065A16-B605-451A-8930-6A5C7748CEDB}" type="presParOf" srcId="{1D7E0B84-33FE-4335-A347-6A12A978A622}" destId="{4D09101F-20BD-44C3-BA38-037B6CACD754}" srcOrd="0" destOrd="0" presId="urn:microsoft.com/office/officeart/2005/8/layout/vList3"/>
    <dgm:cxn modelId="{19E4BCA9-DC4F-4E18-9A55-1007C4E2947D}" type="presParOf" srcId="{1D7E0B84-33FE-4335-A347-6A12A978A622}" destId="{C5B7793B-4804-4026-B3E9-AF128FC37000}" srcOrd="1" destOrd="0" presId="urn:microsoft.com/office/officeart/2005/8/layout/vList3"/>
    <dgm:cxn modelId="{B2BB2F22-6C40-48FC-950F-B5334E4560D7}" type="presParOf" srcId="{88C98A5C-A6C8-4DB7-B7BF-73ECABFA1F6C}" destId="{42A20B7C-E131-4EA3-9352-4E25EDE10BED}" srcOrd="5" destOrd="0" presId="urn:microsoft.com/office/officeart/2005/8/layout/vList3"/>
    <dgm:cxn modelId="{D323686E-0618-41EA-BB92-E94791424566}" type="presParOf" srcId="{88C98A5C-A6C8-4DB7-B7BF-73ECABFA1F6C}" destId="{8444BB2B-7C1D-47FA-860C-5B9795179FC8}" srcOrd="6" destOrd="0" presId="urn:microsoft.com/office/officeart/2005/8/layout/vList3"/>
    <dgm:cxn modelId="{0D22D844-1F0F-49A0-B59E-FEF8B79140F2}" type="presParOf" srcId="{8444BB2B-7C1D-47FA-860C-5B9795179FC8}" destId="{413D31BB-7561-42C0-9C88-25A84E488D59}" srcOrd="0" destOrd="0" presId="urn:microsoft.com/office/officeart/2005/8/layout/vList3"/>
    <dgm:cxn modelId="{14C95E52-4156-4793-9083-1DD8632995E4}" type="presParOf" srcId="{8444BB2B-7C1D-47FA-860C-5B9795179FC8}" destId="{52915F8B-F614-48B4-BFEE-92383F8A5515}" srcOrd="1" destOrd="0" presId="urn:microsoft.com/office/officeart/2005/8/layout/vList3"/>
    <dgm:cxn modelId="{5B2560F1-BA65-4EF7-B145-B7594ED47D51}" type="presParOf" srcId="{88C98A5C-A6C8-4DB7-B7BF-73ECABFA1F6C}" destId="{8DAEB853-A6D9-4765-86ED-2BE2A2FE60C9}" srcOrd="7" destOrd="0" presId="urn:microsoft.com/office/officeart/2005/8/layout/vList3"/>
    <dgm:cxn modelId="{7A04EF1E-7EF8-45A4-843B-4A7964B87046}" type="presParOf" srcId="{88C98A5C-A6C8-4DB7-B7BF-73ECABFA1F6C}" destId="{976F9EF6-AFAE-47D8-9BCB-BBC189709920}" srcOrd="8" destOrd="0" presId="urn:microsoft.com/office/officeart/2005/8/layout/vList3"/>
    <dgm:cxn modelId="{16090570-A467-4EAD-AF0D-D42301DF1E6D}" type="presParOf" srcId="{976F9EF6-AFAE-47D8-9BCB-BBC189709920}" destId="{248DA6E4-CA9D-41AA-881B-44FC4D8E31DB}" srcOrd="0" destOrd="0" presId="urn:microsoft.com/office/officeart/2005/8/layout/vList3"/>
    <dgm:cxn modelId="{DB4B6F42-57BF-4FD8-AE82-FDC87A31D3BD}" type="presParOf" srcId="{976F9EF6-AFAE-47D8-9BCB-BBC189709920}" destId="{F1C02EAA-D896-4970-8507-9FC57422D87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01454-C714-4A2D-951B-7B37EA7E115E}">
      <dsp:nvSpPr>
        <dsp:cNvPr id="0" name=""/>
        <dsp:cNvSpPr/>
      </dsp:nvSpPr>
      <dsp:spPr>
        <a:xfrm rot="10800000">
          <a:off x="1775411" y="1884"/>
          <a:ext cx="6635949" cy="603205"/>
        </a:xfrm>
        <a:prstGeom prst="homePlate">
          <a:avLst/>
        </a:prstGeom>
        <a:solidFill>
          <a:schemeClr val="bg1"/>
        </a:solidFill>
        <a:ln w="1270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65997" tIns="68580" rIns="128016" bIns="68580" numCol="1" spcCol="1270" anchor="ctr" anchorCtr="0">
          <a:noAutofit/>
        </a:bodyPr>
        <a:lstStyle/>
        <a:p>
          <a:pPr lvl="0" algn="l" defTabSz="800100">
            <a:lnSpc>
              <a:spcPct val="90000"/>
            </a:lnSpc>
            <a:spcBef>
              <a:spcPct val="0"/>
            </a:spcBef>
            <a:spcAft>
              <a:spcPct val="35000"/>
            </a:spcAft>
          </a:pPr>
          <a:r>
            <a:rPr kumimoji="0" lang="de-DE" sz="1800" b="0" i="0" u="none" strike="noStrike" kern="1200" cap="none" spc="0" normalizeH="0" baseline="0" noProof="0" dirty="0" err="1" smtClean="0">
              <a:ln>
                <a:noFill/>
              </a:ln>
              <a:solidFill>
                <a:prstClr val="black"/>
              </a:solidFill>
              <a:effectLst/>
              <a:uLnTx/>
              <a:uFillTx/>
              <a:latin typeface="+mn-lt"/>
              <a:cs typeface="Arial" panose="020B0604020202020204" pitchFamily="34" charset="0"/>
            </a:rPr>
            <a:t>Introduction</a:t>
          </a:r>
          <a:r>
            <a:rPr kumimoji="0" lang="de-DE" sz="1800" b="0" i="0" u="none" strike="noStrike" kern="1200" cap="none" spc="0" normalizeH="0" baseline="0" noProof="0" dirty="0" smtClean="0">
              <a:ln>
                <a:noFill/>
              </a:ln>
              <a:solidFill>
                <a:prstClr val="black"/>
              </a:solidFill>
              <a:effectLst/>
              <a:uLnTx/>
              <a:uFillTx/>
              <a:latin typeface="+mn-lt"/>
              <a:cs typeface="Arial" panose="020B0604020202020204" pitchFamily="34" charset="0"/>
            </a:rPr>
            <a:t> </a:t>
          </a:r>
          <a:r>
            <a:rPr kumimoji="0" lang="de-DE" sz="1800" b="0" i="0" u="none" strike="noStrike" kern="1200" cap="none" spc="0" normalizeH="0" baseline="0" noProof="0" dirty="0" err="1" smtClean="0">
              <a:ln>
                <a:noFill/>
              </a:ln>
              <a:solidFill>
                <a:prstClr val="black"/>
              </a:solidFill>
              <a:effectLst/>
              <a:uLnTx/>
              <a:uFillTx/>
              <a:latin typeface="+mn-lt"/>
              <a:cs typeface="Arial" panose="020B0604020202020204" pitchFamily="34" charset="0"/>
            </a:rPr>
            <a:t>and</a:t>
          </a:r>
          <a:r>
            <a:rPr kumimoji="0" lang="de-DE" sz="1800" b="0" i="0" u="none" strike="noStrike" kern="1200" cap="none" spc="0" normalizeH="0" baseline="0" noProof="0" dirty="0" smtClean="0">
              <a:ln>
                <a:noFill/>
              </a:ln>
              <a:solidFill>
                <a:prstClr val="black"/>
              </a:solidFill>
              <a:effectLst/>
              <a:uLnTx/>
              <a:uFillTx/>
              <a:latin typeface="+mn-lt"/>
              <a:cs typeface="Arial" panose="020B0604020202020204" pitchFamily="34" charset="0"/>
            </a:rPr>
            <a:t> </a:t>
          </a:r>
          <a:r>
            <a:rPr kumimoji="0" lang="de-DE" sz="1800" b="0" i="0" u="none" strike="noStrike" kern="1200" cap="none" spc="0" normalizeH="0" baseline="0" noProof="0" dirty="0" err="1" smtClean="0">
              <a:ln>
                <a:noFill/>
              </a:ln>
              <a:solidFill>
                <a:prstClr val="black"/>
              </a:solidFill>
              <a:effectLst/>
              <a:uLnTx/>
              <a:uFillTx/>
              <a:latin typeface="+mn-lt"/>
              <a:cs typeface="Arial" panose="020B0604020202020204" pitchFamily="34" charset="0"/>
            </a:rPr>
            <a:t>motivation</a:t>
          </a:r>
          <a:endParaRPr lang="de-DE" sz="2400" kern="1200" dirty="0">
            <a:solidFill>
              <a:schemeClr val="tx1"/>
            </a:solidFill>
            <a:latin typeface="+mn-lt"/>
          </a:endParaRPr>
        </a:p>
      </dsp:txBody>
      <dsp:txXfrm rot="10800000">
        <a:off x="1926212" y="1884"/>
        <a:ext cx="6485148" cy="603205"/>
      </dsp:txXfrm>
    </dsp:sp>
    <dsp:sp modelId="{4E1F3D4D-4C24-482D-9A58-78CF8254138B}">
      <dsp:nvSpPr>
        <dsp:cNvPr id="0" name=""/>
        <dsp:cNvSpPr/>
      </dsp:nvSpPr>
      <dsp:spPr>
        <a:xfrm>
          <a:off x="1501687" y="7877"/>
          <a:ext cx="591219" cy="591219"/>
        </a:xfrm>
        <a:prstGeom prst="ellipse">
          <a:avLst/>
        </a:prstGeom>
        <a:solidFill>
          <a:srgbClr val="BFBF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D793DDB-E60F-4F37-A72B-90F9C735D4E8}">
      <dsp:nvSpPr>
        <dsp:cNvPr id="0" name=""/>
        <dsp:cNvSpPr/>
      </dsp:nvSpPr>
      <dsp:spPr>
        <a:xfrm rot="10800000">
          <a:off x="1775411" y="772656"/>
          <a:ext cx="6635949" cy="603205"/>
        </a:xfrm>
        <a:prstGeom prst="homePlate">
          <a:avLst/>
        </a:prstGeom>
        <a:solidFill>
          <a:schemeClr val="bg1"/>
        </a:solidFill>
        <a:ln w="1270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65997" tIns="68580" rIns="128016" bIns="68580" numCol="1" spcCol="1270" anchor="ctr" anchorCtr="0">
          <a:noAutofit/>
        </a:bodyPr>
        <a:lstStyle/>
        <a:p>
          <a:pPr lvl="0" algn="l" defTabSz="800100">
            <a:lnSpc>
              <a:spcPct val="90000"/>
            </a:lnSpc>
            <a:spcBef>
              <a:spcPct val="0"/>
            </a:spcBef>
            <a:spcAft>
              <a:spcPct val="35000"/>
            </a:spcAft>
          </a:pPr>
          <a:r>
            <a:rPr lang="de-DE" sz="1800" kern="1200" dirty="0" smtClean="0">
              <a:solidFill>
                <a:schemeClr val="tx1"/>
              </a:solidFill>
            </a:rPr>
            <a:t>Investigation </a:t>
          </a:r>
          <a:r>
            <a:rPr lang="de-DE" sz="1800" kern="1200" dirty="0" err="1" smtClean="0">
              <a:solidFill>
                <a:schemeClr val="tx1"/>
              </a:solidFill>
            </a:rPr>
            <a:t>methods</a:t>
          </a:r>
          <a:r>
            <a:rPr lang="de-DE" sz="1800" kern="1200" dirty="0" smtClean="0">
              <a:solidFill>
                <a:schemeClr val="tx1"/>
              </a:solidFill>
            </a:rPr>
            <a:t> </a:t>
          </a:r>
          <a:r>
            <a:rPr lang="de-DE" sz="1800" kern="1200" dirty="0" err="1" smtClean="0">
              <a:solidFill>
                <a:schemeClr val="tx1"/>
              </a:solidFill>
            </a:rPr>
            <a:t>and</a:t>
          </a:r>
          <a:r>
            <a:rPr lang="de-DE" sz="1800" kern="1200" dirty="0" smtClean="0">
              <a:solidFill>
                <a:schemeClr val="tx1"/>
              </a:solidFill>
            </a:rPr>
            <a:t> </a:t>
          </a:r>
          <a:r>
            <a:rPr lang="de-DE" sz="1800" kern="1200" dirty="0" err="1" smtClean="0">
              <a:solidFill>
                <a:schemeClr val="tx1"/>
              </a:solidFill>
            </a:rPr>
            <a:t>materials</a:t>
          </a:r>
          <a:endParaRPr lang="de-DE" sz="1800" kern="1200" dirty="0">
            <a:solidFill>
              <a:schemeClr val="tx1"/>
            </a:solidFill>
          </a:endParaRPr>
        </a:p>
      </dsp:txBody>
      <dsp:txXfrm rot="10800000">
        <a:off x="1926212" y="772656"/>
        <a:ext cx="6485148" cy="603205"/>
      </dsp:txXfrm>
    </dsp:sp>
    <dsp:sp modelId="{BBF9007F-1297-4917-BBDD-B8E6D475A48F}">
      <dsp:nvSpPr>
        <dsp:cNvPr id="0" name=""/>
        <dsp:cNvSpPr/>
      </dsp:nvSpPr>
      <dsp:spPr>
        <a:xfrm>
          <a:off x="1501687" y="778648"/>
          <a:ext cx="591219" cy="591219"/>
        </a:xfrm>
        <a:prstGeom prst="ellipse">
          <a:avLst/>
        </a:prstGeom>
        <a:solidFill>
          <a:srgbClr val="BFBF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5B7793B-4804-4026-B3E9-AF128FC37000}">
      <dsp:nvSpPr>
        <dsp:cNvPr id="0" name=""/>
        <dsp:cNvSpPr/>
      </dsp:nvSpPr>
      <dsp:spPr>
        <a:xfrm rot="10800000">
          <a:off x="1808240" y="1543427"/>
          <a:ext cx="6592177" cy="603205"/>
        </a:xfrm>
        <a:prstGeom prst="homePlate">
          <a:avLst/>
        </a:prstGeom>
        <a:solidFill>
          <a:schemeClr val="bg1"/>
        </a:solidFill>
        <a:ln w="1270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65997" tIns="68580" rIns="128016" bIns="68580" numCol="1" spcCol="1270" anchor="ctr" anchorCtr="0">
          <a:noAutofit/>
        </a:bodyPr>
        <a:lstStyle/>
        <a:p>
          <a:pPr lvl="0" algn="l" defTabSz="800100">
            <a:lnSpc>
              <a:spcPct val="90000"/>
            </a:lnSpc>
            <a:spcBef>
              <a:spcPct val="0"/>
            </a:spcBef>
            <a:spcAft>
              <a:spcPct val="35000"/>
            </a:spcAft>
          </a:pPr>
          <a:r>
            <a:rPr lang="en-US" sz="1800" kern="1200" dirty="0" smtClean="0">
              <a:solidFill>
                <a:schemeClr val="tx1"/>
              </a:solidFill>
            </a:rPr>
            <a:t>Experimental setup and corresponding simulation model</a:t>
          </a:r>
          <a:endParaRPr lang="de-DE" sz="1800" kern="1200" dirty="0">
            <a:solidFill>
              <a:schemeClr val="tx1"/>
            </a:solidFill>
          </a:endParaRPr>
        </a:p>
      </dsp:txBody>
      <dsp:txXfrm rot="10800000">
        <a:off x="1959041" y="1543427"/>
        <a:ext cx="6441376" cy="603205"/>
      </dsp:txXfrm>
    </dsp:sp>
    <dsp:sp modelId="{4D09101F-20BD-44C3-BA38-037B6CACD754}">
      <dsp:nvSpPr>
        <dsp:cNvPr id="0" name=""/>
        <dsp:cNvSpPr/>
      </dsp:nvSpPr>
      <dsp:spPr>
        <a:xfrm>
          <a:off x="1512630" y="1549420"/>
          <a:ext cx="591219" cy="591219"/>
        </a:xfrm>
        <a:prstGeom prst="ellipse">
          <a:avLst/>
        </a:prstGeom>
        <a:solidFill>
          <a:srgbClr val="BFBF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2915F8B-F614-48B4-BFEE-92383F8A5515}">
      <dsp:nvSpPr>
        <dsp:cNvPr id="0" name=""/>
        <dsp:cNvSpPr/>
      </dsp:nvSpPr>
      <dsp:spPr>
        <a:xfrm rot="10800000">
          <a:off x="1811236" y="2314198"/>
          <a:ext cx="6592177" cy="603205"/>
        </a:xfrm>
        <a:prstGeom prst="homePlate">
          <a:avLst/>
        </a:prstGeom>
        <a:solidFill>
          <a:schemeClr val="bg1"/>
        </a:solidFill>
        <a:ln w="1270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65997" tIns="68580" rIns="128016" bIns="68580" numCol="1" spcCol="1270" anchor="ctr" anchorCtr="0">
          <a:noAutofit/>
        </a:bodyPr>
        <a:lstStyle/>
        <a:p>
          <a:pPr lvl="0" algn="l" defTabSz="800100">
            <a:lnSpc>
              <a:spcPct val="90000"/>
            </a:lnSpc>
            <a:spcBef>
              <a:spcPct val="0"/>
            </a:spcBef>
            <a:spcAft>
              <a:spcPct val="35000"/>
            </a:spcAft>
          </a:pPr>
          <a:r>
            <a:rPr lang="de-DE" sz="1800" kern="1200" dirty="0" err="1" smtClean="0">
              <a:solidFill>
                <a:schemeClr val="tx1"/>
              </a:solidFill>
            </a:rPr>
            <a:t>Results</a:t>
          </a:r>
          <a:r>
            <a:rPr lang="de-DE" sz="1800" kern="1200" dirty="0" smtClean="0">
              <a:solidFill>
                <a:schemeClr val="tx1"/>
              </a:solidFill>
            </a:rPr>
            <a:t> </a:t>
          </a:r>
          <a:r>
            <a:rPr lang="de-DE" sz="1800" kern="1200" dirty="0" err="1" smtClean="0">
              <a:solidFill>
                <a:schemeClr val="tx1"/>
              </a:solidFill>
            </a:rPr>
            <a:t>and</a:t>
          </a:r>
          <a:r>
            <a:rPr lang="de-DE" sz="1800" kern="1200" dirty="0" smtClean="0">
              <a:solidFill>
                <a:schemeClr val="tx1"/>
              </a:solidFill>
            </a:rPr>
            <a:t> </a:t>
          </a:r>
          <a:r>
            <a:rPr lang="de-DE" sz="1800" kern="1200" dirty="0" err="1" smtClean="0">
              <a:solidFill>
                <a:schemeClr val="tx1"/>
              </a:solidFill>
            </a:rPr>
            <a:t>discussion</a:t>
          </a:r>
          <a:endParaRPr lang="de-DE" sz="1800" kern="1200" dirty="0">
            <a:solidFill>
              <a:schemeClr val="tx1"/>
            </a:solidFill>
          </a:endParaRPr>
        </a:p>
      </dsp:txBody>
      <dsp:txXfrm rot="10800000">
        <a:off x="1962037" y="2314198"/>
        <a:ext cx="6441376" cy="603205"/>
      </dsp:txXfrm>
    </dsp:sp>
    <dsp:sp modelId="{413D31BB-7561-42C0-9C88-25A84E488D59}">
      <dsp:nvSpPr>
        <dsp:cNvPr id="0" name=""/>
        <dsp:cNvSpPr/>
      </dsp:nvSpPr>
      <dsp:spPr>
        <a:xfrm>
          <a:off x="1509634" y="2314198"/>
          <a:ext cx="603205" cy="603205"/>
        </a:xfrm>
        <a:prstGeom prst="ellipse">
          <a:avLst/>
        </a:prstGeom>
        <a:solidFill>
          <a:srgbClr val="BFBF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1C02EAA-D896-4970-8507-9FC57422D87F}">
      <dsp:nvSpPr>
        <dsp:cNvPr id="0" name=""/>
        <dsp:cNvSpPr/>
      </dsp:nvSpPr>
      <dsp:spPr>
        <a:xfrm rot="10800000">
          <a:off x="1811236" y="3084970"/>
          <a:ext cx="6592177" cy="603205"/>
        </a:xfrm>
        <a:prstGeom prst="homePlate">
          <a:avLst/>
        </a:prstGeom>
        <a:solidFill>
          <a:schemeClr val="bg1"/>
        </a:solidFill>
        <a:ln w="12700" cap="flat" cmpd="sng" algn="ctr">
          <a:solidFill>
            <a:schemeClr val="tx1"/>
          </a:solidFill>
          <a:prstDash val="solid"/>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265997" tIns="68580" rIns="128016" bIns="68580" numCol="1" spcCol="1270" anchor="ctr" anchorCtr="0">
          <a:noAutofit/>
        </a:bodyPr>
        <a:lstStyle/>
        <a:p>
          <a:pPr lvl="0" algn="l" defTabSz="800100">
            <a:lnSpc>
              <a:spcPct val="90000"/>
            </a:lnSpc>
            <a:spcBef>
              <a:spcPct val="0"/>
            </a:spcBef>
            <a:spcAft>
              <a:spcPct val="35000"/>
            </a:spcAft>
          </a:pPr>
          <a:r>
            <a:rPr lang="de-DE" sz="1800" kern="1200" dirty="0" smtClean="0">
              <a:solidFill>
                <a:schemeClr val="tx1"/>
              </a:solidFill>
            </a:rPr>
            <a:t>Summary</a:t>
          </a:r>
          <a:endParaRPr lang="de-DE" sz="1800" kern="1200" dirty="0">
            <a:solidFill>
              <a:schemeClr val="tx1"/>
            </a:solidFill>
          </a:endParaRPr>
        </a:p>
      </dsp:txBody>
      <dsp:txXfrm rot="10800000">
        <a:off x="1962037" y="3084970"/>
        <a:ext cx="6441376" cy="603205"/>
      </dsp:txXfrm>
    </dsp:sp>
    <dsp:sp modelId="{248DA6E4-CA9D-41AA-881B-44FC4D8E31DB}">
      <dsp:nvSpPr>
        <dsp:cNvPr id="0" name=""/>
        <dsp:cNvSpPr/>
      </dsp:nvSpPr>
      <dsp:spPr>
        <a:xfrm>
          <a:off x="1509634" y="3084970"/>
          <a:ext cx="603205" cy="603205"/>
        </a:xfrm>
        <a:prstGeom prst="ellipse">
          <a:avLst/>
        </a:prstGeom>
        <a:solidFill>
          <a:srgbClr val="BFBFBF"/>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0.74749</cdr:x>
      <cdr:y>0.73097</cdr:y>
    </cdr:from>
    <cdr:to>
      <cdr:x>0.87564</cdr:x>
      <cdr:y>0.80942</cdr:y>
    </cdr:to>
    <cdr:sp macro="" textlink="">
      <cdr:nvSpPr>
        <cdr:cNvPr id="2" name="Rechteck 1"/>
        <cdr:cNvSpPr/>
      </cdr:nvSpPr>
      <cdr:spPr>
        <a:xfrm xmlns:a="http://schemas.openxmlformats.org/drawingml/2006/main">
          <a:off x="3017559" y="2314820"/>
          <a:ext cx="517358" cy="248448"/>
        </a:xfrm>
        <a:prstGeom xmlns:a="http://schemas.openxmlformats.org/drawingml/2006/main" prst="rect">
          <a:avLst/>
        </a:prstGeom>
        <a:solidFill xmlns:a="http://schemas.openxmlformats.org/drawingml/2006/main">
          <a:schemeClr val="bg1"/>
        </a:solidFill>
        <a:ln xmlns:a="http://schemas.openxmlformats.org/drawingml/2006/main">
          <a:no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lIns="90000" rtlCol="0" anchor="ctr">
          <a:noAutofit/>
        </a:bodyPr>
        <a:lstStyle xmlns:a="http://schemas.openxmlformats.org/drawingml/2006/main"/>
        <a:p xmlns:a="http://schemas.openxmlformats.org/drawingml/2006/main">
          <a:endParaRPr lang="de-DE"/>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Fußzeilenplatzhalter 2"/>
          <p:cNvSpPr>
            <a:spLocks noGrp="1"/>
          </p:cNvSpPr>
          <p:nvPr>
            <p:ph type="ftr" sz="quarter" idx="2"/>
          </p:nvPr>
        </p:nvSpPr>
        <p:spPr>
          <a:xfrm>
            <a:off x="1" y="9674935"/>
            <a:ext cx="5309937" cy="253289"/>
          </a:xfrm>
          <a:prstGeom prst="rect">
            <a:avLst/>
          </a:prstGeom>
        </p:spPr>
        <p:txBody>
          <a:bodyPr vert="horz" lIns="91440" tIns="45720" rIns="91440" bIns="45720" rtlCol="0" anchor="b"/>
          <a:lstStyle>
            <a:lvl1pPr algn="l">
              <a:defRPr sz="1200"/>
            </a:lvl1pPr>
          </a:lstStyle>
          <a:p>
            <a:r>
              <a:rPr lang="de-DE" dirty="0">
                <a:latin typeface="MB Corpo S Text Office Light" panose="020B0404050000000004" pitchFamily="34" charset="0"/>
              </a:rPr>
              <a:t>Mercedes-Benz Präsentationsvorlage | Dezember 2020</a:t>
            </a:r>
          </a:p>
        </p:txBody>
      </p:sp>
      <p:sp>
        <p:nvSpPr>
          <p:cNvPr id="4" name="Foliennummernplatzhalter 3"/>
          <p:cNvSpPr>
            <a:spLocks noGrp="1"/>
          </p:cNvSpPr>
          <p:nvPr>
            <p:ph type="sldNum" sz="quarter" idx="3"/>
          </p:nvPr>
        </p:nvSpPr>
        <p:spPr>
          <a:xfrm>
            <a:off x="6316663" y="9670921"/>
            <a:ext cx="481013" cy="253290"/>
          </a:xfrm>
          <a:prstGeom prst="rect">
            <a:avLst/>
          </a:prstGeom>
        </p:spPr>
        <p:txBody>
          <a:bodyPr vert="horz" lIns="91440" tIns="45720" rIns="91440" bIns="45720" rtlCol="0" anchor="b"/>
          <a:lstStyle>
            <a:lvl1pPr algn="r">
              <a:defRPr sz="1200"/>
            </a:lvl1pPr>
          </a:lstStyle>
          <a:p>
            <a:fld id="{025BDECE-1517-48FD-9E5D-7BE7C8CA5DA5}" type="slidenum">
              <a:rPr lang="de-DE" smtClean="0">
                <a:latin typeface="MB Corpo S Text Office Light" panose="020B0404050000000004" pitchFamily="34" charset="0"/>
              </a:rPr>
              <a:t>‹Nr.›</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382735431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Folienbildplatzhalter 2"/>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de-DE" dirty="0"/>
          </a:p>
        </p:txBody>
      </p:sp>
      <p:sp>
        <p:nvSpPr>
          <p:cNvPr id="4" name="Notizenplatzhalter 3"/>
          <p:cNvSpPr>
            <a:spLocks noGrp="1"/>
          </p:cNvSpPr>
          <p:nvPr>
            <p:ph type="body" sz="quarter" idx="3"/>
          </p:nvPr>
        </p:nvSpPr>
        <p:spPr>
          <a:xfrm>
            <a:off x="422276" y="5112001"/>
            <a:ext cx="5953124" cy="3600000"/>
          </a:xfrm>
          <a:prstGeom prst="rect">
            <a:avLst/>
          </a:prstGeom>
        </p:spPr>
        <p:txBody>
          <a:bodyPr vert="horz" lIns="0" tIns="0" rIns="0" bIns="0" rtlCol="0"/>
          <a:lstStyle/>
          <a:p>
            <a:pPr lvl="0"/>
            <a:r>
              <a:rPr lang="de-DE" dirty="0" smtClean="0"/>
              <a:t>Textmasterformat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5" name="Fußzeilenplatzhalter 2"/>
          <p:cNvSpPr>
            <a:spLocks noGrp="1"/>
          </p:cNvSpPr>
          <p:nvPr>
            <p:ph type="ftr" sz="quarter" idx="4"/>
          </p:nvPr>
        </p:nvSpPr>
        <p:spPr>
          <a:xfrm>
            <a:off x="1" y="9674935"/>
            <a:ext cx="5309937" cy="253289"/>
          </a:xfrm>
          <a:prstGeom prst="rect">
            <a:avLst/>
          </a:prstGeom>
        </p:spPr>
        <p:txBody>
          <a:bodyPr vert="horz" lIns="91440" tIns="45720" rIns="91440" bIns="45720" rtlCol="0" anchor="b"/>
          <a:lstStyle>
            <a:lvl1pPr algn="l">
              <a:defRPr sz="1200"/>
            </a:lvl1pPr>
          </a:lstStyle>
          <a:p>
            <a:r>
              <a:rPr lang="de-DE" dirty="0" smtClean="0">
                <a:latin typeface="MB Corpo S Text Office Light" panose="020B0404050000000004" pitchFamily="34" charset="0"/>
              </a:rPr>
              <a:t>Mercedes-Benz Präsentationsvorlage | Dezember 2020</a:t>
            </a:r>
          </a:p>
        </p:txBody>
      </p:sp>
      <p:sp>
        <p:nvSpPr>
          <p:cNvPr id="6" name="Foliennummernplatzhalter 3"/>
          <p:cNvSpPr>
            <a:spLocks noGrp="1"/>
          </p:cNvSpPr>
          <p:nvPr>
            <p:ph type="sldNum" sz="quarter" idx="5"/>
          </p:nvPr>
        </p:nvSpPr>
        <p:spPr>
          <a:xfrm>
            <a:off x="6316663" y="9670921"/>
            <a:ext cx="481013" cy="253290"/>
          </a:xfrm>
          <a:prstGeom prst="rect">
            <a:avLst/>
          </a:prstGeom>
        </p:spPr>
        <p:txBody>
          <a:bodyPr vert="horz" lIns="91440" tIns="45720" rIns="91440" bIns="45720" rtlCol="0" anchor="b"/>
          <a:lstStyle>
            <a:lvl1pPr algn="r">
              <a:defRPr sz="1200"/>
            </a:lvl1pPr>
          </a:lstStyle>
          <a:p>
            <a:fld id="{025BDECE-1517-48FD-9E5D-7BE7C8CA5DA5}" type="slidenum">
              <a:rPr lang="de-DE" smtClean="0">
                <a:latin typeface="MB Corpo S Text Office Light" panose="020B0404050000000004" pitchFamily="34" charset="0"/>
              </a:rPr>
              <a:t>‹Nr.›</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1755859409"/>
      </p:ext>
    </p:extLst>
  </p:cSld>
  <p:clrMap bg1="lt1" tx1="dk1" bg2="lt2" tx2="dk2" accent1="accent1" accent2="accent2" accent3="accent3" accent4="accent4" accent5="accent5" accent6="accent6" hlink="hlink" folHlink="folHlink"/>
  <p:hf hdr="0" ftr="0" dt="0"/>
  <p:notesStyle>
    <a:lvl1pPr marL="0" algn="l" defTabSz="914271" rtl="0" eaLnBrk="1" latinLnBrk="0" hangingPunct="1">
      <a:lnSpc>
        <a:spcPct val="108000"/>
      </a:lnSpc>
      <a:spcAft>
        <a:spcPts val="1008"/>
      </a:spcAft>
      <a:defRPr sz="1600" kern="1200">
        <a:solidFill>
          <a:schemeClr val="tx1"/>
        </a:solidFill>
        <a:latin typeface="MB Corpo S Text Office Light" panose="020B0404050000000004" pitchFamily="34" charset="0"/>
        <a:ea typeface="+mn-ea"/>
        <a:cs typeface="+mn-cs"/>
      </a:defRPr>
    </a:lvl1pPr>
    <a:lvl2pPr marL="234000" indent="-234000" algn="l" defTabSz="914271" rtl="0" eaLnBrk="1" latinLnBrk="0" hangingPunct="1">
      <a:lnSpc>
        <a:spcPct val="108000"/>
      </a:lnSpc>
      <a:spcAft>
        <a:spcPts val="1008"/>
      </a:spcAft>
      <a:buFont typeface="Arial" panose="020B0604020202020204" pitchFamily="34" charset="0"/>
      <a:buChar char="•"/>
      <a:defRPr sz="1200" kern="1200">
        <a:solidFill>
          <a:schemeClr val="tx1"/>
        </a:solidFill>
        <a:latin typeface="MB Corpo S Text Office Light" panose="020B0404050000000004" pitchFamily="34" charset="0"/>
        <a:ea typeface="+mn-ea"/>
        <a:cs typeface="+mn-cs"/>
      </a:defRPr>
    </a:lvl2pPr>
    <a:lvl3pPr marL="432000" indent="-198000" algn="l" defTabSz="914271" rtl="0" eaLnBrk="1" latinLnBrk="0" hangingPunct="1">
      <a:lnSpc>
        <a:spcPct val="108000"/>
      </a:lnSpc>
      <a:spcAft>
        <a:spcPts val="1008"/>
      </a:spcAft>
      <a:buFont typeface="Symbol" panose="05050102010706020507" pitchFamily="18" charset="2"/>
      <a:buChar char=""/>
      <a:defRPr sz="1000" kern="1200">
        <a:solidFill>
          <a:schemeClr val="tx1"/>
        </a:solidFill>
        <a:latin typeface="MB Corpo S Text Office Light" panose="020B0404050000000004" pitchFamily="34" charset="0"/>
        <a:ea typeface="+mn-ea"/>
        <a:cs typeface="+mn-cs"/>
      </a:defRPr>
    </a:lvl3pPr>
    <a:lvl4pPr marL="432000" indent="-198000" algn="l" defTabSz="914271" rtl="0" eaLnBrk="1" latinLnBrk="0" hangingPunct="1">
      <a:lnSpc>
        <a:spcPct val="108000"/>
      </a:lnSpc>
      <a:spcAft>
        <a:spcPts val="1008"/>
      </a:spcAft>
      <a:buFont typeface="Symbol" panose="05050102010706020507" pitchFamily="18" charset="2"/>
      <a:buChar char=""/>
      <a:defRPr sz="1000" kern="1200">
        <a:solidFill>
          <a:schemeClr val="tx1"/>
        </a:solidFill>
        <a:latin typeface="MB Corpo S Text Office Light" panose="020B0404050000000004" pitchFamily="34" charset="0"/>
        <a:ea typeface="+mn-ea"/>
        <a:cs typeface="+mn-cs"/>
      </a:defRPr>
    </a:lvl4pPr>
    <a:lvl5pPr marL="432000" indent="-198000" algn="l" defTabSz="914271" rtl="0" eaLnBrk="1" latinLnBrk="0" hangingPunct="1">
      <a:lnSpc>
        <a:spcPct val="108000"/>
      </a:lnSpc>
      <a:spcAft>
        <a:spcPts val="1008"/>
      </a:spcAft>
      <a:buFont typeface="Symbol" panose="05050102010706020507" pitchFamily="18" charset="2"/>
      <a:buChar char=""/>
      <a:defRPr sz="1000" kern="1200">
        <a:solidFill>
          <a:schemeClr val="tx1"/>
        </a:solidFill>
        <a:latin typeface="MB Corpo S Text Office Light" panose="020B0404050000000004" pitchFamily="34" charset="0"/>
        <a:ea typeface="+mn-ea"/>
        <a:cs typeface="+mn-cs"/>
      </a:defRPr>
    </a:lvl5pPr>
    <a:lvl6pPr marL="432000" indent="-198000" algn="l" defTabSz="914271" rtl="0" eaLnBrk="1" latinLnBrk="0" hangingPunct="1">
      <a:lnSpc>
        <a:spcPct val="108000"/>
      </a:lnSpc>
      <a:spcAft>
        <a:spcPts val="1008"/>
      </a:spcAft>
      <a:buFont typeface="Symbol" panose="05050102010706020507" pitchFamily="18" charset="2"/>
      <a:buChar char=""/>
      <a:defRPr sz="2000" kern="1200">
        <a:solidFill>
          <a:schemeClr val="tx1"/>
        </a:solidFill>
        <a:latin typeface="+mn-lt"/>
        <a:ea typeface="+mn-ea"/>
        <a:cs typeface="+mn-cs"/>
      </a:defRPr>
    </a:lvl6pPr>
    <a:lvl7pPr marL="432000" indent="-198000" algn="l" defTabSz="914271" rtl="0" eaLnBrk="1" latinLnBrk="0" hangingPunct="1">
      <a:lnSpc>
        <a:spcPct val="108000"/>
      </a:lnSpc>
      <a:spcAft>
        <a:spcPts val="1008"/>
      </a:spcAft>
      <a:buFont typeface="Symbol" panose="05050102010706020507" pitchFamily="18" charset="2"/>
      <a:buChar char=""/>
      <a:defRPr sz="2000" kern="1200">
        <a:solidFill>
          <a:schemeClr val="tx1"/>
        </a:solidFill>
        <a:latin typeface="+mn-lt"/>
        <a:ea typeface="+mn-ea"/>
        <a:cs typeface="+mn-cs"/>
      </a:defRPr>
    </a:lvl7pPr>
    <a:lvl8pPr marL="432000" indent="-198000" algn="l" defTabSz="914271" rtl="0" eaLnBrk="1" latinLnBrk="0" hangingPunct="1">
      <a:lnSpc>
        <a:spcPct val="108000"/>
      </a:lnSpc>
      <a:spcAft>
        <a:spcPts val="1008"/>
      </a:spcAft>
      <a:buFont typeface="Symbol" panose="05050102010706020507" pitchFamily="18" charset="2"/>
      <a:buChar char=""/>
      <a:defRPr sz="2000" kern="1200">
        <a:solidFill>
          <a:schemeClr val="tx1"/>
        </a:solidFill>
        <a:latin typeface="+mn-lt"/>
        <a:ea typeface="+mn-ea"/>
        <a:cs typeface="+mn-cs"/>
      </a:defRPr>
    </a:lvl8pPr>
    <a:lvl9pPr marL="432000" indent="-198000" algn="l" defTabSz="914271" rtl="0" eaLnBrk="1" latinLnBrk="0" hangingPunct="1">
      <a:lnSpc>
        <a:spcPct val="108000"/>
      </a:lnSpc>
      <a:spcAft>
        <a:spcPts val="1008"/>
      </a:spcAft>
      <a:buFont typeface="Symbol" panose="05050102010706020507" pitchFamily="18" charset="2"/>
      <a:buChar char=""/>
      <a:defRPr sz="2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271" rtl="0" eaLnBrk="1" fontAlgn="auto" latinLnBrk="0" hangingPunct="1">
              <a:lnSpc>
                <a:spcPct val="108000"/>
              </a:lnSpc>
              <a:spcBef>
                <a:spcPts val="0"/>
              </a:spcBef>
              <a:spcAft>
                <a:spcPts val="1008"/>
              </a:spcAft>
              <a:buClrTx/>
              <a:buSzTx/>
              <a:buFontTx/>
              <a:buNone/>
              <a:tabLst/>
              <a:defRPr/>
            </a:pPr>
            <a:r>
              <a:rPr lang="en-US" dirty="0" smtClean="0"/>
              <a:t>Many thanks for the introduction… My name is Alborz Reihani. I am a PHD</a:t>
            </a:r>
            <a:r>
              <a:rPr lang="en-US" baseline="0" dirty="0" smtClean="0"/>
              <a:t> </a:t>
            </a:r>
            <a:r>
              <a:rPr lang="en-US" dirty="0" smtClean="0"/>
              <a:t>student working for Mercedes Benz.</a:t>
            </a:r>
            <a:br>
              <a:rPr lang="en-US" dirty="0" smtClean="0"/>
            </a:br>
            <a:r>
              <a:rPr lang="en-US" sz="1600" b="0" i="0" kern="1200" dirty="0" smtClean="0">
                <a:solidFill>
                  <a:schemeClr val="tx1"/>
                </a:solidFill>
                <a:effectLst/>
                <a:latin typeface="MB Corpo S Text Office Light" panose="020B0404050000000004" pitchFamily="34" charset="0"/>
                <a:ea typeface="+mn-ea"/>
                <a:cs typeface="+mn-cs"/>
              </a:rPr>
              <a:t>Today, I am here to present my research entitled "Analysis of Process Limits for Partial Hot Stamping with Controlled Pre-cooling by Radiation Exchange." </a:t>
            </a:r>
            <a:r>
              <a:rPr lang="en-US" dirty="0" smtClean="0"/>
              <a:t>In this case, the controlled pre-cooling was realized by a special furnace chamber of the so-called </a:t>
            </a:r>
            <a:r>
              <a:rPr lang="en-US" dirty="0" err="1" smtClean="0"/>
              <a:t>TemperBox</a:t>
            </a:r>
            <a:r>
              <a:rPr lang="en-US" dirty="0" smtClean="0"/>
              <a:t>. Which you can see here on the first slide. We are using this furnace technology exclusively for research and development purposes.</a:t>
            </a:r>
            <a:endParaRPr lang="de-DE" dirty="0" smtClean="0"/>
          </a:p>
          <a:p>
            <a:pPr marL="0" marR="0" lvl="0" indent="0" algn="l" defTabSz="914271" rtl="0" eaLnBrk="1" fontAlgn="auto" latinLnBrk="0" hangingPunct="1">
              <a:lnSpc>
                <a:spcPct val="108000"/>
              </a:lnSpc>
              <a:spcBef>
                <a:spcPts val="0"/>
              </a:spcBef>
              <a:spcAft>
                <a:spcPts val="1008"/>
              </a:spcAft>
              <a:buClrTx/>
              <a:buSzTx/>
              <a:buFontTx/>
              <a:buNone/>
              <a:tabLst/>
              <a:defRPr/>
            </a:pPr>
            <a:r>
              <a:rPr lang="en-US" sz="1600" b="0" i="0" kern="1200" dirty="0" smtClean="0">
                <a:solidFill>
                  <a:schemeClr val="tx1"/>
                </a:solidFill>
                <a:effectLst/>
                <a:latin typeface="MB Corpo S Text Office Light" panose="020B0404050000000004" pitchFamily="34" charset="0"/>
                <a:ea typeface="+mn-ea"/>
                <a:cs typeface="+mn-cs"/>
              </a:rPr>
              <a:t>This study is the result of a collaborative effort involving </a:t>
            </a:r>
            <a:r>
              <a:rPr lang="en-US" sz="1600" b="0" i="0" kern="1200" dirty="0" err="1" smtClean="0">
                <a:solidFill>
                  <a:schemeClr val="tx1"/>
                </a:solidFill>
                <a:effectLst/>
                <a:latin typeface="MB Corpo S Text Office Light" panose="020B0404050000000004" pitchFamily="34" charset="0"/>
                <a:ea typeface="+mn-ea"/>
                <a:cs typeface="+mn-cs"/>
              </a:rPr>
              <a:t>Gedia</a:t>
            </a:r>
            <a:r>
              <a:rPr lang="en-US" sz="1600" b="0" i="0" kern="1200" dirty="0" smtClean="0">
                <a:solidFill>
                  <a:schemeClr val="tx1"/>
                </a:solidFill>
                <a:effectLst/>
                <a:latin typeface="MB Corpo S Text Office Light" panose="020B0404050000000004" pitchFamily="34" charset="0"/>
                <a:ea typeface="+mn-ea"/>
                <a:cs typeface="+mn-cs"/>
              </a:rPr>
              <a:t>, </a:t>
            </a:r>
            <a:r>
              <a:rPr lang="en-US" sz="1600" b="0" i="0" kern="1200" dirty="0" err="1" smtClean="0">
                <a:solidFill>
                  <a:schemeClr val="tx1"/>
                </a:solidFill>
                <a:effectLst/>
                <a:latin typeface="MB Corpo S Text Office Light" panose="020B0404050000000004" pitchFamily="34" charset="0"/>
                <a:ea typeface="+mn-ea"/>
                <a:cs typeface="+mn-cs"/>
              </a:rPr>
              <a:t>AutoForm</a:t>
            </a:r>
            <a:r>
              <a:rPr lang="en-US" sz="1600" b="0" i="0" kern="1200" dirty="0" smtClean="0">
                <a:solidFill>
                  <a:schemeClr val="tx1"/>
                </a:solidFill>
                <a:effectLst/>
                <a:latin typeface="MB Corpo S Text Office Light" panose="020B0404050000000004" pitchFamily="34" charset="0"/>
                <a:ea typeface="+mn-ea"/>
                <a:cs typeface="+mn-cs"/>
              </a:rPr>
              <a:t>, and the Institute of Manufacturing Technology in Erlangen. I would like to express my sincere gratitude to all of them for their cooperation and support throughout this project.</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(1 min)</a:t>
            </a:r>
            <a:endParaRPr lang="de-DE" dirty="0"/>
          </a:p>
        </p:txBody>
      </p:sp>
      <p:sp>
        <p:nvSpPr>
          <p:cNvPr id="4" name="Foliennummernplatzhalter 3"/>
          <p:cNvSpPr>
            <a:spLocks noGrp="1"/>
          </p:cNvSpPr>
          <p:nvPr>
            <p:ph type="sldNum" sz="quarter" idx="10"/>
          </p:nvPr>
        </p:nvSpPr>
        <p:spPr>
          <a:xfrm>
            <a:off x="6372000" y="9541525"/>
            <a:ext cx="324000" cy="306049"/>
          </a:xfrm>
          <a:prstGeom prst="rect">
            <a:avLst/>
          </a:prstGeom>
        </p:spPr>
        <p:txBody>
          <a:bodyPr/>
          <a:lstStyle/>
          <a:p>
            <a:fld id="{44BA88C8-8E95-4B5E-B649-186D14B9A9B9}" type="slidenum">
              <a:rPr lang="de-DE" smtClean="0"/>
              <a:pPr/>
              <a:t>1</a:t>
            </a:fld>
            <a:endParaRPr lang="de-DE" dirty="0"/>
          </a:p>
        </p:txBody>
      </p:sp>
    </p:spTree>
    <p:extLst>
      <p:ext uri="{BB962C8B-B14F-4D97-AF65-F5344CB8AC3E}">
        <p14:creationId xmlns:p14="http://schemas.microsoft.com/office/powerpoint/2010/main" val="33916932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On this slide, I would like to share with you the agenda for my presentation today. Firstly, I will provide an introduction to the basic process steps involved in partial hot stamping with </a:t>
            </a:r>
            <a:r>
              <a:rPr lang="en-US" sz="1600" b="0" i="0" kern="1200" dirty="0" err="1" smtClean="0">
                <a:solidFill>
                  <a:schemeClr val="tx1"/>
                </a:solidFill>
                <a:effectLst/>
                <a:latin typeface="MB Corpo S Text Office Light" panose="020B0404050000000004" pitchFamily="34" charset="0"/>
                <a:ea typeface="+mn-ea"/>
                <a:cs typeface="+mn-cs"/>
              </a:rPr>
              <a:t>TemperBox</a:t>
            </a:r>
            <a:r>
              <a:rPr lang="en-US" sz="1600" b="0" i="0" kern="1200" dirty="0" smtClean="0">
                <a:solidFill>
                  <a:schemeClr val="tx1"/>
                </a:solidFill>
                <a:effectLst/>
                <a:latin typeface="MB Corpo S Text Office Light" panose="020B0404050000000004" pitchFamily="34" charset="0"/>
                <a:ea typeface="+mn-ea"/>
                <a:cs typeface="+mn-cs"/>
              </a:rPr>
              <a:t>. Additionally, I will discuss the distinctions between this technique and other tailored tempering technologies, as well as conventional hot stamping. Next, I will delve into the methods of investigation, along with the materials utilized. I will also outline the principal objectives that guided our work.</a:t>
            </a:r>
            <a:r>
              <a:rPr lang="en-US" sz="1600" b="0" i="0" kern="1200" baseline="0" dirty="0" smtClean="0">
                <a:solidFill>
                  <a:schemeClr val="tx1"/>
                </a:solidFill>
                <a:effectLst/>
                <a:latin typeface="MB Corpo S Text Office Light" panose="020B0404050000000004" pitchFamily="34" charset="0"/>
                <a:ea typeface="+mn-ea"/>
                <a:cs typeface="+mn-cs"/>
              </a:rPr>
              <a:t> Moving forward, </a:t>
            </a:r>
            <a:r>
              <a:rPr lang="en-US" sz="1600" b="0" i="0" kern="1200" dirty="0" smtClean="0">
                <a:solidFill>
                  <a:schemeClr val="tx1"/>
                </a:solidFill>
                <a:effectLst/>
                <a:latin typeface="MB Corpo S Text Office Light" panose="020B0404050000000004" pitchFamily="34" charset="0"/>
                <a:ea typeface="+mn-ea"/>
                <a:cs typeface="+mn-cs"/>
              </a:rPr>
              <a:t>I will present the experimental setup and the corresponding simulation model we utilized. Based</a:t>
            </a:r>
            <a:r>
              <a:rPr lang="en-US" sz="1600" b="0" i="0" kern="1200" baseline="0" dirty="0" smtClean="0">
                <a:solidFill>
                  <a:schemeClr val="tx1"/>
                </a:solidFill>
                <a:effectLst/>
                <a:latin typeface="MB Corpo S Text Office Light" panose="020B0404050000000004" pitchFamily="34" charset="0"/>
                <a:ea typeface="+mn-ea"/>
                <a:cs typeface="+mn-cs"/>
              </a:rPr>
              <a:t> on the experiments and the sim. </a:t>
            </a:r>
            <a:r>
              <a:rPr lang="en-US" sz="1600" b="0" i="0" kern="1200" dirty="0" smtClean="0">
                <a:solidFill>
                  <a:schemeClr val="tx1"/>
                </a:solidFill>
                <a:effectLst/>
                <a:latin typeface="MB Corpo S Text Office Light" panose="020B0404050000000004" pitchFamily="34" charset="0"/>
                <a:ea typeface="+mn-ea"/>
                <a:cs typeface="+mn-cs"/>
              </a:rPr>
              <a:t>I will share the results of our research. Lastly, I will conclude my presentation by summarizing the main results. (1</a:t>
            </a:r>
            <a:r>
              <a:rPr lang="en-US" sz="1600" b="0" i="0" kern="1200" baseline="0" dirty="0" smtClean="0">
                <a:solidFill>
                  <a:schemeClr val="tx1"/>
                </a:solidFill>
                <a:effectLst/>
                <a:latin typeface="MB Corpo S Text Office Light" panose="020B0404050000000004" pitchFamily="34" charset="0"/>
                <a:ea typeface="+mn-ea"/>
                <a:cs typeface="+mn-cs"/>
              </a:rPr>
              <a:t> min)</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2</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1883421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271" rtl="0" eaLnBrk="1" fontAlgn="auto" latinLnBrk="0" hangingPunct="1">
              <a:lnSpc>
                <a:spcPct val="108000"/>
              </a:lnSpc>
              <a:spcBef>
                <a:spcPts val="0"/>
              </a:spcBef>
              <a:spcAft>
                <a:spcPts val="1008"/>
              </a:spcAft>
              <a:buClrTx/>
              <a:buSzTx/>
              <a:buFontTx/>
              <a:buNone/>
              <a:tabLst/>
              <a:defRPr/>
            </a:pPr>
            <a:r>
              <a:rPr lang="en-US" sz="1600" b="0" i="0" kern="1200" dirty="0" smtClean="0">
                <a:solidFill>
                  <a:schemeClr val="tx1"/>
                </a:solidFill>
                <a:effectLst/>
                <a:latin typeface="MB Corpo S Text Office Light" panose="020B0404050000000004" pitchFamily="34" charset="0"/>
                <a:ea typeface="+mn-ea"/>
                <a:cs typeface="+mn-cs"/>
              </a:rPr>
              <a:t>In general there is a growing demand for improved performance in automotive components.</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This is exemplified by the side-crash test conducted by the Insurance Institute for Highway Safety. Conventional hot-stamped components with homogeneous mechanical properties have served well in meeting these demands, but they are reaching their limits. Especially in the areas where spot welded joints lead to a drop in hardness. However, with innovative technology like the </a:t>
            </a:r>
            <a:r>
              <a:rPr lang="en-US" sz="1600" b="0" i="0" kern="1200" dirty="0" err="1" smtClean="0">
                <a:solidFill>
                  <a:schemeClr val="tx1"/>
                </a:solidFill>
                <a:effectLst/>
                <a:latin typeface="MB Corpo S Text Office Light" panose="020B0404050000000004" pitchFamily="34" charset="0"/>
                <a:ea typeface="+mn-ea"/>
                <a:cs typeface="+mn-cs"/>
              </a:rPr>
              <a:t>TemperBox</a:t>
            </a:r>
            <a:r>
              <a:rPr lang="en-US" sz="1600" b="0" i="0" kern="1200" dirty="0" smtClean="0">
                <a:solidFill>
                  <a:schemeClr val="tx1"/>
                </a:solidFill>
                <a:effectLst/>
                <a:latin typeface="MB Corpo S Text Office Light" panose="020B0404050000000004" pitchFamily="34" charset="0"/>
                <a:ea typeface="+mn-ea"/>
                <a:cs typeface="+mn-cs"/>
              </a:rPr>
              <a:t>, we can extend these limits</a:t>
            </a:r>
            <a:r>
              <a:rPr lang="en-US" sz="1600" b="0" i="0" kern="1200" baseline="0" dirty="0" smtClean="0">
                <a:solidFill>
                  <a:schemeClr val="tx1"/>
                </a:solidFill>
                <a:effectLst/>
                <a:latin typeface="MB Corpo S Text Office Light" panose="020B0404050000000004" pitchFamily="34" charset="0"/>
                <a:ea typeface="+mn-ea"/>
                <a:cs typeface="+mn-cs"/>
              </a:rPr>
              <a:t> by integrating soft areas into the component. So in the following I would like to explain the overall process sequence of partial hot stamping with </a:t>
            </a:r>
            <a:r>
              <a:rPr lang="en-US" sz="1600" b="0" i="0" kern="1200" baseline="0" dirty="0" err="1" smtClean="0">
                <a:solidFill>
                  <a:schemeClr val="tx1"/>
                </a:solidFill>
                <a:effectLst/>
                <a:latin typeface="MB Corpo S Text Office Light" panose="020B0404050000000004" pitchFamily="34" charset="0"/>
                <a:ea typeface="+mn-ea"/>
                <a:cs typeface="+mn-cs"/>
              </a:rPr>
              <a:t>TemperBox</a:t>
            </a:r>
            <a:r>
              <a:rPr lang="en-US" sz="1600" b="0" i="0" kern="1200" baseline="0" dirty="0" smtClean="0">
                <a:solidFill>
                  <a:schemeClr val="tx1"/>
                </a:solidFill>
                <a:effectLst/>
                <a:latin typeface="MB Corpo S Text Office Light" panose="020B0404050000000004" pitchFamily="34" charset="0"/>
                <a:ea typeface="+mn-ea"/>
                <a:cs typeface="+mn-cs"/>
              </a:rPr>
              <a:t>.</a:t>
            </a:r>
            <a:endParaRPr lang="en-US" sz="1600" b="0" i="0" kern="1200" dirty="0" smtClean="0">
              <a:solidFill>
                <a:schemeClr val="tx1"/>
              </a:solidFill>
              <a:effectLst/>
              <a:latin typeface="MB Corpo S Text Office Light" panose="020B0404050000000004" pitchFamily="34" charset="0"/>
              <a:ea typeface="+mn-ea"/>
              <a:cs typeface="+mn-cs"/>
            </a:endParaRPr>
          </a:p>
          <a:p>
            <a:r>
              <a:rPr lang="en-US" sz="1600" b="0" i="0" kern="1200" dirty="0" smtClean="0">
                <a:solidFill>
                  <a:schemeClr val="tx1"/>
                </a:solidFill>
                <a:effectLst/>
                <a:latin typeface="MB Corpo S Text Office Light" panose="020B0404050000000004" pitchFamily="34" charset="0"/>
                <a:ea typeface="+mn-ea"/>
                <a:cs typeface="+mn-cs"/>
              </a:rPr>
              <a:t>Similar to conventional hot stamping, our process begins with the trimming of the blank and heating it in a temperature range of 900 to 950 °C. The heating-process initiates the formation of an austenitic structure at the grain boundaries of the initial ferrite-</a:t>
            </a:r>
            <a:r>
              <a:rPr lang="en-US" sz="1600" b="0" i="0" kern="1200" dirty="0" err="1" smtClean="0">
                <a:solidFill>
                  <a:schemeClr val="tx1"/>
                </a:solidFill>
                <a:effectLst/>
                <a:latin typeface="MB Corpo S Text Office Light" panose="020B0404050000000004" pitchFamily="34" charset="0"/>
                <a:ea typeface="+mn-ea"/>
                <a:cs typeface="+mn-cs"/>
              </a:rPr>
              <a:t>pearlitic</a:t>
            </a:r>
            <a:r>
              <a:rPr lang="en-US" sz="1600" b="0" i="0" kern="1200" dirty="0" smtClean="0">
                <a:solidFill>
                  <a:schemeClr val="tx1"/>
                </a:solidFill>
                <a:effectLst/>
                <a:latin typeface="MB Corpo S Text Office Light" panose="020B0404050000000004" pitchFamily="34" charset="0"/>
                <a:ea typeface="+mn-ea"/>
                <a:cs typeface="+mn-cs"/>
              </a:rPr>
              <a:t> microstructure.</a:t>
            </a:r>
          </a:p>
          <a:p>
            <a:r>
              <a:rPr lang="en-US" sz="1600" b="0" i="0" kern="1200" dirty="0" smtClean="0">
                <a:solidFill>
                  <a:schemeClr val="tx1"/>
                </a:solidFill>
                <a:effectLst/>
                <a:latin typeface="MB Corpo S Text Office Light" panose="020B0404050000000004" pitchFamily="34" charset="0"/>
                <a:ea typeface="+mn-ea"/>
                <a:cs typeface="+mn-cs"/>
              </a:rPr>
              <a:t>Once heated, the blank is positioned in the </a:t>
            </a:r>
            <a:r>
              <a:rPr lang="en-US" sz="1600" b="0" i="0" kern="1200" dirty="0" err="1" smtClean="0">
                <a:solidFill>
                  <a:schemeClr val="tx1"/>
                </a:solidFill>
                <a:effectLst/>
                <a:latin typeface="MB Corpo S Text Office Light" panose="020B0404050000000004" pitchFamily="34" charset="0"/>
                <a:ea typeface="+mn-ea"/>
                <a:cs typeface="+mn-cs"/>
              </a:rPr>
              <a:t>TemperBox</a:t>
            </a:r>
            <a:r>
              <a:rPr lang="en-US" sz="1600" b="0" i="0" kern="1200" dirty="0" smtClean="0">
                <a:solidFill>
                  <a:schemeClr val="tx1"/>
                </a:solidFill>
                <a:effectLst/>
                <a:latin typeface="MB Corpo S Text Office Light" panose="020B0404050000000004" pitchFamily="34" charset="0"/>
                <a:ea typeface="+mn-ea"/>
                <a:cs typeface="+mn-cs"/>
              </a:rPr>
              <a:t> between two cooled aluminum masks. These masks serve a dual purpose: firstly, they shield the covered areas from direct heat radiation, and secondly, they absorb the intrinsic radiation emitted by the blank, thanks to their rough surface. These combined effects lead to the targeted cooling process</a:t>
            </a:r>
            <a:r>
              <a:rPr lang="en-US" sz="1600" b="0" i="0" kern="1200" baseline="0" dirty="0" smtClean="0">
                <a:solidFill>
                  <a:schemeClr val="tx1"/>
                </a:solidFill>
                <a:effectLst/>
                <a:latin typeface="MB Corpo S Text Office Light" panose="020B0404050000000004" pitchFamily="34" charset="0"/>
                <a:ea typeface="+mn-ea"/>
                <a:cs typeface="+mn-cs"/>
              </a:rPr>
              <a:t> and the </a:t>
            </a:r>
            <a:r>
              <a:rPr lang="en-US" sz="1600" b="0" i="0" kern="1200" dirty="0" smtClean="0">
                <a:solidFill>
                  <a:schemeClr val="tx1"/>
                </a:solidFill>
                <a:effectLst/>
                <a:latin typeface="MB Corpo S Text Office Light" panose="020B0404050000000004" pitchFamily="34" charset="0"/>
                <a:ea typeface="+mn-ea"/>
                <a:cs typeface="+mn-cs"/>
              </a:rPr>
              <a:t>decomposition of austenite into ferrite, pearlite, and </a:t>
            </a:r>
            <a:r>
              <a:rPr lang="en-US" sz="1600" b="0" i="0" kern="1200" dirty="0" err="1" smtClean="0">
                <a:solidFill>
                  <a:schemeClr val="tx1"/>
                </a:solidFill>
                <a:effectLst/>
                <a:latin typeface="MB Corpo S Text Office Light" panose="020B0404050000000004" pitchFamily="34" charset="0"/>
                <a:ea typeface="+mn-ea"/>
                <a:cs typeface="+mn-cs"/>
              </a:rPr>
              <a:t>bainite</a:t>
            </a:r>
            <a:r>
              <a:rPr lang="en-US" sz="1600" b="0" i="0" kern="1200" dirty="0" smtClean="0">
                <a:solidFill>
                  <a:schemeClr val="tx1"/>
                </a:solidFill>
                <a:effectLst/>
                <a:latin typeface="MB Corpo S Text Office Light" panose="020B0404050000000004" pitchFamily="34" charset="0"/>
                <a:ea typeface="+mn-ea"/>
                <a:cs typeface="+mn-cs"/>
              </a:rPr>
              <a:t>. Meanwhile, the non-covered areas remain in the </a:t>
            </a:r>
            <a:r>
              <a:rPr lang="en-US" sz="1600" b="0" i="0" kern="1200" dirty="0" err="1" smtClean="0">
                <a:solidFill>
                  <a:schemeClr val="tx1"/>
                </a:solidFill>
                <a:effectLst/>
                <a:latin typeface="MB Corpo S Text Office Light" panose="020B0404050000000004" pitchFamily="34" charset="0"/>
                <a:ea typeface="+mn-ea"/>
                <a:cs typeface="+mn-cs"/>
              </a:rPr>
              <a:t>austenitized</a:t>
            </a:r>
            <a:r>
              <a:rPr lang="en-US" sz="1600" b="0" i="0" kern="1200" dirty="0" smtClean="0">
                <a:solidFill>
                  <a:schemeClr val="tx1"/>
                </a:solidFill>
                <a:effectLst/>
                <a:latin typeface="MB Corpo S Text Office Light" panose="020B0404050000000004" pitchFamily="34" charset="0"/>
                <a:ea typeface="+mn-ea"/>
                <a:cs typeface="+mn-cs"/>
              </a:rPr>
              <a:t> state.</a:t>
            </a:r>
          </a:p>
          <a:p>
            <a:r>
              <a:rPr lang="en-US" sz="1600" b="0" i="0" kern="1200" dirty="0" smtClean="0">
                <a:solidFill>
                  <a:schemeClr val="tx1"/>
                </a:solidFill>
                <a:effectLst/>
                <a:latin typeface="MB Corpo S Text Office Light" panose="020B0404050000000004" pitchFamily="34" charset="0"/>
                <a:ea typeface="+mn-ea"/>
                <a:cs typeface="+mn-cs"/>
              </a:rPr>
              <a:t>After the partial pre-cooling stage, the partially </a:t>
            </a:r>
            <a:r>
              <a:rPr lang="en-US" sz="1600" b="0" i="0" kern="1200" dirty="0" err="1" smtClean="0">
                <a:solidFill>
                  <a:schemeClr val="tx1"/>
                </a:solidFill>
                <a:effectLst/>
                <a:latin typeface="MB Corpo S Text Office Light" panose="020B0404050000000004" pitchFamily="34" charset="0"/>
                <a:ea typeface="+mn-ea"/>
                <a:cs typeface="+mn-cs"/>
              </a:rPr>
              <a:t>austenitized</a:t>
            </a:r>
            <a:r>
              <a:rPr lang="en-US" sz="1600" b="0" i="0" kern="1200" dirty="0" smtClean="0">
                <a:solidFill>
                  <a:schemeClr val="tx1"/>
                </a:solidFill>
                <a:effectLst/>
                <a:latin typeface="MB Corpo S Text Office Light" panose="020B0404050000000004" pitchFamily="34" charset="0"/>
                <a:ea typeface="+mn-ea"/>
                <a:cs typeface="+mn-cs"/>
              </a:rPr>
              <a:t> blank is transferred to the press and positioned for forming as quickly as possible. Following this, the part undergoes a subsequent quenching process, which leads to the transformation of the remained austenitic structure into a hard martensitic structure. As a result we obtain a hot stamped part with tailored properties, enhancing crash performance and facilitating downstream joining processes.</a:t>
            </a:r>
          </a:p>
          <a:p>
            <a:r>
              <a:rPr lang="en-US" sz="1600" b="0" i="0" kern="1200" dirty="0" smtClean="0">
                <a:solidFill>
                  <a:schemeClr val="tx1"/>
                </a:solidFill>
                <a:effectLst/>
                <a:latin typeface="MB Corpo S Text Office Light" panose="020B0404050000000004" pitchFamily="34" charset="0"/>
                <a:ea typeface="+mn-ea"/>
                <a:cs typeface="+mn-cs"/>
              </a:rPr>
              <a:t>This process is characterized by several advantages compared to alternative tailored tempering approaches:</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It neither requires expensively designed tempered tools</a:t>
            </a:r>
            <a:r>
              <a:rPr lang="en-US" sz="1600" b="0" i="0" kern="1200" baseline="0" dirty="0" smtClean="0">
                <a:solidFill>
                  <a:schemeClr val="tx1"/>
                </a:solidFill>
                <a:effectLst/>
                <a:latin typeface="MB Corpo S Text Office Light" panose="020B0404050000000004" pitchFamily="34" charset="0"/>
                <a:ea typeface="+mn-ea"/>
                <a:cs typeface="+mn-cs"/>
              </a:rPr>
              <a:t> and dimensional accuracy of the component is less challenging due to the lower temperature gradient after quenching. (3 min )</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3</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1464147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Next I would like to discuss the investigation</a:t>
            </a:r>
            <a:r>
              <a:rPr lang="en-US" sz="1600" b="0" i="0" kern="1200" baseline="0" dirty="0" smtClean="0">
                <a:solidFill>
                  <a:schemeClr val="tx1"/>
                </a:solidFill>
                <a:effectLst/>
                <a:latin typeface="MB Corpo S Text Office Light" panose="020B0404050000000004" pitchFamily="34" charset="0"/>
                <a:ea typeface="+mn-ea"/>
                <a:cs typeface="+mn-cs"/>
              </a:rPr>
              <a:t> methods</a:t>
            </a:r>
            <a:r>
              <a:rPr lang="en-US" sz="1600" b="0" i="0" kern="1200" dirty="0" smtClean="0">
                <a:solidFill>
                  <a:schemeClr val="tx1"/>
                </a:solidFill>
                <a:effectLst/>
                <a:latin typeface="MB Corpo S Text Office Light" panose="020B0404050000000004" pitchFamily="34" charset="0"/>
                <a:ea typeface="+mn-ea"/>
                <a:cs typeface="+mn-cs"/>
              </a:rPr>
              <a:t>. We utilized a combination of experimental trials and simulations using AutoFormR10. The materials involved in this investigation are conventional manganese boron steel 22MnB5 and 8MnB7. In this study, we investigate the sheet thickness as the main parameter. This is due to the fact that radiation exchange in the</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baseline="0" dirty="0" err="1" smtClean="0">
                <a:solidFill>
                  <a:schemeClr val="tx1"/>
                </a:solidFill>
                <a:effectLst/>
                <a:latin typeface="MB Corpo S Text Office Light" panose="020B0404050000000004" pitchFamily="34" charset="0"/>
                <a:ea typeface="+mn-ea"/>
                <a:cs typeface="+mn-cs"/>
              </a:rPr>
              <a:t>TemperBox</a:t>
            </a:r>
            <a:r>
              <a:rPr lang="en-US" sz="1600" b="0" i="0" kern="1200" dirty="0" smtClean="0">
                <a:solidFill>
                  <a:schemeClr val="tx1"/>
                </a:solidFill>
                <a:effectLst/>
                <a:latin typeface="MB Corpo S Text Office Light" panose="020B0404050000000004" pitchFamily="34" charset="0"/>
                <a:ea typeface="+mn-ea"/>
                <a:cs typeface="+mn-cs"/>
              </a:rPr>
              <a:t> can potentially impose limitations in the sheet thickness. In order</a:t>
            </a:r>
            <a:r>
              <a:rPr lang="en-US" sz="1600" b="0" i="0" kern="1200" baseline="0" dirty="0" smtClean="0">
                <a:solidFill>
                  <a:schemeClr val="tx1"/>
                </a:solidFill>
                <a:effectLst/>
                <a:latin typeface="MB Corpo S Text Office Light" panose="020B0404050000000004" pitchFamily="34" charset="0"/>
                <a:ea typeface="+mn-ea"/>
                <a:cs typeface="+mn-cs"/>
              </a:rPr>
              <a:t> to </a:t>
            </a:r>
            <a:r>
              <a:rPr lang="en-US" sz="1600" b="0" i="0" kern="1200" baseline="0" dirty="0" err="1" smtClean="0">
                <a:solidFill>
                  <a:schemeClr val="tx1"/>
                </a:solidFill>
                <a:effectLst/>
                <a:latin typeface="MB Corpo S Text Office Light" panose="020B0404050000000004" pitchFamily="34" charset="0"/>
                <a:ea typeface="+mn-ea"/>
                <a:cs typeface="+mn-cs"/>
              </a:rPr>
              <a:t>analyse</a:t>
            </a:r>
            <a:r>
              <a:rPr lang="en-US" sz="1600" b="0" i="0" kern="1200" baseline="0" dirty="0" smtClean="0">
                <a:solidFill>
                  <a:schemeClr val="tx1"/>
                </a:solidFill>
                <a:effectLst/>
                <a:latin typeface="MB Corpo S Text Office Light" panose="020B0404050000000004" pitchFamily="34" charset="0"/>
                <a:ea typeface="+mn-ea"/>
                <a:cs typeface="+mn-cs"/>
              </a:rPr>
              <a:t> the influence of the sheet thickness and the material on the </a:t>
            </a:r>
            <a:r>
              <a:rPr lang="en-US" sz="1600" b="0" i="0" kern="1200" baseline="0" dirty="0" err="1" smtClean="0">
                <a:solidFill>
                  <a:schemeClr val="tx1"/>
                </a:solidFill>
                <a:effectLst/>
                <a:latin typeface="MB Corpo S Text Office Light" panose="020B0404050000000004" pitchFamily="34" charset="0"/>
                <a:ea typeface="+mn-ea"/>
                <a:cs typeface="+mn-cs"/>
              </a:rPr>
              <a:t>radiaton</a:t>
            </a:r>
            <a:r>
              <a:rPr lang="en-US" sz="1600" b="0" i="0" kern="1200" baseline="0" dirty="0" smtClean="0">
                <a:solidFill>
                  <a:schemeClr val="tx1"/>
                </a:solidFill>
                <a:effectLst/>
                <a:latin typeface="MB Corpo S Text Office Light" panose="020B0404050000000004" pitchFamily="34" charset="0"/>
                <a:ea typeface="+mn-ea"/>
                <a:cs typeface="+mn-cs"/>
              </a:rPr>
              <a:t> exchange, the </a:t>
            </a:r>
            <a:r>
              <a:rPr lang="en-US" sz="1600" b="0" i="0" kern="1200" baseline="0" dirty="0" err="1" smtClean="0">
                <a:solidFill>
                  <a:schemeClr val="tx1"/>
                </a:solidFill>
                <a:effectLst/>
                <a:latin typeface="MB Corpo S Text Office Light" panose="020B0404050000000004" pitchFamily="34" charset="0"/>
                <a:ea typeface="+mn-ea"/>
                <a:cs typeface="+mn-cs"/>
              </a:rPr>
              <a:t>phasen</a:t>
            </a:r>
            <a:r>
              <a:rPr lang="en-US" sz="1600" b="0" i="0" kern="1200" baseline="0" dirty="0" smtClean="0">
                <a:solidFill>
                  <a:schemeClr val="tx1"/>
                </a:solidFill>
                <a:effectLst/>
                <a:latin typeface="MB Corpo S Text Office Light" panose="020B0404050000000004" pitchFamily="34" charset="0"/>
                <a:ea typeface="+mn-ea"/>
                <a:cs typeface="+mn-cs"/>
              </a:rPr>
              <a:t> transformation and hardness we </a:t>
            </a:r>
            <a:r>
              <a:rPr lang="en-US" sz="1600" b="0" i="0" kern="1200" dirty="0" smtClean="0">
                <a:solidFill>
                  <a:schemeClr val="tx1"/>
                </a:solidFill>
                <a:effectLst/>
                <a:latin typeface="MB Corpo S Text Office Light" panose="020B0404050000000004" pitchFamily="34" charset="0"/>
                <a:ea typeface="+mn-ea"/>
                <a:cs typeface="+mn-cs"/>
              </a:rPr>
              <a:t>employed two different test components. Initially, we conducted simple quenching experiments on flat blanks.</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To further expand the scope of our research, we investigated patched-hat profiles. In both</a:t>
            </a:r>
            <a:r>
              <a:rPr lang="en-US" sz="1600" b="0" i="0" kern="1200" baseline="0" dirty="0" smtClean="0">
                <a:solidFill>
                  <a:schemeClr val="tx1"/>
                </a:solidFill>
                <a:effectLst/>
                <a:latin typeface="MB Corpo S Text Office Light" panose="020B0404050000000004" pitchFamily="34" charset="0"/>
                <a:ea typeface="+mn-ea"/>
                <a:cs typeface="+mn-cs"/>
              </a:rPr>
              <a:t> components the flange area are covered and pre-cooled. </a:t>
            </a:r>
            <a:r>
              <a:rPr lang="en-US" sz="1600" b="0" i="0" kern="1200" dirty="0" smtClean="0">
                <a:solidFill>
                  <a:schemeClr val="tx1"/>
                </a:solidFill>
                <a:effectLst/>
                <a:latin typeface="MB Corpo S Text Office Light" panose="020B0404050000000004" pitchFamily="34" charset="0"/>
                <a:ea typeface="+mn-ea"/>
                <a:cs typeface="+mn-cs"/>
              </a:rPr>
              <a:t>(1 min und 30 s)</a:t>
            </a:r>
            <a:endParaRPr lang="en-US" sz="1600" b="0" i="0" kern="1200" dirty="0">
              <a:solidFill>
                <a:schemeClr val="tx1"/>
              </a:solidFill>
              <a:effectLst/>
              <a:latin typeface="MB Corpo S Text Office Light" panose="020B0404050000000004" pitchFamily="34" charset="0"/>
              <a:ea typeface="+mn-ea"/>
              <a:cs typeface="+mn-cs"/>
            </a:endParaRPr>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4</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4200704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In addition to the goal of attaining higher strength levels to fully leverage the potential for lightweight construction, there is a growing need for steels with enhanced ductility. This characteristic allows for high energy absorption in</a:t>
            </a:r>
            <a:r>
              <a:rPr lang="en-US" sz="1600" b="0" i="0" kern="1200" baseline="0" dirty="0" smtClean="0">
                <a:solidFill>
                  <a:schemeClr val="tx1"/>
                </a:solidFill>
                <a:effectLst/>
                <a:latin typeface="MB Corpo S Text Office Light" panose="020B0404050000000004" pitchFamily="34" charset="0"/>
                <a:ea typeface="+mn-ea"/>
                <a:cs typeface="+mn-cs"/>
              </a:rPr>
              <a:t> the event of a </a:t>
            </a:r>
            <a:r>
              <a:rPr lang="en-US" sz="1600" b="0" i="0" kern="1200" dirty="0" smtClean="0">
                <a:solidFill>
                  <a:schemeClr val="tx1"/>
                </a:solidFill>
                <a:effectLst/>
                <a:latin typeface="MB Corpo S Text Office Light" panose="020B0404050000000004" pitchFamily="34" charset="0"/>
                <a:ea typeface="+mn-ea"/>
                <a:cs typeface="+mn-cs"/>
              </a:rPr>
              <a:t>crash deformation. As a result, alongside the conventional aluminum-silicon coated 22MnB5 AS150, we have also examined 8MnB7 in our research. Notably, the lower carbon content in 8MnB7 leads to a significantly reduced hardness in the quenched area. It also causes a shift of the phase formation regions in the CCT diagram towards the left</a:t>
            </a:r>
            <a:r>
              <a:rPr lang="en-US" sz="1600" b="0" i="0" u="none" strike="noStrike" kern="1200" baseline="0" dirty="0" smtClean="0">
                <a:solidFill>
                  <a:schemeClr val="tx1"/>
                </a:solidFill>
                <a:latin typeface="MB Corpo S Text Office Light" panose="020B0404050000000004" pitchFamily="34" charset="0"/>
                <a:ea typeface="+mn-ea"/>
                <a:cs typeface="+mn-cs"/>
              </a:rPr>
              <a:t>. (45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5</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42443787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To evaluate the efficiency of targeted cooling and simulate the phase transformation and final hardness using </a:t>
            </a:r>
            <a:r>
              <a:rPr lang="en-US" sz="1600" b="0" i="0" kern="1200" dirty="0" err="1" smtClean="0">
                <a:solidFill>
                  <a:schemeClr val="tx1"/>
                </a:solidFill>
                <a:effectLst/>
                <a:latin typeface="MB Corpo S Text Office Light" panose="020B0404050000000004" pitchFamily="34" charset="0"/>
                <a:ea typeface="+mn-ea"/>
                <a:cs typeface="+mn-cs"/>
              </a:rPr>
              <a:t>AutoForm</a:t>
            </a:r>
            <a:r>
              <a:rPr lang="en-US" sz="1600" b="0" i="0" kern="1200" dirty="0" smtClean="0">
                <a:solidFill>
                  <a:schemeClr val="tx1"/>
                </a:solidFill>
                <a:effectLst/>
                <a:latin typeface="MB Corpo S Text Office Light" panose="020B0404050000000004" pitchFamily="34" charset="0"/>
                <a:ea typeface="+mn-ea"/>
                <a:cs typeface="+mn-cs"/>
              </a:rPr>
              <a:t>, we performed temperature measurements at three positions in the covered and uncovered areas of the blank.</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For the simulation, we </a:t>
            </a:r>
            <a:r>
              <a:rPr lang="en-US" sz="1600" b="0" i="0" kern="1200" dirty="0" err="1" smtClean="0">
                <a:solidFill>
                  <a:schemeClr val="tx1"/>
                </a:solidFill>
                <a:effectLst/>
                <a:latin typeface="MB Corpo S Text Office Light" panose="020B0404050000000004" pitchFamily="34" charset="0"/>
                <a:ea typeface="+mn-ea"/>
                <a:cs typeface="+mn-cs"/>
              </a:rPr>
              <a:t>utalized</a:t>
            </a:r>
            <a:r>
              <a:rPr lang="en-US" sz="1600" b="0" i="0" kern="1200" dirty="0" smtClean="0">
                <a:solidFill>
                  <a:schemeClr val="tx1"/>
                </a:solidFill>
                <a:effectLst/>
                <a:latin typeface="MB Corpo S Text Office Light" panose="020B0404050000000004" pitchFamily="34" charset="0"/>
                <a:ea typeface="+mn-ea"/>
                <a:cs typeface="+mn-cs"/>
              </a:rPr>
              <a:t> the measured temperature-profile to establish thermal boundary conditions and replicate the radiation exchange within the </a:t>
            </a:r>
            <a:r>
              <a:rPr lang="en-US" sz="1600" b="0" i="0" kern="1200" dirty="0" err="1" smtClean="0">
                <a:solidFill>
                  <a:schemeClr val="tx1"/>
                </a:solidFill>
                <a:effectLst/>
                <a:latin typeface="MB Corpo S Text Office Light" panose="020B0404050000000004" pitchFamily="34" charset="0"/>
                <a:ea typeface="+mn-ea"/>
                <a:cs typeface="+mn-cs"/>
              </a:rPr>
              <a:t>TemperBox</a:t>
            </a:r>
            <a:r>
              <a:rPr lang="en-US" sz="1600" b="0" i="0" kern="1200" dirty="0" smtClean="0">
                <a:solidFill>
                  <a:schemeClr val="tx1"/>
                </a:solidFill>
                <a:effectLst/>
                <a:latin typeface="MB Corpo S Text Office Light" panose="020B0404050000000004" pitchFamily="34" charset="0"/>
                <a:ea typeface="+mn-ea"/>
                <a:cs typeface="+mn-cs"/>
              </a:rPr>
              <a:t>. As part of our testing, we selected a pre-cooling time of 75 seconds for all experiments, considering it as a realistic value in</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industrial production</a:t>
            </a:r>
            <a:r>
              <a:rPr lang="en-US" sz="1600" b="0" i="0" kern="1200" baseline="0" dirty="0" smtClean="0">
                <a:solidFill>
                  <a:schemeClr val="tx1"/>
                </a:solidFill>
                <a:effectLst/>
                <a:latin typeface="MB Corpo S Text Office Light" panose="020B0404050000000004" pitchFamily="34" charset="0"/>
                <a:ea typeface="+mn-ea"/>
                <a:cs typeface="+mn-cs"/>
              </a:rPr>
              <a:t> and it </a:t>
            </a:r>
            <a:r>
              <a:rPr lang="en-US" sz="1600" b="0" i="0" kern="1200" dirty="0" smtClean="0">
                <a:solidFill>
                  <a:schemeClr val="tx1"/>
                </a:solidFill>
                <a:effectLst/>
                <a:latin typeface="MB Corpo S Text Office Light" panose="020B0404050000000004" pitchFamily="34" charset="0"/>
                <a:ea typeface="+mn-ea"/>
                <a:cs typeface="+mn-cs"/>
              </a:rPr>
              <a:t>allows us to quantify and compare the phase transformation and final hardness across different sheet thicknesses</a:t>
            </a:r>
            <a:r>
              <a:rPr lang="en-US" sz="1600" b="0" i="0" kern="1200" baseline="0" dirty="0" smtClean="0">
                <a:solidFill>
                  <a:schemeClr val="tx1"/>
                </a:solidFill>
                <a:effectLst/>
                <a:latin typeface="MB Corpo S Text Office Light" panose="020B0404050000000004" pitchFamily="34" charset="0"/>
                <a:ea typeface="+mn-ea"/>
                <a:cs typeface="+mn-cs"/>
              </a:rPr>
              <a:t> and materials. (50 s)</a:t>
            </a:r>
            <a:endParaRPr lang="en-US" sz="1600" b="0" i="0" kern="1200" dirty="0">
              <a:solidFill>
                <a:schemeClr val="tx1"/>
              </a:solidFill>
              <a:effectLst/>
              <a:latin typeface="MB Corpo S Text Office Light" panose="020B0404050000000004" pitchFamily="34" charset="0"/>
              <a:ea typeface="+mn-ea"/>
              <a:cs typeface="+mn-cs"/>
            </a:endParaRPr>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6</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2830198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Let's now discuss the initial findings of my investigation. On this slide, you can observe the temperature profiles at three measurement points for sheet thicknesses of 0.8 mm, 1.15 mm, and 1.50 mm. By analyzing the results, we can see that the temperature in the heated area reaches a final value of 900 °C regardless of the sheet thickness. However, distinct cooling rates can be observed for each thickness, which impact the onset and completion of latent heat during phase transformation. Comparing final temperature after the </a:t>
            </a:r>
            <a:r>
              <a:rPr lang="en-US" sz="1600" b="0" i="0" kern="1200" dirty="0" err="1" smtClean="0">
                <a:solidFill>
                  <a:schemeClr val="tx1"/>
                </a:solidFill>
                <a:effectLst/>
                <a:latin typeface="MB Corpo S Text Office Light" panose="020B0404050000000004" pitchFamily="34" charset="0"/>
                <a:ea typeface="+mn-ea"/>
                <a:cs typeface="+mn-cs"/>
              </a:rPr>
              <a:t>TemperBox</a:t>
            </a:r>
            <a:r>
              <a:rPr lang="en-US" sz="1600" b="0" i="0" kern="1200" dirty="0" smtClean="0">
                <a:solidFill>
                  <a:schemeClr val="tx1"/>
                </a:solidFill>
                <a:effectLst/>
                <a:latin typeface="MB Corpo S Text Office Light" panose="020B0404050000000004" pitchFamily="34" charset="0"/>
                <a:ea typeface="+mn-ea"/>
                <a:cs typeface="+mn-cs"/>
              </a:rPr>
              <a:t> process at different sheet thicknesses, we find that the final temperature at 1.5 mm is significantly higher than that at 0.8 mm</a:t>
            </a:r>
            <a:r>
              <a:rPr lang="en-US" sz="1600" b="0" i="0" kern="1200" baseline="0" dirty="0" smtClean="0">
                <a:solidFill>
                  <a:schemeClr val="tx1"/>
                </a:solidFill>
                <a:effectLst/>
                <a:latin typeface="MB Corpo S Text Office Light" panose="020B0404050000000004" pitchFamily="34" charset="0"/>
                <a:ea typeface="+mn-ea"/>
                <a:cs typeface="+mn-cs"/>
              </a:rPr>
              <a:t>. (50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7</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2249998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The hardness as a result parameter is of great importance in hot forming</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as it allows us to directly identify the soft, transition and hard zones. Therefore, we measured and calculated the hardness profile for the different sheet thicknesses and materials. When comparing the experimentally</a:t>
            </a:r>
            <a:r>
              <a:rPr lang="en-US" sz="1600" b="0" i="0" kern="1200" baseline="0" dirty="0" smtClean="0">
                <a:solidFill>
                  <a:schemeClr val="tx1"/>
                </a:solidFill>
                <a:effectLst/>
                <a:latin typeface="MB Corpo S Text Office Light" panose="020B0404050000000004" pitchFamily="34" charset="0"/>
                <a:ea typeface="+mn-ea"/>
                <a:cs typeface="+mn-cs"/>
              </a:rPr>
              <a:t> measured </a:t>
            </a:r>
            <a:r>
              <a:rPr lang="en-US" sz="1600" b="0" i="0" kern="1200" dirty="0" smtClean="0">
                <a:solidFill>
                  <a:schemeClr val="tx1"/>
                </a:solidFill>
                <a:effectLst/>
                <a:latin typeface="MB Corpo S Text Office Light" panose="020B0404050000000004" pitchFamily="34" charset="0"/>
                <a:ea typeface="+mn-ea"/>
                <a:cs typeface="+mn-cs"/>
              </a:rPr>
              <a:t>hardness curves for 8MnB7, we could not observe any significant differences,</a:t>
            </a:r>
            <a:r>
              <a:rPr lang="en-US" sz="1600" b="0" i="0" kern="1200" baseline="0" dirty="0" smtClean="0">
                <a:solidFill>
                  <a:schemeClr val="tx1"/>
                </a:solidFill>
                <a:effectLst/>
                <a:latin typeface="MB Corpo S Text Office Light" panose="020B0404050000000004" pitchFamily="34" charset="0"/>
                <a:ea typeface="+mn-ea"/>
                <a:cs typeface="+mn-cs"/>
              </a:rPr>
              <a:t> while the comparison of the hardness curves for 22Mnb5 shows that the homogeneity in the covered area decreases with increasing sheet thickness. In addition, we have a good agreement of simulation and experiment. </a:t>
            </a:r>
            <a:r>
              <a:rPr lang="en-US" sz="1600" b="0" i="0" kern="1200" dirty="0" smtClean="0">
                <a:solidFill>
                  <a:schemeClr val="tx1"/>
                </a:solidFill>
                <a:effectLst/>
                <a:latin typeface="MB Corpo S Text Office Light" panose="020B0404050000000004" pitchFamily="34" charset="0"/>
                <a:ea typeface="+mn-ea"/>
                <a:cs typeface="+mn-cs"/>
              </a:rPr>
              <a:t>The slight deviations between the experimental and simulation could</a:t>
            </a:r>
            <a:r>
              <a:rPr lang="en-US" sz="1600" b="0" i="0" kern="1200" baseline="0" dirty="0" smtClean="0">
                <a:solidFill>
                  <a:schemeClr val="tx1"/>
                </a:solidFill>
                <a:effectLst/>
                <a:latin typeface="MB Corpo S Text Office Light" panose="020B0404050000000004" pitchFamily="34" charset="0"/>
                <a:ea typeface="+mn-ea"/>
                <a:cs typeface="+mn-cs"/>
              </a:rPr>
              <a:t> be</a:t>
            </a:r>
            <a:r>
              <a:rPr lang="en-US" sz="1600" b="0" i="0" kern="1200" dirty="0" smtClean="0">
                <a:solidFill>
                  <a:schemeClr val="tx1"/>
                </a:solidFill>
                <a:effectLst/>
                <a:latin typeface="MB Corpo S Text Office Light" panose="020B0404050000000004" pitchFamily="34" charset="0"/>
                <a:ea typeface="+mn-ea"/>
                <a:cs typeface="+mn-cs"/>
              </a:rPr>
              <a:t> due to the fact,</a:t>
            </a:r>
            <a:r>
              <a:rPr lang="en-US" sz="1600" b="0" i="0" kern="1200" baseline="0" dirty="0" smtClean="0">
                <a:solidFill>
                  <a:schemeClr val="tx1"/>
                </a:solidFill>
                <a:effectLst/>
                <a:latin typeface="MB Corpo S Text Office Light" panose="020B0404050000000004" pitchFamily="34" charset="0"/>
                <a:ea typeface="+mn-ea"/>
                <a:cs typeface="+mn-cs"/>
              </a:rPr>
              <a:t> that we utilized </a:t>
            </a:r>
            <a:r>
              <a:rPr lang="en-US" sz="1600" b="0" i="0" kern="1200" dirty="0" smtClean="0">
                <a:solidFill>
                  <a:schemeClr val="tx1"/>
                </a:solidFill>
                <a:effectLst/>
                <a:latin typeface="MB Corpo S Text Office Light" panose="020B0404050000000004" pitchFamily="34" charset="0"/>
                <a:ea typeface="+mn-ea"/>
                <a:cs typeface="+mn-cs"/>
              </a:rPr>
              <a:t>constant thermal conductivity coefficients and heat capacity values regardless</a:t>
            </a:r>
            <a:r>
              <a:rPr lang="en-US" sz="1600" b="0" i="0" kern="1200" baseline="0" dirty="0" smtClean="0">
                <a:solidFill>
                  <a:schemeClr val="tx1"/>
                </a:solidFill>
                <a:effectLst/>
                <a:latin typeface="MB Corpo S Text Office Light" panose="020B0404050000000004" pitchFamily="34" charset="0"/>
                <a:ea typeface="+mn-ea"/>
                <a:cs typeface="+mn-cs"/>
              </a:rPr>
              <a:t> of the temperature change. </a:t>
            </a:r>
            <a:r>
              <a:rPr lang="de-DE" dirty="0" smtClean="0"/>
              <a:t>(1 min</a:t>
            </a:r>
            <a:r>
              <a:rPr lang="de-DE" baseline="0" dirty="0" smtClean="0"/>
              <a:t> und 35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8</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7878448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To better illustrate the influence of sheet thickness and the materials on the formation of the soft, transition, and hard zones, a comparison of their average lengths is presented on the current slide. When examining 8MnB7, no notable differences are observed. However, with 22MnB5</a:t>
            </a:r>
            <a:r>
              <a:rPr lang="en-US" sz="1600" b="0" i="0" kern="1200" baseline="0" dirty="0" smtClean="0">
                <a:solidFill>
                  <a:schemeClr val="tx1"/>
                </a:solidFill>
                <a:effectLst/>
                <a:latin typeface="MB Corpo S Text Office Light" panose="020B0404050000000004" pitchFamily="34" charset="0"/>
                <a:ea typeface="+mn-ea"/>
                <a:cs typeface="+mn-cs"/>
              </a:rPr>
              <a:t> it can be seen that a</a:t>
            </a:r>
            <a:r>
              <a:rPr lang="en-US" sz="1600" b="0" i="0" kern="1200" dirty="0" smtClean="0">
                <a:solidFill>
                  <a:schemeClr val="tx1"/>
                </a:solidFill>
                <a:effectLst/>
                <a:latin typeface="MB Corpo S Text Office Light" panose="020B0404050000000004" pitchFamily="34" charset="0"/>
                <a:ea typeface="+mn-ea"/>
                <a:cs typeface="+mn-cs"/>
              </a:rPr>
              <a:t>s the sheet thickness increases, the length of the soft zone decreases, while the  length of the transition zone increases. (</a:t>
            </a:r>
            <a:r>
              <a:rPr lang="de-DE" dirty="0" smtClean="0"/>
              <a:t>45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9</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12640247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The limited effectiveness of radiation exchange with increasing sheet thickness becomes evident when analyzing the hardening curve for a sheet thickness of 2.25 mm with a pre cooling time of</a:t>
            </a:r>
            <a:r>
              <a:rPr lang="en-US" sz="1600" b="0" i="0" kern="1200" baseline="0" dirty="0" smtClean="0">
                <a:solidFill>
                  <a:schemeClr val="tx1"/>
                </a:solidFill>
                <a:effectLst/>
                <a:latin typeface="MB Corpo S Text Office Light" panose="020B0404050000000004" pitchFamily="34" charset="0"/>
                <a:ea typeface="+mn-ea"/>
                <a:cs typeface="+mn-cs"/>
              </a:rPr>
              <a:t> 75 s</a:t>
            </a:r>
            <a:r>
              <a:rPr lang="en-US" sz="1600" b="0" i="0" kern="1200" dirty="0" smtClean="0">
                <a:solidFill>
                  <a:schemeClr val="tx1"/>
                </a:solidFill>
                <a:effectLst/>
                <a:latin typeface="MB Corpo S Text Office Light" panose="020B0404050000000004" pitchFamily="34" charset="0"/>
                <a:ea typeface="+mn-ea"/>
                <a:cs typeface="+mn-cs"/>
              </a:rPr>
              <a:t>. To achieve soft zones with high proportion</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of ferrite and pearlite, longer partial pre-cooling times like 105 s are necessary. When simulating the hardness and phase transformation with a partial pre-cooling time of 75 s,</a:t>
            </a:r>
            <a:r>
              <a:rPr lang="en-US" sz="1600" b="0" i="0" kern="1200" baseline="0" dirty="0" smtClean="0">
                <a:solidFill>
                  <a:schemeClr val="tx1"/>
                </a:solidFill>
                <a:effectLst/>
                <a:latin typeface="MB Corpo S Text Office Light" panose="020B0404050000000004" pitchFamily="34" charset="0"/>
                <a:ea typeface="+mn-ea"/>
                <a:cs typeface="+mn-cs"/>
              </a:rPr>
              <a:t> we hat to take into account the </a:t>
            </a:r>
            <a:r>
              <a:rPr lang="en-US" sz="1600" b="0" i="0" kern="1200" dirty="0" err="1" smtClean="0">
                <a:solidFill>
                  <a:schemeClr val="tx1"/>
                </a:solidFill>
                <a:effectLst/>
                <a:latin typeface="MB Corpo S Text Office Light" panose="020B0404050000000004" pitchFamily="34" charset="0"/>
                <a:ea typeface="+mn-ea"/>
                <a:cs typeface="+mn-cs"/>
              </a:rPr>
              <a:t>the</a:t>
            </a:r>
            <a:r>
              <a:rPr lang="en-US" sz="1600" b="0" i="0" kern="1200" dirty="0" smtClean="0">
                <a:solidFill>
                  <a:schemeClr val="tx1"/>
                </a:solidFill>
                <a:effectLst/>
                <a:latin typeface="MB Corpo S Text Office Light" panose="020B0404050000000004" pitchFamily="34" charset="0"/>
                <a:ea typeface="+mn-ea"/>
                <a:cs typeface="+mn-cs"/>
              </a:rPr>
              <a:t> heat transfer coefficient to air in the simulation</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because the decomposition of austenite is not yet complete after 75 s. Analyzing the influence of heat transfer coefficient on the average hardness in covered area reveals that a lower value leads to an increase in average hardness in the</a:t>
            </a:r>
            <a:r>
              <a:rPr lang="en-US" sz="1600" b="0" i="0" kern="1200" baseline="0" dirty="0" smtClean="0">
                <a:solidFill>
                  <a:schemeClr val="tx1"/>
                </a:solidFill>
                <a:effectLst/>
                <a:latin typeface="MB Corpo S Text Office Light" panose="020B0404050000000004" pitchFamily="34" charset="0"/>
                <a:ea typeface="+mn-ea"/>
                <a:cs typeface="+mn-cs"/>
              </a:rPr>
              <a:t> covered area of the blank. </a:t>
            </a:r>
            <a:r>
              <a:rPr lang="en-US" sz="1600" b="0" i="0" kern="1200" dirty="0" smtClean="0">
                <a:solidFill>
                  <a:schemeClr val="tx1"/>
                </a:solidFill>
                <a:effectLst/>
                <a:latin typeface="MB Corpo S Text Office Light" panose="020B0404050000000004" pitchFamily="34" charset="0"/>
                <a:ea typeface="+mn-ea"/>
                <a:cs typeface="+mn-cs"/>
              </a:rPr>
              <a:t>Consequently, a heat transfer coefficient of 25 W/Km2 is well-suited to simulate hardness</a:t>
            </a:r>
            <a:r>
              <a:rPr lang="en-US" sz="1600" b="0" i="0" kern="1200" baseline="0" dirty="0" smtClean="0">
                <a:solidFill>
                  <a:schemeClr val="tx1"/>
                </a:solidFill>
                <a:effectLst/>
                <a:latin typeface="MB Corpo S Text Office Light" panose="020B0404050000000004" pitchFamily="34" charset="0"/>
                <a:ea typeface="+mn-ea"/>
                <a:cs typeface="+mn-cs"/>
              </a:rPr>
              <a:t> profile in this case.</a:t>
            </a:r>
            <a:endParaRPr lang="en-US" sz="1600" b="0" i="0" kern="1200" dirty="0" smtClean="0">
              <a:solidFill>
                <a:schemeClr val="tx1"/>
              </a:solidFill>
              <a:effectLst/>
              <a:latin typeface="MB Corpo S Text Office Light" panose="020B0404050000000004" pitchFamily="34" charset="0"/>
              <a:ea typeface="+mn-ea"/>
              <a:cs typeface="+mn-cs"/>
            </a:endParaRPr>
          </a:p>
          <a:p>
            <a:r>
              <a:rPr lang="de-DE" dirty="0" smtClean="0"/>
              <a:t>(1</a:t>
            </a:r>
            <a:r>
              <a:rPr lang="de-DE" baseline="0" dirty="0" smtClean="0"/>
              <a:t> min</a:t>
            </a:r>
            <a:r>
              <a:rPr lang="de-DE" dirty="0" smtClean="0"/>
              <a:t> 30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10</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23416905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smtClean="0"/>
              <a:t>In addition, micrographs were obtained for sheet thicknesses of 0.8 mm and 2.25 mm in both the heated and cooled areas, for a partial pre-cooling time of 75 seconds. The micrograph of the 0.8 mm sheet thickness shows a homogeneous </a:t>
            </a:r>
            <a:r>
              <a:rPr lang="en-US" dirty="0" err="1" smtClean="0"/>
              <a:t>ferritic-pearlitic</a:t>
            </a:r>
            <a:r>
              <a:rPr lang="en-US" dirty="0" smtClean="0"/>
              <a:t> structure, whereas the micrograph of the 2.25 mm sheet thickness shows a microstructure comprising of ferrite, pearlite, </a:t>
            </a:r>
            <a:r>
              <a:rPr lang="en-US" dirty="0" err="1" smtClean="0"/>
              <a:t>bainite</a:t>
            </a:r>
            <a:r>
              <a:rPr lang="en-US" dirty="0" smtClean="0"/>
              <a:t>, and </a:t>
            </a:r>
            <a:r>
              <a:rPr lang="en-US" dirty="0" err="1" smtClean="0"/>
              <a:t>martensite</a:t>
            </a:r>
            <a:r>
              <a:rPr lang="en-US" dirty="0" smtClean="0"/>
              <a:t>. In the heated area, we observed a uniformly hardened microstructure with a significant </a:t>
            </a:r>
            <a:r>
              <a:rPr lang="en-US" dirty="0" err="1" smtClean="0"/>
              <a:t>martensite</a:t>
            </a:r>
            <a:r>
              <a:rPr lang="en-US" dirty="0" smtClean="0"/>
              <a:t> content at both 2.25 mm and 0.8 mm. These micrographs provide visual confirmation of the hardness curves presented earlier.</a:t>
            </a:r>
          </a:p>
          <a:p>
            <a:r>
              <a:rPr lang="en-US" dirty="0" smtClean="0"/>
              <a:t>(40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11</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28446681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An extension of the previous experiments on flat blanks involves investigating patched hat profiles. In this particular case, a 22MnB5 patch was welded onto an 8MnB7 main blank. The results show that the hardness decrease of the 8MnB7 main blank plate occurs earlier due to its lower carbon content. </a:t>
            </a:r>
            <a:r>
              <a:rPr lang="en-US" dirty="0" smtClean="0"/>
              <a:t/>
            </a:r>
            <a:br>
              <a:rPr lang="en-US" dirty="0" smtClean="0"/>
            </a:br>
            <a:r>
              <a:rPr lang="en-US" sz="1600" b="0" i="0" kern="1200" dirty="0" smtClean="0">
                <a:solidFill>
                  <a:schemeClr val="tx1"/>
                </a:solidFill>
                <a:effectLst/>
                <a:latin typeface="MB Corpo S Text Office Light" panose="020B0404050000000004" pitchFamily="34" charset="0"/>
                <a:ea typeface="+mn-ea"/>
                <a:cs typeface="+mn-cs"/>
              </a:rPr>
              <a:t>Moreover</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a noticeable decrease in hardness is observed in the covered area of the patch blank. In</a:t>
            </a:r>
            <a:r>
              <a:rPr lang="en-US" sz="1600" b="0" i="0" kern="1200" baseline="0" dirty="0" smtClean="0">
                <a:solidFill>
                  <a:schemeClr val="tx1"/>
                </a:solidFill>
                <a:effectLst/>
                <a:latin typeface="MB Corpo S Text Office Light" panose="020B0404050000000004" pitchFamily="34" charset="0"/>
                <a:ea typeface="+mn-ea"/>
                <a:cs typeface="+mn-cs"/>
              </a:rPr>
              <a:t> addition </a:t>
            </a:r>
            <a:r>
              <a:rPr lang="en-US" sz="1600" b="0" i="0" kern="1200" dirty="0" smtClean="0">
                <a:solidFill>
                  <a:schemeClr val="tx1"/>
                </a:solidFill>
                <a:effectLst/>
                <a:latin typeface="MB Corpo S Text Office Light" panose="020B0404050000000004" pitchFamily="34" charset="0"/>
                <a:ea typeface="+mn-ea"/>
                <a:cs typeface="+mn-cs"/>
              </a:rPr>
              <a:t>we observe a good correlation in the results of simulation and experiments; .</a:t>
            </a:r>
            <a:r>
              <a:rPr lang="en-US" sz="1600" b="0" i="0" kern="1200" baseline="0" dirty="0" smtClean="0">
                <a:solidFill>
                  <a:schemeClr val="tx1"/>
                </a:solidFill>
                <a:effectLst/>
                <a:latin typeface="MB Corpo S Text Office Light" panose="020B0404050000000004" pitchFamily="34" charset="0"/>
                <a:ea typeface="+mn-ea"/>
                <a:cs typeface="+mn-cs"/>
              </a:rPr>
              <a:t> The </a:t>
            </a:r>
            <a:r>
              <a:rPr lang="en-US" sz="1600" b="0" i="0" kern="1200" dirty="0" smtClean="0">
                <a:solidFill>
                  <a:schemeClr val="tx1"/>
                </a:solidFill>
                <a:effectLst/>
                <a:latin typeface="MB Corpo S Text Office Light" panose="020B0404050000000004" pitchFamily="34" charset="0"/>
                <a:ea typeface="+mn-ea"/>
                <a:cs typeface="+mn-cs"/>
              </a:rPr>
              <a:t>deviation in the transition zone can be attributed to differences in sheet thinning. (</a:t>
            </a:r>
            <a:r>
              <a:rPr lang="de-DE" dirty="0" smtClean="0"/>
              <a:t>50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12</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1921951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600" b="0" i="0" kern="1200" dirty="0" smtClean="0">
                <a:solidFill>
                  <a:schemeClr val="tx1"/>
                </a:solidFill>
                <a:effectLst/>
                <a:latin typeface="MB Corpo S Text Office Light" panose="020B0404050000000004" pitchFamily="34" charset="0"/>
                <a:ea typeface="+mn-ea"/>
                <a:cs typeface="+mn-cs"/>
              </a:rPr>
              <a:t>This work is </a:t>
            </a:r>
            <a:r>
              <a:rPr lang="en-US" sz="1600" b="0" i="0" kern="1200" dirty="0" err="1" smtClean="0">
                <a:solidFill>
                  <a:schemeClr val="tx1"/>
                </a:solidFill>
                <a:effectLst/>
                <a:latin typeface="MB Corpo S Text Office Light" panose="020B0404050000000004" pitchFamily="34" charset="0"/>
                <a:ea typeface="+mn-ea"/>
                <a:cs typeface="+mn-cs"/>
              </a:rPr>
              <a:t>devided</a:t>
            </a:r>
            <a:r>
              <a:rPr lang="en-US" sz="1600" b="0" i="0" kern="1200" dirty="0" smtClean="0">
                <a:solidFill>
                  <a:schemeClr val="tx1"/>
                </a:solidFill>
                <a:effectLst/>
                <a:latin typeface="MB Corpo S Text Office Light" panose="020B0404050000000004" pitchFamily="34" charset="0"/>
                <a:ea typeface="+mn-ea"/>
                <a:cs typeface="+mn-cs"/>
              </a:rPr>
              <a:t> into three levels. In the initial section, we were able to demonstrate the varying influence of different materials on phase</a:t>
            </a:r>
            <a:r>
              <a:rPr lang="en-US" sz="1600" b="0" i="0" kern="1200" baseline="0" dirty="0" smtClean="0">
                <a:solidFill>
                  <a:schemeClr val="tx1"/>
                </a:solidFill>
                <a:effectLst/>
                <a:latin typeface="MB Corpo S Text Office Light" panose="020B0404050000000004" pitchFamily="34" charset="0"/>
                <a:ea typeface="+mn-ea"/>
                <a:cs typeface="+mn-cs"/>
              </a:rPr>
              <a:t> transformation and final hardness </a:t>
            </a:r>
            <a:r>
              <a:rPr lang="en-US" sz="1600" b="0" i="0" kern="1200" baseline="0" dirty="0" err="1" smtClean="0">
                <a:solidFill>
                  <a:schemeClr val="tx1"/>
                </a:solidFill>
                <a:effectLst/>
                <a:latin typeface="MB Corpo S Text Office Light" panose="020B0404050000000004" pitchFamily="34" charset="0"/>
                <a:ea typeface="+mn-ea"/>
                <a:cs typeface="+mn-cs"/>
              </a:rPr>
              <a:t>unsing</a:t>
            </a:r>
            <a:r>
              <a:rPr lang="en-US" sz="1600" b="0" i="0" kern="1200" baseline="0" dirty="0" smtClean="0">
                <a:solidFill>
                  <a:schemeClr val="tx1"/>
                </a:solidFill>
                <a:effectLst/>
                <a:latin typeface="MB Corpo S Text Office Light" panose="020B0404050000000004" pitchFamily="34" charset="0"/>
                <a:ea typeface="+mn-ea"/>
                <a:cs typeface="+mn-cs"/>
              </a:rPr>
              <a:t> the </a:t>
            </a:r>
            <a:r>
              <a:rPr lang="en-US" sz="1600" b="0" i="0" kern="1200" dirty="0" err="1" smtClean="0">
                <a:solidFill>
                  <a:schemeClr val="tx1"/>
                </a:solidFill>
                <a:effectLst/>
                <a:latin typeface="MB Corpo S Text Office Light" panose="020B0404050000000004" pitchFamily="34" charset="0"/>
                <a:ea typeface="+mn-ea"/>
                <a:cs typeface="+mn-cs"/>
              </a:rPr>
              <a:t>TemperBox</a:t>
            </a:r>
            <a:r>
              <a:rPr lang="en-US" sz="1600" b="0" i="0" kern="1200" dirty="0" smtClean="0">
                <a:solidFill>
                  <a:schemeClr val="tx1"/>
                </a:solidFill>
                <a:effectLst/>
                <a:latin typeface="MB Corpo S Text Office Light" panose="020B0404050000000004" pitchFamily="34" charset="0"/>
                <a:ea typeface="+mn-ea"/>
                <a:cs typeface="+mn-cs"/>
              </a:rPr>
              <a:t> process, This can be explained by</a:t>
            </a:r>
            <a:r>
              <a:rPr lang="en-US" sz="1600" b="0" i="0" kern="1200" baseline="0" dirty="0" smtClean="0">
                <a:solidFill>
                  <a:schemeClr val="tx1"/>
                </a:solidFill>
                <a:effectLst/>
                <a:latin typeface="MB Corpo S Text Office Light" panose="020B0404050000000004" pitchFamily="34" charset="0"/>
                <a:ea typeface="+mn-ea"/>
                <a:cs typeface="+mn-cs"/>
              </a:rPr>
              <a:t> the</a:t>
            </a:r>
            <a:r>
              <a:rPr lang="en-US" sz="1600" b="0" i="0" kern="1200" dirty="0" smtClean="0">
                <a:solidFill>
                  <a:schemeClr val="tx1"/>
                </a:solidFill>
                <a:effectLst/>
                <a:latin typeface="MB Corpo S Text Office Light" panose="020B0404050000000004" pitchFamily="34" charset="0"/>
                <a:ea typeface="+mn-ea"/>
                <a:cs typeface="+mn-cs"/>
              </a:rPr>
              <a:t> differences in chemical composition. Additionally, we achieved a good</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agreement in calculating the final hardness values in the simulation.</a:t>
            </a:r>
          </a:p>
          <a:p>
            <a:r>
              <a:rPr lang="en-US" sz="1600" b="0" i="0" kern="1200" dirty="0" smtClean="0">
                <a:solidFill>
                  <a:schemeClr val="tx1"/>
                </a:solidFill>
                <a:effectLst/>
                <a:latin typeface="MB Corpo S Text Office Light" panose="020B0404050000000004" pitchFamily="34" charset="0"/>
                <a:ea typeface="+mn-ea"/>
                <a:cs typeface="+mn-cs"/>
              </a:rPr>
              <a:t>Moving on to a more complex stage, we examined blanks with a sheet thickness of 2.25 mm. Our results show that a partial pre-cooling time of 75 s is not sufficient to achieve uniform soft areas. To simulate the hardness curves with good agreement, the heat transfer coefficient must be considered. Lastly,</a:t>
            </a:r>
            <a:r>
              <a:rPr lang="en-US" sz="1600" b="0" i="0" kern="1200" baseline="0" dirty="0" smtClean="0">
                <a:solidFill>
                  <a:schemeClr val="tx1"/>
                </a:solidFill>
                <a:effectLst/>
                <a:latin typeface="MB Corpo S Text Office Light" panose="020B0404050000000004" pitchFamily="34" charset="0"/>
                <a:ea typeface="+mn-ea"/>
                <a:cs typeface="+mn-cs"/>
              </a:rPr>
              <a:t> </a:t>
            </a:r>
            <a:r>
              <a:rPr lang="en-US" sz="1600" b="0" i="0" kern="1200" dirty="0" smtClean="0">
                <a:solidFill>
                  <a:schemeClr val="tx1"/>
                </a:solidFill>
                <a:effectLst/>
                <a:latin typeface="MB Corpo S Text Office Light" panose="020B0404050000000004" pitchFamily="34" charset="0"/>
                <a:ea typeface="+mn-ea"/>
                <a:cs typeface="+mn-cs"/>
              </a:rPr>
              <a:t>we delved into the investigation of a patched hat profile. Even with a total sheet thickness of 2.75 mm, we observed an impact in the hardness of the covered</a:t>
            </a:r>
            <a:r>
              <a:rPr lang="en-US" sz="1600" b="0" i="0" kern="1200" baseline="0" dirty="0" smtClean="0">
                <a:solidFill>
                  <a:schemeClr val="tx1"/>
                </a:solidFill>
                <a:effectLst/>
                <a:latin typeface="MB Corpo S Text Office Light" panose="020B0404050000000004" pitchFamily="34" charset="0"/>
                <a:ea typeface="+mn-ea"/>
                <a:cs typeface="+mn-cs"/>
              </a:rPr>
              <a:t> area. T</a:t>
            </a:r>
            <a:r>
              <a:rPr lang="en-US" sz="1600" b="0" i="0" kern="1200" dirty="0" smtClean="0">
                <a:solidFill>
                  <a:schemeClr val="tx1"/>
                </a:solidFill>
                <a:effectLst/>
                <a:latin typeface="MB Corpo S Text Office Light" panose="020B0404050000000004" pitchFamily="34" charset="0"/>
                <a:ea typeface="+mn-ea"/>
                <a:cs typeface="+mn-cs"/>
              </a:rPr>
              <a:t>he deviation between simulation and experiment in the transition area could be due to differences in thinning. </a:t>
            </a:r>
            <a:r>
              <a:rPr lang="de-DE" dirty="0" smtClean="0"/>
              <a:t>(1 min 45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13</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1427096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5 s</a:t>
            </a:r>
            <a:endParaRPr lang="de-DE" dirty="0"/>
          </a:p>
        </p:txBody>
      </p:sp>
      <p:sp>
        <p:nvSpPr>
          <p:cNvPr id="4" name="Foliennummernplatzhalter 3"/>
          <p:cNvSpPr>
            <a:spLocks noGrp="1"/>
          </p:cNvSpPr>
          <p:nvPr>
            <p:ph type="sldNum" sz="quarter" idx="10"/>
          </p:nvPr>
        </p:nvSpPr>
        <p:spPr/>
        <p:txBody>
          <a:bodyPr/>
          <a:lstStyle/>
          <a:p>
            <a:fld id="{025BDECE-1517-48FD-9E5D-7BE7C8CA5DA5}" type="slidenum">
              <a:rPr lang="de-DE" smtClean="0">
                <a:latin typeface="MB Corpo S Text Office Light" panose="020B0404050000000004" pitchFamily="34" charset="0"/>
              </a:rPr>
              <a:t>14</a:t>
            </a:fld>
            <a:endParaRPr lang="de-DE">
              <a:latin typeface="MB Corpo S Text Office Light" panose="020B0404050000000004" pitchFamily="34" charset="0"/>
            </a:endParaRPr>
          </a:p>
        </p:txBody>
      </p:sp>
    </p:spTree>
    <p:extLst>
      <p:ext uri="{BB962C8B-B14F-4D97-AF65-F5344CB8AC3E}">
        <p14:creationId xmlns:p14="http://schemas.microsoft.com/office/powerpoint/2010/main" val="39897056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folie Standard ohne Claim">
    <p:bg bwMode="black">
      <p:bgRef idx="1001">
        <a:schemeClr val="bg1"/>
      </p:bgRef>
    </p:bg>
    <p:spTree>
      <p:nvGrpSpPr>
        <p:cNvPr id="1" name=""/>
        <p:cNvGrpSpPr/>
        <p:nvPr/>
      </p:nvGrpSpPr>
      <p:grpSpPr>
        <a:xfrm>
          <a:off x="0" y="0"/>
          <a:ext cx="0" cy="0"/>
          <a:chOff x="0" y="0"/>
          <a:chExt cx="0" cy="0"/>
        </a:xfrm>
      </p:grpSpPr>
      <p:pic>
        <p:nvPicPr>
          <p:cNvPr id="12"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Bildplatzhalter"/>
          <p:cNvSpPr>
            <a:spLocks noGrp="1"/>
          </p:cNvSpPr>
          <p:nvPr>
            <p:ph type="pic" sz="quarter" idx="10" hasCustomPrompt="1"/>
          </p:nvPr>
        </p:nvSpPr>
        <p:spPr bwMode="gray">
          <a:xfrm>
            <a:off x="2" y="313201"/>
            <a:ext cx="12193200" cy="3405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5" name="Untertitel"/>
          <p:cNvSpPr>
            <a:spLocks noGrp="1"/>
          </p:cNvSpPr>
          <p:nvPr>
            <p:ph type="subTitle" idx="1" hasCustomPrompt="1"/>
          </p:nvPr>
        </p:nvSpPr>
        <p:spPr bwMode="white">
          <a:xfrm>
            <a:off x="395286" y="5070362"/>
            <a:ext cx="9396000" cy="75600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4" name="Titel"/>
          <p:cNvSpPr>
            <a:spLocks noGrp="1"/>
          </p:cNvSpPr>
          <p:nvPr>
            <p:ph type="ctrTitle" hasCustomPrompt="1"/>
          </p:nvPr>
        </p:nvSpPr>
        <p:spPr bwMode="white">
          <a:xfrm>
            <a:off x="395286" y="3848402"/>
            <a:ext cx="9396000" cy="1044000"/>
          </a:xfrm>
        </p:spPr>
        <p:txBody>
          <a:bodyPr/>
          <a:lstStyle>
            <a:lvl1pPr>
              <a:lnSpc>
                <a:spcPct val="100000"/>
              </a:lnSpc>
              <a:defRPr sz="3600" baseline="0"/>
            </a:lvl1pPr>
          </a:lstStyle>
          <a:p>
            <a:r>
              <a:rPr lang="de-DE" noProof="0" dirty="0" smtClean="0"/>
              <a:t>Präsentationstitel 36 pt über eine Zeile.</a:t>
            </a:r>
            <a:br>
              <a:rPr lang="de-DE" noProof="0" dirty="0" smtClean="0"/>
            </a:br>
            <a:r>
              <a:rPr lang="de-DE" noProof="0" dirty="0" smtClean="0"/>
              <a:t>Zweite Zeile möglich.</a:t>
            </a:r>
            <a:endParaRPr lang="de-DE" noProof="0" dirty="0"/>
          </a:p>
        </p:txBody>
      </p:sp>
    </p:spTree>
    <p:extLst>
      <p:ext uri="{BB962C8B-B14F-4D97-AF65-F5344CB8AC3E}">
        <p14:creationId xmlns:p14="http://schemas.microsoft.com/office/powerpoint/2010/main" val="15877965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 Geteiltes Bild">
    <p:bg bwMode="black">
      <p:bgRef idx="1001">
        <a:schemeClr val="bg1"/>
      </p:bgRef>
    </p:bg>
    <p:spTree>
      <p:nvGrpSpPr>
        <p:cNvPr id="1" name=""/>
        <p:cNvGrpSpPr/>
        <p:nvPr/>
      </p:nvGrpSpPr>
      <p:grpSpPr>
        <a:xfrm>
          <a:off x="0" y="0"/>
          <a:ext cx="0" cy="0"/>
          <a:chOff x="0" y="0"/>
          <a:chExt cx="0" cy="0"/>
        </a:xfrm>
      </p:grpSpPr>
      <p:pic>
        <p:nvPicPr>
          <p:cNvPr id="13"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5" name="Bildplatzhalter 8"/>
          <p:cNvSpPr>
            <a:spLocks noGrp="1"/>
          </p:cNvSpPr>
          <p:nvPr>
            <p:ph type="pic" sz="quarter" idx="10" hasCustomPrompt="1"/>
          </p:nvPr>
        </p:nvSpPr>
        <p:spPr bwMode="gray">
          <a:xfrm>
            <a:off x="2" y="313201"/>
            <a:ext cx="512389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7" name="Bildplatzhalter 8"/>
          <p:cNvSpPr>
            <a:spLocks noGrp="1"/>
          </p:cNvSpPr>
          <p:nvPr>
            <p:ph type="pic" sz="quarter" idx="20" hasCustomPrompt="1"/>
          </p:nvPr>
        </p:nvSpPr>
        <p:spPr bwMode="gray">
          <a:xfrm>
            <a:off x="5195900" y="313200"/>
            <a:ext cx="70009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5" name="Untertitel"/>
          <p:cNvSpPr>
            <a:spLocks noGrp="1"/>
          </p:cNvSpPr>
          <p:nvPr>
            <p:ph type="subTitle" idx="1" hasCustomPrompt="1"/>
          </p:nvPr>
        </p:nvSpPr>
        <p:spPr bwMode="white">
          <a:xfrm>
            <a:off x="395286" y="5070362"/>
            <a:ext cx="9396000" cy="75600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4" name="Titel"/>
          <p:cNvSpPr>
            <a:spLocks noGrp="1"/>
          </p:cNvSpPr>
          <p:nvPr>
            <p:ph type="ctrTitle" hasCustomPrompt="1"/>
          </p:nvPr>
        </p:nvSpPr>
        <p:spPr bwMode="white">
          <a:xfrm>
            <a:off x="395286" y="3848402"/>
            <a:ext cx="9396000" cy="1044000"/>
          </a:xfrm>
        </p:spPr>
        <p:txBody>
          <a:bodyPr/>
          <a:lstStyle>
            <a:lvl1pPr>
              <a:lnSpc>
                <a:spcPct val="100000"/>
              </a:lnSpc>
              <a:defRPr sz="3600" baseline="0"/>
            </a:lvl1pPr>
          </a:lstStyle>
          <a:p>
            <a:r>
              <a:rPr lang="de-DE" noProof="0" dirty="0" smtClean="0"/>
              <a:t>Präsentationstitel 36 </a:t>
            </a:r>
            <a:r>
              <a:rPr lang="de-DE" noProof="0" dirty="0" err="1" smtClean="0"/>
              <a:t>pt</a:t>
            </a:r>
            <a:r>
              <a:rPr lang="de-DE" noProof="0" dirty="0" smtClean="0"/>
              <a:t> über eine Zeile.</a:t>
            </a:r>
            <a:br>
              <a:rPr lang="de-DE" noProof="0" dirty="0" smtClean="0"/>
            </a:br>
            <a:r>
              <a:rPr lang="de-DE" noProof="0" dirty="0" smtClean="0"/>
              <a:t>Zweite Zeile möglich.</a:t>
            </a:r>
            <a:endParaRPr lang="de-DE" noProof="0" dirty="0"/>
          </a:p>
        </p:txBody>
      </p:sp>
    </p:spTree>
    <p:extLst>
      <p:ext uri="{BB962C8B-B14F-4D97-AF65-F5344CB8AC3E}">
        <p14:creationId xmlns:p14="http://schemas.microsoft.com/office/powerpoint/2010/main" val="32098344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folie // 3 Bilder">
    <p:bg bwMode="black">
      <p:bgRef idx="1001">
        <a:schemeClr val="bg1"/>
      </p:bgRef>
    </p:bg>
    <p:spTree>
      <p:nvGrpSpPr>
        <p:cNvPr id="1" name=""/>
        <p:cNvGrpSpPr/>
        <p:nvPr/>
      </p:nvGrpSpPr>
      <p:grpSpPr>
        <a:xfrm>
          <a:off x="0" y="0"/>
          <a:ext cx="0" cy="0"/>
          <a:chOff x="0" y="0"/>
          <a:chExt cx="0" cy="0"/>
        </a:xfrm>
      </p:grpSpPr>
      <p:pic>
        <p:nvPicPr>
          <p:cNvPr id="18"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Untertitel"/>
          <p:cNvSpPr>
            <a:spLocks noGrp="1"/>
          </p:cNvSpPr>
          <p:nvPr>
            <p:ph type="subTitle" idx="1" hasCustomPrompt="1"/>
          </p:nvPr>
        </p:nvSpPr>
        <p:spPr bwMode="white">
          <a:xfrm>
            <a:off x="395286" y="5070362"/>
            <a:ext cx="9396000" cy="75600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4" name="Titel"/>
          <p:cNvSpPr>
            <a:spLocks noGrp="1"/>
          </p:cNvSpPr>
          <p:nvPr>
            <p:ph type="ctrTitle" hasCustomPrompt="1"/>
          </p:nvPr>
        </p:nvSpPr>
        <p:spPr bwMode="white">
          <a:xfrm>
            <a:off x="395286" y="3848402"/>
            <a:ext cx="9396000" cy="1044000"/>
          </a:xfrm>
        </p:spPr>
        <p:txBody>
          <a:bodyPr/>
          <a:lstStyle>
            <a:lvl1pPr>
              <a:lnSpc>
                <a:spcPct val="100000"/>
              </a:lnSpc>
              <a:defRPr sz="3600" baseline="0"/>
            </a:lvl1pPr>
          </a:lstStyle>
          <a:p>
            <a:r>
              <a:rPr lang="de-DE" noProof="0" dirty="0" smtClean="0"/>
              <a:t>Präsentationstitel 36 </a:t>
            </a:r>
            <a:r>
              <a:rPr lang="de-DE" noProof="0" dirty="0" err="1" smtClean="0"/>
              <a:t>pt</a:t>
            </a:r>
            <a:r>
              <a:rPr lang="de-DE" noProof="0" dirty="0" smtClean="0"/>
              <a:t> über eine Zeile.</a:t>
            </a:r>
            <a:br>
              <a:rPr lang="de-DE" noProof="0" dirty="0" smtClean="0"/>
            </a:br>
            <a:r>
              <a:rPr lang="de-DE" noProof="0" dirty="0" smtClean="0"/>
              <a:t>Zweite Zeile möglich.</a:t>
            </a:r>
            <a:endParaRPr lang="de-DE" noProof="0" dirty="0"/>
          </a:p>
        </p:txBody>
      </p:sp>
      <p:sp>
        <p:nvSpPr>
          <p:cNvPr id="10" name="Bildplatzhalter 8"/>
          <p:cNvSpPr>
            <a:spLocks noGrp="1"/>
          </p:cNvSpPr>
          <p:nvPr>
            <p:ph type="pic" sz="quarter" idx="10" hasCustomPrompt="1"/>
          </p:nvPr>
        </p:nvSpPr>
        <p:spPr bwMode="gray">
          <a:xfrm>
            <a:off x="2" y="313201"/>
            <a:ext cx="40140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1" name="Bildplatzhalter 8"/>
          <p:cNvSpPr>
            <a:spLocks noGrp="1"/>
          </p:cNvSpPr>
          <p:nvPr>
            <p:ph type="pic" sz="quarter" idx="21" hasCustomPrompt="1"/>
          </p:nvPr>
        </p:nvSpPr>
        <p:spPr bwMode="gray">
          <a:xfrm>
            <a:off x="4090756" y="313201"/>
            <a:ext cx="40140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 name="Bildplatzhalter 8"/>
          <p:cNvSpPr>
            <a:spLocks noGrp="1"/>
          </p:cNvSpPr>
          <p:nvPr>
            <p:ph type="pic" sz="quarter" idx="22" hasCustomPrompt="1"/>
          </p:nvPr>
        </p:nvSpPr>
        <p:spPr bwMode="gray">
          <a:xfrm>
            <a:off x="8178000" y="313201"/>
            <a:ext cx="40140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Tree>
    <p:extLst>
      <p:ext uri="{BB962C8B-B14F-4D97-AF65-F5344CB8AC3E}">
        <p14:creationId xmlns:p14="http://schemas.microsoft.com/office/powerpoint/2010/main" val="40880077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folie // Bild mittig">
    <p:bg bwMode="black">
      <p:bgRef idx="1001">
        <a:schemeClr val="bg1"/>
      </p:bgRef>
    </p:bg>
    <p:spTree>
      <p:nvGrpSpPr>
        <p:cNvPr id="1" name=""/>
        <p:cNvGrpSpPr/>
        <p:nvPr/>
      </p:nvGrpSpPr>
      <p:grpSpPr>
        <a:xfrm>
          <a:off x="0" y="0"/>
          <a:ext cx="0" cy="0"/>
          <a:chOff x="0" y="0"/>
          <a:chExt cx="0" cy="0"/>
        </a:xfrm>
      </p:grpSpPr>
      <p:pic>
        <p:nvPicPr>
          <p:cNvPr id="13"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 y="0"/>
            <a:ext cx="12193523" cy="6857999"/>
          </a:xfrm>
          <a:prstGeom prst="rect">
            <a:avLst/>
          </a:prstGeom>
          <a:noFill/>
          <a:extLst>
            <a:ext uri="{909E8E84-426E-40DD-AFC4-6F175D3DCCD1}">
              <a14:hiddenFill xmlns:a14="http://schemas.microsoft.com/office/drawing/2010/main">
                <a:solidFill>
                  <a:srgbClr val="FFFFFF"/>
                </a:solidFill>
              </a14:hiddenFill>
            </a:ext>
          </a:extLst>
        </p:spPr>
      </p:pic>
      <p:sp>
        <p:nvSpPr>
          <p:cNvPr id="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Titelbild"/>
          <p:cNvSpPr>
            <a:spLocks noGrp="1"/>
          </p:cNvSpPr>
          <p:nvPr>
            <p:ph type="pic" sz="quarter" idx="10" hasCustomPrompt="1"/>
          </p:nvPr>
        </p:nvSpPr>
        <p:spPr bwMode="gray">
          <a:xfrm>
            <a:off x="2133600" y="0"/>
            <a:ext cx="7622653" cy="6858001"/>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endParaRPr lang="de-DE" noProof="0" dirty="0"/>
          </a:p>
          <a:p>
            <a:r>
              <a:rPr lang="de-DE" noProof="0" dirty="0"/>
              <a:t/>
            </a:r>
            <a:br>
              <a:rPr lang="de-DE" noProof="0" dirty="0"/>
            </a:br>
            <a:endParaRPr lang="de-DE" noProof="0" dirty="0"/>
          </a:p>
          <a:p>
            <a:endParaRPr lang="de-DE" noProof="0" dirty="0"/>
          </a:p>
          <a:p>
            <a:endParaRPr lang="de-DE" noProof="0" dirty="0"/>
          </a:p>
          <a:p>
            <a:r>
              <a:rPr lang="de-DE" noProof="0" dirty="0"/>
              <a:t>Bild einfügen</a:t>
            </a:r>
          </a:p>
        </p:txBody>
      </p:sp>
      <p:sp>
        <p:nvSpPr>
          <p:cNvPr id="15" name="Untertitel der Präsentation"/>
          <p:cNvSpPr>
            <a:spLocks noGrp="1"/>
          </p:cNvSpPr>
          <p:nvPr>
            <p:ph type="subTitle" idx="1" hasCustomPrompt="1"/>
          </p:nvPr>
        </p:nvSpPr>
        <p:spPr bwMode="white">
          <a:xfrm>
            <a:off x="396000" y="1671105"/>
            <a:ext cx="5752126" cy="63699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r>
              <a:rPr lang="de-DE" dirty="0"/>
              <a:t>Zusatztext zur Präsentation </a:t>
            </a:r>
            <a:r>
              <a:rPr lang="de-DE" dirty="0" smtClean="0"/>
              <a:t>16pt</a:t>
            </a:r>
            <a:r>
              <a:rPr lang="de-DE" dirty="0"/>
              <a:t>.</a:t>
            </a:r>
            <a:br>
              <a:rPr lang="de-DE" dirty="0"/>
            </a:br>
            <a:r>
              <a:rPr lang="de-DE" dirty="0"/>
              <a:t>Referent, Abteilung, Ort, Datum</a:t>
            </a:r>
          </a:p>
        </p:txBody>
      </p:sp>
      <p:sp>
        <p:nvSpPr>
          <p:cNvPr id="14" name="Titel der Präsentation"/>
          <p:cNvSpPr>
            <a:spLocks noGrp="1"/>
          </p:cNvSpPr>
          <p:nvPr>
            <p:ph type="ctrTitle" hasCustomPrompt="1"/>
          </p:nvPr>
        </p:nvSpPr>
        <p:spPr bwMode="white">
          <a:xfrm>
            <a:off x="396000" y="441324"/>
            <a:ext cx="5752126" cy="114232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a:t>
            </a:r>
            <a:br>
              <a:rPr lang="de-DE" noProof="0" dirty="0" smtClean="0"/>
            </a:br>
            <a:r>
              <a:rPr lang="de-DE" noProof="0" dirty="0" smtClean="0"/>
              <a:t>über zwei Zeilen.</a:t>
            </a:r>
            <a:endParaRPr lang="de-DE" noProof="0" dirty="0"/>
          </a:p>
        </p:txBody>
      </p:sp>
    </p:spTree>
    <p:extLst>
      <p:ext uri="{BB962C8B-B14F-4D97-AF65-F5344CB8AC3E}">
        <p14:creationId xmlns:p14="http://schemas.microsoft.com/office/powerpoint/2010/main" val="25616970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elfolie // Multipicture">
    <p:bg bwMode="black">
      <p:bgRef idx="1001">
        <a:schemeClr val="bg1"/>
      </p:bgRef>
    </p:bg>
    <p:spTree>
      <p:nvGrpSpPr>
        <p:cNvPr id="1" name=""/>
        <p:cNvGrpSpPr/>
        <p:nvPr/>
      </p:nvGrpSpPr>
      <p:grpSpPr>
        <a:xfrm>
          <a:off x="0" y="0"/>
          <a:ext cx="0" cy="0"/>
          <a:chOff x="0" y="0"/>
          <a:chExt cx="0" cy="0"/>
        </a:xfrm>
      </p:grpSpPr>
      <p:pic>
        <p:nvPicPr>
          <p:cNvPr id="13"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8"/>
          </a:xfrm>
          <a:prstGeom prst="rect">
            <a:avLst/>
          </a:prstGeom>
          <a:noFill/>
          <a:extLst>
            <a:ext uri="{909E8E84-426E-40DD-AFC4-6F175D3DCCD1}">
              <a14:hiddenFill xmlns:a14="http://schemas.microsoft.com/office/drawing/2010/main">
                <a:solidFill>
                  <a:srgbClr val="FFFFFF"/>
                </a:solidFill>
              </a14:hiddenFill>
            </a:ext>
          </a:extLst>
        </p:spPr>
      </p:pic>
      <p:sp>
        <p:nvSpPr>
          <p:cNvPr id="16"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5" name="Bildplatzhalter 8"/>
          <p:cNvSpPr>
            <a:spLocks noGrp="1"/>
          </p:cNvSpPr>
          <p:nvPr>
            <p:ph type="pic" sz="quarter" idx="11" hasCustomPrompt="1"/>
          </p:nvPr>
        </p:nvSpPr>
        <p:spPr bwMode="gray">
          <a:xfrm>
            <a:off x="0" y="0"/>
            <a:ext cx="4800490" cy="3524588"/>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r>
              <a:rPr lang="de-DE" noProof="0" dirty="0"/>
              <a:t>Bild einfügen</a:t>
            </a:r>
          </a:p>
        </p:txBody>
      </p:sp>
      <p:sp>
        <p:nvSpPr>
          <p:cNvPr id="39" name="Bildplatzhalter 8"/>
          <p:cNvSpPr>
            <a:spLocks noGrp="1"/>
          </p:cNvSpPr>
          <p:nvPr>
            <p:ph type="pic" sz="quarter" idx="14" hasCustomPrompt="1"/>
          </p:nvPr>
        </p:nvSpPr>
        <p:spPr bwMode="gray">
          <a:xfrm>
            <a:off x="1128882" y="3587286"/>
            <a:ext cx="6722856" cy="3269573"/>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a:t>
            </a:r>
            <a:r>
              <a:rPr lang="de-DE" noProof="0" dirty="0" smtClean="0"/>
              <a:t>einfügen</a:t>
            </a:r>
            <a:endParaRPr lang="de-DE" noProof="0" dirty="0"/>
          </a:p>
        </p:txBody>
      </p:sp>
      <p:sp>
        <p:nvSpPr>
          <p:cNvPr id="41" name="Bildplatzhalter 8"/>
          <p:cNvSpPr>
            <a:spLocks noGrp="1"/>
          </p:cNvSpPr>
          <p:nvPr>
            <p:ph type="pic" sz="quarter" idx="15" hasCustomPrompt="1"/>
          </p:nvPr>
        </p:nvSpPr>
        <p:spPr bwMode="gray">
          <a:xfrm>
            <a:off x="4858692" y="1286288"/>
            <a:ext cx="2995717"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5" name="Untertitel"/>
          <p:cNvSpPr>
            <a:spLocks noGrp="1"/>
          </p:cNvSpPr>
          <p:nvPr>
            <p:ph type="body" sz="quarter" idx="20" hasCustomPrompt="1"/>
          </p:nvPr>
        </p:nvSpPr>
        <p:spPr bwMode="gray">
          <a:xfrm>
            <a:off x="8074799" y="2382180"/>
            <a:ext cx="3713976" cy="674687"/>
          </a:xfrm>
        </p:spPr>
        <p:txBody>
          <a:bodyPr/>
          <a:lstStyle>
            <a:lvl1pPr>
              <a:lnSpc>
                <a:spcPct val="100000"/>
              </a:lnSpc>
              <a:spcAft>
                <a:spcPts val="0"/>
              </a:spcAft>
              <a:defRPr sz="1600"/>
            </a:lvl1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5" name="Titel"/>
          <p:cNvSpPr>
            <a:spLocks noGrp="1"/>
          </p:cNvSpPr>
          <p:nvPr>
            <p:ph type="ctrTitle" hasCustomPrompt="1"/>
          </p:nvPr>
        </p:nvSpPr>
        <p:spPr bwMode="white">
          <a:xfrm>
            <a:off x="8075613" y="1138422"/>
            <a:ext cx="3713162" cy="122256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über zwei Zeilen.</a:t>
            </a:r>
            <a:endParaRPr lang="de-DE" noProof="0" dirty="0"/>
          </a:p>
        </p:txBody>
      </p:sp>
    </p:spTree>
    <p:extLst>
      <p:ext uri="{BB962C8B-B14F-4D97-AF65-F5344CB8AC3E}">
        <p14:creationId xmlns:p14="http://schemas.microsoft.com/office/powerpoint/2010/main" val="5195035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5" pos="5082" userDrawn="1">
          <p15:clr>
            <a:srgbClr val="A4A3A4"/>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elfolie // Bild links">
    <p:bg bwMode="black">
      <p:bgRef idx="1001">
        <a:schemeClr val="bg1"/>
      </p:bgRef>
    </p:bg>
    <p:spTree>
      <p:nvGrpSpPr>
        <p:cNvPr id="1" name=""/>
        <p:cNvGrpSpPr/>
        <p:nvPr/>
      </p:nvGrpSpPr>
      <p:grpSpPr>
        <a:xfrm>
          <a:off x="0" y="0"/>
          <a:ext cx="0" cy="0"/>
          <a:chOff x="0" y="0"/>
          <a:chExt cx="0" cy="0"/>
        </a:xfrm>
      </p:grpSpPr>
      <p:pic>
        <p:nvPicPr>
          <p:cNvPr id="17"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8"/>
          </a:xfrm>
          <a:prstGeom prst="rect">
            <a:avLst/>
          </a:prstGeom>
          <a:noFill/>
          <a:extLst>
            <a:ext uri="{909E8E84-426E-40DD-AFC4-6F175D3DCCD1}">
              <a14:hiddenFill xmlns:a14="http://schemas.microsoft.com/office/drawing/2010/main">
                <a:solidFill>
                  <a:srgbClr val="FFFFFF"/>
                </a:solidFill>
              </a14:hiddenFill>
            </a:ext>
          </a:extLst>
        </p:spPr>
      </p:pic>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0" name="Bildplatzhalter 8"/>
          <p:cNvSpPr>
            <a:spLocks noGrp="1"/>
          </p:cNvSpPr>
          <p:nvPr>
            <p:ph type="pic" sz="quarter" idx="10" hasCustomPrompt="1"/>
          </p:nvPr>
        </p:nvSpPr>
        <p:spPr bwMode="gray">
          <a:xfrm>
            <a:off x="396001" y="-1"/>
            <a:ext cx="7463399" cy="6858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r>
              <a:rPr lang="de-DE" noProof="0" dirty="0"/>
              <a:t>Bild einfügen</a:t>
            </a:r>
          </a:p>
        </p:txBody>
      </p:sp>
      <p:sp>
        <p:nvSpPr>
          <p:cNvPr id="9" name="Untertitel"/>
          <p:cNvSpPr>
            <a:spLocks noGrp="1"/>
          </p:cNvSpPr>
          <p:nvPr>
            <p:ph type="body" sz="quarter" idx="20" hasCustomPrompt="1"/>
          </p:nvPr>
        </p:nvSpPr>
        <p:spPr bwMode="gray">
          <a:xfrm>
            <a:off x="8074799" y="2382180"/>
            <a:ext cx="3713976" cy="674687"/>
          </a:xfrm>
        </p:spPr>
        <p:txBody>
          <a:bodyPr/>
          <a:lstStyle>
            <a:lvl1pPr>
              <a:lnSpc>
                <a:spcPct val="100000"/>
              </a:lnSpc>
              <a:spcAft>
                <a:spcPts val="0"/>
              </a:spcAft>
              <a:defRPr sz="1600"/>
            </a:lvl1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0" name="Titel"/>
          <p:cNvSpPr>
            <a:spLocks noGrp="1"/>
          </p:cNvSpPr>
          <p:nvPr>
            <p:ph type="ctrTitle" hasCustomPrompt="1"/>
          </p:nvPr>
        </p:nvSpPr>
        <p:spPr bwMode="white">
          <a:xfrm>
            <a:off x="8075613" y="1138422"/>
            <a:ext cx="3713162" cy="122256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über zwei Zeilen.</a:t>
            </a:r>
            <a:endParaRPr lang="de-DE" noProof="0" dirty="0"/>
          </a:p>
        </p:txBody>
      </p:sp>
    </p:spTree>
    <p:extLst>
      <p:ext uri="{BB962C8B-B14F-4D97-AF65-F5344CB8AC3E}">
        <p14:creationId xmlns:p14="http://schemas.microsoft.com/office/powerpoint/2010/main" val="3600446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2" pos="5087">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elfolie // Video links">
    <p:bg bwMode="black">
      <p:bgRef idx="1001">
        <a:schemeClr val="bg1"/>
      </p:bgRef>
    </p:bg>
    <p:spTree>
      <p:nvGrpSpPr>
        <p:cNvPr id="1" name=""/>
        <p:cNvGrpSpPr/>
        <p:nvPr/>
      </p:nvGrpSpPr>
      <p:grpSpPr>
        <a:xfrm>
          <a:off x="0" y="0"/>
          <a:ext cx="0" cy="0"/>
          <a:chOff x="0" y="0"/>
          <a:chExt cx="0" cy="0"/>
        </a:xfrm>
      </p:grpSpPr>
      <p:pic>
        <p:nvPicPr>
          <p:cNvPr id="13"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8"/>
          </a:xfrm>
          <a:prstGeom prst="rect">
            <a:avLst/>
          </a:prstGeom>
          <a:noFill/>
          <a:extLst>
            <a:ext uri="{909E8E84-426E-40DD-AFC4-6F175D3DCCD1}">
              <a14:hiddenFill xmlns:a14="http://schemas.microsoft.com/office/drawing/2010/main">
                <a:solidFill>
                  <a:srgbClr val="FFFFFF"/>
                </a:solidFill>
              </a14:hiddenFill>
            </a:ext>
          </a:extLst>
        </p:spPr>
      </p:pic>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Textplatzhalter 4"/>
          <p:cNvSpPr>
            <a:spLocks noGrp="1"/>
          </p:cNvSpPr>
          <p:nvPr>
            <p:ph type="body" sz="quarter" idx="20" hasCustomPrompt="1"/>
          </p:nvPr>
        </p:nvSpPr>
        <p:spPr bwMode="gray">
          <a:xfrm>
            <a:off x="8074799" y="2382180"/>
            <a:ext cx="3713976" cy="674687"/>
          </a:xfrm>
        </p:spPr>
        <p:txBody>
          <a:bodyPr/>
          <a:lstStyle>
            <a:lvl1pPr>
              <a:lnSpc>
                <a:spcPct val="100000"/>
              </a:lnSpc>
              <a:spcAft>
                <a:spcPts val="0"/>
              </a:spcAft>
              <a:defRPr sz="1600"/>
            </a:lvl1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0" name="Titel 1"/>
          <p:cNvSpPr>
            <a:spLocks noGrp="1"/>
          </p:cNvSpPr>
          <p:nvPr>
            <p:ph type="ctrTitle" hasCustomPrompt="1"/>
          </p:nvPr>
        </p:nvSpPr>
        <p:spPr bwMode="white">
          <a:xfrm>
            <a:off x="8075613" y="1138422"/>
            <a:ext cx="3713162" cy="122256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über zwei Zeilen.</a:t>
            </a:r>
            <a:endParaRPr lang="de-DE" noProof="0" dirty="0"/>
          </a:p>
        </p:txBody>
      </p:sp>
      <p:sp>
        <p:nvSpPr>
          <p:cNvPr id="3" name="Medienplatzhalter 2"/>
          <p:cNvSpPr>
            <a:spLocks noGrp="1"/>
          </p:cNvSpPr>
          <p:nvPr>
            <p:ph type="media" sz="quarter" idx="21"/>
          </p:nvPr>
        </p:nvSpPr>
        <p:spPr>
          <a:xfrm>
            <a:off x="400050" y="0"/>
            <a:ext cx="7462800" cy="6858000"/>
          </a:xfrm>
          <a:solidFill>
            <a:schemeClr val="bg1">
              <a:lumMod val="85000"/>
              <a:lumOff val="15000"/>
            </a:schemeClr>
          </a:solidFill>
        </p:spPr>
        <p:txBody>
          <a:bodyPr/>
          <a:lstStyle>
            <a:lvl1pPr algn="ctr">
              <a:defRPr/>
            </a:lvl1pPr>
          </a:lstStyle>
          <a:p>
            <a:r>
              <a:rPr lang="de-DE" smtClean="0"/>
              <a:t>Mediaclip durch Klicken auf Symbol hinzufügen</a:t>
            </a:r>
            <a:endParaRPr lang="de-DE" dirty="0"/>
          </a:p>
        </p:txBody>
      </p:sp>
    </p:spTree>
    <p:extLst>
      <p:ext uri="{BB962C8B-B14F-4D97-AF65-F5344CB8AC3E}">
        <p14:creationId xmlns:p14="http://schemas.microsoft.com/office/powerpoint/2010/main" val="2407436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2" pos="5087">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nhalt Standard">
    <p:spTree>
      <p:nvGrpSpPr>
        <p:cNvPr id="1" name=""/>
        <p:cNvGrpSpPr/>
        <p:nvPr/>
      </p:nvGrpSpPr>
      <p:grpSpPr>
        <a:xfrm>
          <a:off x="0" y="0"/>
          <a:ext cx="0" cy="0"/>
          <a:chOff x="0" y="0"/>
          <a:chExt cx="0" cy="0"/>
        </a:xfrm>
      </p:grpSpPr>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Inhaltsplatzhalter"/>
          <p:cNvSpPr>
            <a:spLocks noGrp="1"/>
          </p:cNvSpPr>
          <p:nvPr>
            <p:ph sz="quarter" idx="14" hasCustomPrompt="1"/>
          </p:nvPr>
        </p:nvSpPr>
        <p:spPr>
          <a:xfrm>
            <a:off x="395287" y="1511301"/>
            <a:ext cx="113976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4732140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Standard mit Inhaltunterschrift">
    <p:spTree>
      <p:nvGrpSpPr>
        <p:cNvPr id="1" name=""/>
        <p:cNvGrpSpPr/>
        <p:nvPr/>
      </p:nvGrpSpPr>
      <p:grpSpPr>
        <a:xfrm>
          <a:off x="0" y="0"/>
          <a:ext cx="0" cy="0"/>
          <a:chOff x="0" y="0"/>
          <a:chExt cx="0" cy="0"/>
        </a:xfrm>
      </p:grpSpPr>
      <p:sp>
        <p:nvSpPr>
          <p:cNvPr id="22"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4"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9" name="Inhaltunterschrift"/>
          <p:cNvSpPr>
            <a:spLocks noGrp="1"/>
          </p:cNvSpPr>
          <p:nvPr>
            <p:ph type="body" sz="quarter" idx="20" hasCustomPrompt="1"/>
          </p:nvPr>
        </p:nvSpPr>
        <p:spPr>
          <a:xfrm>
            <a:off x="396000" y="6030980"/>
            <a:ext cx="113976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Inhaltunterschrift </a:t>
            </a:r>
            <a:r>
              <a:rPr lang="de-DE" noProof="0" dirty="0" err="1" smtClean="0"/>
              <a:t>Corpo</a:t>
            </a:r>
            <a:r>
              <a:rPr lang="de-DE" noProof="0" dirty="0" smtClean="0"/>
              <a:t> S Text Light 16 </a:t>
            </a:r>
            <a:r>
              <a:rPr lang="de-DE" noProof="0" dirty="0" err="1" smtClean="0"/>
              <a:t>pt</a:t>
            </a:r>
            <a:r>
              <a:rPr lang="de-DE" noProof="0" dirty="0" smtClean="0"/>
              <a:t>.</a:t>
            </a:r>
            <a:endParaRPr lang="de-DE" noProof="0" dirty="0"/>
          </a:p>
        </p:txBody>
      </p:sp>
      <p:sp>
        <p:nvSpPr>
          <p:cNvPr id="15" name="Inhaltsplatzhalter"/>
          <p:cNvSpPr>
            <a:spLocks noGrp="1"/>
          </p:cNvSpPr>
          <p:nvPr>
            <p:ph sz="quarter" idx="14" hasCustomPrompt="1"/>
          </p:nvPr>
        </p:nvSpPr>
        <p:spPr>
          <a:xfrm>
            <a:off x="395287" y="1511301"/>
            <a:ext cx="11397600" cy="4406899"/>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42073018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Standard zweispaltig">
    <p:spTree>
      <p:nvGrpSpPr>
        <p:cNvPr id="1" name=""/>
        <p:cNvGrpSpPr/>
        <p:nvPr/>
      </p:nvGrpSpPr>
      <p:grpSpPr>
        <a:xfrm>
          <a:off x="0" y="0"/>
          <a:ext cx="0" cy="0"/>
          <a:chOff x="0" y="0"/>
          <a:chExt cx="0" cy="0"/>
        </a:xfrm>
      </p:grpSpPr>
      <p:sp>
        <p:nvSpPr>
          <p:cNvPr id="2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Inhalt rechts"/>
          <p:cNvSpPr>
            <a:spLocks noGrp="1"/>
          </p:cNvSpPr>
          <p:nvPr>
            <p:ph sz="quarter" idx="20" hasCustomPrompt="1"/>
          </p:nvPr>
        </p:nvSpPr>
        <p:spPr>
          <a:xfrm>
            <a:off x="6211276" y="1511301"/>
            <a:ext cx="55800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5" name="Inhalt links"/>
          <p:cNvSpPr>
            <a:spLocks noGrp="1"/>
          </p:cNvSpPr>
          <p:nvPr>
            <p:ph sz="quarter" idx="14" hasCustomPrompt="1"/>
          </p:nvPr>
        </p:nvSpPr>
        <p:spPr>
          <a:xfrm>
            <a:off x="395287" y="1511301"/>
            <a:ext cx="55800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7972371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halt Überschrift einzeilig">
    <p:spTree>
      <p:nvGrpSpPr>
        <p:cNvPr id="1" name=""/>
        <p:cNvGrpSpPr/>
        <p:nvPr/>
      </p:nvGrpSpPr>
      <p:grpSpPr>
        <a:xfrm>
          <a:off x="0" y="0"/>
          <a:ext cx="0" cy="0"/>
          <a:chOff x="0" y="0"/>
          <a:chExt cx="0" cy="0"/>
        </a:xfrm>
      </p:grpSpPr>
      <p:sp>
        <p:nvSpPr>
          <p:cNvPr id="16"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8" name="Inhalt"/>
          <p:cNvSpPr>
            <a:spLocks noGrp="1"/>
          </p:cNvSpPr>
          <p:nvPr>
            <p:ph sz="quarter" idx="14" hasCustomPrompt="1"/>
          </p:nvPr>
        </p:nvSpPr>
        <p:spPr>
          <a:xfrm>
            <a:off x="395287" y="1511301"/>
            <a:ext cx="113976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5" name="Folientitel"/>
          <p:cNvSpPr>
            <a:spLocks noGrp="1"/>
          </p:cNvSpPr>
          <p:nvPr>
            <p:ph type="title" hasCustomPrompt="1"/>
          </p:nvPr>
        </p:nvSpPr>
        <p:spPr>
          <a:xfrm>
            <a:off x="395290" y="368300"/>
            <a:ext cx="11396660" cy="1008360"/>
          </a:xfrm>
        </p:spPr>
        <p:txBody>
          <a:bodyPr/>
          <a:lstStyle>
            <a:lvl1pPr>
              <a:defRPr sz="4800"/>
            </a:lvl1pPr>
          </a:lstStyle>
          <a:p>
            <a:r>
              <a:rPr lang="de-DE" noProof="0" dirty="0"/>
              <a:t>Headline </a:t>
            </a:r>
            <a:r>
              <a:rPr lang="de-DE" noProof="0" dirty="0" smtClean="0"/>
              <a:t>einzeilig </a:t>
            </a:r>
            <a:r>
              <a:rPr lang="de-DE" noProof="0" dirty="0"/>
              <a:t>in </a:t>
            </a:r>
            <a:r>
              <a:rPr lang="de-DE" noProof="0" dirty="0" err="1" smtClean="0"/>
              <a:t>Corpo</a:t>
            </a:r>
            <a:r>
              <a:rPr lang="de-DE" noProof="0" dirty="0" smtClean="0"/>
              <a:t> A Title Condensed in 48 </a:t>
            </a:r>
            <a:r>
              <a:rPr lang="de-DE" noProof="0" dirty="0" err="1"/>
              <a:t>pt</a:t>
            </a:r>
            <a:r>
              <a:rPr lang="de-DE" noProof="0" dirty="0" smtClean="0"/>
              <a:t>.</a:t>
            </a:r>
            <a:endParaRPr lang="de-DE" noProof="0" dirty="0"/>
          </a:p>
        </p:txBody>
      </p:sp>
      <p:sp>
        <p:nvSpPr>
          <p:cNvPr id="1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8450083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halt Tabelle">
    <p:spTree>
      <p:nvGrpSpPr>
        <p:cNvPr id="1" name=""/>
        <p:cNvGrpSpPr/>
        <p:nvPr/>
      </p:nvGrpSpPr>
      <p:grpSpPr>
        <a:xfrm>
          <a:off x="0" y="0"/>
          <a:ext cx="0" cy="0"/>
          <a:chOff x="0" y="0"/>
          <a:chExt cx="0" cy="0"/>
        </a:xfrm>
      </p:grpSpPr>
      <p:sp>
        <p:nvSpPr>
          <p:cNvPr id="15"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0" name="Tabellenunterschrift"/>
          <p:cNvSpPr>
            <a:spLocks noGrp="1"/>
          </p:cNvSpPr>
          <p:nvPr>
            <p:ph type="body" sz="quarter" idx="22" hasCustomPrompt="1"/>
          </p:nvPr>
        </p:nvSpPr>
        <p:spPr>
          <a:xfrm>
            <a:off x="396000" y="5327650"/>
            <a:ext cx="11397600" cy="1098551"/>
          </a:xfrm>
        </p:spPr>
        <p:txBody>
          <a:bodyPr/>
          <a:lstStyle>
            <a:lvl1pPr marL="0" indent="0">
              <a:spcAft>
                <a:spcPts val="0"/>
              </a:spcAft>
              <a:buFont typeface="Arial" panose="020B0604020202020204" pitchFamily="34" charset="0"/>
              <a:buNone/>
              <a:defRPr sz="1600" baseline="0"/>
            </a:lvl1pPr>
            <a:lvl2pPr marL="285750" indent="-285750">
              <a:spcAft>
                <a:spcPts val="0"/>
              </a:spcAft>
              <a:buFont typeface="Arial" panose="020B0604020202020204" pitchFamily="34" charset="0"/>
              <a:buChar char="•"/>
              <a:defRPr sz="1600"/>
            </a:lvl2pPr>
            <a:lvl3pPr marL="285750" indent="-285750">
              <a:spcAft>
                <a:spcPts val="0"/>
              </a:spcAft>
              <a:buFont typeface="Arial" panose="020B0604020202020204" pitchFamily="34" charset="0"/>
              <a:buChar char="•"/>
              <a:defRPr sz="1600"/>
            </a:lvl3pPr>
            <a:lvl4pPr marL="285750" indent="-285750">
              <a:spcAft>
                <a:spcPts val="0"/>
              </a:spcAft>
              <a:buFont typeface="Arial" panose="020B0604020202020204" pitchFamily="34" charset="0"/>
              <a:buChar char="•"/>
              <a:defRPr sz="1500"/>
            </a:lvl4pPr>
            <a:lvl5pPr marL="0" indent="0">
              <a:spcAft>
                <a:spcPts val="0"/>
              </a:spcAft>
              <a:buNone/>
              <a:defRPr sz="1500"/>
            </a:lvl5pPr>
            <a:lvl6pPr marL="0" indent="0">
              <a:spcAft>
                <a:spcPts val="0"/>
              </a:spcAft>
              <a:buNone/>
              <a:defRPr sz="1500"/>
            </a:lvl6pPr>
            <a:lvl7pPr marL="0" indent="0">
              <a:spcAft>
                <a:spcPts val="0"/>
              </a:spcAft>
              <a:buNone/>
              <a:defRPr sz="1500"/>
            </a:lvl7pPr>
            <a:lvl8pPr marL="0" indent="0">
              <a:spcAft>
                <a:spcPts val="0"/>
              </a:spcAft>
              <a:buNone/>
              <a:defRPr sz="1500"/>
            </a:lvl8pPr>
            <a:lvl9pPr marL="0" indent="0">
              <a:spcAft>
                <a:spcPts val="0"/>
              </a:spcAft>
              <a:buNone/>
              <a:defRPr sz="1500"/>
            </a:lvl9pPr>
          </a:lstStyle>
          <a:p>
            <a:pPr lvl="0"/>
            <a:r>
              <a:rPr lang="de-DE" noProof="0" dirty="0"/>
              <a:t>Tabellenunterschriften in </a:t>
            </a:r>
            <a:r>
              <a:rPr lang="de-DE" noProof="0" dirty="0" err="1" smtClean="0"/>
              <a:t>Corpo</a:t>
            </a:r>
            <a:r>
              <a:rPr lang="de-DE" noProof="0" dirty="0" smtClean="0"/>
              <a:t> S Text </a:t>
            </a:r>
            <a:r>
              <a:rPr lang="de-DE" noProof="0" dirty="0"/>
              <a:t>in </a:t>
            </a:r>
            <a:r>
              <a:rPr lang="de-DE" noProof="0" dirty="0" smtClean="0"/>
              <a:t>16 </a:t>
            </a:r>
            <a:r>
              <a:rPr lang="de-DE" noProof="0" dirty="0"/>
              <a:t>pt. einfügen </a:t>
            </a:r>
            <a:endParaRPr lang="de-DE" noProof="0" dirty="0" smtClean="0"/>
          </a:p>
          <a:p>
            <a:pPr lvl="1"/>
            <a:r>
              <a:rPr lang="de-DE" noProof="0" dirty="0" smtClean="0"/>
              <a:t>Zweite Ebene</a:t>
            </a:r>
          </a:p>
          <a:p>
            <a:pPr lvl="1"/>
            <a:r>
              <a:rPr lang="de-DE" noProof="0" dirty="0" err="1" smtClean="0"/>
              <a:t>Lorem</a:t>
            </a:r>
            <a:r>
              <a:rPr lang="de-DE" noProof="0" dirty="0" smtClean="0"/>
              <a:t> </a:t>
            </a:r>
            <a:r>
              <a:rPr lang="de-DE" noProof="0" dirty="0" err="1" smtClean="0"/>
              <a:t>Ipsum</a:t>
            </a:r>
            <a:endParaRPr lang="de-DE" noProof="0" dirty="0" smtClean="0"/>
          </a:p>
        </p:txBody>
      </p:sp>
      <p:sp>
        <p:nvSpPr>
          <p:cNvPr id="17" name="Tabellenplatzhalter"/>
          <p:cNvSpPr>
            <a:spLocks noGrp="1"/>
          </p:cNvSpPr>
          <p:nvPr>
            <p:ph type="tbl" sz="quarter" idx="20" hasCustomPrompt="1"/>
          </p:nvPr>
        </p:nvSpPr>
        <p:spPr bwMode="ltGray">
          <a:xfrm>
            <a:off x="396000" y="2484000"/>
            <a:ext cx="11397600" cy="2700000"/>
          </a:xfrm>
          <a:solidFill>
            <a:schemeClr val="bg1">
              <a:lumMod val="85000"/>
              <a:lumOff val="15000"/>
            </a:schemeClr>
          </a:solidFill>
        </p:spPr>
        <p:txBody>
          <a:bodyPr/>
          <a:lstStyle>
            <a:lvl1pPr algn="ctr">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Tabelle einfügen</a:t>
            </a:r>
          </a:p>
        </p:txBody>
      </p:sp>
      <p:sp>
        <p:nvSpPr>
          <p:cNvPr id="19" name="Tabellenüberschrift"/>
          <p:cNvSpPr>
            <a:spLocks noGrp="1"/>
          </p:cNvSpPr>
          <p:nvPr>
            <p:ph type="body" sz="quarter" idx="21" hasCustomPrompt="1"/>
          </p:nvPr>
        </p:nvSpPr>
        <p:spPr>
          <a:xfrm>
            <a:off x="396000" y="1957137"/>
            <a:ext cx="11397600" cy="274864"/>
          </a:xfrm>
        </p:spPr>
        <p:txBody>
          <a:bodyPr/>
          <a:lstStyle>
            <a:lvl1pPr>
              <a:spcAft>
                <a:spcPts val="0"/>
              </a:spcAft>
              <a:defRPr b="1" baseline="0">
                <a:latin typeface="MB Corpo S Text Office" panose="020B0504050000000004" pitchFamily="34" charset="0"/>
              </a:defRPr>
            </a:lvl1pPr>
            <a:lvl2pPr marL="0" indent="0">
              <a:spcAft>
                <a:spcPts val="0"/>
              </a:spcAft>
              <a:buNone/>
              <a:defRPr sz="2000" b="1"/>
            </a:lvl2pPr>
            <a:lvl3pPr marL="0" indent="0">
              <a:spcAft>
                <a:spcPts val="0"/>
              </a:spcAft>
              <a:buNone/>
              <a:defRPr sz="2000" b="1"/>
            </a:lvl3pPr>
            <a:lvl4pPr marL="0" indent="0">
              <a:spcAft>
                <a:spcPts val="0"/>
              </a:spcAft>
              <a:buNone/>
              <a:defRPr sz="2000" b="1"/>
            </a:lvl4pPr>
            <a:lvl5pPr marL="0" indent="0">
              <a:spcAft>
                <a:spcPts val="0"/>
              </a:spcAft>
              <a:buNone/>
              <a:defRPr sz="2000" b="1"/>
            </a:lvl5pPr>
            <a:lvl6pPr marL="0" indent="0">
              <a:spcAft>
                <a:spcPts val="0"/>
              </a:spcAft>
              <a:buNone/>
              <a:defRPr sz="2000" b="1"/>
            </a:lvl6pPr>
            <a:lvl7pPr marL="0" indent="0">
              <a:spcAft>
                <a:spcPts val="0"/>
              </a:spcAft>
              <a:buNone/>
              <a:defRPr sz="2000" b="1"/>
            </a:lvl7pPr>
            <a:lvl8pPr marL="0" indent="0">
              <a:spcAft>
                <a:spcPts val="0"/>
              </a:spcAft>
              <a:buNone/>
              <a:defRPr sz="2000" b="1"/>
            </a:lvl8pPr>
            <a:lvl9pPr marL="0" indent="0">
              <a:spcAft>
                <a:spcPts val="0"/>
              </a:spcAft>
              <a:buNone/>
              <a:defRPr sz="2000" b="1"/>
            </a:lvl9pPr>
          </a:lstStyle>
          <a:p>
            <a:pPr lvl="0"/>
            <a:r>
              <a:rPr lang="de-DE" noProof="0" dirty="0"/>
              <a:t>Tabellenüberschrift in </a:t>
            </a:r>
            <a:r>
              <a:rPr lang="de-DE" noProof="0" dirty="0" smtClean="0"/>
              <a:t>Corpo S Text </a:t>
            </a:r>
            <a:r>
              <a:rPr lang="de-DE" noProof="0" dirty="0" err="1" smtClean="0"/>
              <a:t>Bold</a:t>
            </a:r>
            <a:r>
              <a:rPr lang="de-DE" noProof="0" dirty="0" smtClean="0"/>
              <a:t> in </a:t>
            </a:r>
            <a:r>
              <a:rPr lang="de-DE" noProof="0" dirty="0"/>
              <a:t>20 pt. </a:t>
            </a:r>
            <a:r>
              <a:rPr lang="de-DE" noProof="0" dirty="0" smtClean="0"/>
              <a:t>einfügen</a:t>
            </a:r>
            <a:endParaRPr lang="de-DE" noProof="0" dirty="0"/>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8961905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halt // eingerückt">
    <p:spTree>
      <p:nvGrpSpPr>
        <p:cNvPr id="1" name=""/>
        <p:cNvGrpSpPr/>
        <p:nvPr/>
      </p:nvGrpSpPr>
      <p:grpSpPr>
        <a:xfrm>
          <a:off x="0" y="0"/>
          <a:ext cx="0" cy="0"/>
          <a:chOff x="0" y="0"/>
          <a:chExt cx="0" cy="0"/>
        </a:xfrm>
      </p:grpSpPr>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6" name="Inhaltsplatzhalter"/>
          <p:cNvSpPr>
            <a:spLocks noGrp="1"/>
          </p:cNvSpPr>
          <p:nvPr>
            <p:ph sz="quarter" idx="20"/>
          </p:nvPr>
        </p:nvSpPr>
        <p:spPr>
          <a:xfrm>
            <a:off x="1485900" y="2249431"/>
            <a:ext cx="8505825" cy="3884669"/>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Folientitel"/>
          <p:cNvSpPr>
            <a:spLocks noGrp="1"/>
          </p:cNvSpPr>
          <p:nvPr>
            <p:ph type="title" hasCustomPrompt="1"/>
          </p:nvPr>
        </p:nvSpPr>
        <p:spPr>
          <a:xfrm>
            <a:off x="1486385" y="1070548"/>
            <a:ext cx="850534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7751237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halt // zentriert">
    <p:spTree>
      <p:nvGrpSpPr>
        <p:cNvPr id="1" name=""/>
        <p:cNvGrpSpPr/>
        <p:nvPr/>
      </p:nvGrpSpPr>
      <p:grpSpPr>
        <a:xfrm>
          <a:off x="0" y="0"/>
          <a:ext cx="0" cy="0"/>
          <a:chOff x="0" y="0"/>
          <a:chExt cx="0" cy="0"/>
        </a:xfrm>
      </p:grpSpPr>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6" name="Inhaltsplatzhalter"/>
          <p:cNvSpPr>
            <a:spLocks noGrp="1"/>
          </p:cNvSpPr>
          <p:nvPr>
            <p:ph sz="quarter" idx="20"/>
          </p:nvPr>
        </p:nvSpPr>
        <p:spPr>
          <a:xfrm>
            <a:off x="1879554" y="1690388"/>
            <a:ext cx="8432892" cy="4709212"/>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3" name="Folientitel"/>
          <p:cNvSpPr>
            <a:spLocks noGrp="1"/>
          </p:cNvSpPr>
          <p:nvPr>
            <p:ph type="title" hasCustomPrompt="1"/>
          </p:nvPr>
        </p:nvSpPr>
        <p:spPr>
          <a:xfrm>
            <a:off x="1879554" y="465439"/>
            <a:ext cx="8432892"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5151112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halt Standard weiße box">
    <p:spTree>
      <p:nvGrpSpPr>
        <p:cNvPr id="1" name=""/>
        <p:cNvGrpSpPr/>
        <p:nvPr/>
      </p:nvGrpSpPr>
      <p:grpSpPr>
        <a:xfrm>
          <a:off x="0" y="0"/>
          <a:ext cx="0" cy="0"/>
          <a:chOff x="0" y="0"/>
          <a:chExt cx="0" cy="0"/>
        </a:xfrm>
      </p:grpSpPr>
      <p:sp>
        <p:nvSpPr>
          <p:cNvPr id="12"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Inhaltsplatzhalter"/>
          <p:cNvSpPr>
            <a:spLocks noGrp="1"/>
          </p:cNvSpPr>
          <p:nvPr>
            <p:ph sz="quarter" idx="14" hasCustomPrompt="1"/>
          </p:nvPr>
        </p:nvSpPr>
        <p:spPr bwMode="ltGray">
          <a:xfrm>
            <a:off x="395288" y="1511301"/>
            <a:ext cx="11399837" cy="4914900"/>
          </a:xfrm>
          <a:solidFill>
            <a:schemeClr val="tx1"/>
          </a:solidFill>
        </p:spPr>
        <p:txBody>
          <a:bodyPr lIns="72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de-DE" noProof="0" dirty="0"/>
              <a:t>Inhalt oder Text in </a:t>
            </a:r>
            <a:r>
              <a:rPr lang="de-DE" noProof="0" dirty="0" err="1" smtClean="0"/>
              <a:t>Corpo</a:t>
            </a:r>
            <a:r>
              <a:rPr lang="de-DE" noProof="0" dirty="0" smtClean="0"/>
              <a:t> S Text Light in </a:t>
            </a:r>
            <a:r>
              <a:rPr lang="de-DE" noProof="0" dirty="0"/>
              <a:t>20 pt. einfügen </a:t>
            </a:r>
            <a:r>
              <a:rPr lang="de-DE" noProof="0" dirty="0" smtClean="0"/>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544922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1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3" name="Inhaltsplatzhalter"/>
          <p:cNvSpPr>
            <a:spLocks noGrp="1"/>
          </p:cNvSpPr>
          <p:nvPr>
            <p:ph sz="quarter" idx="14" hasCustomPrompt="1"/>
          </p:nvPr>
        </p:nvSpPr>
        <p:spPr>
          <a:xfrm>
            <a:off x="1427737" y="3127155"/>
            <a:ext cx="4643717" cy="2016345"/>
          </a:xfrm>
        </p:spPr>
        <p:txBody>
          <a:bodyPr/>
          <a:lstStyle>
            <a:lvl1pPr>
              <a:defRPr baseline="0"/>
            </a:lvl1pPr>
          </a:lstStyle>
          <a:p>
            <a:pPr lvl="0"/>
            <a:r>
              <a:rPr lang="de-DE" noProof="0" dirty="0"/>
              <a:t>Inhalt oder Text in </a:t>
            </a:r>
            <a:r>
              <a:rPr lang="de-DE" noProof="0" dirty="0" err="1" smtClean="0"/>
              <a:t>Corpo</a:t>
            </a:r>
            <a:r>
              <a:rPr lang="de-DE" noProof="0" dirty="0" smtClean="0"/>
              <a:t> S Text Light.</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a:t>
            </a:r>
            <a:r>
              <a:rPr lang="de-DE" noProof="0" dirty="0" smtClean="0"/>
              <a:t>Ebene</a:t>
            </a:r>
            <a:endParaRPr lang="de-DE" noProof="0" dirty="0"/>
          </a:p>
        </p:txBody>
      </p:sp>
      <p:sp>
        <p:nvSpPr>
          <p:cNvPr id="12" name="Folientitel"/>
          <p:cNvSpPr>
            <a:spLocks noGrp="1"/>
          </p:cNvSpPr>
          <p:nvPr>
            <p:ph type="title" hasCustomPrompt="1"/>
          </p:nvPr>
        </p:nvSpPr>
        <p:spPr>
          <a:xfrm>
            <a:off x="1427737" y="1509713"/>
            <a:ext cx="4643717" cy="1008360"/>
          </a:xfrm>
        </p:spPr>
        <p:txBody>
          <a:bodyPr/>
          <a:lstStyle>
            <a:lvl1pPr>
              <a:defRPr sz="4800" baseline="0"/>
            </a:lvl1pPr>
          </a:lstStyle>
          <a:p>
            <a:r>
              <a:rPr lang="de-DE" noProof="0" dirty="0" smtClean="0"/>
              <a:t>Agenda</a:t>
            </a:r>
            <a:endParaRPr lang="de-DE"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8544629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piteltrenner // Text auf Hintergrundbild">
    <p:spTree>
      <p:nvGrpSpPr>
        <p:cNvPr id="1" name=""/>
        <p:cNvGrpSpPr/>
        <p:nvPr/>
      </p:nvGrpSpPr>
      <p:grpSpPr>
        <a:xfrm>
          <a:off x="0" y="0"/>
          <a:ext cx="0" cy="0"/>
          <a:chOff x="0" y="0"/>
          <a:chExt cx="0" cy="0"/>
        </a:xfrm>
      </p:grpSpPr>
      <p:sp>
        <p:nvSpPr>
          <p:cNvPr id="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4" name="Bildplatzhalter"/>
          <p:cNvSpPr>
            <a:spLocks noGrp="1"/>
          </p:cNvSpPr>
          <p:nvPr>
            <p:ph type="pic" sz="quarter" idx="13"/>
          </p:nvPr>
        </p:nvSpPr>
        <p:spPr>
          <a:xfrm>
            <a:off x="0" y="0"/>
            <a:ext cx="12192000" cy="6858000"/>
          </a:xfrm>
          <a:solidFill>
            <a:srgbClr val="9F0002"/>
          </a:solidFill>
        </p:spPr>
        <p:txBody>
          <a:bodyPr/>
          <a:lstStyle>
            <a:lvl1pPr algn="ctr">
              <a:defRPr/>
            </a:lvl1pPr>
          </a:lstStyle>
          <a:p>
            <a:r>
              <a:rPr lang="de-DE" smtClean="0"/>
              <a:t>Bild durch Klicken auf Symbol hinzufügen</a:t>
            </a:r>
            <a:endParaRPr lang="de-DE" dirty="0"/>
          </a:p>
        </p:txBody>
      </p:sp>
      <p:sp>
        <p:nvSpPr>
          <p:cNvPr id="12" name="Textplatzhalter"/>
          <p:cNvSpPr>
            <a:spLocks noGrp="1"/>
          </p:cNvSpPr>
          <p:nvPr>
            <p:ph type="body" sz="quarter" idx="12" hasCustomPrompt="1"/>
          </p:nvPr>
        </p:nvSpPr>
        <p:spPr>
          <a:xfrm>
            <a:off x="398463" y="4643438"/>
            <a:ext cx="5802312" cy="1095375"/>
          </a:xfrm>
        </p:spPr>
        <p:txBody>
          <a:bodyPr/>
          <a:lstStyle>
            <a:lvl1pPr>
              <a:defRPr sz="1600"/>
            </a:lvl1pPr>
            <a:lvl2pPr>
              <a:defRPr sz="1600"/>
            </a:lvl2pPr>
            <a:lvl3pPr>
              <a:defRPr sz="1600"/>
            </a:lvl3pPr>
            <a:lvl4pPr>
              <a:defRPr sz="1600"/>
            </a:lvl4pPr>
            <a:lvl5pPr>
              <a:defRPr sz="1600"/>
            </a:lvl5pPr>
          </a:lstStyle>
          <a:p>
            <a:pPr lvl="0"/>
            <a:r>
              <a:rPr lang="de-DE" noProof="0" dirty="0" smtClean="0"/>
              <a:t>Inhalt oder Text in </a:t>
            </a:r>
            <a:r>
              <a:rPr lang="de-DE" noProof="0" dirty="0" err="1" smtClean="0"/>
              <a:t>Corpo</a:t>
            </a:r>
            <a:r>
              <a:rPr lang="de-DE" noProof="0" dirty="0" smtClean="0"/>
              <a:t> S Text Light in 20 </a:t>
            </a:r>
            <a:r>
              <a:rPr lang="de-DE" noProof="0" dirty="0" err="1" smtClean="0"/>
              <a:t>pt</a:t>
            </a:r>
            <a:r>
              <a:rPr lang="de-DE" noProof="0" dirty="0" smtClean="0"/>
              <a:t>. </a:t>
            </a:r>
          </a:p>
          <a:p>
            <a:pPr lvl="0"/>
            <a:r>
              <a:rPr lang="de-DE" dirty="0" smtClean="0"/>
              <a:t>Zweite Ebene</a:t>
            </a:r>
          </a:p>
          <a:p>
            <a:pPr lvl="2"/>
            <a:r>
              <a:rPr lang="de-DE" dirty="0" smtClean="0"/>
              <a:t>Dritte Ebene</a:t>
            </a:r>
          </a:p>
        </p:txBody>
      </p:sp>
      <p:sp>
        <p:nvSpPr>
          <p:cNvPr id="9" name="Folientitel"/>
          <p:cNvSpPr>
            <a:spLocks noGrp="1"/>
          </p:cNvSpPr>
          <p:nvPr>
            <p:ph type="title" hasCustomPrompt="1"/>
          </p:nvPr>
        </p:nvSpPr>
        <p:spPr>
          <a:xfrm>
            <a:off x="398464" y="3447420"/>
            <a:ext cx="5803088"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endParaRPr lang="de-DE" dirty="0"/>
          </a:p>
        </p:txBody>
      </p:sp>
    </p:spTree>
    <p:extLst>
      <p:ext uri="{BB962C8B-B14F-4D97-AF65-F5344CB8AC3E}">
        <p14:creationId xmlns:p14="http://schemas.microsoft.com/office/powerpoint/2010/main" val="13555563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apiteltrenner // Schwarze Box auf Hintergrundbild">
    <p:spTree>
      <p:nvGrpSpPr>
        <p:cNvPr id="1" name=""/>
        <p:cNvGrpSpPr/>
        <p:nvPr/>
      </p:nvGrpSpPr>
      <p:grpSpPr>
        <a:xfrm>
          <a:off x="0" y="0"/>
          <a:ext cx="0" cy="0"/>
          <a:chOff x="0" y="0"/>
          <a:chExt cx="0" cy="0"/>
        </a:xfrm>
      </p:grpSpPr>
      <p:sp>
        <p:nvSpPr>
          <p:cNvPr id="1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2" name="Bildplatzhalter"/>
          <p:cNvSpPr>
            <a:spLocks noGrp="1"/>
          </p:cNvSpPr>
          <p:nvPr>
            <p:ph type="pic" sz="quarter" idx="10" hasCustomPrompt="1"/>
          </p:nvPr>
        </p:nvSpPr>
        <p:spPr bwMode="gray">
          <a:xfrm>
            <a:off x="1" y="1"/>
            <a:ext cx="12193200" cy="6858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 name="Schwarzer Hintergrund"/>
          <p:cNvSpPr/>
          <p:nvPr userDrawn="1"/>
        </p:nvSpPr>
        <p:spPr bwMode="ltGray">
          <a:xfrm rot="10800000">
            <a:off x="396000" y="360000"/>
            <a:ext cx="3873737" cy="3142158"/>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 name="Textplatzhalter"/>
          <p:cNvSpPr>
            <a:spLocks noGrp="1"/>
          </p:cNvSpPr>
          <p:nvPr>
            <p:ph type="body" sz="quarter" idx="20" hasCustomPrompt="1"/>
          </p:nvPr>
        </p:nvSpPr>
        <p:spPr>
          <a:xfrm>
            <a:off x="862746" y="2271842"/>
            <a:ext cx="2889389" cy="899983"/>
          </a:xfrm>
        </p:spPr>
        <p:txBody>
          <a:bodyPr/>
          <a:lstStyle>
            <a:lvl1pPr>
              <a:defRPr sz="1600"/>
            </a:lvl1pPr>
            <a:lvl2pPr>
              <a:defRPr sz="1600"/>
            </a:lvl2pPr>
            <a:lvl3pPr>
              <a:defRPr sz="1600"/>
            </a:lvl3pPr>
            <a:lvl4pPr>
              <a:defRPr sz="1600"/>
            </a:lvl4pPr>
            <a:lvl5pPr>
              <a:defRPr sz="1600"/>
            </a:lvl5pPr>
          </a:lstStyle>
          <a:p>
            <a:pPr lvl="0"/>
            <a:r>
              <a:rPr lang="de-DE" noProof="0" dirty="0" smtClean="0"/>
              <a:t>Inhalt oder Text in </a:t>
            </a:r>
            <a:r>
              <a:rPr lang="de-DE" noProof="0" dirty="0" err="1" smtClean="0"/>
              <a:t>Corpo</a:t>
            </a:r>
            <a:r>
              <a:rPr lang="de-DE" noProof="0" dirty="0" smtClean="0"/>
              <a:t> S Text Light in 20 </a:t>
            </a:r>
            <a:r>
              <a:rPr lang="de-DE" noProof="0" dirty="0" err="1" smtClean="0"/>
              <a:t>pt</a:t>
            </a:r>
            <a:r>
              <a:rPr lang="de-DE" noProof="0" dirty="0" smtClean="0"/>
              <a:t>. </a:t>
            </a:r>
            <a:endParaRPr lang="de-DE" dirty="0" smtClean="0"/>
          </a:p>
        </p:txBody>
      </p:sp>
      <p:sp>
        <p:nvSpPr>
          <p:cNvPr id="14" name="Folientitel"/>
          <p:cNvSpPr>
            <a:spLocks noGrp="1"/>
          </p:cNvSpPr>
          <p:nvPr>
            <p:ph type="title" hasCustomPrompt="1"/>
          </p:nvPr>
        </p:nvSpPr>
        <p:spPr bwMode="ltGray">
          <a:xfrm>
            <a:off x="862746" y="790574"/>
            <a:ext cx="2889389" cy="1006364"/>
          </a:xfrm>
        </p:spPr>
        <p:txBody>
          <a:bodyPr/>
          <a:lstStyle>
            <a:lvl1pPr>
              <a:defRPr sz="3600"/>
            </a:lvl1pPr>
          </a:lstStyle>
          <a:p>
            <a:r>
              <a:rPr lang="de-DE" noProof="0" dirty="0" smtClean="0"/>
              <a:t>Headline zweizeilig in 36pt. </a:t>
            </a:r>
            <a:endParaRPr lang="de-DE" dirty="0"/>
          </a:p>
        </p:txBody>
      </p:sp>
    </p:spTree>
    <p:extLst>
      <p:ext uri="{BB962C8B-B14F-4D97-AF65-F5344CB8AC3E}">
        <p14:creationId xmlns:p14="http://schemas.microsoft.com/office/powerpoint/2010/main" val="6022182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1" orient="horz" pos="228" userDrawn="1">
          <p15:clr>
            <a:srgbClr val="A4A3A4"/>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apiteltrenner // Schwarze Box auf Hintergrundvideo">
    <p:spTree>
      <p:nvGrpSpPr>
        <p:cNvPr id="1" name=""/>
        <p:cNvGrpSpPr/>
        <p:nvPr/>
      </p:nvGrpSpPr>
      <p:grpSpPr>
        <a:xfrm>
          <a:off x="0" y="0"/>
          <a:ext cx="0" cy="0"/>
          <a:chOff x="0" y="0"/>
          <a:chExt cx="0" cy="0"/>
        </a:xfrm>
      </p:grpSpPr>
      <p:sp>
        <p:nvSpPr>
          <p:cNvPr id="1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 name="Medienplatzhalter" title="Videoplatzhalter"/>
          <p:cNvSpPr>
            <a:spLocks noGrp="1"/>
          </p:cNvSpPr>
          <p:nvPr>
            <p:ph type="media" sz="quarter" idx="21"/>
          </p:nvPr>
        </p:nvSpPr>
        <p:spPr>
          <a:xfrm>
            <a:off x="0" y="0"/>
            <a:ext cx="12192000" cy="6858000"/>
          </a:xfrm>
          <a:solidFill>
            <a:schemeClr val="bg1">
              <a:lumMod val="85000"/>
              <a:lumOff val="15000"/>
            </a:schemeClr>
          </a:solidFill>
        </p:spPr>
        <p:txBody>
          <a:bodyPr/>
          <a:lstStyle>
            <a:lvl1pPr algn="ctr">
              <a:defRPr/>
            </a:lvl1pPr>
          </a:lstStyle>
          <a:p>
            <a:r>
              <a:rPr lang="de-DE" smtClean="0"/>
              <a:t>Mediaclip durch Klicken auf Symbol hinzufügen</a:t>
            </a:r>
            <a:endParaRPr lang="de-DE" dirty="0"/>
          </a:p>
        </p:txBody>
      </p:sp>
      <p:sp>
        <p:nvSpPr>
          <p:cNvPr id="10" name="Schwarzer Hintergrund"/>
          <p:cNvSpPr/>
          <p:nvPr userDrawn="1"/>
        </p:nvSpPr>
        <p:spPr>
          <a:xfrm rot="10800000">
            <a:off x="396000" y="360000"/>
            <a:ext cx="3873737" cy="3142158"/>
          </a:xfrm>
          <a:prstGeom prst="flowChartProcess">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 name="Textplatzhalter"/>
          <p:cNvSpPr>
            <a:spLocks noGrp="1"/>
          </p:cNvSpPr>
          <p:nvPr>
            <p:ph type="body" sz="quarter" idx="20" hasCustomPrompt="1"/>
          </p:nvPr>
        </p:nvSpPr>
        <p:spPr bwMode="ltGray">
          <a:xfrm>
            <a:off x="862746" y="2271842"/>
            <a:ext cx="2889389" cy="899983"/>
          </a:xfrm>
        </p:spPr>
        <p:txBody>
          <a:bodyPr/>
          <a:lstStyle>
            <a:lvl1pPr>
              <a:defRPr sz="1600"/>
            </a:lvl1pPr>
            <a:lvl2pPr>
              <a:defRPr sz="1600"/>
            </a:lvl2pPr>
            <a:lvl3pPr>
              <a:defRPr sz="1600"/>
            </a:lvl3pPr>
            <a:lvl4pPr>
              <a:defRPr sz="1600"/>
            </a:lvl4pPr>
            <a:lvl5pPr>
              <a:defRPr sz="1600"/>
            </a:lvl5pPr>
          </a:lstStyle>
          <a:p>
            <a:pPr lvl="0"/>
            <a:r>
              <a:rPr lang="de-DE" noProof="0" dirty="0" smtClean="0"/>
              <a:t>Inhalt oder Text in </a:t>
            </a:r>
            <a:r>
              <a:rPr lang="de-DE" noProof="0" dirty="0" err="1" smtClean="0"/>
              <a:t>Corpo</a:t>
            </a:r>
            <a:r>
              <a:rPr lang="de-DE" noProof="0" dirty="0" smtClean="0"/>
              <a:t> S Text Light in 20 </a:t>
            </a:r>
            <a:r>
              <a:rPr lang="de-DE" noProof="0" dirty="0" err="1" smtClean="0"/>
              <a:t>pt</a:t>
            </a:r>
            <a:r>
              <a:rPr lang="de-DE" noProof="0" dirty="0" smtClean="0"/>
              <a:t>. </a:t>
            </a:r>
            <a:endParaRPr lang="de-DE" dirty="0" smtClean="0"/>
          </a:p>
        </p:txBody>
      </p:sp>
      <p:sp>
        <p:nvSpPr>
          <p:cNvPr id="14" name="Folientitel"/>
          <p:cNvSpPr>
            <a:spLocks noGrp="1"/>
          </p:cNvSpPr>
          <p:nvPr>
            <p:ph type="title" hasCustomPrompt="1"/>
          </p:nvPr>
        </p:nvSpPr>
        <p:spPr bwMode="ltGray">
          <a:xfrm>
            <a:off x="862746" y="790574"/>
            <a:ext cx="2889389" cy="1006364"/>
          </a:xfrm>
        </p:spPr>
        <p:txBody>
          <a:bodyPr/>
          <a:lstStyle>
            <a:lvl1pPr>
              <a:defRPr sz="3600"/>
            </a:lvl1pPr>
          </a:lstStyle>
          <a:p>
            <a:r>
              <a:rPr lang="de-DE" noProof="0" dirty="0" smtClean="0"/>
              <a:t>Headline zweizeilig in 36pt. </a:t>
            </a:r>
            <a:endParaRPr lang="de-DE" dirty="0"/>
          </a:p>
        </p:txBody>
      </p:sp>
    </p:spTree>
    <p:extLst>
      <p:ext uri="{BB962C8B-B14F-4D97-AF65-F5344CB8AC3E}">
        <p14:creationId xmlns:p14="http://schemas.microsoft.com/office/powerpoint/2010/main" val="39128291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1" orient="horz" pos="228">
          <p15:clr>
            <a:srgbClr val="A4A3A4"/>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tebook">
    <p:spTree>
      <p:nvGrpSpPr>
        <p:cNvPr id="1" name=""/>
        <p:cNvGrpSpPr/>
        <p:nvPr/>
      </p:nvGrpSpPr>
      <p:grpSpPr>
        <a:xfrm>
          <a:off x="0" y="0"/>
          <a:ext cx="0" cy="0"/>
          <a:chOff x="0" y="0"/>
          <a:chExt cx="0" cy="0"/>
        </a:xfrm>
      </p:grpSpPr>
      <p:sp>
        <p:nvSpPr>
          <p:cNvPr id="2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Bildplatzhalter"/>
          <p:cNvSpPr>
            <a:spLocks noGrp="1"/>
          </p:cNvSpPr>
          <p:nvPr>
            <p:ph type="pic" sz="quarter" idx="10"/>
          </p:nvPr>
        </p:nvSpPr>
        <p:spPr bwMode="gray">
          <a:xfrm>
            <a:off x="5486400" y="1835150"/>
            <a:ext cx="5676900" cy="3584575"/>
          </a:xfrm>
          <a:prstGeom prst="rect">
            <a:avLst/>
          </a:prstGeom>
          <a:solidFill>
            <a:srgbClr val="9F0002"/>
          </a:solidFill>
        </p:spPr>
        <p:txBody>
          <a:bodyPr/>
          <a:lstStyle>
            <a:lvl1pPr algn="ctr">
              <a:defRPr/>
            </a:lvl1pPr>
          </a:lstStyle>
          <a:p>
            <a:r>
              <a:rPr lang="de-DE" smtClean="0"/>
              <a:t>Bild durch Klicken auf Symbol hinzufügen</a:t>
            </a:r>
            <a:endParaRPr lang="id-ID" dirty="0"/>
          </a:p>
        </p:txBody>
      </p:sp>
      <p:pic>
        <p:nvPicPr>
          <p:cNvPr id="16" name="Notebook"/>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9587" y="1654728"/>
            <a:ext cx="6070526" cy="4204401"/>
          </a:xfrm>
          <a:prstGeom prst="rect">
            <a:avLst/>
          </a:prstGeom>
        </p:spPr>
      </p:pic>
      <p:sp>
        <p:nvSpPr>
          <p:cNvPr id="11" name="Textplatzhalter"/>
          <p:cNvSpPr>
            <a:spLocks noGrp="1"/>
          </p:cNvSpPr>
          <p:nvPr>
            <p:ph type="body" sz="quarter" idx="20" hasCustomPrompt="1"/>
          </p:nvPr>
        </p:nvSpPr>
        <p:spPr>
          <a:xfrm>
            <a:off x="396000" y="3143250"/>
            <a:ext cx="3918825" cy="2781300"/>
          </a:xfrm>
        </p:spPr>
        <p:txBody>
          <a:bodyPr/>
          <a:lstStyle>
            <a:lvl1pPr>
              <a:defRPr b="0" baseline="0">
                <a:latin typeface="+mn-lt"/>
              </a:defRPr>
            </a:lvl1pPr>
          </a:lstStyle>
          <a:p>
            <a:pPr lvl="0"/>
            <a:r>
              <a:rPr lang="de-DE" dirty="0" smtClean="0"/>
              <a:t>Fließtext in </a:t>
            </a:r>
            <a:r>
              <a:rPr lang="de-DE" dirty="0" err="1" smtClean="0"/>
              <a:t>Corpo</a:t>
            </a:r>
            <a:r>
              <a:rPr lang="de-DE" dirty="0" smtClean="0"/>
              <a:t> S Text Light 20pt.</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0" name="Folientitel"/>
          <p:cNvSpPr>
            <a:spLocks noGrp="1"/>
          </p:cNvSpPr>
          <p:nvPr>
            <p:ph type="title" hasCustomPrompt="1"/>
          </p:nvPr>
        </p:nvSpPr>
        <p:spPr>
          <a:xfrm>
            <a:off x="396001" y="1507329"/>
            <a:ext cx="3918824" cy="1561935"/>
          </a:xfrm>
        </p:spPr>
        <p:txBody>
          <a:bodyPr/>
          <a:lstStyle>
            <a:lvl1pPr>
              <a:defRPr sz="4800"/>
            </a:lvl1pPr>
          </a:lstStyle>
          <a:p>
            <a:r>
              <a:rPr lang="en-US" noProof="0" dirty="0" err="1" smtClean="0"/>
              <a:t>Überschrift</a:t>
            </a:r>
            <a:r>
              <a:rPr lang="en-US" noProof="0" dirty="0" smtClean="0"/>
              <a:t> </a:t>
            </a:r>
            <a:r>
              <a:rPr lang="en-US" noProof="0" dirty="0" err="1" smtClean="0"/>
              <a:t>zweizeilig</a:t>
            </a:r>
            <a:r>
              <a:rPr lang="en-US" noProof="0" dirty="0" smtClean="0"/>
              <a:t> 48pt.</a:t>
            </a:r>
            <a:endParaRPr lang="en-US"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43114680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5" orient="horz" pos="4125">
          <p15:clr>
            <a:srgbClr val="A4A3A4"/>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Zwei Notebooks">
    <p:spTree>
      <p:nvGrpSpPr>
        <p:cNvPr id="1" name=""/>
        <p:cNvGrpSpPr/>
        <p:nvPr/>
      </p:nvGrpSpPr>
      <p:grpSpPr>
        <a:xfrm>
          <a:off x="0" y="0"/>
          <a:ext cx="0" cy="0"/>
          <a:chOff x="0" y="0"/>
          <a:chExt cx="0" cy="0"/>
        </a:xfrm>
      </p:grpSpPr>
      <p:sp>
        <p:nvSpPr>
          <p:cNvPr id="17"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8"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1" name="Bildplatzhalter"/>
          <p:cNvSpPr>
            <a:spLocks noGrp="1"/>
          </p:cNvSpPr>
          <p:nvPr>
            <p:ph type="pic" sz="quarter" idx="20"/>
          </p:nvPr>
        </p:nvSpPr>
        <p:spPr bwMode="gray">
          <a:xfrm>
            <a:off x="7217225" y="1524000"/>
            <a:ext cx="4086683" cy="2603499"/>
          </a:xfrm>
          <a:prstGeom prst="rect">
            <a:avLst/>
          </a:prstGeom>
          <a:solidFill>
            <a:srgbClr val="9F0002"/>
          </a:solidFill>
        </p:spPr>
        <p:txBody>
          <a:bodyPr/>
          <a:lstStyle>
            <a:lvl1pPr algn="ctr">
              <a:defRPr/>
            </a:lvl1pPr>
          </a:lstStyle>
          <a:p>
            <a:r>
              <a:rPr lang="de-DE" smtClean="0"/>
              <a:t>Bild durch Klicken auf Symbol hinzufügen</a:t>
            </a:r>
            <a:endParaRPr lang="id-ID" dirty="0"/>
          </a:p>
        </p:txBody>
      </p:sp>
      <p:pic>
        <p:nvPicPr>
          <p:cNvPr id="26" name="Notebook"/>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76750" y="1365710"/>
            <a:ext cx="4376605" cy="3031204"/>
          </a:xfrm>
          <a:prstGeom prst="rect">
            <a:avLst/>
          </a:prstGeom>
        </p:spPr>
      </p:pic>
      <p:sp>
        <p:nvSpPr>
          <p:cNvPr id="20" name="Bildplatzhalter"/>
          <p:cNvSpPr>
            <a:spLocks noGrp="1"/>
          </p:cNvSpPr>
          <p:nvPr>
            <p:ph type="pic" sz="quarter" idx="11"/>
          </p:nvPr>
        </p:nvSpPr>
        <p:spPr bwMode="gray">
          <a:xfrm>
            <a:off x="894892" y="1524000"/>
            <a:ext cx="4086683" cy="2603499"/>
          </a:xfrm>
          <a:prstGeom prst="rect">
            <a:avLst/>
          </a:prstGeom>
          <a:solidFill>
            <a:srgbClr val="9F0002"/>
          </a:solidFill>
        </p:spPr>
        <p:txBody>
          <a:bodyPr/>
          <a:lstStyle>
            <a:lvl1pPr algn="ctr">
              <a:defRPr/>
            </a:lvl1pPr>
          </a:lstStyle>
          <a:p>
            <a:r>
              <a:rPr lang="de-DE" smtClean="0"/>
              <a:t>Bild durch Klicken auf Symbol hinzufügen</a:t>
            </a:r>
            <a:endParaRPr lang="id-ID" dirty="0"/>
          </a:p>
        </p:txBody>
      </p:sp>
      <p:pic>
        <p:nvPicPr>
          <p:cNvPr id="27" name="Notebook"/>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930" y="1365710"/>
            <a:ext cx="4376605" cy="3031204"/>
          </a:xfrm>
          <a:prstGeom prst="rect">
            <a:avLst/>
          </a:prstGeom>
        </p:spPr>
      </p:pic>
      <p:sp>
        <p:nvSpPr>
          <p:cNvPr id="22" name="Textplatzhalter"/>
          <p:cNvSpPr>
            <a:spLocks noGrp="1"/>
          </p:cNvSpPr>
          <p:nvPr>
            <p:ph type="body" sz="quarter" idx="21" hasCustomPrompt="1"/>
          </p:nvPr>
        </p:nvSpPr>
        <p:spPr>
          <a:xfrm>
            <a:off x="1161027" y="4867275"/>
            <a:ext cx="3554412" cy="1147763"/>
          </a:xfrm>
        </p:spPr>
        <p:txBody>
          <a:bodyPr/>
          <a:lstStyle>
            <a:lvl1pPr>
              <a:defRPr sz="1600">
                <a:latin typeface="+mn-lt"/>
              </a:defRPr>
            </a:lvl1pPr>
            <a:lvl2pPr>
              <a:defRPr sz="1600">
                <a:latin typeface="+mn-lt"/>
              </a:defRPr>
            </a:lvl2pPr>
            <a:lvl3pPr>
              <a:defRPr sz="1600" baseline="0">
                <a:latin typeface="+mn-lt"/>
              </a:defRPr>
            </a:lvl3pPr>
            <a:lvl4pPr>
              <a:defRPr sz="1600">
                <a:latin typeface="+mn-lt"/>
              </a:defRPr>
            </a:lvl4pPr>
            <a:lvl5pPr>
              <a:defRPr sz="1600">
                <a:latin typeface="+mn-lt"/>
              </a:defRPr>
            </a:lvl5pPr>
          </a:lstStyle>
          <a:p>
            <a:pPr lvl="0"/>
            <a:r>
              <a:rPr lang="de-DE" dirty="0" smtClean="0"/>
              <a:t>Fließtext in </a:t>
            </a:r>
            <a:r>
              <a:rPr lang="de-DE" dirty="0" err="1" smtClean="0"/>
              <a:t>Corpo</a:t>
            </a:r>
            <a:r>
              <a:rPr lang="de-DE" dirty="0" smtClean="0"/>
              <a:t> S Text Light</a:t>
            </a:r>
          </a:p>
          <a:p>
            <a:pPr lvl="1"/>
            <a:r>
              <a:rPr lang="de-DE" dirty="0" smtClean="0"/>
              <a:t>Zweite Ebene</a:t>
            </a:r>
          </a:p>
          <a:p>
            <a:pPr lvl="2"/>
            <a:r>
              <a:rPr lang="de-DE" dirty="0" smtClean="0"/>
              <a:t>Dritte Ebene</a:t>
            </a:r>
            <a:endParaRPr lang="de-DE" dirty="0"/>
          </a:p>
        </p:txBody>
      </p:sp>
      <p:sp>
        <p:nvSpPr>
          <p:cNvPr id="23" name="Textplatzhalter"/>
          <p:cNvSpPr>
            <a:spLocks noGrp="1"/>
          </p:cNvSpPr>
          <p:nvPr>
            <p:ph type="body" sz="quarter" idx="22" hasCustomPrompt="1"/>
          </p:nvPr>
        </p:nvSpPr>
        <p:spPr>
          <a:xfrm>
            <a:off x="7483360" y="4867275"/>
            <a:ext cx="3554412" cy="1147763"/>
          </a:xfrm>
        </p:spPr>
        <p:txBody>
          <a:bodyPr/>
          <a:lstStyle>
            <a:lvl1pPr>
              <a:defRPr sz="1600">
                <a:latin typeface="+mn-lt"/>
              </a:defRPr>
            </a:lvl1pPr>
            <a:lvl2pPr>
              <a:defRPr sz="1600">
                <a:latin typeface="+mn-lt"/>
              </a:defRPr>
            </a:lvl2pPr>
            <a:lvl3pPr>
              <a:defRPr sz="1600" baseline="0">
                <a:latin typeface="+mn-lt"/>
              </a:defRPr>
            </a:lvl3pPr>
            <a:lvl4pPr>
              <a:defRPr sz="1600">
                <a:latin typeface="+mn-lt"/>
              </a:defRPr>
            </a:lvl4pPr>
            <a:lvl5pPr>
              <a:defRPr sz="1600">
                <a:latin typeface="+mn-lt"/>
              </a:defRPr>
            </a:lvl5pPr>
          </a:lstStyle>
          <a:p>
            <a:pPr lvl="0"/>
            <a:r>
              <a:rPr lang="de-DE" dirty="0" smtClean="0"/>
              <a:t>Fließtext in </a:t>
            </a:r>
            <a:r>
              <a:rPr lang="de-DE" dirty="0" err="1" smtClean="0"/>
              <a:t>Corpo</a:t>
            </a:r>
            <a:r>
              <a:rPr lang="de-DE" dirty="0" smtClean="0"/>
              <a:t> S Text Light</a:t>
            </a:r>
          </a:p>
          <a:p>
            <a:pPr lvl="1"/>
            <a:r>
              <a:rPr lang="de-DE" dirty="0" smtClean="0"/>
              <a:t>Zweite Ebene</a:t>
            </a:r>
          </a:p>
          <a:p>
            <a:pPr lvl="2"/>
            <a:r>
              <a:rPr lang="de-DE" dirty="0" smtClean="0"/>
              <a:t>Dritte Ebene</a:t>
            </a:r>
            <a:endParaRPr lang="de-DE" dirty="0"/>
          </a:p>
        </p:txBody>
      </p:sp>
      <p:sp>
        <p:nvSpPr>
          <p:cNvPr id="10" name="Folientitel"/>
          <p:cNvSpPr>
            <a:spLocks noGrp="1"/>
          </p:cNvSpPr>
          <p:nvPr>
            <p:ph type="title" hasCustomPrompt="1"/>
          </p:nvPr>
        </p:nvSpPr>
        <p:spPr>
          <a:xfrm>
            <a:off x="395289" y="368300"/>
            <a:ext cx="11396661" cy="527050"/>
          </a:xfrm>
        </p:spPr>
        <p:txBody>
          <a:bodyPr/>
          <a:lstStyle>
            <a:lvl1pPr>
              <a:defRPr sz="3600" baseline="0"/>
            </a:lvl1pPr>
          </a:lstStyle>
          <a:p>
            <a:r>
              <a:rPr lang="de-DE" noProof="0" dirty="0"/>
              <a:t>Headline </a:t>
            </a:r>
            <a:r>
              <a:rPr lang="de-DE" noProof="0" dirty="0" smtClean="0"/>
              <a:t>einzeilig in </a:t>
            </a:r>
            <a:r>
              <a:rPr lang="de-DE" noProof="0" dirty="0" err="1" smtClean="0"/>
              <a:t>Corpo</a:t>
            </a:r>
            <a:r>
              <a:rPr lang="de-DE" noProof="0" dirty="0" smtClean="0"/>
              <a:t> A Title Condensed in 36 </a:t>
            </a:r>
            <a:r>
              <a:rPr lang="de-DE" noProof="0" dirty="0"/>
              <a:t>pt. </a:t>
            </a:r>
          </a:p>
        </p:txBody>
      </p:sp>
      <p:sp>
        <p:nvSpPr>
          <p:cNvPr id="2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034156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martphone">
    <p:spTree>
      <p:nvGrpSpPr>
        <p:cNvPr id="1" name=""/>
        <p:cNvGrpSpPr/>
        <p:nvPr/>
      </p:nvGrpSpPr>
      <p:grpSpPr>
        <a:xfrm>
          <a:off x="0" y="0"/>
          <a:ext cx="0" cy="0"/>
          <a:chOff x="0" y="0"/>
          <a:chExt cx="0" cy="0"/>
        </a:xfrm>
      </p:grpSpPr>
      <p:sp>
        <p:nvSpPr>
          <p:cNvPr id="11"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pic>
        <p:nvPicPr>
          <p:cNvPr id="3" name="Smart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43817" y="259217"/>
            <a:ext cx="2964442" cy="6168571"/>
          </a:xfrm>
          <a:prstGeom prst="rect">
            <a:avLst/>
          </a:prstGeom>
        </p:spPr>
      </p:pic>
      <p:sp>
        <p:nvSpPr>
          <p:cNvPr id="12" name="Bildplatzhalter"/>
          <p:cNvSpPr>
            <a:spLocks noGrp="1"/>
          </p:cNvSpPr>
          <p:nvPr>
            <p:ph type="pic" sz="quarter" idx="12"/>
          </p:nvPr>
        </p:nvSpPr>
        <p:spPr bwMode="gray">
          <a:xfrm>
            <a:off x="7340150" y="700313"/>
            <a:ext cx="2771775" cy="5329012"/>
          </a:xfrm>
          <a:prstGeom prst="roundRect">
            <a:avLst>
              <a:gd name="adj" fmla="val 4296"/>
            </a:avLst>
          </a:prstGeom>
          <a:solidFill>
            <a:srgbClr val="9F0002"/>
          </a:solidFill>
        </p:spPr>
        <p:txBody>
          <a:bodyPr/>
          <a:lstStyle>
            <a:lvl1pPr algn="ctr">
              <a:defRPr/>
            </a:lvl1pPr>
          </a:lstStyle>
          <a:p>
            <a:r>
              <a:rPr lang="de-DE" smtClean="0"/>
              <a:t>Bild durch Klicken auf Symbol hinzufügen</a:t>
            </a:r>
            <a:endParaRPr lang="id-ID" dirty="0"/>
          </a:p>
        </p:txBody>
      </p:sp>
      <p:sp>
        <p:nvSpPr>
          <p:cNvPr id="10" name="Textplatzhalter"/>
          <p:cNvSpPr>
            <a:spLocks noGrp="1"/>
          </p:cNvSpPr>
          <p:nvPr>
            <p:ph type="body" sz="quarter" idx="20" hasCustomPrompt="1"/>
          </p:nvPr>
        </p:nvSpPr>
        <p:spPr>
          <a:xfrm>
            <a:off x="396000" y="3143250"/>
            <a:ext cx="3918825" cy="2781300"/>
          </a:xfrm>
        </p:spPr>
        <p:txBody>
          <a:bodyPr/>
          <a:lstStyle>
            <a:lvl1pPr>
              <a:defRPr b="0" baseline="0">
                <a:latin typeface="+mn-lt"/>
              </a:defRPr>
            </a:lvl1pPr>
          </a:lstStyle>
          <a:p>
            <a:pPr lvl="0"/>
            <a:r>
              <a:rPr lang="de-DE" dirty="0" smtClean="0"/>
              <a:t>Fließtext in </a:t>
            </a:r>
            <a:r>
              <a:rPr lang="de-DE" dirty="0" err="1" smtClean="0"/>
              <a:t>Corpo</a:t>
            </a:r>
            <a:r>
              <a:rPr lang="de-DE" dirty="0" smtClean="0"/>
              <a:t> S Text Light 20pt.</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9" name="Folientitel"/>
          <p:cNvSpPr>
            <a:spLocks noGrp="1"/>
          </p:cNvSpPr>
          <p:nvPr>
            <p:ph type="title" hasCustomPrompt="1"/>
          </p:nvPr>
        </p:nvSpPr>
        <p:spPr>
          <a:xfrm>
            <a:off x="396001" y="1507329"/>
            <a:ext cx="3918824" cy="1561935"/>
          </a:xfrm>
        </p:spPr>
        <p:txBody>
          <a:bodyPr/>
          <a:lstStyle>
            <a:lvl1pPr>
              <a:defRPr sz="4800"/>
            </a:lvl1pPr>
          </a:lstStyle>
          <a:p>
            <a:r>
              <a:rPr lang="en-US" noProof="0" dirty="0" err="1" smtClean="0"/>
              <a:t>Überschrift</a:t>
            </a:r>
            <a:r>
              <a:rPr lang="en-US" noProof="0" dirty="0" smtClean="0"/>
              <a:t> </a:t>
            </a:r>
            <a:r>
              <a:rPr lang="en-US" noProof="0" dirty="0" err="1" smtClean="0"/>
              <a:t>zweizeilig</a:t>
            </a:r>
            <a:r>
              <a:rPr lang="en-US" noProof="0" dirty="0" smtClean="0"/>
              <a:t> 48pt.</a:t>
            </a:r>
            <a:endParaRPr lang="en-US" noProof="0" dirty="0"/>
          </a:p>
        </p:txBody>
      </p:sp>
      <p:sp>
        <p:nvSpPr>
          <p:cNvPr id="1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5386887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wei Smartphones">
    <p:spTree>
      <p:nvGrpSpPr>
        <p:cNvPr id="1" name=""/>
        <p:cNvGrpSpPr/>
        <p:nvPr/>
      </p:nvGrpSpPr>
      <p:grpSpPr>
        <a:xfrm>
          <a:off x="0" y="0"/>
          <a:ext cx="0" cy="0"/>
          <a:chOff x="0" y="0"/>
          <a:chExt cx="0" cy="0"/>
        </a:xfrm>
      </p:grpSpPr>
      <p:pic>
        <p:nvPicPr>
          <p:cNvPr id="15" name="Smart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6281" y="227980"/>
            <a:ext cx="3138295" cy="6534560"/>
          </a:xfrm>
          <a:prstGeom prst="rect">
            <a:avLst/>
          </a:prstGeom>
        </p:spPr>
      </p:pic>
      <p:sp>
        <p:nvSpPr>
          <p:cNvPr id="16" name="Bildplatzhalter"/>
          <p:cNvSpPr>
            <a:spLocks noGrp="1"/>
          </p:cNvSpPr>
          <p:nvPr>
            <p:ph type="pic" sz="quarter" idx="18"/>
          </p:nvPr>
        </p:nvSpPr>
        <p:spPr bwMode="gray">
          <a:xfrm>
            <a:off x="6672943" y="690563"/>
            <a:ext cx="2957513" cy="5643562"/>
          </a:xfrm>
          <a:prstGeom prst="roundRect">
            <a:avLst>
              <a:gd name="adj" fmla="val 4296"/>
            </a:avLst>
          </a:prstGeom>
          <a:solidFill>
            <a:srgbClr val="9F0002"/>
          </a:solidFill>
        </p:spPr>
        <p:txBody>
          <a:bodyPr/>
          <a:lstStyle>
            <a:lvl1pPr algn="ctr">
              <a:defRPr/>
            </a:lvl1pPr>
          </a:lstStyle>
          <a:p>
            <a:r>
              <a:rPr lang="de-DE" smtClean="0"/>
              <a:t>Bild durch Klicken auf Symbol hinzufügen</a:t>
            </a:r>
            <a:endParaRPr lang="id-ID" dirty="0"/>
          </a:p>
        </p:txBody>
      </p:sp>
      <p:pic>
        <p:nvPicPr>
          <p:cNvPr id="9" name="Smart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27938" y="227980"/>
            <a:ext cx="3138295" cy="6534560"/>
          </a:xfrm>
          <a:prstGeom prst="rect">
            <a:avLst/>
          </a:prstGeom>
        </p:spPr>
      </p:pic>
      <p:sp>
        <p:nvSpPr>
          <p:cNvPr id="14" name="Bildplatzhalter"/>
          <p:cNvSpPr>
            <a:spLocks noGrp="1"/>
          </p:cNvSpPr>
          <p:nvPr>
            <p:ph type="pic" sz="quarter" idx="17"/>
          </p:nvPr>
        </p:nvSpPr>
        <p:spPr bwMode="gray">
          <a:xfrm>
            <a:off x="2514600" y="690563"/>
            <a:ext cx="2957513" cy="5643562"/>
          </a:xfrm>
          <a:prstGeom prst="roundRect">
            <a:avLst>
              <a:gd name="adj" fmla="val 4296"/>
            </a:avLst>
          </a:prstGeom>
          <a:solidFill>
            <a:srgbClr val="9F0002"/>
          </a:solidFill>
        </p:spPr>
        <p:txBody>
          <a:bodyPr/>
          <a:lstStyle>
            <a:lvl1pPr algn="ctr">
              <a:defRPr/>
            </a:lvl1pPr>
          </a:lstStyle>
          <a:p>
            <a:r>
              <a:rPr lang="de-DE" smtClean="0"/>
              <a:t>Bild durch Klicken auf Symbol hinzufügen</a:t>
            </a:r>
            <a:endParaRPr lang="id-ID" dirty="0"/>
          </a:p>
        </p:txBody>
      </p:sp>
      <p:sp>
        <p:nvSpPr>
          <p:cNvPr id="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1" name="Folientitel"/>
          <p:cNvSpPr>
            <a:spLocks noGrp="1"/>
          </p:cNvSpPr>
          <p:nvPr>
            <p:ph type="title" hasCustomPrompt="1"/>
          </p:nvPr>
        </p:nvSpPr>
        <p:spPr>
          <a:xfrm>
            <a:off x="396000" y="4138073"/>
            <a:ext cx="2987219" cy="1006364"/>
          </a:xfrm>
        </p:spPr>
        <p:txBody>
          <a:bodyPr/>
          <a:lstStyle>
            <a:lvl1pPr>
              <a:defRPr sz="3600"/>
            </a:lvl1pPr>
          </a:lstStyle>
          <a:p>
            <a:r>
              <a:rPr lang="de-DE" noProof="0" dirty="0" smtClean="0"/>
              <a:t>Headline zweizeilig in 36pt. </a:t>
            </a:r>
            <a:endParaRPr lang="de-DE" dirty="0"/>
          </a:p>
        </p:txBody>
      </p:sp>
    </p:spTree>
    <p:extLst>
      <p:ext uri="{BB962C8B-B14F-4D97-AF65-F5344CB8AC3E}">
        <p14:creationId xmlns:p14="http://schemas.microsoft.com/office/powerpoint/2010/main" val="7593247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2" pos="7433">
          <p15:clr>
            <a:srgbClr val="A4A3A4"/>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rei Smartphones">
    <p:spTree>
      <p:nvGrpSpPr>
        <p:cNvPr id="1" name=""/>
        <p:cNvGrpSpPr/>
        <p:nvPr/>
      </p:nvGrpSpPr>
      <p:grpSpPr>
        <a:xfrm>
          <a:off x="0" y="0"/>
          <a:ext cx="0" cy="0"/>
          <a:chOff x="0" y="0"/>
          <a:chExt cx="0" cy="0"/>
        </a:xfrm>
      </p:grpSpPr>
      <p:sp>
        <p:nvSpPr>
          <p:cNvPr id="13"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23"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pic>
        <p:nvPicPr>
          <p:cNvPr id="20" name="Smartphone 3" descr="Mockup eines weißen Smartphones. Es dient der Präsentation von Smartphone-App-Inhalten." title="Weißes Smartphone Mockup"/>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75868" y="1512888"/>
            <a:ext cx="2108132" cy="4386714"/>
          </a:xfrm>
          <a:prstGeom prst="rect">
            <a:avLst/>
          </a:prstGeom>
        </p:spPr>
      </p:pic>
      <p:sp>
        <p:nvSpPr>
          <p:cNvPr id="21" name="Smartphone-Inhalt 3"/>
          <p:cNvSpPr>
            <a:spLocks noGrp="1"/>
          </p:cNvSpPr>
          <p:nvPr>
            <p:ph type="pic" sz="quarter" idx="21"/>
          </p:nvPr>
        </p:nvSpPr>
        <p:spPr bwMode="gray">
          <a:xfrm>
            <a:off x="9439841" y="1822901"/>
            <a:ext cx="1981201" cy="3786188"/>
          </a:xfrm>
          <a:prstGeom prst="roundRect">
            <a:avLst>
              <a:gd name="adj" fmla="val 4296"/>
            </a:avLst>
          </a:prstGeom>
          <a:solidFill>
            <a:srgbClr val="9F0002"/>
          </a:solidFill>
        </p:spPr>
        <p:txBody>
          <a:bodyPr/>
          <a:lstStyle>
            <a:lvl1pPr algn="ctr">
              <a:defRPr/>
            </a:lvl1pPr>
          </a:lstStyle>
          <a:p>
            <a:r>
              <a:rPr lang="de-DE" smtClean="0"/>
              <a:t>Bild durch Klicken auf Symbol hinzufügen</a:t>
            </a:r>
            <a:endParaRPr lang="id-ID" dirty="0"/>
          </a:p>
        </p:txBody>
      </p:sp>
      <p:pic>
        <p:nvPicPr>
          <p:cNvPr id="14" name="Smartphone 2" descr="Mockup eines weißen Smartphones. Es dient der Präsentation von Smartphone-App-Inhalten." title="Weißes Smartphone Mockup"/>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7557" y="1512888"/>
            <a:ext cx="2108132" cy="4386714"/>
          </a:xfrm>
          <a:prstGeom prst="rect">
            <a:avLst/>
          </a:prstGeom>
        </p:spPr>
      </p:pic>
      <p:sp>
        <p:nvSpPr>
          <p:cNvPr id="19" name="Smartphone-Inhalt 2"/>
          <p:cNvSpPr>
            <a:spLocks noGrp="1"/>
          </p:cNvSpPr>
          <p:nvPr>
            <p:ph type="pic" sz="quarter" idx="20"/>
          </p:nvPr>
        </p:nvSpPr>
        <p:spPr bwMode="gray">
          <a:xfrm>
            <a:off x="7091530" y="1822901"/>
            <a:ext cx="1981201" cy="3786188"/>
          </a:xfrm>
          <a:prstGeom prst="roundRect">
            <a:avLst>
              <a:gd name="adj" fmla="val 4296"/>
            </a:avLst>
          </a:prstGeom>
          <a:solidFill>
            <a:srgbClr val="9F0002"/>
          </a:solidFill>
        </p:spPr>
        <p:txBody>
          <a:bodyPr/>
          <a:lstStyle>
            <a:lvl1pPr algn="ctr">
              <a:defRPr/>
            </a:lvl1pPr>
          </a:lstStyle>
          <a:p>
            <a:r>
              <a:rPr lang="de-DE" smtClean="0"/>
              <a:t>Bild durch Klicken auf Symbol hinzufügen</a:t>
            </a:r>
            <a:endParaRPr lang="id-ID" dirty="0"/>
          </a:p>
        </p:txBody>
      </p:sp>
      <p:pic>
        <p:nvPicPr>
          <p:cNvPr id="17" name="Smartphone 1" descr="Mockup eines weißen Smartphones. Es dient der Präsentation von Smartphone-App-Inhalten." title="Weißes Smartphone Mockup"/>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0621" y="1512888"/>
            <a:ext cx="2108132" cy="4386714"/>
          </a:xfrm>
          <a:prstGeom prst="rect">
            <a:avLst/>
          </a:prstGeom>
        </p:spPr>
      </p:pic>
      <p:sp>
        <p:nvSpPr>
          <p:cNvPr id="18" name="Smartphone-Inhalt 1"/>
          <p:cNvSpPr>
            <a:spLocks noGrp="1"/>
          </p:cNvSpPr>
          <p:nvPr>
            <p:ph type="pic" sz="quarter" idx="19"/>
          </p:nvPr>
        </p:nvSpPr>
        <p:spPr bwMode="gray">
          <a:xfrm>
            <a:off x="4744594" y="1822901"/>
            <a:ext cx="1981201" cy="3786188"/>
          </a:xfrm>
          <a:prstGeom prst="roundRect">
            <a:avLst>
              <a:gd name="adj" fmla="val 4296"/>
            </a:avLst>
          </a:prstGeom>
          <a:solidFill>
            <a:srgbClr val="9F0002"/>
          </a:solidFill>
        </p:spPr>
        <p:txBody>
          <a:bodyPr/>
          <a:lstStyle>
            <a:lvl1pPr algn="ctr">
              <a:defRPr/>
            </a:lvl1pPr>
          </a:lstStyle>
          <a:p>
            <a:r>
              <a:rPr lang="de-DE" smtClean="0"/>
              <a:t>Bild durch Klicken auf Symbol hinzufügen</a:t>
            </a:r>
            <a:endParaRPr lang="id-ID" dirty="0" smtClean="0"/>
          </a:p>
        </p:txBody>
      </p:sp>
      <p:sp>
        <p:nvSpPr>
          <p:cNvPr id="12" name="Textplatzhalter"/>
          <p:cNvSpPr>
            <a:spLocks noGrp="1"/>
          </p:cNvSpPr>
          <p:nvPr>
            <p:ph type="body" sz="quarter" idx="22" hasCustomPrompt="1"/>
          </p:nvPr>
        </p:nvSpPr>
        <p:spPr>
          <a:xfrm>
            <a:off x="396000" y="3143250"/>
            <a:ext cx="3918825" cy="2781300"/>
          </a:xfrm>
        </p:spPr>
        <p:txBody>
          <a:bodyPr/>
          <a:lstStyle>
            <a:lvl1pPr>
              <a:defRPr b="0" baseline="0">
                <a:latin typeface="+mn-lt"/>
              </a:defRPr>
            </a:lvl1pPr>
          </a:lstStyle>
          <a:p>
            <a:pPr lvl="0"/>
            <a:r>
              <a:rPr lang="de-DE" noProof="0" dirty="0" smtClean="0"/>
              <a:t>Fließtext in Corpo S Text Light 20pt.</a:t>
            </a:r>
          </a:p>
          <a:p>
            <a:pPr lvl="1"/>
            <a:r>
              <a:rPr lang="de-DE" noProof="0" dirty="0" smtClean="0"/>
              <a:t>Zweite Ebene</a:t>
            </a:r>
          </a:p>
          <a:p>
            <a:pPr lvl="2"/>
            <a:r>
              <a:rPr lang="de-DE" noProof="0" dirty="0" smtClean="0"/>
              <a:t>Dritte Ebene</a:t>
            </a:r>
          </a:p>
          <a:p>
            <a:pPr lvl="3"/>
            <a:r>
              <a:rPr lang="de-DE" noProof="0" dirty="0" smtClean="0"/>
              <a:t>Vierte Ebene</a:t>
            </a:r>
          </a:p>
          <a:p>
            <a:pPr lvl="4"/>
            <a:r>
              <a:rPr lang="de-DE" noProof="0" dirty="0" smtClean="0"/>
              <a:t>Fünfte Ebene</a:t>
            </a:r>
            <a:endParaRPr lang="de-DE" noProof="0" dirty="0"/>
          </a:p>
        </p:txBody>
      </p:sp>
      <p:sp>
        <p:nvSpPr>
          <p:cNvPr id="11" name="Folientitel"/>
          <p:cNvSpPr>
            <a:spLocks noGrp="1"/>
          </p:cNvSpPr>
          <p:nvPr>
            <p:ph type="title" hasCustomPrompt="1"/>
          </p:nvPr>
        </p:nvSpPr>
        <p:spPr>
          <a:xfrm>
            <a:off x="396000" y="1507329"/>
            <a:ext cx="3918824" cy="1561935"/>
          </a:xfrm>
        </p:spPr>
        <p:txBody>
          <a:bodyPr/>
          <a:lstStyle>
            <a:lvl1pPr>
              <a:defRPr sz="4800"/>
            </a:lvl1pPr>
          </a:lstStyle>
          <a:p>
            <a:r>
              <a:rPr lang="de-DE" noProof="0" dirty="0" smtClean="0"/>
              <a:t>Überschrift zweizeilig 48pt.</a:t>
            </a:r>
            <a:endParaRPr lang="de-DE" noProof="0" dirty="0"/>
          </a:p>
        </p:txBody>
      </p:sp>
      <p:sp>
        <p:nvSpPr>
          <p:cNvPr id="2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275825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sp>
        <p:nvSpPr>
          <p:cNvPr id="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pic>
        <p:nvPicPr>
          <p:cNvPr id="2" name="Table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3645228" y="-290435"/>
            <a:ext cx="5673044" cy="7648188"/>
          </a:xfrm>
          <a:prstGeom prst="rect">
            <a:avLst/>
          </a:prstGeom>
        </p:spPr>
      </p:pic>
      <p:sp>
        <p:nvSpPr>
          <p:cNvPr id="4" name="Bildplatzhalter"/>
          <p:cNvSpPr>
            <a:spLocks noGrp="1"/>
          </p:cNvSpPr>
          <p:nvPr>
            <p:ph type="pic" sz="quarter" idx="12"/>
          </p:nvPr>
        </p:nvSpPr>
        <p:spPr bwMode="ltGray">
          <a:xfrm>
            <a:off x="3228975" y="923925"/>
            <a:ext cx="6505575" cy="5238749"/>
          </a:xfrm>
          <a:prstGeom prst="rect">
            <a:avLst/>
          </a:prstGeom>
          <a:solidFill>
            <a:srgbClr val="9F0002"/>
          </a:solidFill>
          <a:effectLst/>
        </p:spPr>
        <p:txBody>
          <a:bodyPr/>
          <a:lstStyle>
            <a:lvl1pPr algn="ctr">
              <a:defRPr/>
            </a:lvl1pPr>
          </a:lstStyle>
          <a:p>
            <a:r>
              <a:rPr lang="de-DE" smtClean="0"/>
              <a:t>Bild durch Klicken auf Symbol hinzufügen</a:t>
            </a:r>
            <a:endParaRPr lang="id-ID" dirty="0"/>
          </a:p>
        </p:txBody>
      </p:sp>
      <p:sp>
        <p:nvSpPr>
          <p:cNvPr id="7"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2" name="Folientitel"/>
          <p:cNvSpPr>
            <a:spLocks noGrp="1"/>
          </p:cNvSpPr>
          <p:nvPr>
            <p:ph type="title" hasCustomPrompt="1"/>
          </p:nvPr>
        </p:nvSpPr>
        <p:spPr>
          <a:xfrm>
            <a:off x="396000" y="4138073"/>
            <a:ext cx="4871325" cy="538702"/>
          </a:xfrm>
        </p:spPr>
        <p:txBody>
          <a:bodyPr/>
          <a:lstStyle>
            <a:lvl1pPr>
              <a:defRPr sz="3600"/>
            </a:lvl1pPr>
          </a:lstStyle>
          <a:p>
            <a:r>
              <a:rPr lang="de-DE" noProof="0" dirty="0" smtClean="0"/>
              <a:t>Headline einzeilig in 36pt. </a:t>
            </a:r>
            <a:endParaRPr lang="de-DE" dirty="0"/>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9401417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mart Watch">
    <p:spTree>
      <p:nvGrpSpPr>
        <p:cNvPr id="1" name=""/>
        <p:cNvGrpSpPr/>
        <p:nvPr/>
      </p:nvGrpSpPr>
      <p:grpSpPr>
        <a:xfrm>
          <a:off x="0" y="0"/>
          <a:ext cx="0" cy="0"/>
          <a:chOff x="0" y="0"/>
          <a:chExt cx="0" cy="0"/>
        </a:xfrm>
      </p:grpSpPr>
      <p:sp>
        <p:nvSpPr>
          <p:cNvPr id="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pic>
        <p:nvPicPr>
          <p:cNvPr id="6" name="Smartwatch"/>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8148" y="0"/>
            <a:ext cx="3935704" cy="6858000"/>
          </a:xfrm>
          <a:prstGeom prst="rect">
            <a:avLst/>
          </a:prstGeom>
        </p:spPr>
      </p:pic>
      <p:sp>
        <p:nvSpPr>
          <p:cNvPr id="4" name="Bildplatzhalter"/>
          <p:cNvSpPr>
            <a:spLocks noGrp="1"/>
          </p:cNvSpPr>
          <p:nvPr>
            <p:ph type="pic" sz="quarter" idx="10"/>
          </p:nvPr>
        </p:nvSpPr>
        <p:spPr bwMode="gray">
          <a:xfrm>
            <a:off x="4348842" y="1539478"/>
            <a:ext cx="3494314" cy="3779044"/>
          </a:xfrm>
          <a:prstGeom prst="roundRect">
            <a:avLst>
              <a:gd name="adj" fmla="val 5637"/>
            </a:avLst>
          </a:prstGeom>
          <a:solidFill>
            <a:srgbClr val="9F0002"/>
          </a:solidFill>
        </p:spPr>
        <p:txBody>
          <a:bodyPr/>
          <a:lstStyle>
            <a:lvl1pPr algn="ctr">
              <a:defRPr/>
            </a:lvl1pPr>
          </a:lstStyle>
          <a:p>
            <a:r>
              <a:rPr lang="de-DE" smtClean="0"/>
              <a:t>Bild durch Klicken auf Symbol hinzufügen</a:t>
            </a:r>
            <a:endParaRPr lang="id-ID" dirty="0"/>
          </a:p>
        </p:txBody>
      </p:sp>
      <p:sp>
        <p:nvSpPr>
          <p:cNvPr id="11" name="Textplatzhalter"/>
          <p:cNvSpPr>
            <a:spLocks noGrp="1"/>
          </p:cNvSpPr>
          <p:nvPr>
            <p:ph type="body" sz="quarter" idx="22" hasCustomPrompt="1"/>
          </p:nvPr>
        </p:nvSpPr>
        <p:spPr>
          <a:xfrm>
            <a:off x="396001" y="3143250"/>
            <a:ext cx="3433050" cy="2781300"/>
          </a:xfrm>
        </p:spPr>
        <p:txBody>
          <a:bodyPr/>
          <a:lstStyle>
            <a:lvl1pPr marL="342900" indent="-342900">
              <a:buFont typeface="Arial" panose="020B0604020202020204" pitchFamily="34" charset="0"/>
              <a:buChar char="•"/>
              <a:defRPr b="0" baseline="0">
                <a:latin typeface="+mn-lt"/>
              </a:defRPr>
            </a:lvl1pPr>
            <a:lvl2pPr marL="0" indent="0">
              <a:buNone/>
              <a:defRPr/>
            </a:lvl2pPr>
          </a:lstStyle>
          <a:p>
            <a:pPr lvl="1"/>
            <a:r>
              <a:rPr lang="de-DE" dirty="0" smtClean="0"/>
              <a:t>Fließtext in </a:t>
            </a:r>
            <a:r>
              <a:rPr lang="de-DE" dirty="0" err="1" smtClean="0"/>
              <a:t>Corpo</a:t>
            </a:r>
            <a:r>
              <a:rPr lang="de-DE" dirty="0" smtClean="0"/>
              <a:t> S Text Light.</a:t>
            </a:r>
          </a:p>
          <a:p>
            <a:pPr lvl="0"/>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0" name="Folientitel"/>
          <p:cNvSpPr>
            <a:spLocks noGrp="1"/>
          </p:cNvSpPr>
          <p:nvPr>
            <p:ph type="title" hasCustomPrompt="1"/>
          </p:nvPr>
        </p:nvSpPr>
        <p:spPr>
          <a:xfrm>
            <a:off x="396001" y="1507329"/>
            <a:ext cx="3433050" cy="1561935"/>
          </a:xfrm>
        </p:spPr>
        <p:txBody>
          <a:bodyPr/>
          <a:lstStyle>
            <a:lvl1pPr>
              <a:defRPr sz="4800"/>
            </a:lvl1pPr>
          </a:lstStyle>
          <a:p>
            <a:r>
              <a:rPr lang="en-US" noProof="0" dirty="0" err="1" smtClean="0"/>
              <a:t>Überschrift</a:t>
            </a:r>
            <a:r>
              <a:rPr lang="en-US" noProof="0" dirty="0" smtClean="0"/>
              <a:t> </a:t>
            </a:r>
            <a:r>
              <a:rPr lang="en-US" noProof="0" dirty="0" err="1" smtClean="0"/>
              <a:t>zweizeilig</a:t>
            </a:r>
            <a:r>
              <a:rPr lang="en-US" noProof="0" dirty="0" smtClean="0"/>
              <a:t> 48pt.</a:t>
            </a:r>
            <a:endParaRPr lang="en-US" noProof="0" dirty="0"/>
          </a:p>
        </p:txBody>
      </p:sp>
      <p:sp>
        <p:nvSpPr>
          <p:cNvPr id="1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930675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hemenübersicht // Vier Blder">
    <p:spTree>
      <p:nvGrpSpPr>
        <p:cNvPr id="1" name=""/>
        <p:cNvGrpSpPr/>
        <p:nvPr/>
      </p:nvGrpSpPr>
      <p:grpSpPr>
        <a:xfrm>
          <a:off x="0" y="0"/>
          <a:ext cx="0" cy="0"/>
          <a:chOff x="0" y="0"/>
          <a:chExt cx="0" cy="0"/>
        </a:xfrm>
      </p:grpSpPr>
      <p:sp>
        <p:nvSpPr>
          <p:cNvPr id="15"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3" name="Bildplatzhalter 4"/>
          <p:cNvSpPr>
            <a:spLocks noGrp="1"/>
          </p:cNvSpPr>
          <p:nvPr>
            <p:ph type="pic" sz="quarter" idx="34" hasCustomPrompt="1"/>
          </p:nvPr>
        </p:nvSpPr>
        <p:spPr bwMode="gray">
          <a:xfrm>
            <a:off x="6931156" y="4480834"/>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0" name="Bildplatzhalter 3"/>
          <p:cNvSpPr>
            <a:spLocks noGrp="1"/>
          </p:cNvSpPr>
          <p:nvPr>
            <p:ph type="pic" sz="quarter" idx="32" hasCustomPrompt="1"/>
          </p:nvPr>
        </p:nvSpPr>
        <p:spPr bwMode="gray">
          <a:xfrm>
            <a:off x="396000" y="4480834"/>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2" name="Bildplatzhalter 2"/>
          <p:cNvSpPr>
            <a:spLocks noGrp="1"/>
          </p:cNvSpPr>
          <p:nvPr>
            <p:ph type="pic" sz="quarter" idx="33" hasCustomPrompt="1"/>
          </p:nvPr>
        </p:nvSpPr>
        <p:spPr bwMode="gray">
          <a:xfrm>
            <a:off x="6931156" y="2044700"/>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8" name="Bildplatzhalter 1"/>
          <p:cNvSpPr>
            <a:spLocks noGrp="1"/>
          </p:cNvSpPr>
          <p:nvPr>
            <p:ph type="pic" sz="quarter" idx="30" hasCustomPrompt="1"/>
          </p:nvPr>
        </p:nvSpPr>
        <p:spPr bwMode="gray">
          <a:xfrm>
            <a:off x="396000" y="2044700"/>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3" name="Folientitel"/>
          <p:cNvSpPr>
            <a:spLocks noGrp="1"/>
          </p:cNvSpPr>
          <p:nvPr>
            <p:ph type="title" hasCustomPrompt="1"/>
          </p:nvPr>
        </p:nvSpPr>
        <p:spPr>
          <a:xfrm>
            <a:off x="395289" y="368300"/>
            <a:ext cx="11396661"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1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0418046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hemenübersicht // Vier Kreis-Bilder">
    <p:spTree>
      <p:nvGrpSpPr>
        <p:cNvPr id="1" name=""/>
        <p:cNvGrpSpPr/>
        <p:nvPr/>
      </p:nvGrpSpPr>
      <p:grpSpPr>
        <a:xfrm>
          <a:off x="0" y="0"/>
          <a:ext cx="0" cy="0"/>
          <a:chOff x="0" y="0"/>
          <a:chExt cx="0" cy="0"/>
        </a:xfrm>
      </p:grpSpPr>
      <p:sp>
        <p:nvSpPr>
          <p:cNvPr id="15"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4"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4" name="Foliennumm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6" name="Fußzeile"/>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1" name="Bildplatzhalter 4"/>
          <p:cNvSpPr>
            <a:spLocks noGrp="1"/>
          </p:cNvSpPr>
          <p:nvPr>
            <p:ph type="pic" sz="quarter" idx="23"/>
          </p:nvPr>
        </p:nvSpPr>
        <p:spPr bwMode="gray">
          <a:xfrm>
            <a:off x="9962724" y="1836154"/>
            <a:ext cx="1574800" cy="1574800"/>
          </a:xfrm>
          <a:prstGeom prst="ellipse">
            <a:avLst/>
          </a:prstGeom>
          <a:solidFill>
            <a:srgbClr val="9F0002"/>
          </a:solidFill>
          <a:ln>
            <a:solidFill>
              <a:schemeClr val="tx2"/>
            </a:solidFill>
          </a:ln>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600"/>
            </a:lvl1pPr>
          </a:lstStyle>
          <a:p>
            <a:r>
              <a:rPr lang="de-DE" smtClean="0"/>
              <a:t>Bild durch Klicken auf Symbol hinzufügen</a:t>
            </a:r>
            <a:endParaRPr lang="de-DE" dirty="0"/>
          </a:p>
        </p:txBody>
      </p:sp>
      <p:sp>
        <p:nvSpPr>
          <p:cNvPr id="20" name="Bildplatzhalter 3"/>
          <p:cNvSpPr>
            <a:spLocks noGrp="1"/>
          </p:cNvSpPr>
          <p:nvPr>
            <p:ph type="pic" sz="quarter" idx="22"/>
          </p:nvPr>
        </p:nvSpPr>
        <p:spPr bwMode="gray">
          <a:xfrm>
            <a:off x="6847095" y="1836154"/>
            <a:ext cx="1574800" cy="1574800"/>
          </a:xfrm>
          <a:prstGeom prst="ellipse">
            <a:avLst/>
          </a:prstGeom>
          <a:solidFill>
            <a:srgbClr val="9F0002"/>
          </a:solidFill>
          <a:ln>
            <a:solidFill>
              <a:schemeClr val="tx2"/>
            </a:solidFill>
          </a:ln>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600"/>
            </a:lvl1pPr>
          </a:lstStyle>
          <a:p>
            <a:r>
              <a:rPr lang="de-DE" smtClean="0"/>
              <a:t>Bild durch Klicken auf Symbol hinzufügen</a:t>
            </a:r>
            <a:endParaRPr lang="de-DE" dirty="0"/>
          </a:p>
        </p:txBody>
      </p:sp>
      <p:sp>
        <p:nvSpPr>
          <p:cNvPr id="19" name="Bildplatzhalter 2"/>
          <p:cNvSpPr>
            <a:spLocks noGrp="1"/>
          </p:cNvSpPr>
          <p:nvPr>
            <p:ph type="pic" sz="quarter" idx="21"/>
          </p:nvPr>
        </p:nvSpPr>
        <p:spPr bwMode="gray">
          <a:xfrm>
            <a:off x="3731465" y="1836154"/>
            <a:ext cx="1574800" cy="1574800"/>
          </a:xfrm>
          <a:prstGeom prst="ellipse">
            <a:avLst/>
          </a:prstGeom>
          <a:solidFill>
            <a:srgbClr val="9F0002"/>
          </a:solidFill>
          <a:ln>
            <a:solidFill>
              <a:schemeClr val="tx2"/>
            </a:solidFill>
          </a:ln>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600"/>
            </a:lvl1pPr>
          </a:lstStyle>
          <a:p>
            <a:r>
              <a:rPr lang="de-DE" smtClean="0"/>
              <a:t>Bild durch Klicken auf Symbol hinzufügen</a:t>
            </a:r>
            <a:endParaRPr lang="de-DE" dirty="0"/>
          </a:p>
        </p:txBody>
      </p:sp>
      <p:sp>
        <p:nvSpPr>
          <p:cNvPr id="17" name="Bildplatzhalter 1"/>
          <p:cNvSpPr>
            <a:spLocks noGrp="1"/>
          </p:cNvSpPr>
          <p:nvPr>
            <p:ph type="pic" sz="quarter" idx="20"/>
          </p:nvPr>
        </p:nvSpPr>
        <p:spPr bwMode="gray">
          <a:xfrm>
            <a:off x="615835" y="1836154"/>
            <a:ext cx="1574800" cy="1574800"/>
          </a:xfrm>
          <a:prstGeom prst="ellipse">
            <a:avLst/>
          </a:prstGeom>
          <a:solidFill>
            <a:srgbClr val="9F0002"/>
          </a:solidFill>
          <a:ln>
            <a:solidFill>
              <a:schemeClr val="tx2"/>
            </a:solidFill>
          </a:ln>
        </p:spPr>
        <p:txBody>
          <a:bodyPr/>
          <a:lstStyle>
            <a:lvl1pPr algn="ctr">
              <a:defRPr sz="1600"/>
            </a:lvl1pPr>
          </a:lstStyle>
          <a:p>
            <a:r>
              <a:rPr lang="de-DE" smtClean="0"/>
              <a:t>Bild durch Klicken auf Symbol hinzufügen</a:t>
            </a:r>
            <a:endParaRPr lang="de-DE" dirty="0"/>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22" name="Platzhalter 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513067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Kreise">
    <p:spTree>
      <p:nvGrpSpPr>
        <p:cNvPr id="1" name=""/>
        <p:cNvGrpSpPr/>
        <p:nvPr/>
      </p:nvGrpSpPr>
      <p:grpSpPr>
        <a:xfrm>
          <a:off x="0" y="0"/>
          <a:ext cx="0" cy="0"/>
          <a:chOff x="0" y="0"/>
          <a:chExt cx="0" cy="0"/>
        </a:xfrm>
      </p:grpSpPr>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2" name="Bildplatzhalter 3"/>
          <p:cNvSpPr>
            <a:spLocks noGrp="1"/>
          </p:cNvSpPr>
          <p:nvPr>
            <p:ph type="pic" sz="quarter" idx="22"/>
          </p:nvPr>
        </p:nvSpPr>
        <p:spPr bwMode="gray">
          <a:xfrm>
            <a:off x="7870628" y="2528187"/>
            <a:ext cx="1574800" cy="1574800"/>
          </a:xfrm>
          <a:prstGeom prst="ellipse">
            <a:avLst/>
          </a:prstGeom>
          <a:solidFill>
            <a:srgbClr val="9F0002"/>
          </a:solidFill>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400"/>
            </a:lvl1pPr>
          </a:lstStyle>
          <a:p>
            <a:r>
              <a:rPr lang="de-DE" smtClean="0"/>
              <a:t>Bild durch Klicken auf Symbol hinzufügen</a:t>
            </a:r>
            <a:endParaRPr lang="de-DE" dirty="0"/>
          </a:p>
        </p:txBody>
      </p:sp>
      <p:sp>
        <p:nvSpPr>
          <p:cNvPr id="21" name="Bildplatzhalter 2"/>
          <p:cNvSpPr>
            <a:spLocks noGrp="1"/>
          </p:cNvSpPr>
          <p:nvPr>
            <p:ph type="pic" sz="quarter" idx="21"/>
          </p:nvPr>
        </p:nvSpPr>
        <p:spPr bwMode="gray">
          <a:xfrm>
            <a:off x="5308600" y="2528187"/>
            <a:ext cx="1574800" cy="1574800"/>
          </a:xfrm>
          <a:prstGeom prst="ellipse">
            <a:avLst/>
          </a:prstGeom>
          <a:solidFill>
            <a:srgbClr val="9F0002"/>
          </a:solidFill>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400"/>
            </a:lvl1pPr>
          </a:lstStyle>
          <a:p>
            <a:r>
              <a:rPr lang="de-DE" noProof="1" smtClean="0"/>
              <a:t>Bild durch Klicken auf Symbol hinzufügen</a:t>
            </a:r>
            <a:endParaRPr lang="de-DE" noProof="1"/>
          </a:p>
        </p:txBody>
      </p:sp>
      <p:sp>
        <p:nvSpPr>
          <p:cNvPr id="20" name="Bildplatzhalter 1"/>
          <p:cNvSpPr>
            <a:spLocks noGrp="1"/>
          </p:cNvSpPr>
          <p:nvPr>
            <p:ph type="pic" sz="quarter" idx="20"/>
          </p:nvPr>
        </p:nvSpPr>
        <p:spPr bwMode="gray">
          <a:xfrm>
            <a:off x="2746572" y="2528187"/>
            <a:ext cx="1574800" cy="1574800"/>
          </a:xfrm>
          <a:prstGeom prst="ellipse">
            <a:avLst/>
          </a:prstGeom>
          <a:solidFill>
            <a:srgbClr val="9F0002"/>
          </a:solidFill>
        </p:spPr>
        <p:txBody>
          <a:bodyPr/>
          <a:lstStyle>
            <a:lvl1pPr algn="ctr">
              <a:defRPr sz="1400"/>
            </a:lvl1pPr>
          </a:lstStyle>
          <a:p>
            <a:r>
              <a:rPr lang="de-DE" smtClean="0"/>
              <a:t>Bild durch Klicken auf Symbol hinzufügen</a:t>
            </a:r>
            <a:endParaRPr lang="de-DE" dirty="0"/>
          </a:p>
        </p:txBody>
      </p:sp>
      <p:sp>
        <p:nvSpPr>
          <p:cNvPr id="25" name="Textplatzhalter"/>
          <p:cNvSpPr>
            <a:spLocks noGrp="1"/>
          </p:cNvSpPr>
          <p:nvPr>
            <p:ph type="body" sz="quarter" idx="23" hasCustomPrompt="1"/>
          </p:nvPr>
        </p:nvSpPr>
        <p:spPr>
          <a:xfrm>
            <a:off x="3756025" y="1141712"/>
            <a:ext cx="4679950" cy="584200"/>
          </a:xfrm>
        </p:spPr>
        <p:txBody>
          <a:bodyPr/>
          <a:lstStyle>
            <a:lvl1pPr algn="l">
              <a:defRPr sz="1600" baseline="0"/>
            </a:lvl1pPr>
          </a:lstStyle>
          <a:p>
            <a:pPr lvl="0"/>
            <a:r>
              <a:rPr lang="de-DE" dirty="0" smtClean="0"/>
              <a:t>Subheadline und Fließtext in </a:t>
            </a:r>
            <a:r>
              <a:rPr lang="de-DE" dirty="0" err="1" smtClean="0"/>
              <a:t>Corpo</a:t>
            </a:r>
            <a:r>
              <a:rPr lang="de-DE" dirty="0" smtClean="0"/>
              <a:t> S Text Light 16pt.</a:t>
            </a:r>
          </a:p>
        </p:txBody>
      </p:sp>
      <p:sp>
        <p:nvSpPr>
          <p:cNvPr id="13" name="Folientitel"/>
          <p:cNvSpPr>
            <a:spLocks noGrp="1"/>
          </p:cNvSpPr>
          <p:nvPr>
            <p:ph type="title" hasCustomPrompt="1"/>
          </p:nvPr>
        </p:nvSpPr>
        <p:spPr>
          <a:xfrm>
            <a:off x="1879554" y="465439"/>
            <a:ext cx="8432892" cy="553736"/>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endParaRPr lang="de-DE" noProof="0" dirty="0"/>
          </a:p>
        </p:txBody>
      </p:sp>
      <p:sp>
        <p:nvSpPr>
          <p:cNvPr id="27"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6748878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nhalt // Bild links">
    <p:bg bwMode="invGray">
      <p:bgRef idx="1001">
        <a:schemeClr val="bg1"/>
      </p:bgRef>
    </p:bg>
    <p:spTree>
      <p:nvGrpSpPr>
        <p:cNvPr id="1" name=""/>
        <p:cNvGrpSpPr/>
        <p:nvPr/>
      </p:nvGrpSpPr>
      <p:grpSpPr>
        <a:xfrm>
          <a:off x="0" y="0"/>
          <a:ext cx="0" cy="0"/>
          <a:chOff x="0" y="0"/>
          <a:chExt cx="0" cy="0"/>
        </a:xfrm>
      </p:grpSpPr>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0"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40" name="Bildplatzhalter"/>
          <p:cNvSpPr>
            <a:spLocks noGrp="1"/>
          </p:cNvSpPr>
          <p:nvPr>
            <p:ph type="pic" sz="quarter" idx="10" hasCustomPrompt="1"/>
          </p:nvPr>
        </p:nvSpPr>
        <p:spPr bwMode="gray">
          <a:xfrm>
            <a:off x="0" y="-1"/>
            <a:ext cx="6096000" cy="6858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r>
              <a:rPr lang="de-DE" noProof="0" dirty="0"/>
              <a:t>Bild einfügen</a:t>
            </a:r>
          </a:p>
        </p:txBody>
      </p:sp>
      <p:sp>
        <p:nvSpPr>
          <p:cNvPr id="18" name="Inhaltsplatzhalter"/>
          <p:cNvSpPr>
            <a:spLocks noGrp="1"/>
          </p:cNvSpPr>
          <p:nvPr>
            <p:ph sz="quarter" idx="21"/>
          </p:nvPr>
        </p:nvSpPr>
        <p:spPr bwMode="invGray">
          <a:xfrm>
            <a:off x="6524624" y="2368821"/>
            <a:ext cx="5264151" cy="4060553"/>
          </a:xfrm>
        </p:spPr>
        <p:txBody>
          <a:bodyPr/>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a:p>
        </p:txBody>
      </p:sp>
      <p:sp>
        <p:nvSpPr>
          <p:cNvPr id="10" name="Folientitel"/>
          <p:cNvSpPr>
            <a:spLocks noGrp="1"/>
          </p:cNvSpPr>
          <p:nvPr>
            <p:ph type="ctrTitle" hasCustomPrompt="1"/>
          </p:nvPr>
        </p:nvSpPr>
        <p:spPr bwMode="invGray">
          <a:xfrm>
            <a:off x="6524625" y="1138423"/>
            <a:ext cx="5264150" cy="1128528"/>
          </a:xfrm>
        </p:spPr>
        <p:txBody>
          <a:bodyPr/>
          <a:lstStyle>
            <a:lvl1pPr>
              <a:lnSpc>
                <a:spcPct val="100000"/>
              </a:lnSpc>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endParaRPr lang="de-DE" noProof="0" dirty="0"/>
          </a:p>
        </p:txBody>
      </p:sp>
    </p:spTree>
    <p:extLst>
      <p:ext uri="{BB962C8B-B14F-4D97-AF65-F5344CB8AC3E}">
        <p14:creationId xmlns:p14="http://schemas.microsoft.com/office/powerpoint/2010/main" val="211215563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Inhalt // Bild Panorama">
    <p:spTree>
      <p:nvGrpSpPr>
        <p:cNvPr id="1" name=""/>
        <p:cNvGrpSpPr/>
        <p:nvPr/>
      </p:nvGrpSpPr>
      <p:grpSpPr>
        <a:xfrm>
          <a:off x="0" y="0"/>
          <a:ext cx="0" cy="0"/>
          <a:chOff x="0" y="0"/>
          <a:chExt cx="0" cy="0"/>
        </a:xfrm>
      </p:grpSpPr>
      <p:sp>
        <p:nvSpPr>
          <p:cNvPr id="1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4" name="Bildplatzhalter"/>
          <p:cNvSpPr>
            <a:spLocks noGrp="1"/>
          </p:cNvSpPr>
          <p:nvPr>
            <p:ph type="pic" sz="quarter" idx="10" hasCustomPrompt="1"/>
          </p:nvPr>
        </p:nvSpPr>
        <p:spPr bwMode="gray">
          <a:xfrm>
            <a:off x="2" y="366713"/>
            <a:ext cx="12193200" cy="3948112"/>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endParaRPr lang="de-DE" noProof="0" dirty="0" smtClean="0"/>
          </a:p>
          <a:p>
            <a:r>
              <a:rPr lang="de-DE" noProof="0" dirty="0"/>
              <a:t/>
            </a:r>
            <a:br>
              <a:rPr lang="de-DE" noProof="0" dirty="0"/>
            </a:br>
            <a:r>
              <a:rPr lang="de-DE" noProof="0" dirty="0"/>
              <a:t/>
            </a:r>
            <a:br>
              <a:rPr lang="de-DE" noProof="0" dirty="0"/>
            </a:br>
            <a:r>
              <a:rPr lang="de-DE" noProof="0" dirty="0"/>
              <a:t>Bild einfügen</a:t>
            </a:r>
          </a:p>
        </p:txBody>
      </p:sp>
      <p:sp>
        <p:nvSpPr>
          <p:cNvPr id="18" name="Inhaltsplatzhalter"/>
          <p:cNvSpPr>
            <a:spLocks noGrp="1"/>
          </p:cNvSpPr>
          <p:nvPr>
            <p:ph sz="quarter" idx="14" hasCustomPrompt="1"/>
          </p:nvPr>
        </p:nvSpPr>
        <p:spPr>
          <a:xfrm>
            <a:off x="5743575" y="4533900"/>
            <a:ext cx="6051550" cy="1890713"/>
          </a:xfrm>
        </p:spPr>
        <p:txBody>
          <a:bodyPr/>
          <a:lstStyle>
            <a:lvl1pPr>
              <a:defRPr sz="1600"/>
            </a:lvl1pPr>
            <a:lvl2pPr>
              <a:defRPr sz="1600"/>
            </a:lvl2pPr>
            <a:lvl3pPr>
              <a:defRPr sz="1600"/>
            </a:lvl3pPr>
          </a:lstStyle>
          <a:p>
            <a:pPr lvl="0"/>
            <a:r>
              <a:rPr lang="de-DE" noProof="0" dirty="0"/>
              <a:t>Inhalt oder Text in </a:t>
            </a:r>
            <a:r>
              <a:rPr lang="de-DE" noProof="0" dirty="0" err="1" smtClean="0"/>
              <a:t>Corpo</a:t>
            </a:r>
            <a:r>
              <a:rPr lang="de-DE" noProof="0" dirty="0" smtClean="0"/>
              <a:t> S Text in 16 </a:t>
            </a:r>
            <a:r>
              <a:rPr lang="de-DE" noProof="0" dirty="0"/>
              <a:t>pt. einfügen // für Aufzählungen: Start // Absatz // Listenebene erhöhen</a:t>
            </a:r>
          </a:p>
          <a:p>
            <a:pPr lvl="1"/>
            <a:r>
              <a:rPr lang="de-DE" noProof="0" dirty="0"/>
              <a:t>Zweite Ebene</a:t>
            </a:r>
          </a:p>
          <a:p>
            <a:pPr lvl="2"/>
            <a:r>
              <a:rPr lang="de-DE" noProof="0" dirty="0"/>
              <a:t>Dritte </a:t>
            </a:r>
            <a:r>
              <a:rPr lang="de-DE" noProof="0" dirty="0" smtClean="0"/>
              <a:t>Ebene</a:t>
            </a:r>
            <a:endParaRPr lang="de-DE" noProof="0" dirty="0"/>
          </a:p>
        </p:txBody>
      </p:sp>
      <p:sp>
        <p:nvSpPr>
          <p:cNvPr id="16" name="Folientitel"/>
          <p:cNvSpPr>
            <a:spLocks noGrp="1"/>
          </p:cNvSpPr>
          <p:nvPr>
            <p:ph type="title" hasCustomPrompt="1"/>
          </p:nvPr>
        </p:nvSpPr>
        <p:spPr>
          <a:xfrm>
            <a:off x="395287" y="4533900"/>
            <a:ext cx="4605338" cy="1105267"/>
          </a:xfrm>
        </p:spPr>
        <p:txBody>
          <a:bodyPr/>
          <a:lstStyle>
            <a:lvl1pPr>
              <a:defRPr sz="3600" baseline="0"/>
            </a:lvl1pPr>
          </a:lstStyle>
          <a:p>
            <a:r>
              <a:rPr lang="de-DE" noProof="0" dirty="0" smtClean="0"/>
              <a:t>Headline in </a:t>
            </a:r>
            <a:r>
              <a:rPr lang="de-DE" noProof="0" dirty="0" err="1" smtClean="0"/>
              <a:t>Corpo</a:t>
            </a:r>
            <a:r>
              <a:rPr lang="de-DE" noProof="0" dirty="0" smtClean="0"/>
              <a:t> A Title Condensed in 36pt.</a:t>
            </a:r>
            <a:endParaRPr lang="de-DE" noProof="0" dirty="0"/>
          </a:p>
        </p:txBody>
      </p:sp>
      <p:sp>
        <p:nvSpPr>
          <p:cNvPr id="1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8760349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Diagramm // vertikal zentriert">
    <p:spTree>
      <p:nvGrpSpPr>
        <p:cNvPr id="1" name=""/>
        <p:cNvGrpSpPr/>
        <p:nvPr/>
      </p:nvGrpSpPr>
      <p:grpSpPr>
        <a:xfrm>
          <a:off x="0" y="0"/>
          <a:ext cx="0" cy="0"/>
          <a:chOff x="0" y="0"/>
          <a:chExt cx="0" cy="0"/>
        </a:xfrm>
      </p:grpSpPr>
      <p:sp>
        <p:nvSpPr>
          <p:cNvPr id="12" name="Platzhalter für sonstige Stempel"/>
          <p:cNvSpPr>
            <a:spLocks noGrp="1"/>
          </p:cNvSpPr>
          <p:nvPr>
            <p:ph type="body" sz="quarter" idx="19"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Vertraulichkeit"/>
          <p:cNvSpPr>
            <a:spLocks noGrp="1"/>
          </p:cNvSpPr>
          <p:nvPr>
            <p:ph type="body" sz="quarter" idx="20"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Platzhalter für Stempel Klassifizierung"/>
          <p:cNvSpPr>
            <a:spLocks noGrp="1"/>
          </p:cNvSpPr>
          <p:nvPr>
            <p:ph type="body" sz="quarter" idx="21"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Diagrammplatzhalter"/>
          <p:cNvSpPr>
            <a:spLocks noGrp="1"/>
          </p:cNvSpPr>
          <p:nvPr>
            <p:ph type="chart" sz="quarter" idx="18"/>
          </p:nvPr>
        </p:nvSpPr>
        <p:spPr bwMode="gray">
          <a:xfrm>
            <a:off x="4663267" y="1543049"/>
            <a:ext cx="7128684" cy="4524375"/>
          </a:xfrm>
          <a:solidFill>
            <a:schemeClr val="bg1">
              <a:lumMod val="85000"/>
              <a:lumOff val="15000"/>
            </a:schemeClr>
          </a:solidFill>
        </p:spPr>
        <p:txBody>
          <a:bodyPr/>
          <a:lstStyle>
            <a:lvl1pPr algn="ctr">
              <a:defRPr/>
            </a:lvl1pPr>
          </a:lstStyle>
          <a:p>
            <a:r>
              <a:rPr lang="de-DE" smtClean="0"/>
              <a:t>Diagramm durch Klicken auf Symbol hinzufügen</a:t>
            </a:r>
            <a:endParaRPr lang="de-DE" dirty="0"/>
          </a:p>
        </p:txBody>
      </p:sp>
      <p:sp>
        <p:nvSpPr>
          <p:cNvPr id="13" name="Textplatzhalter"/>
          <p:cNvSpPr>
            <a:spLocks noGrp="1"/>
          </p:cNvSpPr>
          <p:nvPr>
            <p:ph type="body" sz="quarter" idx="17" hasCustomPrompt="1"/>
          </p:nvPr>
        </p:nvSpPr>
        <p:spPr>
          <a:xfrm>
            <a:off x="719997" y="3226324"/>
            <a:ext cx="3509103" cy="2107628"/>
          </a:xfrm>
        </p:spPr>
        <p:txBody>
          <a:bodyPr/>
          <a:lstStyle>
            <a:lvl1pPr>
              <a:defRPr sz="1600" b="0" baseline="0">
                <a:latin typeface="+mn-lt"/>
              </a:defRPr>
            </a:lvl1pPr>
            <a:lvl2pPr>
              <a:defRPr sz="1600"/>
            </a:lvl2pPr>
            <a:lvl3pPr>
              <a:defRPr sz="1400"/>
            </a:lvl3pPr>
            <a:lvl4pPr>
              <a:defRPr sz="1400"/>
            </a:lvl4pPr>
            <a:lvl5pPr>
              <a:defRPr sz="1400"/>
            </a:lvl5pPr>
          </a:lstStyle>
          <a:p>
            <a:pPr lvl="0"/>
            <a:r>
              <a:rPr lang="de-DE" dirty="0" smtClean="0"/>
              <a:t>Fließtext in </a:t>
            </a:r>
            <a:r>
              <a:rPr lang="de-DE" dirty="0" err="1" smtClean="0"/>
              <a:t>Corpo</a:t>
            </a:r>
            <a:r>
              <a:rPr lang="de-DE" dirty="0" smtClean="0"/>
              <a:t> S Text Light 16pt.</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4" name="Folientitel"/>
          <p:cNvSpPr>
            <a:spLocks noGrp="1"/>
          </p:cNvSpPr>
          <p:nvPr>
            <p:ph type="title" hasCustomPrompt="1"/>
          </p:nvPr>
        </p:nvSpPr>
        <p:spPr>
          <a:xfrm>
            <a:off x="720001" y="2015461"/>
            <a:ext cx="3509100" cy="1210864"/>
          </a:xfrm>
        </p:spPr>
        <p:txBody>
          <a:bodyPr/>
          <a:lstStyle>
            <a:lvl1pPr>
              <a:defRPr sz="3600" baseline="0"/>
            </a:lvl1pPr>
          </a:lstStyle>
          <a:p>
            <a:r>
              <a:rPr lang="en-US" noProof="0" dirty="0" err="1" smtClean="0"/>
              <a:t>Überschrift</a:t>
            </a:r>
            <a:r>
              <a:rPr lang="en-US" noProof="0" dirty="0" smtClean="0"/>
              <a:t> </a:t>
            </a:r>
            <a:r>
              <a:rPr lang="en-US" noProof="0" dirty="0" err="1" smtClean="0"/>
              <a:t>zweizeilig</a:t>
            </a:r>
            <a:r>
              <a:rPr lang="en-US" noProof="0" dirty="0" smtClean="0"/>
              <a:t> in </a:t>
            </a:r>
            <a:r>
              <a:rPr lang="en-US" noProof="0" dirty="0" err="1" smtClean="0"/>
              <a:t>Corpo</a:t>
            </a:r>
            <a:r>
              <a:rPr lang="en-US" noProof="0" dirty="0" smtClean="0"/>
              <a:t> A Title Cond.</a:t>
            </a:r>
            <a:endParaRPr lang="en-US" noProof="0" dirty="0"/>
          </a:p>
        </p:txBody>
      </p:sp>
      <p:sp>
        <p:nvSpPr>
          <p:cNvPr id="1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0176020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8 Bilder">
    <p:spTree>
      <p:nvGrpSpPr>
        <p:cNvPr id="1" name=""/>
        <p:cNvGrpSpPr/>
        <p:nvPr/>
      </p:nvGrpSpPr>
      <p:grpSpPr>
        <a:xfrm>
          <a:off x="0" y="0"/>
          <a:ext cx="0" cy="0"/>
          <a:chOff x="0" y="0"/>
          <a:chExt cx="0" cy="0"/>
        </a:xfrm>
      </p:grpSpPr>
      <p:sp>
        <p:nvSpPr>
          <p:cNvPr id="26"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7"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8" name="Platzhalter für Stempel Klassifizierung"/>
          <p:cNvSpPr>
            <a:spLocks noGrp="1"/>
          </p:cNvSpPr>
          <p:nvPr>
            <p:ph type="body" sz="quarter" idx="37"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2"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5"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56" name="Bildplatzhalter 8"/>
          <p:cNvSpPr>
            <a:spLocks noGrp="1"/>
          </p:cNvSpPr>
          <p:nvPr>
            <p:ph type="pic" sz="quarter" idx="34" hasCustomPrompt="1"/>
          </p:nvPr>
        </p:nvSpPr>
        <p:spPr bwMode="gray">
          <a:xfrm>
            <a:off x="8997925" y="40435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8" name="Textplatzhalter 8"/>
          <p:cNvSpPr>
            <a:spLocks noGrp="1"/>
          </p:cNvSpPr>
          <p:nvPr>
            <p:ph type="body" sz="quarter" idx="36" hasCustomPrompt="1"/>
          </p:nvPr>
        </p:nvSpPr>
        <p:spPr>
          <a:xfrm>
            <a:off x="8997925" y="60302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50" name="Textplatzhalter 7"/>
          <p:cNvSpPr>
            <a:spLocks noGrp="1"/>
          </p:cNvSpPr>
          <p:nvPr>
            <p:ph type="body" sz="quarter" idx="28" hasCustomPrompt="1"/>
          </p:nvPr>
        </p:nvSpPr>
        <p:spPr>
          <a:xfrm>
            <a:off x="6130617" y="60302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48" name="Bildplatzhalter 7"/>
          <p:cNvSpPr>
            <a:spLocks noGrp="1"/>
          </p:cNvSpPr>
          <p:nvPr>
            <p:ph type="pic" sz="quarter" idx="26" hasCustomPrompt="1"/>
          </p:nvPr>
        </p:nvSpPr>
        <p:spPr bwMode="gray">
          <a:xfrm>
            <a:off x="6130616" y="40435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2" name="Bildplatzhalter 6"/>
          <p:cNvSpPr>
            <a:spLocks noGrp="1"/>
          </p:cNvSpPr>
          <p:nvPr>
            <p:ph type="pic" sz="quarter" idx="30" hasCustomPrompt="1"/>
          </p:nvPr>
        </p:nvSpPr>
        <p:spPr bwMode="gray">
          <a:xfrm>
            <a:off x="3263308" y="40435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4" name="Textplatzhalter 6"/>
          <p:cNvSpPr>
            <a:spLocks noGrp="1"/>
          </p:cNvSpPr>
          <p:nvPr>
            <p:ph type="body" sz="quarter" idx="32" hasCustomPrompt="1"/>
          </p:nvPr>
        </p:nvSpPr>
        <p:spPr>
          <a:xfrm>
            <a:off x="3263309" y="60302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36" name="Bildplatzhalter 5"/>
          <p:cNvSpPr>
            <a:spLocks noGrp="1"/>
          </p:cNvSpPr>
          <p:nvPr>
            <p:ph type="pic" sz="quarter" idx="11" hasCustomPrompt="1"/>
          </p:nvPr>
        </p:nvSpPr>
        <p:spPr bwMode="gray">
          <a:xfrm>
            <a:off x="396000" y="40442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6" name="Textplatzhalter 5"/>
          <p:cNvSpPr>
            <a:spLocks noGrp="1"/>
          </p:cNvSpPr>
          <p:nvPr>
            <p:ph type="body" sz="quarter" idx="20" hasCustomPrompt="1"/>
          </p:nvPr>
        </p:nvSpPr>
        <p:spPr>
          <a:xfrm>
            <a:off x="396001" y="60309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55" name="Bildplatzhalter 4"/>
          <p:cNvSpPr>
            <a:spLocks noGrp="1"/>
          </p:cNvSpPr>
          <p:nvPr>
            <p:ph type="pic" sz="quarter" idx="33" hasCustomPrompt="1"/>
          </p:nvPr>
        </p:nvSpPr>
        <p:spPr bwMode="gray">
          <a:xfrm>
            <a:off x="8994750" y="15113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7" name="Textplatzhalter 4"/>
          <p:cNvSpPr>
            <a:spLocks noGrp="1"/>
          </p:cNvSpPr>
          <p:nvPr>
            <p:ph type="body" sz="quarter" idx="35" hasCustomPrompt="1"/>
          </p:nvPr>
        </p:nvSpPr>
        <p:spPr>
          <a:xfrm>
            <a:off x="8996400" y="3500548"/>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47" name="Bildplatzhalter 3"/>
          <p:cNvSpPr>
            <a:spLocks noGrp="1"/>
          </p:cNvSpPr>
          <p:nvPr>
            <p:ph type="pic" sz="quarter" idx="25" hasCustomPrompt="1"/>
          </p:nvPr>
        </p:nvSpPr>
        <p:spPr bwMode="gray">
          <a:xfrm>
            <a:off x="6128500" y="15113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9" name="Textplatzhalter 3"/>
          <p:cNvSpPr>
            <a:spLocks noGrp="1"/>
          </p:cNvSpPr>
          <p:nvPr>
            <p:ph type="body" sz="quarter" idx="27" hasCustomPrompt="1"/>
          </p:nvPr>
        </p:nvSpPr>
        <p:spPr>
          <a:xfrm>
            <a:off x="6129600" y="3500548"/>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51" name="Bildplatzhalter 2"/>
          <p:cNvSpPr>
            <a:spLocks noGrp="1"/>
          </p:cNvSpPr>
          <p:nvPr>
            <p:ph type="pic" sz="quarter" idx="29" hasCustomPrompt="1"/>
          </p:nvPr>
        </p:nvSpPr>
        <p:spPr bwMode="gray">
          <a:xfrm>
            <a:off x="3262250" y="15113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3" name="Textplatzhalter 2"/>
          <p:cNvSpPr>
            <a:spLocks noGrp="1"/>
          </p:cNvSpPr>
          <p:nvPr>
            <p:ph type="body" sz="quarter" idx="31" hasCustomPrompt="1"/>
          </p:nvPr>
        </p:nvSpPr>
        <p:spPr>
          <a:xfrm>
            <a:off x="3262800" y="3500548"/>
            <a:ext cx="2797200" cy="324000"/>
          </a:xfrm>
        </p:spPr>
        <p:txBody>
          <a:bodyPr/>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35" name="Bildplatzhalter 1"/>
          <p:cNvSpPr>
            <a:spLocks noGrp="1"/>
          </p:cNvSpPr>
          <p:nvPr>
            <p:ph type="pic" sz="quarter" idx="10" hasCustomPrompt="1"/>
          </p:nvPr>
        </p:nvSpPr>
        <p:spPr bwMode="gray">
          <a:xfrm>
            <a:off x="396000" y="15120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5" name="Textplatzhalter 1"/>
          <p:cNvSpPr>
            <a:spLocks noGrp="1"/>
          </p:cNvSpPr>
          <p:nvPr>
            <p:ph type="body" sz="quarter" idx="19" hasCustomPrompt="1"/>
          </p:nvPr>
        </p:nvSpPr>
        <p:spPr>
          <a:xfrm>
            <a:off x="396000" y="3501248"/>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3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3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4891218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 Bilder">
    <p:spTree>
      <p:nvGrpSpPr>
        <p:cNvPr id="1" name=""/>
        <p:cNvGrpSpPr/>
        <p:nvPr/>
      </p:nvGrpSpPr>
      <p:grpSpPr>
        <a:xfrm>
          <a:off x="0" y="0"/>
          <a:ext cx="0" cy="0"/>
          <a:chOff x="0" y="0"/>
          <a:chExt cx="0" cy="0"/>
        </a:xfrm>
      </p:grpSpPr>
      <p:sp>
        <p:nvSpPr>
          <p:cNvPr id="22" name="Platzhalter für sonstige Stempel"/>
          <p:cNvSpPr>
            <a:spLocks noGrp="1"/>
          </p:cNvSpPr>
          <p:nvPr>
            <p:ph type="body" sz="quarter" idx="25"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Vertraulichkeit"/>
          <p:cNvSpPr>
            <a:spLocks noGrp="1"/>
          </p:cNvSpPr>
          <p:nvPr>
            <p:ph type="body" sz="quarter" idx="26"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4" name="Platzhalter für Stempel Klassifizierung"/>
          <p:cNvSpPr>
            <a:spLocks noGrp="1"/>
          </p:cNvSpPr>
          <p:nvPr>
            <p:ph type="body" sz="quarter" idx="27"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1"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41" name="Bildplatzhalter 6"/>
          <p:cNvSpPr>
            <a:spLocks noGrp="1"/>
          </p:cNvSpPr>
          <p:nvPr>
            <p:ph type="pic" sz="quarter" idx="17" hasCustomPrompt="1"/>
          </p:nvPr>
        </p:nvSpPr>
        <p:spPr bwMode="gray">
          <a:xfrm>
            <a:off x="8035200" y="4044227"/>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9" name="Textplatzhalter 6"/>
          <p:cNvSpPr>
            <a:spLocks noGrp="1"/>
          </p:cNvSpPr>
          <p:nvPr>
            <p:ph type="body" sz="quarter" idx="24" hasCustomPrompt="1"/>
          </p:nvPr>
        </p:nvSpPr>
        <p:spPr>
          <a:xfrm>
            <a:off x="8035200" y="6030980"/>
            <a:ext cx="37548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8" name="Textplatzhalter 5"/>
          <p:cNvSpPr>
            <a:spLocks noGrp="1"/>
          </p:cNvSpPr>
          <p:nvPr>
            <p:ph type="body" sz="quarter" idx="23" hasCustomPrompt="1"/>
          </p:nvPr>
        </p:nvSpPr>
        <p:spPr>
          <a:xfrm>
            <a:off x="4215600" y="6030980"/>
            <a:ext cx="37548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3" name="Bildplatzhalter 5"/>
          <p:cNvSpPr>
            <a:spLocks noGrp="1"/>
          </p:cNvSpPr>
          <p:nvPr>
            <p:ph type="pic" sz="quarter" idx="18" hasCustomPrompt="1"/>
          </p:nvPr>
        </p:nvSpPr>
        <p:spPr bwMode="gray">
          <a:xfrm>
            <a:off x="4221337" y="4044227"/>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5" name="Textplatzhalter 4"/>
          <p:cNvSpPr>
            <a:spLocks noGrp="1"/>
          </p:cNvSpPr>
          <p:nvPr>
            <p:ph type="body" sz="quarter" idx="20" hasCustomPrompt="1"/>
          </p:nvPr>
        </p:nvSpPr>
        <p:spPr>
          <a:xfrm>
            <a:off x="396001" y="6030980"/>
            <a:ext cx="37548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39" name="Bildplatzhalter 4"/>
          <p:cNvSpPr>
            <a:spLocks noGrp="1"/>
          </p:cNvSpPr>
          <p:nvPr>
            <p:ph type="pic" sz="quarter" idx="11" hasCustomPrompt="1"/>
          </p:nvPr>
        </p:nvSpPr>
        <p:spPr bwMode="gray">
          <a:xfrm>
            <a:off x="396000" y="4044227"/>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7" name="Textplatzhalter 3"/>
          <p:cNvSpPr>
            <a:spLocks noGrp="1"/>
          </p:cNvSpPr>
          <p:nvPr>
            <p:ph type="body" sz="quarter" idx="22" hasCustomPrompt="1"/>
          </p:nvPr>
        </p:nvSpPr>
        <p:spPr>
          <a:xfrm>
            <a:off x="8035200" y="3501248"/>
            <a:ext cx="3754800" cy="324000"/>
          </a:xfrm>
        </p:spPr>
        <p:txBody>
          <a:bodyPr/>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0" name="Bildplatzhalter 3"/>
          <p:cNvSpPr>
            <a:spLocks noGrp="1"/>
          </p:cNvSpPr>
          <p:nvPr>
            <p:ph type="pic" sz="quarter" idx="12" hasCustomPrompt="1"/>
          </p:nvPr>
        </p:nvSpPr>
        <p:spPr bwMode="gray">
          <a:xfrm>
            <a:off x="8036476" y="1512000"/>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6" name="Textplatzhalter 2"/>
          <p:cNvSpPr>
            <a:spLocks noGrp="1"/>
          </p:cNvSpPr>
          <p:nvPr>
            <p:ph type="body" sz="quarter" idx="21" hasCustomPrompt="1"/>
          </p:nvPr>
        </p:nvSpPr>
        <p:spPr>
          <a:xfrm>
            <a:off x="4215599" y="3501248"/>
            <a:ext cx="3754800" cy="324000"/>
          </a:xfrm>
        </p:spPr>
        <p:txBody>
          <a:bodyPr/>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2" name="Bildplatzhalter 2"/>
          <p:cNvSpPr>
            <a:spLocks noGrp="1"/>
          </p:cNvSpPr>
          <p:nvPr>
            <p:ph type="pic" sz="quarter" idx="14" hasCustomPrompt="1"/>
          </p:nvPr>
        </p:nvSpPr>
        <p:spPr bwMode="gray">
          <a:xfrm>
            <a:off x="4216238" y="1512000"/>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4" name="Textplatzhalter 1"/>
          <p:cNvSpPr>
            <a:spLocks noGrp="1"/>
          </p:cNvSpPr>
          <p:nvPr>
            <p:ph type="body" sz="quarter" idx="19" hasCustomPrompt="1"/>
          </p:nvPr>
        </p:nvSpPr>
        <p:spPr>
          <a:xfrm>
            <a:off x="395999" y="3501248"/>
            <a:ext cx="3754800" cy="324000"/>
          </a:xfrm>
        </p:spPr>
        <p:txBody>
          <a:bodyPr/>
          <a:lstStyle>
            <a:lvl1pPr marL="0" indent="0">
              <a:lnSpc>
                <a:spcPct val="100000"/>
              </a:lnSpc>
              <a:spcAft>
                <a:spcPts val="0"/>
              </a:spcAft>
              <a:buFont typeface="Arial" panose="020B0604020202020204" pitchFamily="34" charset="0"/>
              <a:buNone/>
              <a:defRPr sz="1600" baseline="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a:t>Bildunterschrift in </a:t>
            </a:r>
            <a:r>
              <a:rPr lang="de-DE" noProof="0" dirty="0" err="1" smtClean="0"/>
              <a:t>Corpo</a:t>
            </a:r>
            <a:r>
              <a:rPr lang="de-DE" noProof="0" dirty="0" smtClean="0"/>
              <a:t> S Text Light</a:t>
            </a:r>
            <a:endParaRPr lang="de-DE" noProof="0" dirty="0"/>
          </a:p>
        </p:txBody>
      </p:sp>
      <p:sp>
        <p:nvSpPr>
          <p:cNvPr id="38" name="Bildplatzhalter 1"/>
          <p:cNvSpPr>
            <a:spLocks noGrp="1"/>
          </p:cNvSpPr>
          <p:nvPr>
            <p:ph type="pic" sz="quarter" idx="10" hasCustomPrompt="1"/>
          </p:nvPr>
        </p:nvSpPr>
        <p:spPr bwMode="gray">
          <a:xfrm>
            <a:off x="396000" y="1512000"/>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9"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3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95635382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1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Platzhalter für Stempel Klassifizierung"/>
          <p:cNvSpPr>
            <a:spLocks noGrp="1"/>
          </p:cNvSpPr>
          <p:nvPr>
            <p:ph type="body" sz="quarter" idx="2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40" name="Bildplatzhalter 4"/>
          <p:cNvSpPr>
            <a:spLocks noGrp="1"/>
          </p:cNvSpPr>
          <p:nvPr>
            <p:ph type="pic" sz="quarter" idx="26" hasCustomPrompt="1"/>
          </p:nvPr>
        </p:nvSpPr>
        <p:spPr bwMode="gray">
          <a:xfrm>
            <a:off x="6127200" y="4043527"/>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2" name="Textplatzhalter 4"/>
          <p:cNvSpPr>
            <a:spLocks noGrp="1"/>
          </p:cNvSpPr>
          <p:nvPr>
            <p:ph type="body" sz="quarter" idx="28" hasCustomPrompt="1"/>
          </p:nvPr>
        </p:nvSpPr>
        <p:spPr>
          <a:xfrm>
            <a:off x="6127200" y="6030280"/>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Corpo S Text Light4</a:t>
            </a:r>
            <a:endParaRPr lang="de-DE" noProof="0" dirty="0"/>
          </a:p>
        </p:txBody>
      </p:sp>
      <p:sp>
        <p:nvSpPr>
          <p:cNvPr id="38" name="Textplatzhalter 3"/>
          <p:cNvSpPr>
            <a:spLocks noGrp="1"/>
          </p:cNvSpPr>
          <p:nvPr>
            <p:ph type="body" sz="quarter" idx="20" hasCustomPrompt="1"/>
          </p:nvPr>
        </p:nvSpPr>
        <p:spPr>
          <a:xfrm>
            <a:off x="396002" y="6030980"/>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28" name="Bildplatzhalter 3"/>
          <p:cNvSpPr>
            <a:spLocks noGrp="1"/>
          </p:cNvSpPr>
          <p:nvPr>
            <p:ph type="pic" sz="quarter" idx="11" hasCustomPrompt="1"/>
          </p:nvPr>
        </p:nvSpPr>
        <p:spPr bwMode="gray">
          <a:xfrm>
            <a:off x="396001" y="4044227"/>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1" name="Textplatzhalter 2"/>
          <p:cNvSpPr>
            <a:spLocks noGrp="1"/>
          </p:cNvSpPr>
          <p:nvPr>
            <p:ph type="body" sz="quarter" idx="27" hasCustomPrompt="1"/>
          </p:nvPr>
        </p:nvSpPr>
        <p:spPr>
          <a:xfrm>
            <a:off x="6127200" y="3500548"/>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39" name="Bildplatzhalter 2"/>
          <p:cNvSpPr>
            <a:spLocks noGrp="1"/>
          </p:cNvSpPr>
          <p:nvPr>
            <p:ph type="pic" sz="quarter" idx="25" hasCustomPrompt="1"/>
          </p:nvPr>
        </p:nvSpPr>
        <p:spPr bwMode="gray">
          <a:xfrm>
            <a:off x="6128726" y="1511300"/>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7" name="Textplatzhalter 1"/>
          <p:cNvSpPr>
            <a:spLocks noGrp="1"/>
          </p:cNvSpPr>
          <p:nvPr>
            <p:ph type="body" sz="quarter" idx="19" hasCustomPrompt="1"/>
          </p:nvPr>
        </p:nvSpPr>
        <p:spPr>
          <a:xfrm>
            <a:off x="396001" y="3501248"/>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27" name="Bildplatzhalter 1"/>
          <p:cNvSpPr>
            <a:spLocks noGrp="1"/>
          </p:cNvSpPr>
          <p:nvPr>
            <p:ph type="pic" sz="quarter" idx="10" hasCustomPrompt="1"/>
          </p:nvPr>
        </p:nvSpPr>
        <p:spPr bwMode="gray">
          <a:xfrm>
            <a:off x="396001" y="1512000"/>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2"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2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8125110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Inhalt Standard Bild Text zweispaltig">
    <p:spTree>
      <p:nvGrpSpPr>
        <p:cNvPr id="1" name=""/>
        <p:cNvGrpSpPr/>
        <p:nvPr/>
      </p:nvGrpSpPr>
      <p:grpSpPr>
        <a:xfrm>
          <a:off x="0" y="0"/>
          <a:ext cx="0" cy="0"/>
          <a:chOff x="0" y="0"/>
          <a:chExt cx="0" cy="0"/>
        </a:xfrm>
      </p:grpSpPr>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Inhaltsplatzhalter 2"/>
          <p:cNvSpPr>
            <a:spLocks noGrp="1"/>
          </p:cNvSpPr>
          <p:nvPr>
            <p:ph sz="quarter" idx="20" hasCustomPrompt="1"/>
          </p:nvPr>
        </p:nvSpPr>
        <p:spPr>
          <a:xfrm>
            <a:off x="6211276" y="3514724"/>
            <a:ext cx="5580000" cy="2911477"/>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a:t>
            </a:r>
            <a:r>
              <a:rPr lang="de-DE" noProof="0" dirty="0" smtClean="0"/>
              <a:t>Ebene</a:t>
            </a:r>
            <a:endParaRPr lang="de-DE" noProof="0" dirty="0"/>
          </a:p>
        </p:txBody>
      </p:sp>
      <p:sp>
        <p:nvSpPr>
          <p:cNvPr id="20" name="Bildplatzhalter 2"/>
          <p:cNvSpPr>
            <a:spLocks noGrp="1"/>
          </p:cNvSpPr>
          <p:nvPr>
            <p:ph type="pic" sz="quarter" idx="21" hasCustomPrompt="1"/>
          </p:nvPr>
        </p:nvSpPr>
        <p:spPr bwMode="gray">
          <a:xfrm>
            <a:off x="6215126" y="1512000"/>
            <a:ext cx="55799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5" name="Inhaltsplatzhalter 1"/>
          <p:cNvSpPr>
            <a:spLocks noGrp="1"/>
          </p:cNvSpPr>
          <p:nvPr>
            <p:ph sz="quarter" idx="14" hasCustomPrompt="1"/>
          </p:nvPr>
        </p:nvSpPr>
        <p:spPr>
          <a:xfrm>
            <a:off x="395287" y="3514725"/>
            <a:ext cx="5580000" cy="2911475"/>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a:t>
            </a:r>
            <a:r>
              <a:rPr lang="de-DE" noProof="0" dirty="0" smtClean="0"/>
              <a:t>Ebene</a:t>
            </a:r>
            <a:endParaRPr lang="de-DE" noProof="0" dirty="0"/>
          </a:p>
        </p:txBody>
      </p:sp>
      <p:sp>
        <p:nvSpPr>
          <p:cNvPr id="19" name="Bildplatzhalter 1"/>
          <p:cNvSpPr>
            <a:spLocks noGrp="1"/>
          </p:cNvSpPr>
          <p:nvPr>
            <p:ph type="pic" sz="quarter" idx="10" hasCustomPrompt="1"/>
          </p:nvPr>
        </p:nvSpPr>
        <p:spPr bwMode="gray">
          <a:xfrm>
            <a:off x="396001" y="1512000"/>
            <a:ext cx="55799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18170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Inhalt Bild mit Bildunterschrift">
    <p:spTree>
      <p:nvGrpSpPr>
        <p:cNvPr id="1" name=""/>
        <p:cNvGrpSpPr/>
        <p:nvPr/>
      </p:nvGrpSpPr>
      <p:grpSpPr>
        <a:xfrm>
          <a:off x="0" y="0"/>
          <a:ext cx="0" cy="0"/>
          <a:chOff x="0" y="0"/>
          <a:chExt cx="0" cy="0"/>
        </a:xfrm>
      </p:grpSpPr>
      <p:sp>
        <p:nvSpPr>
          <p:cNvPr id="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9" name="Bildunterschrift"/>
          <p:cNvSpPr>
            <a:spLocks noGrp="1"/>
          </p:cNvSpPr>
          <p:nvPr>
            <p:ph type="body" sz="quarter" idx="20" hasCustomPrompt="1"/>
          </p:nvPr>
        </p:nvSpPr>
        <p:spPr>
          <a:xfrm>
            <a:off x="396000" y="6030980"/>
            <a:ext cx="113976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a:t>
            </a:r>
            <a:r>
              <a:rPr lang="de-DE" noProof="0" dirty="0" err="1" smtClean="0"/>
              <a:t>Corpo</a:t>
            </a:r>
            <a:r>
              <a:rPr lang="de-DE" noProof="0" dirty="0" smtClean="0"/>
              <a:t> S Text Light 16 </a:t>
            </a:r>
            <a:r>
              <a:rPr lang="de-DE" noProof="0" dirty="0" err="1" smtClean="0"/>
              <a:t>pt</a:t>
            </a:r>
            <a:r>
              <a:rPr lang="de-DE" noProof="0" dirty="0" smtClean="0"/>
              <a:t>.</a:t>
            </a:r>
            <a:endParaRPr lang="de-DE" noProof="0" dirty="0"/>
          </a:p>
        </p:txBody>
      </p:sp>
      <p:sp>
        <p:nvSpPr>
          <p:cNvPr id="17" name="Bildplatzhalter"/>
          <p:cNvSpPr>
            <a:spLocks noGrp="1"/>
          </p:cNvSpPr>
          <p:nvPr>
            <p:ph type="pic" sz="quarter" idx="10" hasCustomPrompt="1"/>
          </p:nvPr>
        </p:nvSpPr>
        <p:spPr bwMode="gray">
          <a:xfrm>
            <a:off x="396000" y="1512001"/>
            <a:ext cx="11397600" cy="4467886"/>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2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999239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oolbox 8 Bilder mit Text">
    <p:spTree>
      <p:nvGrpSpPr>
        <p:cNvPr id="1" name=""/>
        <p:cNvGrpSpPr/>
        <p:nvPr/>
      </p:nvGrpSpPr>
      <p:grpSpPr>
        <a:xfrm>
          <a:off x="0" y="0"/>
          <a:ext cx="0" cy="0"/>
          <a:chOff x="0" y="0"/>
          <a:chExt cx="0" cy="0"/>
        </a:xfrm>
      </p:grpSpPr>
      <p:cxnSp>
        <p:nvCxnSpPr>
          <p:cNvPr id="113" name="Gerade Verbindung 8"/>
          <p:cNvCxnSpPr>
            <a:stCxn id="65" idx="3"/>
            <a:endCxn id="103" idx="1"/>
          </p:cNvCxnSpPr>
          <p:nvPr userDrawn="1"/>
        </p:nvCxnSpPr>
        <p:spPr bwMode="auto">
          <a:xfrm>
            <a:off x="7715607" y="5839401"/>
            <a:ext cx="483064"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2" name="Gerade Verbindung 7"/>
          <p:cNvCxnSpPr>
            <a:stCxn id="68" idx="3"/>
            <a:endCxn id="101" idx="1"/>
          </p:cNvCxnSpPr>
          <p:nvPr userDrawn="1"/>
        </p:nvCxnSpPr>
        <p:spPr bwMode="auto">
          <a:xfrm>
            <a:off x="7719176" y="4592301"/>
            <a:ext cx="479495"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1" name="Gerade Verbindung 6"/>
          <p:cNvCxnSpPr>
            <a:stCxn id="66" idx="3"/>
            <a:endCxn id="102" idx="1"/>
          </p:cNvCxnSpPr>
          <p:nvPr userDrawn="1"/>
        </p:nvCxnSpPr>
        <p:spPr bwMode="auto">
          <a:xfrm>
            <a:off x="7719176" y="3345201"/>
            <a:ext cx="479495"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0" name="Gerade Verbindung 5"/>
          <p:cNvCxnSpPr>
            <a:stCxn id="100" idx="1"/>
            <a:endCxn id="67" idx="3"/>
          </p:cNvCxnSpPr>
          <p:nvPr userDrawn="1"/>
        </p:nvCxnSpPr>
        <p:spPr bwMode="auto">
          <a:xfrm flipH="1">
            <a:off x="7719176" y="2098101"/>
            <a:ext cx="479495"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4" name="Gerade Verbindung 4"/>
          <p:cNvCxnSpPr>
            <a:stCxn id="107" idx="3"/>
            <a:endCxn id="91" idx="1"/>
          </p:cNvCxnSpPr>
          <p:nvPr userDrawn="1"/>
        </p:nvCxnSpPr>
        <p:spPr bwMode="auto">
          <a:xfrm>
            <a:off x="3996005" y="5839401"/>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5" name="Gerade Verbindung 3"/>
          <p:cNvCxnSpPr>
            <a:stCxn id="105" idx="3"/>
            <a:endCxn id="90" idx="1"/>
          </p:cNvCxnSpPr>
          <p:nvPr userDrawn="1"/>
        </p:nvCxnSpPr>
        <p:spPr bwMode="auto">
          <a:xfrm>
            <a:off x="3996005" y="4592534"/>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9" name="Gerade Verbindung 2"/>
          <p:cNvCxnSpPr>
            <a:stCxn id="106" idx="3"/>
            <a:endCxn id="89" idx="1"/>
          </p:cNvCxnSpPr>
          <p:nvPr userDrawn="1"/>
        </p:nvCxnSpPr>
        <p:spPr bwMode="auto">
          <a:xfrm>
            <a:off x="3996005" y="3345667"/>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8" name="Gerade Verbindung 1"/>
          <p:cNvCxnSpPr>
            <a:stCxn id="104" idx="3"/>
            <a:endCxn id="88" idx="1"/>
          </p:cNvCxnSpPr>
          <p:nvPr userDrawn="1"/>
        </p:nvCxnSpPr>
        <p:spPr bwMode="auto">
          <a:xfrm>
            <a:off x="3996005" y="2098800"/>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41" name="Platzhalter für sonstige Stempel"/>
          <p:cNvSpPr>
            <a:spLocks noGrp="1"/>
          </p:cNvSpPr>
          <p:nvPr>
            <p:ph type="body" sz="quarter" idx="45"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2" name="Platzhalter für Stempel Vertraulichkeit"/>
          <p:cNvSpPr>
            <a:spLocks noGrp="1"/>
          </p:cNvSpPr>
          <p:nvPr>
            <p:ph type="body" sz="quarter" idx="46"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3" name="Platzhalter für Stempel Klassifizierung"/>
          <p:cNvSpPr>
            <a:spLocks noGrp="1"/>
          </p:cNvSpPr>
          <p:nvPr>
            <p:ph type="body" sz="quarter" idx="47"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7"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4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97" name="Textplatzhalter 16"/>
          <p:cNvSpPr>
            <a:spLocks noGrp="1"/>
          </p:cNvSpPr>
          <p:nvPr>
            <p:ph type="body" sz="quarter" idx="31" hasCustomPrompt="1"/>
          </p:nvPr>
        </p:nvSpPr>
        <p:spPr>
          <a:xfrm>
            <a:off x="9993600" y="52526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5" name="Textplatzhalter 15"/>
          <p:cNvSpPr>
            <a:spLocks noGrp="1"/>
          </p:cNvSpPr>
          <p:nvPr>
            <p:ph type="body" sz="quarter" idx="41" hasCustomPrompt="1"/>
          </p:nvPr>
        </p:nvSpPr>
        <p:spPr bwMode="gray">
          <a:xfrm>
            <a:off x="6203607" y="52526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3" name="Bildplatzhalter 8"/>
          <p:cNvSpPr>
            <a:spLocks noGrp="1" noChangeAspect="1"/>
          </p:cNvSpPr>
          <p:nvPr>
            <p:ph type="pic" sz="quarter" idx="29" hasCustomPrompt="1"/>
          </p:nvPr>
        </p:nvSpPr>
        <p:spPr bwMode="gray">
          <a:xfrm>
            <a:off x="8198671" y="52526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8" name="Textplatzhalter 14"/>
          <p:cNvSpPr>
            <a:spLocks noGrp="1"/>
          </p:cNvSpPr>
          <p:nvPr>
            <p:ph type="body" sz="quarter" idx="32" hasCustomPrompt="1"/>
          </p:nvPr>
        </p:nvSpPr>
        <p:spPr>
          <a:xfrm>
            <a:off x="9993600" y="40055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8" name="Textplatzhalter 13"/>
          <p:cNvSpPr>
            <a:spLocks noGrp="1"/>
          </p:cNvSpPr>
          <p:nvPr>
            <p:ph type="body" sz="quarter" idx="43" hasCustomPrompt="1"/>
          </p:nvPr>
        </p:nvSpPr>
        <p:spPr bwMode="gray">
          <a:xfrm>
            <a:off x="6207176" y="4005501"/>
            <a:ext cx="1512000" cy="1173600"/>
          </a:xfrm>
          <a:solidFill>
            <a:schemeClr val="tx2"/>
          </a:solidFill>
          <a:ln>
            <a:solidFill>
              <a:schemeClr val="tx2"/>
            </a:solidFill>
          </a:ln>
        </p:spPr>
        <p:txBody>
          <a:bodyPr lIns="72000" rIns="72000" anchor="ctr"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1" name="Bildplatzhalter 7"/>
          <p:cNvSpPr>
            <a:spLocks noGrp="1" noChangeAspect="1"/>
          </p:cNvSpPr>
          <p:nvPr>
            <p:ph type="pic" sz="quarter" idx="17" hasCustomPrompt="1"/>
          </p:nvPr>
        </p:nvSpPr>
        <p:spPr bwMode="gray">
          <a:xfrm>
            <a:off x="8198671" y="40055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9" name="Textplatzhalter 12"/>
          <p:cNvSpPr>
            <a:spLocks noGrp="1"/>
          </p:cNvSpPr>
          <p:nvPr>
            <p:ph type="body" sz="quarter" idx="33" hasCustomPrompt="1"/>
          </p:nvPr>
        </p:nvSpPr>
        <p:spPr>
          <a:xfrm>
            <a:off x="9993600" y="27584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6" name="Textplatzhalter 11"/>
          <p:cNvSpPr>
            <a:spLocks noGrp="1"/>
          </p:cNvSpPr>
          <p:nvPr>
            <p:ph type="body" sz="quarter" idx="42" hasCustomPrompt="1"/>
          </p:nvPr>
        </p:nvSpPr>
        <p:spPr bwMode="gray">
          <a:xfrm>
            <a:off x="6207176" y="27584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2" name="Bildplatzhalter 6"/>
          <p:cNvSpPr>
            <a:spLocks noGrp="1" noChangeAspect="1"/>
          </p:cNvSpPr>
          <p:nvPr>
            <p:ph type="pic" sz="quarter" idx="18" hasCustomPrompt="1"/>
          </p:nvPr>
        </p:nvSpPr>
        <p:spPr bwMode="gray">
          <a:xfrm>
            <a:off x="8198671" y="27584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6" name="Textplatzhalter 10"/>
          <p:cNvSpPr>
            <a:spLocks noGrp="1"/>
          </p:cNvSpPr>
          <p:nvPr>
            <p:ph type="body" sz="quarter" idx="30" hasCustomPrompt="1"/>
          </p:nvPr>
        </p:nvSpPr>
        <p:spPr>
          <a:xfrm>
            <a:off x="9993600" y="15113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7" name="Textplatzhalter 9"/>
          <p:cNvSpPr>
            <a:spLocks noGrp="1"/>
          </p:cNvSpPr>
          <p:nvPr>
            <p:ph type="body" sz="quarter" idx="44" hasCustomPrompt="1"/>
          </p:nvPr>
        </p:nvSpPr>
        <p:spPr bwMode="gray">
          <a:xfrm>
            <a:off x="6207176" y="15113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0" name="Bildplatzhalter 5"/>
          <p:cNvSpPr>
            <a:spLocks noGrp="1" noChangeAspect="1"/>
          </p:cNvSpPr>
          <p:nvPr>
            <p:ph type="pic" sz="quarter" idx="11" hasCustomPrompt="1"/>
          </p:nvPr>
        </p:nvSpPr>
        <p:spPr bwMode="gray">
          <a:xfrm>
            <a:off x="8198671" y="15113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1" name="Textplatzhalter 8"/>
          <p:cNvSpPr>
            <a:spLocks noGrp="1"/>
          </p:cNvSpPr>
          <p:nvPr>
            <p:ph type="body" sz="quarter" idx="40" hasCustomPrompt="1"/>
          </p:nvPr>
        </p:nvSpPr>
        <p:spPr bwMode="gray">
          <a:xfrm>
            <a:off x="4479175" y="52526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3" name="Textplatzhalter 7"/>
          <p:cNvSpPr>
            <a:spLocks noGrp="1"/>
          </p:cNvSpPr>
          <p:nvPr>
            <p:ph type="body" sz="quarter" idx="35" hasCustomPrompt="1"/>
          </p:nvPr>
        </p:nvSpPr>
        <p:spPr>
          <a:xfrm>
            <a:off x="396000" y="52526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107" name="Bildplatzhalter 4"/>
          <p:cNvSpPr>
            <a:spLocks noGrp="1" noChangeAspect="1"/>
          </p:cNvSpPr>
          <p:nvPr>
            <p:ph type="pic" sz="quarter" idx="28" hasCustomPrompt="1"/>
          </p:nvPr>
        </p:nvSpPr>
        <p:spPr bwMode="gray">
          <a:xfrm>
            <a:off x="2304000" y="52526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0" name="Textplatzhalter 6"/>
          <p:cNvSpPr>
            <a:spLocks noGrp="1"/>
          </p:cNvSpPr>
          <p:nvPr>
            <p:ph type="body" sz="quarter" idx="39" hasCustomPrompt="1"/>
          </p:nvPr>
        </p:nvSpPr>
        <p:spPr bwMode="gray">
          <a:xfrm>
            <a:off x="4479175" y="4005734"/>
            <a:ext cx="1512000" cy="1173600"/>
          </a:xfrm>
          <a:solidFill>
            <a:schemeClr val="tx2"/>
          </a:solidFill>
          <a:ln>
            <a:solidFill>
              <a:schemeClr val="tx2"/>
            </a:solidFill>
          </a:ln>
        </p:spPr>
        <p:txBody>
          <a:bodyPr lIns="72000" rIns="72000" anchor="ctr"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4" name="Textplatzhalter 5"/>
          <p:cNvSpPr>
            <a:spLocks noGrp="1"/>
          </p:cNvSpPr>
          <p:nvPr>
            <p:ph type="body" sz="quarter" idx="36" hasCustomPrompt="1"/>
          </p:nvPr>
        </p:nvSpPr>
        <p:spPr>
          <a:xfrm>
            <a:off x="396000" y="4005734"/>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105" name="Bildplatzhalter 3"/>
          <p:cNvSpPr>
            <a:spLocks noGrp="1" noChangeAspect="1"/>
          </p:cNvSpPr>
          <p:nvPr>
            <p:ph type="pic" sz="quarter" idx="12" hasCustomPrompt="1"/>
          </p:nvPr>
        </p:nvSpPr>
        <p:spPr bwMode="gray">
          <a:xfrm>
            <a:off x="2304000" y="4005734"/>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9" name="Textplatzhalter 4"/>
          <p:cNvSpPr>
            <a:spLocks noGrp="1"/>
          </p:cNvSpPr>
          <p:nvPr>
            <p:ph type="body" sz="quarter" idx="38" hasCustomPrompt="1"/>
          </p:nvPr>
        </p:nvSpPr>
        <p:spPr bwMode="gray">
          <a:xfrm>
            <a:off x="4479175" y="2758867"/>
            <a:ext cx="1512000" cy="1173600"/>
          </a:xfrm>
          <a:solidFill>
            <a:schemeClr val="tx2"/>
          </a:solidFill>
          <a:ln>
            <a:solidFill>
              <a:schemeClr val="tx2"/>
            </a:solidFill>
          </a:ln>
        </p:spPr>
        <p:txBody>
          <a:bodyPr lIns="72000" rIns="72000" anchor="ctr"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5" name="Textplatzhalter 3"/>
          <p:cNvSpPr>
            <a:spLocks noGrp="1"/>
          </p:cNvSpPr>
          <p:nvPr>
            <p:ph type="body" sz="quarter" idx="37" hasCustomPrompt="1"/>
          </p:nvPr>
        </p:nvSpPr>
        <p:spPr>
          <a:xfrm>
            <a:off x="396000" y="2758867"/>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106" name="Bildplatzhalter 2"/>
          <p:cNvSpPr>
            <a:spLocks noGrp="1" noChangeAspect="1"/>
          </p:cNvSpPr>
          <p:nvPr>
            <p:ph type="pic" sz="quarter" idx="14" hasCustomPrompt="1"/>
          </p:nvPr>
        </p:nvSpPr>
        <p:spPr bwMode="gray">
          <a:xfrm>
            <a:off x="2304000" y="2758867"/>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8" name="Textplatzhalter 2"/>
          <p:cNvSpPr>
            <a:spLocks noGrp="1"/>
          </p:cNvSpPr>
          <p:nvPr>
            <p:ph type="body" sz="quarter" idx="19" hasCustomPrompt="1"/>
          </p:nvPr>
        </p:nvSpPr>
        <p:spPr bwMode="gray">
          <a:xfrm>
            <a:off x="4479175" y="1512000"/>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bg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2" name="Textplatzhalter 1"/>
          <p:cNvSpPr>
            <a:spLocks noGrp="1"/>
          </p:cNvSpPr>
          <p:nvPr>
            <p:ph type="body" sz="quarter" idx="34" hasCustomPrompt="1"/>
          </p:nvPr>
        </p:nvSpPr>
        <p:spPr>
          <a:xfrm>
            <a:off x="396000" y="1512000"/>
            <a:ext cx="1800000" cy="1173600"/>
          </a:xfrm>
        </p:spPr>
        <p:txBody>
          <a:bodyPr anchor="ctr" anchorCtr="0"/>
          <a:lstStyle>
            <a:lvl1pPr marL="0" indent="0" algn="l">
              <a:lnSpc>
                <a:spcPct val="100000"/>
              </a:lnSpc>
              <a:spcAft>
                <a:spcPts val="0"/>
              </a:spcAft>
              <a:buFont typeface="Arial" panose="020B0604020202020204" pitchFamily="34" charset="0"/>
              <a:buNone/>
              <a:defRPr sz="1600" baseline="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a:t>Text in </a:t>
            </a:r>
            <a:r>
              <a:rPr lang="de-DE" noProof="0" dirty="0" smtClean="0"/>
              <a:t>Corpo S Text Light in 16 </a:t>
            </a:r>
            <a:r>
              <a:rPr lang="de-DE" noProof="0" dirty="0"/>
              <a:t>pt. </a:t>
            </a:r>
            <a:r>
              <a:rPr lang="de-DE" noProof="0" dirty="0" smtClean="0"/>
              <a:t>einfügen</a:t>
            </a:r>
            <a:endParaRPr lang="de-DE" noProof="0" dirty="0"/>
          </a:p>
        </p:txBody>
      </p:sp>
      <p:sp>
        <p:nvSpPr>
          <p:cNvPr id="104" name="Bildplatzhalter 1"/>
          <p:cNvSpPr>
            <a:spLocks noGrp="1" noChangeAspect="1"/>
          </p:cNvSpPr>
          <p:nvPr>
            <p:ph type="pic" sz="quarter" idx="10" hasCustomPrompt="1"/>
          </p:nvPr>
        </p:nvSpPr>
        <p:spPr bwMode="gray">
          <a:xfrm>
            <a:off x="2304000" y="1512000"/>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69"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5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7801639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Produkt Highlights">
    <p:spTree>
      <p:nvGrpSpPr>
        <p:cNvPr id="1" name=""/>
        <p:cNvGrpSpPr/>
        <p:nvPr/>
      </p:nvGrpSpPr>
      <p:grpSpPr>
        <a:xfrm>
          <a:off x="0" y="0"/>
          <a:ext cx="0" cy="0"/>
          <a:chOff x="0" y="0"/>
          <a:chExt cx="0" cy="0"/>
        </a:xfrm>
      </p:grpSpPr>
      <p:sp>
        <p:nvSpPr>
          <p:cNvPr id="49" name="Bild"/>
          <p:cNvSpPr>
            <a:spLocks noGrp="1"/>
          </p:cNvSpPr>
          <p:nvPr>
            <p:ph type="pic" sz="quarter" idx="10" hasCustomPrompt="1"/>
          </p:nvPr>
        </p:nvSpPr>
        <p:spPr bwMode="gray">
          <a:xfrm>
            <a:off x="3024337" y="2757600"/>
            <a:ext cx="6148800" cy="2421734"/>
          </a:xfrm>
          <a:solidFill>
            <a:srgbClr val="9F0002"/>
          </a:solidFill>
          <a:ln w="3175">
            <a:noFill/>
            <a:miter lim="800000"/>
          </a:ln>
        </p:spPr>
        <p:txBody>
          <a:bodyPr/>
          <a:lstStyle>
            <a:lvl1pPr algn="ctr">
              <a:lnSpc>
                <a:spcPct val="100000"/>
              </a:lnSpc>
              <a:spcAft>
                <a:spcPts val="0"/>
              </a:spcAft>
              <a:defRPr sz="2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3" name="Linie 12"/>
          <p:cNvSpPr>
            <a:spLocks noGrp="1" noChangeAspect="1"/>
          </p:cNvSpPr>
          <p:nvPr>
            <p:ph type="body" sz="quarter" idx="58" hasCustomPrompt="1"/>
          </p:nvPr>
        </p:nvSpPr>
        <p:spPr>
          <a:xfrm rot="11041244">
            <a:off x="2483054" y="3144224"/>
            <a:ext cx="2204126" cy="80242"/>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888" h="109067">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2995888" y="109067"/>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4" name="Linie 11"/>
          <p:cNvSpPr>
            <a:spLocks noGrp="1" noChangeAspect="1"/>
          </p:cNvSpPr>
          <p:nvPr>
            <p:ph type="body" sz="quarter" idx="59" hasCustomPrompt="1"/>
          </p:nvPr>
        </p:nvSpPr>
        <p:spPr>
          <a:xfrm rot="10320000">
            <a:off x="2608500" y="4603312"/>
            <a:ext cx="3267222" cy="79333"/>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 name="connsiteX0" fmla="*/ 72839 w 4440867"/>
              <a:gd name="connsiteY0" fmla="*/ 35294 h 107831"/>
              <a:gd name="connsiteX1" fmla="*/ 36219 w 4440867"/>
              <a:gd name="connsiteY1" fmla="*/ 73396 h 107831"/>
              <a:gd name="connsiteX2" fmla="*/ 0 w 4440867"/>
              <a:gd name="connsiteY2" fmla="*/ 37306 h 107831"/>
              <a:gd name="connsiteX3" fmla="*/ 35816 w 4440867"/>
              <a:gd name="connsiteY3" fmla="*/ 8 h 107831"/>
              <a:gd name="connsiteX4" fmla="*/ 73065 w 4440867"/>
              <a:gd name="connsiteY4" fmla="*/ 35540 h 107831"/>
              <a:gd name="connsiteX5" fmla="*/ 4440867 w 4440867"/>
              <a:gd name="connsiteY5" fmla="*/ 107831 h 1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867" h="107831">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4440867" y="107831"/>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0" name="Linie 10"/>
          <p:cNvSpPr>
            <a:spLocks noGrp="1" noChangeAspect="1"/>
          </p:cNvSpPr>
          <p:nvPr>
            <p:ph type="body" sz="quarter" idx="67" hasCustomPrompt="1"/>
          </p:nvPr>
        </p:nvSpPr>
        <p:spPr>
          <a:xfrm rot="9427937">
            <a:off x="2425691" y="5284427"/>
            <a:ext cx="1909937" cy="91569"/>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596021"/>
              <a:gd name="connsiteY0" fmla="*/ 35294 h 124463"/>
              <a:gd name="connsiteX1" fmla="*/ 36219 w 2596021"/>
              <a:gd name="connsiteY1" fmla="*/ 73396 h 124463"/>
              <a:gd name="connsiteX2" fmla="*/ 0 w 2596021"/>
              <a:gd name="connsiteY2" fmla="*/ 37306 h 124463"/>
              <a:gd name="connsiteX3" fmla="*/ 35816 w 2596021"/>
              <a:gd name="connsiteY3" fmla="*/ 8 h 124463"/>
              <a:gd name="connsiteX4" fmla="*/ 73065 w 2596021"/>
              <a:gd name="connsiteY4" fmla="*/ 35540 h 124463"/>
              <a:gd name="connsiteX5" fmla="*/ 2596020 w 2596021"/>
              <a:gd name="connsiteY5" fmla="*/ 124462 h 1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6021" h="124463">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2596020" y="124462"/>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8" name="Linie 9"/>
          <p:cNvSpPr>
            <a:spLocks noGrp="1" noChangeAspect="1"/>
          </p:cNvSpPr>
          <p:nvPr>
            <p:ph type="body" sz="quarter" idx="63" hasCustomPrompt="1"/>
          </p:nvPr>
        </p:nvSpPr>
        <p:spPr>
          <a:xfrm rot="17090839" flipH="1" flipV="1">
            <a:off x="4827733" y="5382220"/>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5" name="Linie 8"/>
          <p:cNvSpPr>
            <a:spLocks noGrp="1" noChangeAspect="1"/>
          </p:cNvSpPr>
          <p:nvPr>
            <p:ph type="body" sz="quarter" idx="60" hasCustomPrompt="1"/>
          </p:nvPr>
        </p:nvSpPr>
        <p:spPr>
          <a:xfrm rot="3540000">
            <a:off x="5861589" y="4897309"/>
            <a:ext cx="1909937" cy="91569"/>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596021"/>
              <a:gd name="connsiteY0" fmla="*/ 35294 h 124463"/>
              <a:gd name="connsiteX1" fmla="*/ 36219 w 2596021"/>
              <a:gd name="connsiteY1" fmla="*/ 73396 h 124463"/>
              <a:gd name="connsiteX2" fmla="*/ 0 w 2596021"/>
              <a:gd name="connsiteY2" fmla="*/ 37306 h 124463"/>
              <a:gd name="connsiteX3" fmla="*/ 35816 w 2596021"/>
              <a:gd name="connsiteY3" fmla="*/ 8 h 124463"/>
              <a:gd name="connsiteX4" fmla="*/ 73065 w 2596021"/>
              <a:gd name="connsiteY4" fmla="*/ 35540 h 124463"/>
              <a:gd name="connsiteX5" fmla="*/ 2596020 w 2596021"/>
              <a:gd name="connsiteY5" fmla="*/ 124462 h 1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6021" h="124463">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2596020" y="124462"/>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61" name="Linie 7"/>
          <p:cNvSpPr>
            <a:spLocks noGrp="1" noChangeAspect="1"/>
          </p:cNvSpPr>
          <p:nvPr>
            <p:ph type="body" sz="quarter" idx="66" hasCustomPrompt="1"/>
          </p:nvPr>
        </p:nvSpPr>
        <p:spPr>
          <a:xfrm rot="2851924">
            <a:off x="6698739" y="4854467"/>
            <a:ext cx="3267222" cy="79333"/>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 name="connsiteX0" fmla="*/ 72839 w 4440867"/>
              <a:gd name="connsiteY0" fmla="*/ 35294 h 107831"/>
              <a:gd name="connsiteX1" fmla="*/ 36219 w 4440867"/>
              <a:gd name="connsiteY1" fmla="*/ 73396 h 107831"/>
              <a:gd name="connsiteX2" fmla="*/ 0 w 4440867"/>
              <a:gd name="connsiteY2" fmla="*/ 37306 h 107831"/>
              <a:gd name="connsiteX3" fmla="*/ 35816 w 4440867"/>
              <a:gd name="connsiteY3" fmla="*/ 8 h 107831"/>
              <a:gd name="connsiteX4" fmla="*/ 73065 w 4440867"/>
              <a:gd name="connsiteY4" fmla="*/ 35540 h 107831"/>
              <a:gd name="connsiteX5" fmla="*/ 4440867 w 4440867"/>
              <a:gd name="connsiteY5" fmla="*/ 107831 h 1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867" h="107831">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4440867" y="107831"/>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9" name="Linie 6"/>
          <p:cNvSpPr>
            <a:spLocks noGrp="1" noChangeAspect="1"/>
          </p:cNvSpPr>
          <p:nvPr>
            <p:ph type="body" sz="quarter" idx="64" hasCustomPrompt="1"/>
          </p:nvPr>
        </p:nvSpPr>
        <p:spPr>
          <a:xfrm rot="12243241" flipH="1" flipV="1">
            <a:off x="8587331" y="4580694"/>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60" name="Linie 5"/>
          <p:cNvSpPr>
            <a:spLocks noGrp="1" noChangeAspect="1"/>
          </p:cNvSpPr>
          <p:nvPr>
            <p:ph type="body" sz="quarter" idx="65" hasCustomPrompt="1"/>
          </p:nvPr>
        </p:nvSpPr>
        <p:spPr>
          <a:xfrm rot="10046435" flipH="1" flipV="1">
            <a:off x="8610544" y="3345727"/>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1" name="Linie 4"/>
          <p:cNvSpPr>
            <a:spLocks noGrp="1" noChangeAspect="1"/>
          </p:cNvSpPr>
          <p:nvPr>
            <p:ph type="body" sz="quarter" idx="56" hasCustomPrompt="1"/>
          </p:nvPr>
        </p:nvSpPr>
        <p:spPr>
          <a:xfrm rot="17090839">
            <a:off x="7964704" y="2808900"/>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2" name="Linie 3"/>
          <p:cNvSpPr>
            <a:spLocks noGrp="1" noChangeAspect="1"/>
          </p:cNvSpPr>
          <p:nvPr>
            <p:ph type="body" sz="quarter" idx="57" hasCustomPrompt="1"/>
          </p:nvPr>
        </p:nvSpPr>
        <p:spPr>
          <a:xfrm rot="18468895">
            <a:off x="6090519" y="2581063"/>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7" name="Linie 2"/>
          <p:cNvSpPr>
            <a:spLocks noGrp="1" noChangeAspect="1"/>
          </p:cNvSpPr>
          <p:nvPr>
            <p:ph type="body" sz="quarter" idx="62" hasCustomPrompt="1"/>
          </p:nvPr>
        </p:nvSpPr>
        <p:spPr>
          <a:xfrm rot="13889278">
            <a:off x="4708703" y="2520680"/>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6" name="Linie 1"/>
          <p:cNvSpPr>
            <a:spLocks noGrp="1" noChangeAspect="1"/>
          </p:cNvSpPr>
          <p:nvPr>
            <p:ph type="body" sz="quarter" idx="61" hasCustomPrompt="1"/>
          </p:nvPr>
        </p:nvSpPr>
        <p:spPr>
          <a:xfrm rot="12197832">
            <a:off x="2201247" y="2579449"/>
            <a:ext cx="3267222" cy="79333"/>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 name="connsiteX0" fmla="*/ 72839 w 4440867"/>
              <a:gd name="connsiteY0" fmla="*/ 35294 h 107831"/>
              <a:gd name="connsiteX1" fmla="*/ 36219 w 4440867"/>
              <a:gd name="connsiteY1" fmla="*/ 73396 h 107831"/>
              <a:gd name="connsiteX2" fmla="*/ 0 w 4440867"/>
              <a:gd name="connsiteY2" fmla="*/ 37306 h 107831"/>
              <a:gd name="connsiteX3" fmla="*/ 35816 w 4440867"/>
              <a:gd name="connsiteY3" fmla="*/ 8 h 107831"/>
              <a:gd name="connsiteX4" fmla="*/ 73065 w 4440867"/>
              <a:gd name="connsiteY4" fmla="*/ 35540 h 107831"/>
              <a:gd name="connsiteX5" fmla="*/ 4440867 w 4440867"/>
              <a:gd name="connsiteY5" fmla="*/ 107831 h 1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867" h="107831">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4440867" y="107831"/>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71" name="Textplatzhalter 12"/>
          <p:cNvSpPr>
            <a:spLocks noGrp="1"/>
          </p:cNvSpPr>
          <p:nvPr>
            <p:ph type="body" sz="quarter" idx="48" hasCustomPrompt="1"/>
          </p:nvPr>
        </p:nvSpPr>
        <p:spPr bwMode="gray">
          <a:xfrm>
            <a:off x="396000" y="2758867"/>
            <a:ext cx="25560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2" name="Textplatzhalter 11"/>
          <p:cNvSpPr>
            <a:spLocks noGrp="1"/>
          </p:cNvSpPr>
          <p:nvPr>
            <p:ph type="body" sz="quarter" idx="49" hasCustomPrompt="1"/>
          </p:nvPr>
        </p:nvSpPr>
        <p:spPr bwMode="gray">
          <a:xfrm>
            <a:off x="396000" y="4005735"/>
            <a:ext cx="25560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67" name="Textplatzhalter 10"/>
          <p:cNvSpPr>
            <a:spLocks noGrp="1"/>
          </p:cNvSpPr>
          <p:nvPr>
            <p:ph type="body" sz="quarter" idx="53" hasCustomPrompt="1"/>
          </p:nvPr>
        </p:nvSpPr>
        <p:spPr bwMode="gray">
          <a:xfrm>
            <a:off x="396000" y="5252601"/>
            <a:ext cx="37548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68" name="Textplatzhalter 9"/>
          <p:cNvSpPr>
            <a:spLocks noGrp="1"/>
          </p:cNvSpPr>
          <p:nvPr>
            <p:ph type="body" sz="quarter" idx="54" hasCustomPrompt="1"/>
          </p:nvPr>
        </p:nvSpPr>
        <p:spPr bwMode="gray">
          <a:xfrm>
            <a:off x="4223026" y="5252601"/>
            <a:ext cx="18396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69" name="Textplatzhalter 8"/>
          <p:cNvSpPr>
            <a:spLocks noGrp="1"/>
          </p:cNvSpPr>
          <p:nvPr>
            <p:ph type="body" sz="quarter" idx="55" hasCustomPrompt="1"/>
          </p:nvPr>
        </p:nvSpPr>
        <p:spPr bwMode="gray">
          <a:xfrm>
            <a:off x="6134851" y="5252601"/>
            <a:ext cx="18396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8" name="Textplatzhalter 7"/>
          <p:cNvSpPr>
            <a:spLocks noGrp="1"/>
          </p:cNvSpPr>
          <p:nvPr>
            <p:ph type="body" sz="quarter" idx="52" hasCustomPrompt="1"/>
          </p:nvPr>
        </p:nvSpPr>
        <p:spPr bwMode="gray">
          <a:xfrm>
            <a:off x="8046675" y="5252601"/>
            <a:ext cx="3744602"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6" name="Textplatzhalter 6"/>
          <p:cNvSpPr>
            <a:spLocks noGrp="1"/>
          </p:cNvSpPr>
          <p:nvPr>
            <p:ph type="body" sz="quarter" idx="51" hasCustomPrompt="1"/>
          </p:nvPr>
        </p:nvSpPr>
        <p:spPr bwMode="gray">
          <a:xfrm>
            <a:off x="9245474" y="4010671"/>
            <a:ext cx="2545802" cy="1173600"/>
          </a:xfrm>
          <a:solidFill>
            <a:schemeClr val="tx2"/>
          </a:solidFill>
        </p:spPr>
        <p:txBody>
          <a:bodyPr lIns="71990" tIns="71990" rIns="71990" anchor="t"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4" name="Textplatzhalter 5"/>
          <p:cNvSpPr>
            <a:spLocks noGrp="1"/>
          </p:cNvSpPr>
          <p:nvPr>
            <p:ph type="body" sz="quarter" idx="50" hasCustomPrompt="1"/>
          </p:nvPr>
        </p:nvSpPr>
        <p:spPr bwMode="gray">
          <a:xfrm>
            <a:off x="9245474" y="2763803"/>
            <a:ext cx="2546476"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3" name="Textplatzhalter 4"/>
          <p:cNvSpPr>
            <a:spLocks noGrp="1"/>
          </p:cNvSpPr>
          <p:nvPr>
            <p:ph type="body" sz="quarter" idx="45" hasCustomPrompt="1"/>
          </p:nvPr>
        </p:nvSpPr>
        <p:spPr bwMode="gray">
          <a:xfrm>
            <a:off x="8046674" y="1516936"/>
            <a:ext cx="3748451"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7" name="Textplatzhalter 3"/>
          <p:cNvSpPr>
            <a:spLocks noGrp="1"/>
          </p:cNvSpPr>
          <p:nvPr>
            <p:ph type="body" sz="quarter" idx="47" hasCustomPrompt="1"/>
          </p:nvPr>
        </p:nvSpPr>
        <p:spPr bwMode="gray">
          <a:xfrm>
            <a:off x="6134851" y="1516936"/>
            <a:ext cx="1839600" cy="1173600"/>
          </a:xfrm>
          <a:solidFill>
            <a:schemeClr val="tx2"/>
          </a:solidFill>
        </p:spPr>
        <p:txBody>
          <a:bodyPr lIns="71990" tIns="71990" rIns="71990" anchor="t"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9" name="Textplatzhalter 2"/>
          <p:cNvSpPr>
            <a:spLocks noGrp="1"/>
          </p:cNvSpPr>
          <p:nvPr>
            <p:ph type="body" sz="quarter" idx="46" hasCustomPrompt="1"/>
          </p:nvPr>
        </p:nvSpPr>
        <p:spPr bwMode="gray">
          <a:xfrm>
            <a:off x="4223026" y="1516936"/>
            <a:ext cx="18396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0" name="Textplatzhalter 1"/>
          <p:cNvSpPr>
            <a:spLocks noGrp="1"/>
          </p:cNvSpPr>
          <p:nvPr>
            <p:ph type="body" sz="quarter" idx="34" hasCustomPrompt="1"/>
          </p:nvPr>
        </p:nvSpPr>
        <p:spPr bwMode="gray">
          <a:xfrm>
            <a:off x="396000" y="1516936"/>
            <a:ext cx="37548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600" b="0">
                <a:solidFill>
                  <a:schemeClr val="bg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42"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43"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3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62"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4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2296240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500"/>
                                        <p:tgtEl>
                                          <p:spTgt spid="7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500"/>
                                        <p:tgtEl>
                                          <p:spTgt spid="76"/>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500"/>
                                        <p:tgtEl>
                                          <p:spTgt spid="78"/>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500"/>
                                        <p:tgtEl>
                                          <p:spTgt spid="69"/>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500"/>
                                        <p:tgtEl>
                                          <p:spTgt spid="5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fade">
                                      <p:cBhvr>
                                        <p:cTn id="88" dur="500"/>
                                        <p:tgtEl>
                                          <p:spTgt spid="67"/>
                                        </p:tgtEl>
                                      </p:cBhvr>
                                    </p:animEffect>
                                  </p:childTnLst>
                                </p:cTn>
                              </p:par>
                            </p:childTnLst>
                          </p:cTn>
                        </p:par>
                        <p:par>
                          <p:cTn id="89" fill="hold">
                            <p:stCondLst>
                              <p:cond delay="500"/>
                            </p:stCondLst>
                            <p:childTnLst>
                              <p:par>
                                <p:cTn id="90" presetID="10" presetClass="entr" presetSubtype="0" fill="hold" grpId="0"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fade">
                                      <p:cBhvr>
                                        <p:cTn id="97" dur="500"/>
                                        <p:tgtEl>
                                          <p:spTgt spid="72"/>
                                        </p:tgtEl>
                                      </p:cBhvr>
                                    </p:animEffec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500"/>
                                        <p:tgtEl>
                                          <p:spTgt spid="54"/>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fade">
                                      <p:cBhvr>
                                        <p:cTn id="106" dur="500"/>
                                        <p:tgtEl>
                                          <p:spTgt spid="71"/>
                                        </p:tgtEl>
                                      </p:cBhvr>
                                    </p:animEffec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53"/>
                                        </p:tgtEl>
                                        <p:attrNameLst>
                                          <p:attrName>style.visibility</p:attrName>
                                        </p:attrNameLst>
                                      </p:cBhvr>
                                      <p:to>
                                        <p:strVal val="visible"/>
                                      </p:to>
                                    </p:set>
                                    <p:animEffect transition="in" filter="fade">
                                      <p:cBhvr>
                                        <p:cTn id="11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tmplLst>
          <p:tmpl>
            <p:tnLst>
              <p:par>
                <p:cTn presetID="10" presetClass="entr" presetSubtype="0"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P spid="54" grpId="0" animBg="1">
        <p:tmplLst>
          <p:tmpl>
            <p:tnLst>
              <p:par>
                <p:cTn presetID="10" presetClass="entr" presetSubtype="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0" grpId="0" animBg="1">
        <p:tmplLst>
          <p:tmpl>
            <p:tnLst>
              <p:par>
                <p:cTn presetID="10" presetClass="entr" presetSubtype="0" fill="hold" nodeType="afterEffect">
                  <p:stCondLst>
                    <p:cond delay="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8" grpId="0" animBg="1">
        <p:tmplLst>
          <p:tmpl>
            <p:tnLst>
              <p:par>
                <p:cTn presetID="10" presetClass="entr" presetSubtype="0"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5" grpId="0" animBg="1">
        <p:tmplLst>
          <p:tmpl>
            <p:tnLst>
              <p:par>
                <p:cTn presetID="10" presetClass="entr" presetSubtype="0"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61" grpId="0" animBg="1">
        <p:tmplLst>
          <p:tmpl>
            <p:tnLst>
              <p:par>
                <p:cTn presetID="10" presetClass="entr" presetSubtype="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59" grpId="0" animBg="1">
        <p:tmplLst>
          <p:tmpl>
            <p:tnLst>
              <p:par>
                <p:cTn presetID="10" presetClass="entr" presetSubtype="0"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animBg="1">
        <p:tmplLst>
          <p:tmpl>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51" grpId="0" animBg="1">
        <p:tmplLst>
          <p:tmpl>
            <p:tnLst>
              <p:par>
                <p:cTn presetID="10" presetClass="entr" presetSubtype="0" fill="hold" nodeType="afterEffect">
                  <p:stCondLst>
                    <p:cond delay="0"/>
                  </p:stCondLst>
                  <p:childTnLst>
                    <p:set>
                      <p:cBhvr>
                        <p:cTn dur="1" fill="hold">
                          <p:stCondLst>
                            <p:cond delay="0"/>
                          </p:stCondLst>
                        </p:cTn>
                        <p:tgtEl>
                          <p:spTgt spid="51"/>
                        </p:tgtEl>
                        <p:attrNameLst>
                          <p:attrName>style.visibility</p:attrName>
                        </p:attrNameLst>
                      </p:cBhvr>
                      <p:to>
                        <p:strVal val="visible"/>
                      </p:to>
                    </p:set>
                    <p:animEffect transition="in" filter="fade">
                      <p:cBhvr>
                        <p:cTn dur="500"/>
                        <p:tgtEl>
                          <p:spTgt spid="51"/>
                        </p:tgtEl>
                      </p:cBhvr>
                    </p:animEffect>
                  </p:childTnLst>
                </p:cTn>
              </p:par>
            </p:tnLst>
          </p:tmpl>
        </p:tmplLst>
      </p:bldP>
      <p:bldP spid="52" grpId="0" animBg="1">
        <p:tmplLst>
          <p:tmpl>
            <p:tnLst>
              <p:par>
                <p:cTn presetID="10" presetClass="entr" presetSubtype="0"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Effect transition="in" filter="fade">
                      <p:cBhvr>
                        <p:cTn dur="500"/>
                        <p:tgtEl>
                          <p:spTgt spid="52"/>
                        </p:tgtEl>
                      </p:cBhvr>
                    </p:animEffect>
                  </p:childTnLst>
                </p:cTn>
              </p:par>
            </p:tnLst>
          </p:tmpl>
        </p:tmplLst>
      </p:bldP>
      <p:bldP spid="57" grpId="0" animBg="1">
        <p:tmplLst>
          <p:tmpl>
            <p:tnLst>
              <p:par>
                <p:cTn presetID="10" presetClass="entr" presetSubtype="0"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childTnLst>
                </p:cTn>
              </p:par>
            </p:tnLst>
          </p:tmpl>
        </p:tmplLst>
      </p:bldP>
      <p:bldP spid="56" grpId="0" animBg="1">
        <p:tmplLst>
          <p:tmpl>
            <p:tnLst>
              <p:par>
                <p:cTn presetID="10" presetClass="entr" presetSubtype="0"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P spid="71" grpId="0" animBg="1">
        <p:tmplLst>
          <p:tmpl>
            <p:tnLst>
              <p:par>
                <p:cTn presetID="10" presetClass="entr" presetSubtype="0" fill="hold" nodeType="clickEffect">
                  <p:stCondLst>
                    <p:cond delay="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animBg="1">
        <p:tmplLst>
          <p:tmpl>
            <p:tnLst>
              <p:par>
                <p:cTn presetID="10" presetClass="entr" presetSubtype="0" fill="hold" nodeType="clickEffect">
                  <p:stCondLst>
                    <p:cond delay="0"/>
                  </p:stCondLst>
                  <p:childTnLst>
                    <p:set>
                      <p:cBhvr>
                        <p:cTn dur="1" fill="hold">
                          <p:stCondLst>
                            <p:cond delay="0"/>
                          </p:stCondLst>
                        </p:cTn>
                        <p:tgtEl>
                          <p:spTgt spid="72"/>
                        </p:tgtEl>
                        <p:attrNameLst>
                          <p:attrName>style.visibility</p:attrName>
                        </p:attrNameLst>
                      </p:cBhvr>
                      <p:to>
                        <p:strVal val="visible"/>
                      </p:to>
                    </p:set>
                    <p:animEffect transition="in" filter="fade">
                      <p:cBhvr>
                        <p:cTn dur="500"/>
                        <p:tgtEl>
                          <p:spTgt spid="72"/>
                        </p:tgtEl>
                      </p:cBhvr>
                    </p:animEffect>
                  </p:childTnLst>
                </p:cTn>
              </p:par>
            </p:tnLst>
          </p:tmpl>
        </p:tmplLst>
      </p:bldP>
      <p:bldP spid="67" grpId="0" animBg="1">
        <p:tmplLst>
          <p:tmpl>
            <p:tnLst>
              <p:par>
                <p:cTn presetID="10" presetClass="entr" presetSubtype="0" fill="hold" nodeType="clickEffect">
                  <p:stCondLst>
                    <p:cond delay="0"/>
                  </p:stCondLst>
                  <p:childTnLst>
                    <p:set>
                      <p:cBhvr>
                        <p:cTn dur="1" fill="hold">
                          <p:stCondLst>
                            <p:cond delay="0"/>
                          </p:stCondLst>
                        </p:cTn>
                        <p:tgtEl>
                          <p:spTgt spid="67"/>
                        </p:tgtEl>
                        <p:attrNameLst>
                          <p:attrName>style.visibility</p:attrName>
                        </p:attrNameLst>
                      </p:cBhvr>
                      <p:to>
                        <p:strVal val="visible"/>
                      </p:to>
                    </p:set>
                    <p:animEffect transition="in" filter="fade">
                      <p:cBhvr>
                        <p:cTn dur="500"/>
                        <p:tgtEl>
                          <p:spTgt spid="67"/>
                        </p:tgtEl>
                      </p:cBhvr>
                    </p:animEffect>
                  </p:childTnLst>
                </p:cTn>
              </p:par>
            </p:tnLst>
          </p:tmpl>
        </p:tmplLst>
      </p:bldP>
      <p:bldP spid="68" grpId="0" animBg="1">
        <p:tmplLst>
          <p:tmpl>
            <p:tnLst>
              <p:par>
                <p:cTn presetID="10" presetClass="entr" presetSubtype="0" fill="hold" nodeType="clickEffect">
                  <p:stCondLst>
                    <p:cond delay="0"/>
                  </p:stCondLst>
                  <p:childTnLst>
                    <p:set>
                      <p:cBhvr>
                        <p:cTn dur="1" fill="hold">
                          <p:stCondLst>
                            <p:cond delay="0"/>
                          </p:stCondLst>
                        </p:cTn>
                        <p:tgtEl>
                          <p:spTgt spid="68"/>
                        </p:tgtEl>
                        <p:attrNameLst>
                          <p:attrName>style.visibility</p:attrName>
                        </p:attrNameLst>
                      </p:cBhvr>
                      <p:to>
                        <p:strVal val="visible"/>
                      </p:to>
                    </p:set>
                    <p:animEffect transition="in" filter="fade">
                      <p:cBhvr>
                        <p:cTn dur="500"/>
                        <p:tgtEl>
                          <p:spTgt spid="68"/>
                        </p:tgtEl>
                      </p:cBhvr>
                    </p:animEffect>
                  </p:childTnLst>
                </p:cTn>
              </p:par>
            </p:tnLst>
          </p:tmpl>
        </p:tmplLst>
      </p:bldP>
      <p:bldP spid="69" grpId="0" animBg="1">
        <p:tmplLst>
          <p:tmpl>
            <p:tnLst>
              <p:par>
                <p:cTn presetID="10" presetClass="entr" presetSubtype="0" fill="hold" nodeType="clickEffect">
                  <p:stCondLst>
                    <p:cond delay="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8" grpId="0" animBg="1">
        <p:tmplLst>
          <p:tmpl>
            <p:tnLst>
              <p:par>
                <p:cTn presetID="10" presetClass="entr" presetSubtype="0" fill="hold" nodeType="clickEffect">
                  <p:stCondLst>
                    <p:cond delay="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childTnLst>
                </p:cTn>
              </p:par>
            </p:tnLst>
          </p:tmpl>
        </p:tmplLst>
      </p:bldP>
      <p:bldP spid="76" grpId="0" animBg="1">
        <p:tmplLst>
          <p:tmpl>
            <p:tnLst>
              <p:par>
                <p:cTn presetID="10" presetClass="entr" presetSubtype="0" fill="hold" nodeType="clickEffect">
                  <p:stCondLst>
                    <p:cond delay="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74" grpId="0" animBg="1">
        <p:tmplLst>
          <p:tmpl>
            <p:tnLst>
              <p:par>
                <p:cTn presetID="10" presetClass="entr" presetSubtype="0" fill="hold" nodeType="clickEffect">
                  <p:stCondLst>
                    <p:cond delay="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childTnLst>
                </p:cTn>
              </p:par>
            </p:tnLst>
          </p:tmpl>
        </p:tmplLst>
      </p:bldP>
      <p:bldP spid="73" grpId="0" animBg="1">
        <p:tmplLst>
          <p:tmpl>
            <p:tnLst>
              <p:par>
                <p:cTn presetID="10" presetClass="entr" presetSubtype="0" fill="hold" nodeType="clickEffect">
                  <p:stCondLst>
                    <p:cond delay="0"/>
                  </p:stCondLst>
                  <p:childTnLst>
                    <p:set>
                      <p:cBhvr>
                        <p:cTn dur="1" fill="hold">
                          <p:stCondLst>
                            <p:cond delay="0"/>
                          </p:stCondLst>
                        </p:cTn>
                        <p:tgtEl>
                          <p:spTgt spid="73"/>
                        </p:tgtEl>
                        <p:attrNameLst>
                          <p:attrName>style.visibility</p:attrName>
                        </p:attrNameLst>
                      </p:cBhvr>
                      <p:to>
                        <p:strVal val="visible"/>
                      </p:to>
                    </p:set>
                    <p:animEffect transition="in" filter="fade">
                      <p:cBhvr>
                        <p:cTn dur="500"/>
                        <p:tgtEl>
                          <p:spTgt spid="73"/>
                        </p:tgtEl>
                      </p:cBhvr>
                    </p:animEffect>
                  </p:childTnLst>
                </p:cTn>
              </p:par>
            </p:tnLst>
          </p:tmpl>
        </p:tmplLst>
      </p:bldP>
      <p:bldP spid="77" grpId="0" animBg="1">
        <p:tmplLst>
          <p:tmpl>
            <p:tnLst>
              <p:par>
                <p:cTn presetID="10" presetClass="entr" presetSubtype="0" fill="hold" nodeType="clickEffect">
                  <p:stCondLst>
                    <p:cond delay="0"/>
                  </p:stCondLst>
                  <p:childTnLst>
                    <p:set>
                      <p:cBhvr>
                        <p:cTn dur="1" fill="hold">
                          <p:stCondLst>
                            <p:cond delay="0"/>
                          </p:stCondLst>
                        </p:cTn>
                        <p:tgtEl>
                          <p:spTgt spid="77"/>
                        </p:tgtEl>
                        <p:attrNameLst>
                          <p:attrName>style.visibility</p:attrName>
                        </p:attrNameLst>
                      </p:cBhvr>
                      <p:to>
                        <p:strVal val="visible"/>
                      </p:to>
                    </p:set>
                    <p:animEffect transition="in" filter="fade">
                      <p:cBhvr>
                        <p:cTn dur="500"/>
                        <p:tgtEl>
                          <p:spTgt spid="77"/>
                        </p:tgtEl>
                      </p:cBhvr>
                    </p:animEffect>
                  </p:childTnLst>
                </p:cTn>
              </p:par>
            </p:tnLst>
          </p:tmpl>
        </p:tmplLst>
      </p:bldP>
      <p:bldP spid="79" grpId="0" animBg="1">
        <p:tmplLst>
          <p:tmpl>
            <p:tnLst>
              <p:par>
                <p:cTn presetID="10" presetClass="entr" presetSubtype="0" fill="hold" nodeType="clickEffect">
                  <p:stCondLst>
                    <p:cond delay="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70" grpId="0" animBg="1">
        <p:tmplLst>
          <p:tmpl>
            <p:tnLst>
              <p:par>
                <p:cTn presetID="10" presetClass="entr" presetSubtype="0" fill="hold" nodeType="clickEffect">
                  <p:stCondLst>
                    <p:cond delay="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childTnLst>
                </p:cTn>
              </p:par>
            </p:tnLst>
          </p:tmpl>
        </p:tmplLst>
      </p:bldP>
    </p:bldLst>
  </p:timing>
  <p:extLst mod="1">
    <p:ext uri="{DCECCB84-F9BA-43D5-87BE-67443E8EF086}">
      <p15:sldGuideLst xmlns:p15="http://schemas.microsoft.com/office/powerpoint/2012/main">
        <p15:guide id="5" orient="horz" pos="4047" userDrawn="1">
          <p15:clr>
            <a:srgbClr val="A4A3A4"/>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Highlights">
    <p:spTree>
      <p:nvGrpSpPr>
        <p:cNvPr id="1" name=""/>
        <p:cNvGrpSpPr/>
        <p:nvPr/>
      </p:nvGrpSpPr>
      <p:grpSpPr>
        <a:xfrm>
          <a:off x="0" y="0"/>
          <a:ext cx="0" cy="0"/>
          <a:chOff x="0" y="0"/>
          <a:chExt cx="0" cy="0"/>
        </a:xfrm>
      </p:grpSpPr>
      <p:sp>
        <p:nvSpPr>
          <p:cNvPr id="17"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Klassifizierung"/>
          <p:cNvSpPr>
            <a:spLocks noGrp="1"/>
          </p:cNvSpPr>
          <p:nvPr>
            <p:ph type="body" sz="quarter" idx="34"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5"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40" name="Bildplatzhalter 8"/>
          <p:cNvSpPr>
            <a:spLocks noGrp="1"/>
          </p:cNvSpPr>
          <p:nvPr>
            <p:ph type="pic" sz="quarter" idx="10" hasCustomPrompt="1"/>
          </p:nvPr>
        </p:nvSpPr>
        <p:spPr bwMode="gray">
          <a:xfrm>
            <a:off x="4222800" y="2313542"/>
            <a:ext cx="7569150" cy="32047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8" name="Textplatzhalter 7"/>
          <p:cNvSpPr>
            <a:spLocks noGrp="1"/>
          </p:cNvSpPr>
          <p:nvPr>
            <p:ph type="body" sz="quarter" idx="30" hasCustomPrompt="1"/>
          </p:nvPr>
        </p:nvSpPr>
        <p:spPr bwMode="gray">
          <a:xfrm>
            <a:off x="396000" y="5122242"/>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bg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28" name="Textplatzhalter 6"/>
          <p:cNvSpPr>
            <a:spLocks noGrp="1"/>
          </p:cNvSpPr>
          <p:nvPr>
            <p:ph type="body" sz="quarter" idx="32" hasCustomPrompt="1"/>
          </p:nvPr>
        </p:nvSpPr>
        <p:spPr bwMode="gray">
          <a:xfrm>
            <a:off x="396000" y="4654128"/>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bg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29" name="Textplatzhalter 5"/>
          <p:cNvSpPr>
            <a:spLocks noGrp="1"/>
          </p:cNvSpPr>
          <p:nvPr>
            <p:ph type="body" sz="quarter" idx="33" hasCustomPrompt="1"/>
          </p:nvPr>
        </p:nvSpPr>
        <p:spPr bwMode="gray">
          <a:xfrm>
            <a:off x="396000" y="4186011"/>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bg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7" name="Textplatzhalter 4"/>
          <p:cNvSpPr>
            <a:spLocks noGrp="1"/>
          </p:cNvSpPr>
          <p:nvPr>
            <p:ph type="body" sz="quarter" idx="29" hasCustomPrompt="1"/>
          </p:nvPr>
        </p:nvSpPr>
        <p:spPr bwMode="gray">
          <a:xfrm>
            <a:off x="396000" y="3717893"/>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bg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9" name="Textplatzhalter 3"/>
          <p:cNvSpPr>
            <a:spLocks noGrp="1"/>
          </p:cNvSpPr>
          <p:nvPr>
            <p:ph type="body" sz="quarter" idx="31" hasCustomPrompt="1"/>
          </p:nvPr>
        </p:nvSpPr>
        <p:spPr bwMode="gray">
          <a:xfrm>
            <a:off x="396000" y="3249776"/>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bg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6" name="Textplatzhalter 2"/>
          <p:cNvSpPr>
            <a:spLocks noGrp="1"/>
          </p:cNvSpPr>
          <p:nvPr>
            <p:ph type="body" sz="quarter" idx="28" hasCustomPrompt="1"/>
          </p:nvPr>
        </p:nvSpPr>
        <p:spPr bwMode="gray">
          <a:xfrm>
            <a:off x="396000" y="2782243"/>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bg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5" name="Textplatzhalter 1"/>
          <p:cNvSpPr>
            <a:spLocks noGrp="1"/>
          </p:cNvSpPr>
          <p:nvPr>
            <p:ph type="body" sz="quarter" idx="19" hasCustomPrompt="1"/>
          </p:nvPr>
        </p:nvSpPr>
        <p:spPr bwMode="gray">
          <a:xfrm>
            <a:off x="396000" y="2313543"/>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bg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a:t>Highlight in </a:t>
            </a:r>
            <a:r>
              <a:rPr lang="de-DE" noProof="0" dirty="0" err="1" smtClean="0"/>
              <a:t>Corpo</a:t>
            </a:r>
            <a:r>
              <a:rPr lang="de-DE" noProof="0" dirty="0" smtClean="0"/>
              <a:t> S Text Light</a:t>
            </a:r>
            <a:endParaRPr lang="de-DE" noProof="0" dirty="0"/>
          </a:p>
        </p:txBody>
      </p:sp>
      <p:sp>
        <p:nvSpPr>
          <p:cNvPr id="32"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dolor sit amet.</a:t>
            </a:r>
            <a:endParaRPr lang="de-DE" noProof="0" dirty="0"/>
          </a:p>
        </p:txBody>
      </p:sp>
      <p:sp>
        <p:nvSpPr>
          <p:cNvPr id="3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4586643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MultiPictures mit Textanmerkung 3">
    <p:spTree>
      <p:nvGrpSpPr>
        <p:cNvPr id="1" name=""/>
        <p:cNvGrpSpPr/>
        <p:nvPr/>
      </p:nvGrpSpPr>
      <p:grpSpPr>
        <a:xfrm>
          <a:off x="0" y="0"/>
          <a:ext cx="0" cy="0"/>
          <a:chOff x="0" y="0"/>
          <a:chExt cx="0" cy="0"/>
        </a:xfrm>
      </p:grpSpPr>
      <p:sp>
        <p:nvSpPr>
          <p:cNvPr id="11" name="Komplett" hidden="1"/>
          <p:cNvSpPr/>
          <p:nvPr userDrawn="1"/>
        </p:nvSpPr>
        <p:spPr>
          <a:xfrm>
            <a:off x="395880" y="1511767"/>
            <a:ext cx="11399452" cy="3895508"/>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64" name="Horizontal // fein" hidden="1"/>
          <p:cNvGrpSpPr/>
          <p:nvPr userDrawn="1"/>
        </p:nvGrpSpPr>
        <p:grpSpPr>
          <a:xfrm>
            <a:off x="395880" y="1511767"/>
            <a:ext cx="11399452" cy="3895508"/>
            <a:chOff x="396086" y="1511767"/>
            <a:chExt cx="11405389" cy="3895508"/>
          </a:xfrm>
        </p:grpSpPr>
        <p:sp>
          <p:nvSpPr>
            <p:cNvPr id="44" name="Links // Links"/>
            <p:cNvSpPr/>
            <p:nvPr userDrawn="1"/>
          </p:nvSpPr>
          <p:spPr>
            <a:xfrm>
              <a:off x="39608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5" name="Links // Rechts"/>
            <p:cNvSpPr/>
            <p:nvPr userDrawn="1"/>
          </p:nvSpPr>
          <p:spPr>
            <a:xfrm>
              <a:off x="230877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6" name="Rechts // Links"/>
            <p:cNvSpPr/>
            <p:nvPr userDrawn="1"/>
          </p:nvSpPr>
          <p:spPr>
            <a:xfrm>
              <a:off x="804683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7" name="Rechts // Rechts"/>
            <p:cNvSpPr/>
            <p:nvPr userDrawn="1"/>
          </p:nvSpPr>
          <p:spPr>
            <a:xfrm>
              <a:off x="995952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8" name="Mitte // Links"/>
            <p:cNvSpPr/>
            <p:nvPr userDrawn="1"/>
          </p:nvSpPr>
          <p:spPr>
            <a:xfrm>
              <a:off x="422146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9" name="Mitte // Rechts"/>
            <p:cNvSpPr/>
            <p:nvPr userDrawn="1"/>
          </p:nvSpPr>
          <p:spPr>
            <a:xfrm>
              <a:off x="613415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0" name="Links // Links"/>
            <p:cNvSpPr/>
            <p:nvPr userDrawn="1"/>
          </p:nvSpPr>
          <p:spPr>
            <a:xfrm>
              <a:off x="135243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1" name="Links // Rechts"/>
            <p:cNvSpPr/>
            <p:nvPr userDrawn="1"/>
          </p:nvSpPr>
          <p:spPr>
            <a:xfrm>
              <a:off x="326511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2" name="Rechts // Links"/>
            <p:cNvSpPr/>
            <p:nvPr userDrawn="1"/>
          </p:nvSpPr>
          <p:spPr>
            <a:xfrm>
              <a:off x="900318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3" name="Rechts // Rechts"/>
            <p:cNvSpPr/>
            <p:nvPr userDrawn="1"/>
          </p:nvSpPr>
          <p:spPr>
            <a:xfrm>
              <a:off x="10915875"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4" name="Mitte // Links"/>
            <p:cNvSpPr/>
            <p:nvPr userDrawn="1"/>
          </p:nvSpPr>
          <p:spPr>
            <a:xfrm>
              <a:off x="517780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5" name="Mitte // Rechts"/>
            <p:cNvSpPr/>
            <p:nvPr userDrawn="1"/>
          </p:nvSpPr>
          <p:spPr>
            <a:xfrm>
              <a:off x="709049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5" name="Abstand Horizontal // fein" hidden="1"/>
          <p:cNvGrpSpPr/>
          <p:nvPr userDrawn="1"/>
        </p:nvGrpSpPr>
        <p:grpSpPr>
          <a:xfrm>
            <a:off x="1280393" y="1511767"/>
            <a:ext cx="9630427" cy="3895508"/>
            <a:chOff x="1281058" y="1511767"/>
            <a:chExt cx="9635443" cy="3895508"/>
          </a:xfrm>
        </p:grpSpPr>
        <p:sp>
          <p:nvSpPr>
            <p:cNvPr id="58" name="Abstand Rechts // Mitte"/>
            <p:cNvSpPr/>
            <p:nvPr userDrawn="1"/>
          </p:nvSpPr>
          <p:spPr>
            <a:xfrm>
              <a:off x="8931814"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9" name="Abstand Links // Mitte"/>
            <p:cNvSpPr/>
            <p:nvPr userDrawn="1"/>
          </p:nvSpPr>
          <p:spPr>
            <a:xfrm>
              <a:off x="1281058"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0" name="Abstand Mitte // Mitte"/>
            <p:cNvSpPr/>
            <p:nvPr userDrawn="1"/>
          </p:nvSpPr>
          <p:spPr>
            <a:xfrm>
              <a:off x="5106436"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1" name="Abstand Rechts // Mitte"/>
            <p:cNvSpPr/>
            <p:nvPr userDrawn="1"/>
          </p:nvSpPr>
          <p:spPr>
            <a:xfrm>
              <a:off x="10844501"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2" name="Abstand Links // Mitte"/>
            <p:cNvSpPr/>
            <p:nvPr userDrawn="1"/>
          </p:nvSpPr>
          <p:spPr>
            <a:xfrm>
              <a:off x="3193747"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3" name="Abstand Mitte // Mitte"/>
            <p:cNvSpPr/>
            <p:nvPr userDrawn="1"/>
          </p:nvSpPr>
          <p:spPr>
            <a:xfrm>
              <a:off x="7019125"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6" name="Horizontal // grob" hidden="1"/>
          <p:cNvGrpSpPr/>
          <p:nvPr userDrawn="1"/>
        </p:nvGrpSpPr>
        <p:grpSpPr>
          <a:xfrm>
            <a:off x="395880" y="1511300"/>
            <a:ext cx="11399452" cy="3895976"/>
            <a:chOff x="396086" y="1511300"/>
            <a:chExt cx="11405389" cy="3895976"/>
          </a:xfrm>
        </p:grpSpPr>
        <p:sp>
          <p:nvSpPr>
            <p:cNvPr id="25" name="Links // Links"/>
            <p:cNvSpPr/>
            <p:nvPr userDrawn="1"/>
          </p:nvSpPr>
          <p:spPr>
            <a:xfrm>
              <a:off x="396086"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6" name="Links // Rechts"/>
            <p:cNvSpPr/>
            <p:nvPr userDrawn="1"/>
          </p:nvSpPr>
          <p:spPr>
            <a:xfrm>
              <a:off x="2309244"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7" name="Rechts // Links"/>
            <p:cNvSpPr/>
            <p:nvPr userDrawn="1"/>
          </p:nvSpPr>
          <p:spPr>
            <a:xfrm>
              <a:off x="8048718"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8" name="Rechts // Rechts"/>
            <p:cNvSpPr/>
            <p:nvPr userDrawn="1"/>
          </p:nvSpPr>
          <p:spPr>
            <a:xfrm>
              <a:off x="9961875"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9" name="Mitte // Links"/>
            <p:cNvSpPr/>
            <p:nvPr userDrawn="1"/>
          </p:nvSpPr>
          <p:spPr>
            <a:xfrm>
              <a:off x="4222402"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0" name="Mitte // Rechts"/>
            <p:cNvSpPr/>
            <p:nvPr userDrawn="1"/>
          </p:nvSpPr>
          <p:spPr>
            <a:xfrm>
              <a:off x="6135560"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3" name="Links"/>
            <p:cNvSpPr/>
            <p:nvPr userDrawn="1"/>
          </p:nvSpPr>
          <p:spPr>
            <a:xfrm>
              <a:off x="396086"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6" name="Mitte"/>
            <p:cNvSpPr/>
            <p:nvPr userDrawn="1"/>
          </p:nvSpPr>
          <p:spPr>
            <a:xfrm>
              <a:off x="4221380"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4" name="Rechts"/>
            <p:cNvSpPr/>
            <p:nvPr userDrawn="1"/>
          </p:nvSpPr>
          <p:spPr>
            <a:xfrm>
              <a:off x="8046675"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7" name="Abstand Horizontal // grob" hidden="1"/>
          <p:cNvGrpSpPr/>
          <p:nvPr userDrawn="1"/>
        </p:nvGrpSpPr>
        <p:grpSpPr>
          <a:xfrm>
            <a:off x="2235301" y="1511300"/>
            <a:ext cx="7720610" cy="3895508"/>
            <a:chOff x="2236465" y="1511300"/>
            <a:chExt cx="7724631" cy="3895508"/>
          </a:xfrm>
        </p:grpSpPr>
        <p:sp>
          <p:nvSpPr>
            <p:cNvPr id="33" name="Abstand Links"/>
            <p:cNvSpPr/>
            <p:nvPr userDrawn="1"/>
          </p:nvSpPr>
          <p:spPr>
            <a:xfrm>
              <a:off x="4150133"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5" name="Abstand Rechts"/>
            <p:cNvSpPr/>
            <p:nvPr userDrawn="1"/>
          </p:nvSpPr>
          <p:spPr>
            <a:xfrm>
              <a:off x="7975427"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1" name="Abstand Rechts // Mitte"/>
            <p:cNvSpPr/>
            <p:nvPr userDrawn="1"/>
          </p:nvSpPr>
          <p:spPr>
            <a:xfrm>
              <a:off x="9889096"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2" name="Abstand Links // Mitte"/>
            <p:cNvSpPr/>
            <p:nvPr userDrawn="1"/>
          </p:nvSpPr>
          <p:spPr>
            <a:xfrm>
              <a:off x="2236465"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3" name="Abstand Mitte // Mitte"/>
            <p:cNvSpPr/>
            <p:nvPr userDrawn="1"/>
          </p:nvSpPr>
          <p:spPr>
            <a:xfrm>
              <a:off x="6062781"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9" name="Vertikal" hidden="1"/>
          <p:cNvGrpSpPr/>
          <p:nvPr userDrawn="1"/>
        </p:nvGrpSpPr>
        <p:grpSpPr>
          <a:xfrm>
            <a:off x="395082" y="1511299"/>
            <a:ext cx="11400250" cy="3895976"/>
            <a:chOff x="395287" y="1511299"/>
            <a:chExt cx="11406188" cy="3895976"/>
          </a:xfrm>
        </p:grpSpPr>
        <p:sp>
          <p:nvSpPr>
            <p:cNvPr id="19" name="Oben // Oben"/>
            <p:cNvSpPr/>
            <p:nvPr userDrawn="1"/>
          </p:nvSpPr>
          <p:spPr>
            <a:xfrm>
              <a:off x="396086" y="1511299"/>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0" name="Oben // Unten"/>
            <p:cNvSpPr/>
            <p:nvPr userDrawn="1"/>
          </p:nvSpPr>
          <p:spPr>
            <a:xfrm>
              <a:off x="396086" y="2502758"/>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1" name="Unten // Oben"/>
            <p:cNvSpPr/>
            <p:nvPr userDrawn="1"/>
          </p:nvSpPr>
          <p:spPr>
            <a:xfrm>
              <a:off x="395287" y="3494217"/>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2" name="Unten // Unten"/>
            <p:cNvSpPr/>
            <p:nvPr userDrawn="1"/>
          </p:nvSpPr>
          <p:spPr>
            <a:xfrm>
              <a:off x="396086" y="4485675"/>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6" name="Oben"/>
            <p:cNvSpPr/>
            <p:nvPr userDrawn="1"/>
          </p:nvSpPr>
          <p:spPr>
            <a:xfrm>
              <a:off x="396086" y="1511300"/>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8" name="Unten"/>
            <p:cNvSpPr/>
            <p:nvPr userDrawn="1"/>
          </p:nvSpPr>
          <p:spPr>
            <a:xfrm>
              <a:off x="396086" y="3495675"/>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8" name="Abstand Vertikal" hidden="1"/>
          <p:cNvGrpSpPr/>
          <p:nvPr userDrawn="1"/>
        </p:nvGrpSpPr>
        <p:grpSpPr>
          <a:xfrm>
            <a:off x="395880" y="2431828"/>
            <a:ext cx="11399452" cy="2054918"/>
            <a:chOff x="396086" y="2431828"/>
            <a:chExt cx="11405389" cy="2054918"/>
          </a:xfrm>
        </p:grpSpPr>
        <p:sp>
          <p:nvSpPr>
            <p:cNvPr id="29" name="Abstand Mitte"/>
            <p:cNvSpPr/>
            <p:nvPr userDrawn="1"/>
          </p:nvSpPr>
          <p:spPr>
            <a:xfrm>
              <a:off x="396885" y="3423287"/>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1" name="Abstand Oben // Mitte"/>
            <p:cNvSpPr/>
            <p:nvPr userDrawn="1"/>
          </p:nvSpPr>
          <p:spPr>
            <a:xfrm>
              <a:off x="396086" y="2431828"/>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2" name="Abstand Unten // Mitte"/>
            <p:cNvSpPr/>
            <p:nvPr userDrawn="1"/>
          </p:nvSpPr>
          <p:spPr>
            <a:xfrm>
              <a:off x="396086" y="4414746"/>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sp>
        <p:nvSpPr>
          <p:cNvPr id="6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8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80"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6" name="Bildunterschrift"/>
          <p:cNvSpPr>
            <a:spLocks noGrp="1"/>
          </p:cNvSpPr>
          <p:nvPr>
            <p:ph type="body" sz="quarter" idx="12" hasCustomPrompt="1"/>
          </p:nvPr>
        </p:nvSpPr>
        <p:spPr>
          <a:xfrm>
            <a:off x="395288" y="5436002"/>
            <a:ext cx="11397600" cy="990200"/>
          </a:xfrm>
        </p:spPr>
        <p:txBody>
          <a:bodyPr/>
          <a:lstStyle>
            <a:lvl1pPr>
              <a:spcAft>
                <a:spcPts val="0"/>
              </a:spcAft>
              <a:defRPr/>
            </a:lvl1pPr>
            <a:lvl2pPr marL="0" indent="0">
              <a:spcAft>
                <a:spcPts val="0"/>
              </a:spcAft>
              <a:buNone/>
              <a:defRPr/>
            </a:lvl2pPr>
            <a:lvl3pPr>
              <a:spcAft>
                <a:spcPts val="0"/>
              </a:spcAft>
              <a:defRPr/>
            </a:lvl3pPr>
            <a:lvl4pPr>
              <a:spcAft>
                <a:spcPts val="0"/>
              </a:spcAft>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de-DE" noProof="0" dirty="0" smtClean="0"/>
              <a:t>Inhalt oder Text in </a:t>
            </a:r>
            <a:r>
              <a:rPr lang="de-DE" noProof="0" dirty="0" err="1" smtClean="0"/>
              <a:t>Corpo</a:t>
            </a:r>
            <a:r>
              <a:rPr lang="de-DE" noProof="0" dirty="0" smtClean="0"/>
              <a:t> S Text Light 20 </a:t>
            </a:r>
            <a:r>
              <a:rPr lang="de-DE" noProof="0" dirty="0" err="1" smtClean="0"/>
              <a:t>pt</a:t>
            </a:r>
            <a:r>
              <a:rPr lang="de-DE" noProof="0" dirty="0" smtClean="0"/>
              <a:t>. einfügen // für Aufzählungen: Start // Absatz // Listenebene erhöhen</a:t>
            </a:r>
          </a:p>
        </p:txBody>
      </p:sp>
      <p:sp>
        <p:nvSpPr>
          <p:cNvPr id="100" name="Bildplatzhalter 11"/>
          <p:cNvSpPr>
            <a:spLocks noGrp="1"/>
          </p:cNvSpPr>
          <p:nvPr>
            <p:ph type="pic" sz="quarter" idx="31" hasCustomPrompt="1"/>
          </p:nvPr>
        </p:nvSpPr>
        <p:spPr bwMode="gray">
          <a:xfrm>
            <a:off x="8046676" y="3495677"/>
            <a:ext cx="374760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4" name="Bildplatzhalter 10"/>
          <p:cNvSpPr>
            <a:spLocks noGrp="1"/>
          </p:cNvSpPr>
          <p:nvPr>
            <p:ph type="pic" sz="quarter" idx="27" hasCustomPrompt="1"/>
          </p:nvPr>
        </p:nvSpPr>
        <p:spPr bwMode="gray">
          <a:xfrm>
            <a:off x="6134151" y="4486747"/>
            <a:ext cx="184101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7" name="Bildplatzhalter 9"/>
          <p:cNvSpPr>
            <a:spLocks noGrp="1"/>
          </p:cNvSpPr>
          <p:nvPr>
            <p:ph type="pic" sz="quarter" idx="29" hasCustomPrompt="1"/>
          </p:nvPr>
        </p:nvSpPr>
        <p:spPr bwMode="gray">
          <a:xfrm>
            <a:off x="4222402" y="4486747"/>
            <a:ext cx="183960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2" name="Bildplatzhalter 8"/>
          <p:cNvSpPr>
            <a:spLocks noGrp="1"/>
          </p:cNvSpPr>
          <p:nvPr>
            <p:ph type="pic" sz="quarter" idx="23" hasCustomPrompt="1"/>
          </p:nvPr>
        </p:nvSpPr>
        <p:spPr bwMode="gray">
          <a:xfrm>
            <a:off x="4222402" y="2503829"/>
            <a:ext cx="3752492" cy="1910916"/>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0" name="Bildplatzhalter 7"/>
          <p:cNvSpPr>
            <a:spLocks noGrp="1"/>
          </p:cNvSpPr>
          <p:nvPr>
            <p:ph type="pic" sz="quarter" idx="16" hasCustomPrompt="1"/>
          </p:nvPr>
        </p:nvSpPr>
        <p:spPr bwMode="gray">
          <a:xfrm>
            <a:off x="395288" y="3495677"/>
            <a:ext cx="3753557"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2" name="Bildplatzhalter 6"/>
          <p:cNvSpPr>
            <a:spLocks noGrp="1"/>
          </p:cNvSpPr>
          <p:nvPr>
            <p:ph type="pic" sz="quarter" idx="34" hasCustomPrompt="1"/>
          </p:nvPr>
        </p:nvSpPr>
        <p:spPr bwMode="gray">
          <a:xfrm>
            <a:off x="9954000"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1" name="Bildplatzhalter 5"/>
          <p:cNvSpPr>
            <a:spLocks noGrp="1"/>
          </p:cNvSpPr>
          <p:nvPr>
            <p:ph type="pic" sz="quarter" idx="33" hasCustomPrompt="1"/>
          </p:nvPr>
        </p:nvSpPr>
        <p:spPr bwMode="gray">
          <a:xfrm>
            <a:off x="8046677"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3" name="Bildplatzhalter 4"/>
          <p:cNvSpPr>
            <a:spLocks noGrp="1"/>
          </p:cNvSpPr>
          <p:nvPr>
            <p:ph type="pic" sz="quarter" idx="35" hasCustomPrompt="1"/>
          </p:nvPr>
        </p:nvSpPr>
        <p:spPr bwMode="gray">
          <a:xfrm>
            <a:off x="6133884" y="1511768"/>
            <a:ext cx="184101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4" name="Bildplatzhalter 3"/>
          <p:cNvSpPr>
            <a:spLocks noGrp="1"/>
          </p:cNvSpPr>
          <p:nvPr>
            <p:ph type="pic" sz="quarter" idx="36" hasCustomPrompt="1"/>
          </p:nvPr>
        </p:nvSpPr>
        <p:spPr bwMode="gray">
          <a:xfrm>
            <a:off x="4222502" y="1511768"/>
            <a:ext cx="183960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8" name="Bildplatzhalter 2"/>
          <p:cNvSpPr>
            <a:spLocks noGrp="1"/>
          </p:cNvSpPr>
          <p:nvPr>
            <p:ph type="pic" sz="quarter" idx="14" hasCustomPrompt="1"/>
          </p:nvPr>
        </p:nvSpPr>
        <p:spPr bwMode="gray">
          <a:xfrm>
            <a:off x="2308466" y="1511768"/>
            <a:ext cx="184225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a:t>
            </a:r>
            <a:r>
              <a:rPr lang="de-DE" noProof="0" dirty="0" smtClean="0"/>
              <a:t>einfügen2</a:t>
            </a:r>
            <a:endParaRPr lang="de-DE" noProof="0" dirty="0"/>
          </a:p>
        </p:txBody>
      </p:sp>
      <p:sp>
        <p:nvSpPr>
          <p:cNvPr id="87" name="Bildplatzhalter 1"/>
          <p:cNvSpPr>
            <a:spLocks noGrp="1"/>
          </p:cNvSpPr>
          <p:nvPr>
            <p:ph type="pic" sz="quarter" idx="13" hasCustomPrompt="1"/>
          </p:nvPr>
        </p:nvSpPr>
        <p:spPr bwMode="gray">
          <a:xfrm>
            <a:off x="396885" y="1511768"/>
            <a:ext cx="183880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a:t>
            </a:r>
            <a:r>
              <a:rPr lang="de-DE" noProof="0" dirty="0" smtClean="0"/>
              <a:t>einfügen1</a:t>
            </a:r>
            <a:endParaRPr lang="de-DE" noProof="0" dirty="0"/>
          </a:p>
        </p:txBody>
      </p:sp>
      <p:sp>
        <p:nvSpPr>
          <p:cNvPr id="84"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dolor sit amet.</a:t>
            </a:r>
            <a:endParaRPr lang="de-DE" noProof="0" dirty="0"/>
          </a:p>
        </p:txBody>
      </p:sp>
      <p:sp>
        <p:nvSpPr>
          <p:cNvPr id="79" name="Optionale Kapitelüberschrift"/>
          <p:cNvSpPr>
            <a:spLocks noGrp="1"/>
          </p:cNvSpPr>
          <p:nvPr>
            <p:ph type="body" sz="quarter" idx="37"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4363434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MultiPictures mit Textanmerkung 4">
    <p:spTree>
      <p:nvGrpSpPr>
        <p:cNvPr id="1" name=""/>
        <p:cNvGrpSpPr/>
        <p:nvPr/>
      </p:nvGrpSpPr>
      <p:grpSpPr>
        <a:xfrm>
          <a:off x="0" y="0"/>
          <a:ext cx="0" cy="0"/>
          <a:chOff x="0" y="0"/>
          <a:chExt cx="0" cy="0"/>
        </a:xfrm>
      </p:grpSpPr>
      <p:sp>
        <p:nvSpPr>
          <p:cNvPr id="11" name="Komplett" hidden="1"/>
          <p:cNvSpPr/>
          <p:nvPr userDrawn="1"/>
        </p:nvSpPr>
        <p:spPr>
          <a:xfrm>
            <a:off x="395880" y="1511767"/>
            <a:ext cx="11399452" cy="3895508"/>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64" name="Horizontal // fein" hidden="1"/>
          <p:cNvGrpSpPr/>
          <p:nvPr userDrawn="1"/>
        </p:nvGrpSpPr>
        <p:grpSpPr>
          <a:xfrm>
            <a:off x="395880" y="1511767"/>
            <a:ext cx="11399452" cy="3895508"/>
            <a:chOff x="396086" y="1511767"/>
            <a:chExt cx="11405389" cy="3895508"/>
          </a:xfrm>
        </p:grpSpPr>
        <p:sp>
          <p:nvSpPr>
            <p:cNvPr id="44" name="Links // Links"/>
            <p:cNvSpPr/>
            <p:nvPr userDrawn="1"/>
          </p:nvSpPr>
          <p:spPr>
            <a:xfrm>
              <a:off x="39608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5" name="Links // Rechts"/>
            <p:cNvSpPr/>
            <p:nvPr userDrawn="1"/>
          </p:nvSpPr>
          <p:spPr>
            <a:xfrm>
              <a:off x="230877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6" name="Rechts // Links"/>
            <p:cNvSpPr/>
            <p:nvPr userDrawn="1"/>
          </p:nvSpPr>
          <p:spPr>
            <a:xfrm>
              <a:off x="804683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7" name="Rechts // Rechts"/>
            <p:cNvSpPr/>
            <p:nvPr userDrawn="1"/>
          </p:nvSpPr>
          <p:spPr>
            <a:xfrm>
              <a:off x="995952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8" name="Mitte // Links"/>
            <p:cNvSpPr/>
            <p:nvPr userDrawn="1"/>
          </p:nvSpPr>
          <p:spPr>
            <a:xfrm>
              <a:off x="422146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9" name="Mitte // Rechts"/>
            <p:cNvSpPr/>
            <p:nvPr userDrawn="1"/>
          </p:nvSpPr>
          <p:spPr>
            <a:xfrm>
              <a:off x="613415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0" name="Links // Links"/>
            <p:cNvSpPr/>
            <p:nvPr userDrawn="1"/>
          </p:nvSpPr>
          <p:spPr>
            <a:xfrm>
              <a:off x="135243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1" name="Links // Rechts"/>
            <p:cNvSpPr/>
            <p:nvPr userDrawn="1"/>
          </p:nvSpPr>
          <p:spPr>
            <a:xfrm>
              <a:off x="326511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2" name="Rechts // Links"/>
            <p:cNvSpPr/>
            <p:nvPr userDrawn="1"/>
          </p:nvSpPr>
          <p:spPr>
            <a:xfrm>
              <a:off x="900318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3" name="Rechts // Rechts"/>
            <p:cNvSpPr/>
            <p:nvPr userDrawn="1"/>
          </p:nvSpPr>
          <p:spPr>
            <a:xfrm>
              <a:off x="10915875"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4" name="Mitte // Links"/>
            <p:cNvSpPr/>
            <p:nvPr userDrawn="1"/>
          </p:nvSpPr>
          <p:spPr>
            <a:xfrm>
              <a:off x="517780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5" name="Mitte // Rechts"/>
            <p:cNvSpPr/>
            <p:nvPr userDrawn="1"/>
          </p:nvSpPr>
          <p:spPr>
            <a:xfrm>
              <a:off x="709049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5" name="Abstand Horizontal // fein" hidden="1"/>
          <p:cNvGrpSpPr/>
          <p:nvPr userDrawn="1"/>
        </p:nvGrpSpPr>
        <p:grpSpPr>
          <a:xfrm>
            <a:off x="1280393" y="1511767"/>
            <a:ext cx="9630427" cy="3895508"/>
            <a:chOff x="1281058" y="1511767"/>
            <a:chExt cx="9635443" cy="3895508"/>
          </a:xfrm>
        </p:grpSpPr>
        <p:sp>
          <p:nvSpPr>
            <p:cNvPr id="58" name="Abstand Rechts // Mitte"/>
            <p:cNvSpPr/>
            <p:nvPr userDrawn="1"/>
          </p:nvSpPr>
          <p:spPr>
            <a:xfrm>
              <a:off x="8931814"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9" name="Abstand Links // Mitte"/>
            <p:cNvSpPr/>
            <p:nvPr userDrawn="1"/>
          </p:nvSpPr>
          <p:spPr>
            <a:xfrm>
              <a:off x="1281058"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0" name="Abstand Mitte // Mitte"/>
            <p:cNvSpPr/>
            <p:nvPr userDrawn="1"/>
          </p:nvSpPr>
          <p:spPr>
            <a:xfrm>
              <a:off x="5106436"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1" name="Abstand Rechts // Mitte"/>
            <p:cNvSpPr/>
            <p:nvPr userDrawn="1"/>
          </p:nvSpPr>
          <p:spPr>
            <a:xfrm>
              <a:off x="10844501"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2" name="Abstand Links // Mitte"/>
            <p:cNvSpPr/>
            <p:nvPr userDrawn="1"/>
          </p:nvSpPr>
          <p:spPr>
            <a:xfrm>
              <a:off x="3193747"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3" name="Abstand Mitte // Mitte"/>
            <p:cNvSpPr/>
            <p:nvPr userDrawn="1"/>
          </p:nvSpPr>
          <p:spPr>
            <a:xfrm>
              <a:off x="7019125"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6" name="Horizontal // grob" hidden="1"/>
          <p:cNvGrpSpPr/>
          <p:nvPr userDrawn="1"/>
        </p:nvGrpSpPr>
        <p:grpSpPr>
          <a:xfrm>
            <a:off x="395880" y="1511300"/>
            <a:ext cx="11399452" cy="3895976"/>
            <a:chOff x="396086" y="1511300"/>
            <a:chExt cx="11405389" cy="3895976"/>
          </a:xfrm>
        </p:grpSpPr>
        <p:sp>
          <p:nvSpPr>
            <p:cNvPr id="25" name="Links // Links"/>
            <p:cNvSpPr/>
            <p:nvPr userDrawn="1"/>
          </p:nvSpPr>
          <p:spPr>
            <a:xfrm>
              <a:off x="396086"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6" name="Links // Rechts"/>
            <p:cNvSpPr/>
            <p:nvPr userDrawn="1"/>
          </p:nvSpPr>
          <p:spPr>
            <a:xfrm>
              <a:off x="2309244"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7" name="Rechts // Links"/>
            <p:cNvSpPr/>
            <p:nvPr userDrawn="1"/>
          </p:nvSpPr>
          <p:spPr>
            <a:xfrm>
              <a:off x="8048718"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8" name="Rechts // Rechts"/>
            <p:cNvSpPr/>
            <p:nvPr userDrawn="1"/>
          </p:nvSpPr>
          <p:spPr>
            <a:xfrm>
              <a:off x="9961875"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9" name="Mitte // Links"/>
            <p:cNvSpPr/>
            <p:nvPr userDrawn="1"/>
          </p:nvSpPr>
          <p:spPr>
            <a:xfrm>
              <a:off x="4222402"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0" name="Mitte // Rechts"/>
            <p:cNvSpPr/>
            <p:nvPr userDrawn="1"/>
          </p:nvSpPr>
          <p:spPr>
            <a:xfrm>
              <a:off x="6135560"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3" name="Links"/>
            <p:cNvSpPr/>
            <p:nvPr userDrawn="1"/>
          </p:nvSpPr>
          <p:spPr>
            <a:xfrm>
              <a:off x="396086"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6" name="Mitte"/>
            <p:cNvSpPr/>
            <p:nvPr userDrawn="1"/>
          </p:nvSpPr>
          <p:spPr>
            <a:xfrm>
              <a:off x="4221380"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4" name="Rechts"/>
            <p:cNvSpPr/>
            <p:nvPr userDrawn="1"/>
          </p:nvSpPr>
          <p:spPr>
            <a:xfrm>
              <a:off x="8046675"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7" name="Abstand Horizontal // grob" hidden="1"/>
          <p:cNvGrpSpPr/>
          <p:nvPr userDrawn="1"/>
        </p:nvGrpSpPr>
        <p:grpSpPr>
          <a:xfrm>
            <a:off x="2235301" y="1511300"/>
            <a:ext cx="7720610" cy="3895508"/>
            <a:chOff x="2236465" y="1511300"/>
            <a:chExt cx="7724631" cy="3895508"/>
          </a:xfrm>
        </p:grpSpPr>
        <p:sp>
          <p:nvSpPr>
            <p:cNvPr id="33" name="Abstand Links"/>
            <p:cNvSpPr/>
            <p:nvPr userDrawn="1"/>
          </p:nvSpPr>
          <p:spPr>
            <a:xfrm>
              <a:off x="4150133"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5" name="Abstand Rechts"/>
            <p:cNvSpPr/>
            <p:nvPr userDrawn="1"/>
          </p:nvSpPr>
          <p:spPr>
            <a:xfrm>
              <a:off x="7975427"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1" name="Abstand Rechts // Mitte"/>
            <p:cNvSpPr/>
            <p:nvPr userDrawn="1"/>
          </p:nvSpPr>
          <p:spPr>
            <a:xfrm>
              <a:off x="9889096"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2" name="Abstand Links // Mitte"/>
            <p:cNvSpPr/>
            <p:nvPr userDrawn="1"/>
          </p:nvSpPr>
          <p:spPr>
            <a:xfrm>
              <a:off x="2236465"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3" name="Abstand Mitte // Mitte"/>
            <p:cNvSpPr/>
            <p:nvPr userDrawn="1"/>
          </p:nvSpPr>
          <p:spPr>
            <a:xfrm>
              <a:off x="6062781"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9" name="Vertikal" hidden="1"/>
          <p:cNvGrpSpPr/>
          <p:nvPr userDrawn="1"/>
        </p:nvGrpSpPr>
        <p:grpSpPr>
          <a:xfrm>
            <a:off x="395082" y="1511299"/>
            <a:ext cx="11400250" cy="3895976"/>
            <a:chOff x="395287" y="1511299"/>
            <a:chExt cx="11406188" cy="3895976"/>
          </a:xfrm>
        </p:grpSpPr>
        <p:sp>
          <p:nvSpPr>
            <p:cNvPr id="19" name="Oben // Oben"/>
            <p:cNvSpPr/>
            <p:nvPr userDrawn="1"/>
          </p:nvSpPr>
          <p:spPr>
            <a:xfrm>
              <a:off x="396086" y="1511299"/>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0" name="Oben // Unten"/>
            <p:cNvSpPr/>
            <p:nvPr userDrawn="1"/>
          </p:nvSpPr>
          <p:spPr>
            <a:xfrm>
              <a:off x="396086" y="2502758"/>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1" name="Unten // Oben"/>
            <p:cNvSpPr/>
            <p:nvPr userDrawn="1"/>
          </p:nvSpPr>
          <p:spPr>
            <a:xfrm>
              <a:off x="395287" y="3494217"/>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2" name="Unten // Unten"/>
            <p:cNvSpPr/>
            <p:nvPr userDrawn="1"/>
          </p:nvSpPr>
          <p:spPr>
            <a:xfrm>
              <a:off x="396086" y="4485675"/>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6" name="Oben"/>
            <p:cNvSpPr/>
            <p:nvPr userDrawn="1"/>
          </p:nvSpPr>
          <p:spPr>
            <a:xfrm>
              <a:off x="396086" y="1511300"/>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8" name="Unten"/>
            <p:cNvSpPr/>
            <p:nvPr userDrawn="1"/>
          </p:nvSpPr>
          <p:spPr>
            <a:xfrm>
              <a:off x="396086" y="3495675"/>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8" name="Abstand Vertikal" hidden="1"/>
          <p:cNvGrpSpPr/>
          <p:nvPr userDrawn="1"/>
        </p:nvGrpSpPr>
        <p:grpSpPr>
          <a:xfrm>
            <a:off x="395880" y="2431828"/>
            <a:ext cx="11399452" cy="2054918"/>
            <a:chOff x="396086" y="2431828"/>
            <a:chExt cx="11405389" cy="2054918"/>
          </a:xfrm>
        </p:grpSpPr>
        <p:sp>
          <p:nvSpPr>
            <p:cNvPr id="29" name="Abstand Mitte"/>
            <p:cNvSpPr/>
            <p:nvPr userDrawn="1"/>
          </p:nvSpPr>
          <p:spPr>
            <a:xfrm>
              <a:off x="396885" y="3423287"/>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1" name="Abstand Oben // Mitte"/>
            <p:cNvSpPr/>
            <p:nvPr userDrawn="1"/>
          </p:nvSpPr>
          <p:spPr>
            <a:xfrm>
              <a:off x="396086" y="2431828"/>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2" name="Abstand Unten // Mitte"/>
            <p:cNvSpPr/>
            <p:nvPr userDrawn="1"/>
          </p:nvSpPr>
          <p:spPr>
            <a:xfrm>
              <a:off x="396086" y="4414746"/>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sp>
        <p:nvSpPr>
          <p:cNvPr id="6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6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0"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7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4" name="Bildunterschrift"/>
          <p:cNvSpPr>
            <a:spLocks noGrp="1"/>
          </p:cNvSpPr>
          <p:nvPr>
            <p:ph type="body" sz="quarter" idx="12" hasCustomPrompt="1"/>
          </p:nvPr>
        </p:nvSpPr>
        <p:spPr>
          <a:xfrm>
            <a:off x="395288" y="5436002"/>
            <a:ext cx="11397600" cy="990200"/>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de-DE" noProof="0" dirty="0" smtClean="0"/>
              <a:t>Inhalt oder Text in </a:t>
            </a:r>
            <a:r>
              <a:rPr lang="de-DE" noProof="0" dirty="0" err="1" smtClean="0"/>
              <a:t>Corpo</a:t>
            </a:r>
            <a:r>
              <a:rPr lang="de-DE" noProof="0" dirty="0" smtClean="0"/>
              <a:t> S Text Light 20 </a:t>
            </a:r>
            <a:r>
              <a:rPr lang="de-DE" noProof="0" dirty="0" err="1" smtClean="0"/>
              <a:t>pt</a:t>
            </a:r>
            <a:r>
              <a:rPr lang="de-DE" noProof="0" dirty="0" smtClean="0"/>
              <a:t>. einfügen // für Aufzählungen: Start // Absatz // Listenebene erhöhen</a:t>
            </a:r>
          </a:p>
        </p:txBody>
      </p:sp>
      <p:sp>
        <p:nvSpPr>
          <p:cNvPr id="92" name="Bildplatzhalter 9"/>
          <p:cNvSpPr>
            <a:spLocks noGrp="1"/>
          </p:cNvSpPr>
          <p:nvPr>
            <p:ph type="pic" sz="quarter" idx="31" hasCustomPrompt="1"/>
          </p:nvPr>
        </p:nvSpPr>
        <p:spPr bwMode="gray">
          <a:xfrm>
            <a:off x="8046676" y="3495677"/>
            <a:ext cx="374760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8" name="Bildplatzhalter 8"/>
          <p:cNvSpPr>
            <a:spLocks noGrp="1"/>
          </p:cNvSpPr>
          <p:nvPr>
            <p:ph type="pic" sz="quarter" idx="27" hasCustomPrompt="1"/>
          </p:nvPr>
        </p:nvSpPr>
        <p:spPr bwMode="gray">
          <a:xfrm>
            <a:off x="6134151" y="3495677"/>
            <a:ext cx="184101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0" name="Bildplatzhalter 7"/>
          <p:cNvSpPr>
            <a:spLocks noGrp="1"/>
          </p:cNvSpPr>
          <p:nvPr>
            <p:ph type="pic" sz="quarter" idx="29" hasCustomPrompt="1"/>
          </p:nvPr>
        </p:nvSpPr>
        <p:spPr bwMode="gray">
          <a:xfrm>
            <a:off x="4222402" y="3495677"/>
            <a:ext cx="183960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7" name="Bildplatzhalter 6"/>
          <p:cNvSpPr>
            <a:spLocks noGrp="1"/>
          </p:cNvSpPr>
          <p:nvPr>
            <p:ph type="pic" sz="quarter" idx="16" hasCustomPrompt="1"/>
          </p:nvPr>
        </p:nvSpPr>
        <p:spPr bwMode="gray">
          <a:xfrm>
            <a:off x="395288" y="3495677"/>
            <a:ext cx="3753557"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7" name="Bildplatzhalter 5"/>
          <p:cNvSpPr>
            <a:spLocks noGrp="1"/>
          </p:cNvSpPr>
          <p:nvPr>
            <p:ph type="pic" sz="quarter" idx="34" hasCustomPrompt="1"/>
          </p:nvPr>
        </p:nvSpPr>
        <p:spPr bwMode="gray">
          <a:xfrm>
            <a:off x="9957600"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4" name="Bildplatzhalter 4"/>
          <p:cNvSpPr>
            <a:spLocks noGrp="1"/>
          </p:cNvSpPr>
          <p:nvPr>
            <p:ph type="pic" sz="quarter" idx="33" hasCustomPrompt="1"/>
          </p:nvPr>
        </p:nvSpPr>
        <p:spPr bwMode="gray">
          <a:xfrm>
            <a:off x="8046677"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0" name="Bildplatzhalter 3"/>
          <p:cNvSpPr>
            <a:spLocks noGrp="1"/>
          </p:cNvSpPr>
          <p:nvPr>
            <p:ph type="pic" sz="quarter" idx="36" hasCustomPrompt="1"/>
          </p:nvPr>
        </p:nvSpPr>
        <p:spPr bwMode="gray">
          <a:xfrm>
            <a:off x="4222501" y="1511768"/>
            <a:ext cx="3752659"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6" name="Bildplatzhalter 2"/>
          <p:cNvSpPr>
            <a:spLocks noGrp="1"/>
          </p:cNvSpPr>
          <p:nvPr>
            <p:ph type="pic" sz="quarter" idx="14" hasCustomPrompt="1"/>
          </p:nvPr>
        </p:nvSpPr>
        <p:spPr bwMode="gray">
          <a:xfrm>
            <a:off x="2308466" y="1511768"/>
            <a:ext cx="184225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smtClean="0"/>
              <a:t>2</a:t>
            </a:r>
            <a:r>
              <a:rPr lang="de-DE" noProof="0" dirty="0"/>
              <a:t/>
            </a:r>
            <a:br>
              <a:rPr lang="de-DE" noProof="0" dirty="0"/>
            </a:br>
            <a:r>
              <a:rPr lang="de-DE" noProof="0" dirty="0"/>
              <a:t/>
            </a:r>
            <a:br>
              <a:rPr lang="de-DE" noProof="0" dirty="0"/>
            </a:br>
            <a:r>
              <a:rPr lang="de-DE" noProof="0" dirty="0"/>
              <a:t>Bild einfügen</a:t>
            </a:r>
          </a:p>
        </p:txBody>
      </p:sp>
      <p:sp>
        <p:nvSpPr>
          <p:cNvPr id="85" name="Bildplatzhalter 1"/>
          <p:cNvSpPr>
            <a:spLocks noGrp="1"/>
          </p:cNvSpPr>
          <p:nvPr>
            <p:ph type="pic" sz="quarter" idx="13" hasCustomPrompt="1"/>
          </p:nvPr>
        </p:nvSpPr>
        <p:spPr bwMode="gray">
          <a:xfrm>
            <a:off x="396885" y="1511768"/>
            <a:ext cx="183880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3"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76" name="Optionale Kapitelüberschrift"/>
          <p:cNvSpPr>
            <a:spLocks noGrp="1"/>
          </p:cNvSpPr>
          <p:nvPr>
            <p:ph type="body" sz="quarter" idx="37"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6412354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1" pos="251" userDrawn="1">
          <p15:clr>
            <a:srgbClr val="A4A3A4"/>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Headline // Text/MultiPictures">
    <p:spTree>
      <p:nvGrpSpPr>
        <p:cNvPr id="1" name=""/>
        <p:cNvGrpSpPr/>
        <p:nvPr/>
      </p:nvGrpSpPr>
      <p:grpSpPr>
        <a:xfrm>
          <a:off x="0" y="0"/>
          <a:ext cx="0" cy="0"/>
          <a:chOff x="0" y="0"/>
          <a:chExt cx="0" cy="0"/>
        </a:xfrm>
      </p:grpSpPr>
      <p:grpSp>
        <p:nvGrpSpPr>
          <p:cNvPr id="6" name="Raster" hidden="1"/>
          <p:cNvGrpSpPr/>
          <p:nvPr userDrawn="1"/>
        </p:nvGrpSpPr>
        <p:grpSpPr>
          <a:xfrm>
            <a:off x="-853" y="1"/>
            <a:ext cx="12192855" cy="6858000"/>
            <a:chOff x="-855" y="0"/>
            <a:chExt cx="12199205" cy="6858000"/>
          </a:xfrm>
        </p:grpSpPr>
        <p:sp>
          <p:nvSpPr>
            <p:cNvPr id="24" name="Komplett"/>
            <p:cNvSpPr/>
            <p:nvPr userDrawn="1"/>
          </p:nvSpPr>
          <p:spPr>
            <a:xfrm>
              <a:off x="0" y="822"/>
              <a:ext cx="12198350" cy="6857177"/>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2" name="Abstand Horizontal"/>
            <p:cNvGrpSpPr/>
            <p:nvPr userDrawn="1"/>
          </p:nvGrpSpPr>
          <p:grpSpPr>
            <a:xfrm>
              <a:off x="2995458" y="0"/>
              <a:ext cx="6207434" cy="6858000"/>
              <a:chOff x="2995458" y="0"/>
              <a:chExt cx="6207434" cy="6858000"/>
            </a:xfrm>
          </p:grpSpPr>
          <p:sp>
            <p:nvSpPr>
              <p:cNvPr id="28" name="Abstand Links"/>
              <p:cNvSpPr/>
              <p:nvPr userDrawn="1"/>
            </p:nvSpPr>
            <p:spPr>
              <a:xfrm>
                <a:off x="2995458"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9" name="Abstand Mitte"/>
              <p:cNvSpPr/>
              <p:nvPr userDrawn="1"/>
            </p:nvSpPr>
            <p:spPr>
              <a:xfrm>
                <a:off x="6063175"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4" name="Abstand Rechts"/>
              <p:cNvSpPr/>
              <p:nvPr userDrawn="1"/>
            </p:nvSpPr>
            <p:spPr>
              <a:xfrm>
                <a:off x="9130892"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3" name="Abstand Vertikal"/>
            <p:cNvGrpSpPr/>
            <p:nvPr userDrawn="1"/>
          </p:nvGrpSpPr>
          <p:grpSpPr>
            <a:xfrm>
              <a:off x="0" y="1083600"/>
              <a:ext cx="12198350" cy="4690800"/>
              <a:chOff x="0" y="1083600"/>
              <a:chExt cx="12198350" cy="4690800"/>
            </a:xfrm>
          </p:grpSpPr>
          <p:sp>
            <p:nvSpPr>
              <p:cNvPr id="45" name="Abstand Oben"/>
              <p:cNvSpPr/>
              <p:nvPr userDrawn="1"/>
            </p:nvSpPr>
            <p:spPr>
              <a:xfrm>
                <a:off x="855" y="22383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6" name="Abstand Unten"/>
              <p:cNvSpPr/>
              <p:nvPr userDrawn="1"/>
            </p:nvSpPr>
            <p:spPr>
              <a:xfrm>
                <a:off x="0" y="45477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7" name="Abstand Oben // Mitte"/>
              <p:cNvSpPr/>
              <p:nvPr userDrawn="1"/>
            </p:nvSpPr>
            <p:spPr>
              <a:xfrm>
                <a:off x="0" y="10836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1" name="Abstand Unten // Mitte"/>
              <p:cNvSpPr/>
              <p:nvPr userDrawn="1"/>
            </p:nvSpPr>
            <p:spPr>
              <a:xfrm>
                <a:off x="0" y="57024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 name="Horizontal" hidden="1"/>
            <p:cNvGrpSpPr/>
            <p:nvPr userDrawn="1"/>
          </p:nvGrpSpPr>
          <p:grpSpPr>
            <a:xfrm>
              <a:off x="0" y="0"/>
              <a:ext cx="12198350" cy="6858000"/>
              <a:chOff x="0" y="0"/>
              <a:chExt cx="12198350" cy="6858000"/>
            </a:xfrm>
          </p:grpSpPr>
          <p:sp>
            <p:nvSpPr>
              <p:cNvPr id="25" name="Links"/>
              <p:cNvSpPr/>
              <p:nvPr userDrawn="1"/>
            </p:nvSpPr>
            <p:spPr>
              <a:xfrm>
                <a:off x="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7" name="Rechts"/>
              <p:cNvSpPr/>
              <p:nvPr userDrawn="1"/>
            </p:nvSpPr>
            <p:spPr>
              <a:xfrm>
                <a:off x="613595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0" name="Links // Links"/>
              <p:cNvSpPr/>
              <p:nvPr userDrawn="1"/>
            </p:nvSpPr>
            <p:spPr>
              <a:xfrm>
                <a:off x="0"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1" name="Links // Rechts"/>
              <p:cNvSpPr/>
              <p:nvPr userDrawn="1"/>
            </p:nvSpPr>
            <p:spPr>
              <a:xfrm>
                <a:off x="3067717"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2" name="Rechts // Links"/>
              <p:cNvSpPr/>
              <p:nvPr userDrawn="1"/>
            </p:nvSpPr>
            <p:spPr>
              <a:xfrm>
                <a:off x="6135434"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3" name="Rechts // Rechts"/>
              <p:cNvSpPr/>
              <p:nvPr userDrawn="1"/>
            </p:nvSpPr>
            <p:spPr>
              <a:xfrm>
                <a:off x="9203150"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4" name="Vertikal" hidden="1"/>
            <p:cNvGrpSpPr/>
            <p:nvPr userDrawn="1"/>
          </p:nvGrpSpPr>
          <p:grpSpPr>
            <a:xfrm>
              <a:off x="-855" y="0"/>
              <a:ext cx="12199205" cy="6858000"/>
              <a:chOff x="-855" y="0"/>
              <a:chExt cx="12199205" cy="6858000"/>
            </a:xfrm>
          </p:grpSpPr>
          <p:sp>
            <p:nvSpPr>
              <p:cNvPr id="42" name="Oben"/>
              <p:cNvSpPr/>
              <p:nvPr userDrawn="1"/>
            </p:nvSpPr>
            <p:spPr>
              <a:xfrm>
                <a:off x="0" y="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3" name="Mitte"/>
              <p:cNvSpPr/>
              <p:nvPr userDrawn="1"/>
            </p:nvSpPr>
            <p:spPr>
              <a:xfrm>
                <a:off x="0" y="23094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4" name="Unten"/>
              <p:cNvSpPr/>
              <p:nvPr userDrawn="1"/>
            </p:nvSpPr>
            <p:spPr>
              <a:xfrm>
                <a:off x="0" y="46188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7" name="Oben // Oben"/>
              <p:cNvSpPr/>
              <p:nvPr userDrawn="1"/>
            </p:nvSpPr>
            <p:spPr>
              <a:xfrm>
                <a:off x="0" y="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8" name="Oben // Unten"/>
              <p:cNvSpPr/>
              <p:nvPr userDrawn="1"/>
            </p:nvSpPr>
            <p:spPr>
              <a:xfrm>
                <a:off x="0" y="11556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9" name="Unten // Oben"/>
              <p:cNvSpPr/>
              <p:nvPr userDrawn="1"/>
            </p:nvSpPr>
            <p:spPr>
              <a:xfrm>
                <a:off x="-855" y="46188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0" name="Unten // Unten"/>
              <p:cNvSpPr/>
              <p:nvPr userDrawn="1"/>
            </p:nvSpPr>
            <p:spPr>
              <a:xfrm>
                <a:off x="0" y="57744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sp>
        <p:nvSpPr>
          <p:cNvPr id="3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5" name="Bildplatzhalter 5"/>
          <p:cNvSpPr>
            <a:spLocks noGrp="1"/>
          </p:cNvSpPr>
          <p:nvPr>
            <p:ph type="pic" sz="quarter" idx="11" hasCustomPrompt="1"/>
          </p:nvPr>
        </p:nvSpPr>
        <p:spPr bwMode="gray">
          <a:xfrm>
            <a:off x="0" y="4619700"/>
            <a:ext cx="6062917" cy="2239123"/>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9" name="Bildplatzhalter 4"/>
          <p:cNvSpPr>
            <a:spLocks noGrp="1"/>
          </p:cNvSpPr>
          <p:nvPr>
            <p:ph type="pic" sz="quarter" idx="15" hasCustomPrompt="1"/>
          </p:nvPr>
        </p:nvSpPr>
        <p:spPr bwMode="gray">
          <a:xfrm>
            <a:off x="6135175" y="4619700"/>
            <a:ext cx="2995459"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8" name="Bildplatzhalter 3"/>
          <p:cNvSpPr>
            <a:spLocks noGrp="1"/>
          </p:cNvSpPr>
          <p:nvPr>
            <p:ph type="pic" sz="quarter" idx="14" hasCustomPrompt="1"/>
          </p:nvPr>
        </p:nvSpPr>
        <p:spPr bwMode="gray">
          <a:xfrm>
            <a:off x="6135175" y="1155600"/>
            <a:ext cx="2995717" cy="33921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6" name="Bildplatzhalter 2"/>
          <p:cNvSpPr>
            <a:spLocks noGrp="1"/>
          </p:cNvSpPr>
          <p:nvPr>
            <p:ph type="pic" sz="quarter" idx="12" hasCustomPrompt="1"/>
          </p:nvPr>
        </p:nvSpPr>
        <p:spPr bwMode="gray">
          <a:xfrm>
            <a:off x="9203151" y="-824"/>
            <a:ext cx="2995201" cy="6858824"/>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7" name="Bildplatzhalter 1"/>
          <p:cNvSpPr>
            <a:spLocks noGrp="1"/>
          </p:cNvSpPr>
          <p:nvPr>
            <p:ph type="pic" sz="quarter" idx="13" hasCustomPrompt="1"/>
          </p:nvPr>
        </p:nvSpPr>
        <p:spPr bwMode="gray">
          <a:xfrm>
            <a:off x="6135175" y="0"/>
            <a:ext cx="2995717"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11" name="Text"/>
          <p:cNvSpPr>
            <a:spLocks noGrp="1"/>
          </p:cNvSpPr>
          <p:nvPr>
            <p:ph type="body" sz="quarter" idx="20" hasCustomPrompt="1"/>
          </p:nvPr>
        </p:nvSpPr>
        <p:spPr>
          <a:xfrm>
            <a:off x="395289" y="1512000"/>
            <a:ext cx="5508000" cy="2949301"/>
          </a:xfrm>
        </p:spPr>
        <p:txBody>
          <a:bodyPr/>
          <a:lstStyle>
            <a:lvl1pPr>
              <a:defRPr/>
            </a:lvl1pPr>
          </a:lstStyle>
          <a:p>
            <a:pPr lvl="0"/>
            <a:r>
              <a:rPr lang="de-DE" noProof="0" dirty="0" smtClean="0"/>
              <a:t>Inhalt oder Text in </a:t>
            </a:r>
            <a:r>
              <a:rPr lang="de-DE" noProof="0" dirty="0" err="1" smtClean="0"/>
              <a:t>Corpo</a:t>
            </a:r>
            <a:r>
              <a:rPr lang="de-DE" noProof="0" dirty="0" smtClean="0"/>
              <a:t> S Text Light 20 </a:t>
            </a:r>
            <a:r>
              <a:rPr lang="de-DE" noProof="0" dirty="0" err="1" smtClean="0"/>
              <a:t>pt</a:t>
            </a:r>
            <a:r>
              <a:rPr lang="de-DE" noProof="0" dirty="0" smtClean="0"/>
              <a:t>. einfügen // für Aufzählungen: Start // Absatz // Listenebene erhöhen</a:t>
            </a:r>
          </a:p>
          <a:p>
            <a:pPr lvl="1"/>
            <a:r>
              <a:rPr lang="de-DE" noProof="0" dirty="0" smtClean="0"/>
              <a:t>Zweite Ebene</a:t>
            </a:r>
          </a:p>
          <a:p>
            <a:pPr lvl="2"/>
            <a:r>
              <a:rPr lang="de-DE" noProof="0" dirty="0" smtClean="0"/>
              <a:t>Dritte Ebene</a:t>
            </a:r>
          </a:p>
          <a:p>
            <a:pPr lvl="3"/>
            <a:r>
              <a:rPr lang="de-DE" noProof="0" dirty="0" smtClean="0"/>
              <a:t>Vierte Ebene</a:t>
            </a:r>
          </a:p>
          <a:p>
            <a:pPr lvl="4"/>
            <a:r>
              <a:rPr lang="de-DE" noProof="0" dirty="0" smtClean="0"/>
              <a:t>Fünfte Ebene</a:t>
            </a:r>
            <a:endParaRPr lang="de-DE" noProof="0" dirty="0"/>
          </a:p>
        </p:txBody>
      </p:sp>
      <p:sp>
        <p:nvSpPr>
          <p:cNvPr id="51" name="Kapitelüberschrift"/>
          <p:cNvSpPr>
            <a:spLocks noGrp="1"/>
          </p:cNvSpPr>
          <p:nvPr>
            <p:ph type="body" sz="quarter" idx="21"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
        <p:nvSpPr>
          <p:cNvPr id="110" name="Folientitel"/>
          <p:cNvSpPr>
            <a:spLocks noGrp="1"/>
          </p:cNvSpPr>
          <p:nvPr>
            <p:ph type="title" hasCustomPrompt="1"/>
          </p:nvPr>
        </p:nvSpPr>
        <p:spPr>
          <a:xfrm>
            <a:off x="395290" y="368300"/>
            <a:ext cx="55080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a:t>
            </a:r>
            <a:endParaRPr lang="de-DE" noProof="0" dirty="0"/>
          </a:p>
        </p:txBody>
      </p:sp>
    </p:spTree>
    <p:extLst>
      <p:ext uri="{BB962C8B-B14F-4D97-AF65-F5344CB8AC3E}">
        <p14:creationId xmlns:p14="http://schemas.microsoft.com/office/powerpoint/2010/main" val="1511501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MultiPictures // 3">
    <p:spTree>
      <p:nvGrpSpPr>
        <p:cNvPr id="1" name=""/>
        <p:cNvGrpSpPr/>
        <p:nvPr/>
      </p:nvGrpSpPr>
      <p:grpSpPr>
        <a:xfrm>
          <a:off x="0" y="0"/>
          <a:ext cx="0" cy="0"/>
          <a:chOff x="0" y="0"/>
          <a:chExt cx="0" cy="0"/>
        </a:xfrm>
      </p:grpSpPr>
      <p:grpSp>
        <p:nvGrpSpPr>
          <p:cNvPr id="50" name="Raster" hidden="1"/>
          <p:cNvGrpSpPr/>
          <p:nvPr userDrawn="1"/>
        </p:nvGrpSpPr>
        <p:grpSpPr>
          <a:xfrm>
            <a:off x="-853" y="1"/>
            <a:ext cx="12192855" cy="6858000"/>
            <a:chOff x="-855" y="0"/>
            <a:chExt cx="12199205" cy="6858000"/>
          </a:xfrm>
        </p:grpSpPr>
        <p:sp>
          <p:nvSpPr>
            <p:cNvPr id="51" name="Komplett"/>
            <p:cNvSpPr/>
            <p:nvPr userDrawn="1"/>
          </p:nvSpPr>
          <p:spPr>
            <a:xfrm>
              <a:off x="0" y="822"/>
              <a:ext cx="12198350" cy="6857177"/>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52" name="Abstand Horizontal" hidden="1"/>
            <p:cNvGrpSpPr/>
            <p:nvPr userDrawn="1"/>
          </p:nvGrpSpPr>
          <p:grpSpPr>
            <a:xfrm>
              <a:off x="2995458" y="0"/>
              <a:ext cx="6207434" cy="6858000"/>
              <a:chOff x="2995458" y="0"/>
              <a:chExt cx="6207434" cy="6858000"/>
            </a:xfrm>
          </p:grpSpPr>
          <p:sp>
            <p:nvSpPr>
              <p:cNvPr id="105" name="Abstand Links"/>
              <p:cNvSpPr/>
              <p:nvPr userDrawn="1"/>
            </p:nvSpPr>
            <p:spPr>
              <a:xfrm>
                <a:off x="2995458"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6" name="Abstand Mitte"/>
              <p:cNvSpPr/>
              <p:nvPr userDrawn="1"/>
            </p:nvSpPr>
            <p:spPr>
              <a:xfrm>
                <a:off x="6063175"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7" name="Abstand Rechts"/>
              <p:cNvSpPr/>
              <p:nvPr userDrawn="1"/>
            </p:nvSpPr>
            <p:spPr>
              <a:xfrm>
                <a:off x="9130892"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3" name="Abstand Vertikal" hidden="1"/>
            <p:cNvGrpSpPr/>
            <p:nvPr userDrawn="1"/>
          </p:nvGrpSpPr>
          <p:grpSpPr>
            <a:xfrm>
              <a:off x="0" y="1083600"/>
              <a:ext cx="12198350" cy="4690800"/>
              <a:chOff x="0" y="1083600"/>
              <a:chExt cx="12198350" cy="4690800"/>
            </a:xfrm>
          </p:grpSpPr>
          <p:sp>
            <p:nvSpPr>
              <p:cNvPr id="101" name="Abstand Oben"/>
              <p:cNvSpPr/>
              <p:nvPr userDrawn="1"/>
            </p:nvSpPr>
            <p:spPr>
              <a:xfrm>
                <a:off x="855" y="22383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2" name="Abstand Unten"/>
              <p:cNvSpPr/>
              <p:nvPr userDrawn="1"/>
            </p:nvSpPr>
            <p:spPr>
              <a:xfrm>
                <a:off x="0" y="45477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3" name="Abstand Oben // Mitte"/>
              <p:cNvSpPr/>
              <p:nvPr userDrawn="1"/>
            </p:nvSpPr>
            <p:spPr>
              <a:xfrm>
                <a:off x="0" y="10836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4" name="Abstand Unten // Mitte"/>
              <p:cNvSpPr/>
              <p:nvPr userDrawn="1"/>
            </p:nvSpPr>
            <p:spPr>
              <a:xfrm>
                <a:off x="0" y="57024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4" name="Horizontal" hidden="1"/>
            <p:cNvGrpSpPr/>
            <p:nvPr userDrawn="1"/>
          </p:nvGrpSpPr>
          <p:grpSpPr>
            <a:xfrm>
              <a:off x="0" y="0"/>
              <a:ext cx="12198350" cy="6858000"/>
              <a:chOff x="0" y="0"/>
              <a:chExt cx="12198350" cy="6858000"/>
            </a:xfrm>
          </p:grpSpPr>
          <p:sp>
            <p:nvSpPr>
              <p:cNvPr id="95" name="Links"/>
              <p:cNvSpPr/>
              <p:nvPr userDrawn="1"/>
            </p:nvSpPr>
            <p:spPr>
              <a:xfrm>
                <a:off x="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6" name="Rechts"/>
              <p:cNvSpPr/>
              <p:nvPr userDrawn="1"/>
            </p:nvSpPr>
            <p:spPr>
              <a:xfrm>
                <a:off x="613595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7" name="Links // Links"/>
              <p:cNvSpPr/>
              <p:nvPr userDrawn="1"/>
            </p:nvSpPr>
            <p:spPr>
              <a:xfrm>
                <a:off x="0"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8" name="Links // Rechts"/>
              <p:cNvSpPr/>
              <p:nvPr userDrawn="1"/>
            </p:nvSpPr>
            <p:spPr>
              <a:xfrm>
                <a:off x="3067717"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9" name="Rechts // Links"/>
              <p:cNvSpPr/>
              <p:nvPr userDrawn="1"/>
            </p:nvSpPr>
            <p:spPr>
              <a:xfrm>
                <a:off x="6135434"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0" name="Rechts // Rechts"/>
              <p:cNvSpPr/>
              <p:nvPr userDrawn="1"/>
            </p:nvSpPr>
            <p:spPr>
              <a:xfrm>
                <a:off x="9203150"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5" name="Vertikal" hidden="1"/>
            <p:cNvGrpSpPr/>
            <p:nvPr userDrawn="1"/>
          </p:nvGrpSpPr>
          <p:grpSpPr>
            <a:xfrm>
              <a:off x="-855" y="0"/>
              <a:ext cx="12199205" cy="6858000"/>
              <a:chOff x="-855" y="0"/>
              <a:chExt cx="12199205" cy="6858000"/>
            </a:xfrm>
          </p:grpSpPr>
          <p:sp>
            <p:nvSpPr>
              <p:cNvPr id="56" name="Oben"/>
              <p:cNvSpPr/>
              <p:nvPr userDrawn="1"/>
            </p:nvSpPr>
            <p:spPr>
              <a:xfrm>
                <a:off x="0" y="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2" name="Mitte"/>
              <p:cNvSpPr/>
              <p:nvPr userDrawn="1"/>
            </p:nvSpPr>
            <p:spPr>
              <a:xfrm>
                <a:off x="0" y="23094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4" name="Unten"/>
              <p:cNvSpPr/>
              <p:nvPr userDrawn="1"/>
            </p:nvSpPr>
            <p:spPr>
              <a:xfrm>
                <a:off x="0" y="46188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6" name="Oben // Oben"/>
              <p:cNvSpPr/>
              <p:nvPr userDrawn="1"/>
            </p:nvSpPr>
            <p:spPr>
              <a:xfrm>
                <a:off x="0" y="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2" name="Oben // Unten"/>
              <p:cNvSpPr/>
              <p:nvPr userDrawn="1"/>
            </p:nvSpPr>
            <p:spPr>
              <a:xfrm>
                <a:off x="0" y="11556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3" name="Unten // Oben"/>
              <p:cNvSpPr/>
              <p:nvPr userDrawn="1"/>
            </p:nvSpPr>
            <p:spPr>
              <a:xfrm>
                <a:off x="-855" y="46188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4" name="Unten // Unten"/>
              <p:cNvSpPr/>
              <p:nvPr userDrawn="1"/>
            </p:nvSpPr>
            <p:spPr>
              <a:xfrm>
                <a:off x="0" y="57744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sp>
        <p:nvSpPr>
          <p:cNvPr id="3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2" name="Bildplatzhalter 6"/>
          <p:cNvSpPr>
            <a:spLocks noGrp="1"/>
          </p:cNvSpPr>
          <p:nvPr>
            <p:ph type="pic" sz="quarter" idx="13" hasCustomPrompt="1"/>
          </p:nvPr>
        </p:nvSpPr>
        <p:spPr bwMode="gray">
          <a:xfrm>
            <a:off x="6135175" y="5774400"/>
            <a:ext cx="2995717"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23" name="Bildplatzhalter 5"/>
          <p:cNvSpPr>
            <a:spLocks noGrp="1"/>
          </p:cNvSpPr>
          <p:nvPr>
            <p:ph type="pic" sz="quarter" idx="14" hasCustomPrompt="1"/>
          </p:nvPr>
        </p:nvSpPr>
        <p:spPr bwMode="gray">
          <a:xfrm>
            <a:off x="6135175" y="2309400"/>
            <a:ext cx="2995717" cy="3393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19" name="Bildplatzhalter 4"/>
          <p:cNvSpPr>
            <a:spLocks noGrp="1"/>
          </p:cNvSpPr>
          <p:nvPr>
            <p:ph type="pic" sz="quarter" idx="10" hasCustomPrompt="1"/>
          </p:nvPr>
        </p:nvSpPr>
        <p:spPr bwMode="gray">
          <a:xfrm>
            <a:off x="0" y="2310301"/>
            <a:ext cx="6062400" cy="45477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1" name="Bildplatzhalter 3"/>
          <p:cNvSpPr>
            <a:spLocks noGrp="1"/>
          </p:cNvSpPr>
          <p:nvPr>
            <p:ph type="pic" sz="quarter" idx="12" hasCustomPrompt="1"/>
          </p:nvPr>
        </p:nvSpPr>
        <p:spPr bwMode="gray">
          <a:xfrm>
            <a:off x="9203151" y="0"/>
            <a:ext cx="2995201" cy="6858001"/>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4" name="Bildplatzhalter 2"/>
          <p:cNvSpPr>
            <a:spLocks noGrp="1"/>
          </p:cNvSpPr>
          <p:nvPr>
            <p:ph type="pic" sz="quarter" idx="15" hasCustomPrompt="1"/>
          </p:nvPr>
        </p:nvSpPr>
        <p:spPr bwMode="gray">
          <a:xfrm>
            <a:off x="6135175" y="0"/>
            <a:ext cx="2995717"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0" name="Bildplatzhalter 1"/>
          <p:cNvSpPr>
            <a:spLocks noGrp="1"/>
          </p:cNvSpPr>
          <p:nvPr>
            <p:ph type="pic" sz="quarter" idx="11" hasCustomPrompt="1"/>
          </p:nvPr>
        </p:nvSpPr>
        <p:spPr bwMode="gray">
          <a:xfrm>
            <a:off x="0" y="0"/>
            <a:ext cx="6062400"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7" name="Folientitel"/>
          <p:cNvSpPr>
            <a:spLocks noGrp="1"/>
          </p:cNvSpPr>
          <p:nvPr>
            <p:ph type="title" hasCustomPrompt="1"/>
          </p:nvPr>
        </p:nvSpPr>
        <p:spPr bwMode="auto">
          <a:xfrm>
            <a:off x="395289" y="368300"/>
            <a:ext cx="11397600" cy="1016000"/>
          </a:xfrm>
          <a:noFill/>
        </p:spPr>
        <p:txBody>
          <a:bodyPr/>
          <a:lstStyle>
            <a:lvl1pPr>
              <a:defRPr sz="30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Tree>
    <p:extLst>
      <p:ext uri="{BB962C8B-B14F-4D97-AF65-F5344CB8AC3E}">
        <p14:creationId xmlns:p14="http://schemas.microsoft.com/office/powerpoint/2010/main" val="33893187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MultiPictures // 4">
    <p:spTree>
      <p:nvGrpSpPr>
        <p:cNvPr id="1" name=""/>
        <p:cNvGrpSpPr/>
        <p:nvPr/>
      </p:nvGrpSpPr>
      <p:grpSpPr>
        <a:xfrm>
          <a:off x="0" y="0"/>
          <a:ext cx="0" cy="0"/>
          <a:chOff x="0" y="0"/>
          <a:chExt cx="0" cy="0"/>
        </a:xfrm>
      </p:grpSpPr>
      <p:grpSp>
        <p:nvGrpSpPr>
          <p:cNvPr id="51" name="Raster" hidden="1"/>
          <p:cNvGrpSpPr/>
          <p:nvPr userDrawn="1"/>
        </p:nvGrpSpPr>
        <p:grpSpPr>
          <a:xfrm>
            <a:off x="-853" y="1"/>
            <a:ext cx="12192855" cy="6858000"/>
            <a:chOff x="-855" y="0"/>
            <a:chExt cx="12199205" cy="6858000"/>
          </a:xfrm>
        </p:grpSpPr>
        <p:sp>
          <p:nvSpPr>
            <p:cNvPr id="52" name="Komplett"/>
            <p:cNvSpPr/>
            <p:nvPr userDrawn="1"/>
          </p:nvSpPr>
          <p:spPr>
            <a:xfrm>
              <a:off x="0" y="822"/>
              <a:ext cx="12198350" cy="6857177"/>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53" name="Abstand Horizontal" hidden="1"/>
            <p:cNvGrpSpPr/>
            <p:nvPr userDrawn="1"/>
          </p:nvGrpSpPr>
          <p:grpSpPr>
            <a:xfrm>
              <a:off x="2995458" y="0"/>
              <a:ext cx="6207434" cy="6858000"/>
              <a:chOff x="2995458" y="0"/>
              <a:chExt cx="6207434" cy="6858000"/>
            </a:xfrm>
          </p:grpSpPr>
          <p:sp>
            <p:nvSpPr>
              <p:cNvPr id="105" name="Abstand Links"/>
              <p:cNvSpPr/>
              <p:nvPr userDrawn="1"/>
            </p:nvSpPr>
            <p:spPr>
              <a:xfrm>
                <a:off x="2995458"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6" name="Abstand Mitte"/>
              <p:cNvSpPr/>
              <p:nvPr userDrawn="1"/>
            </p:nvSpPr>
            <p:spPr>
              <a:xfrm>
                <a:off x="6063175"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7" name="Abstand Rechts"/>
              <p:cNvSpPr/>
              <p:nvPr userDrawn="1"/>
            </p:nvSpPr>
            <p:spPr>
              <a:xfrm>
                <a:off x="9130892"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4" name="Abstand Vertikal" hidden="1"/>
            <p:cNvGrpSpPr/>
            <p:nvPr userDrawn="1"/>
          </p:nvGrpSpPr>
          <p:grpSpPr>
            <a:xfrm>
              <a:off x="0" y="1083600"/>
              <a:ext cx="12198350" cy="4690800"/>
              <a:chOff x="0" y="1083600"/>
              <a:chExt cx="12198350" cy="4690800"/>
            </a:xfrm>
          </p:grpSpPr>
          <p:sp>
            <p:nvSpPr>
              <p:cNvPr id="101" name="Abstand Oben"/>
              <p:cNvSpPr/>
              <p:nvPr userDrawn="1"/>
            </p:nvSpPr>
            <p:spPr>
              <a:xfrm>
                <a:off x="855" y="22383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2" name="Abstand Unten"/>
              <p:cNvSpPr/>
              <p:nvPr userDrawn="1"/>
            </p:nvSpPr>
            <p:spPr>
              <a:xfrm>
                <a:off x="0" y="45477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3" name="Abstand Oben // Mitte"/>
              <p:cNvSpPr/>
              <p:nvPr userDrawn="1"/>
            </p:nvSpPr>
            <p:spPr>
              <a:xfrm>
                <a:off x="0" y="10836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4" name="Abstand Unten // Mitte"/>
              <p:cNvSpPr/>
              <p:nvPr userDrawn="1"/>
            </p:nvSpPr>
            <p:spPr>
              <a:xfrm>
                <a:off x="0" y="57024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5" name="Horizontal" hidden="1"/>
            <p:cNvGrpSpPr/>
            <p:nvPr userDrawn="1"/>
          </p:nvGrpSpPr>
          <p:grpSpPr>
            <a:xfrm>
              <a:off x="0" y="0"/>
              <a:ext cx="12198350" cy="6858000"/>
              <a:chOff x="0" y="0"/>
              <a:chExt cx="12198350" cy="6858000"/>
            </a:xfrm>
          </p:grpSpPr>
          <p:sp>
            <p:nvSpPr>
              <p:cNvPr id="95" name="Links"/>
              <p:cNvSpPr/>
              <p:nvPr userDrawn="1"/>
            </p:nvSpPr>
            <p:spPr>
              <a:xfrm>
                <a:off x="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6" name="Rechts"/>
              <p:cNvSpPr/>
              <p:nvPr userDrawn="1"/>
            </p:nvSpPr>
            <p:spPr>
              <a:xfrm>
                <a:off x="613595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7" name="Links // Links"/>
              <p:cNvSpPr/>
              <p:nvPr userDrawn="1"/>
            </p:nvSpPr>
            <p:spPr>
              <a:xfrm>
                <a:off x="0"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8" name="Links // Rechts"/>
              <p:cNvSpPr/>
              <p:nvPr userDrawn="1"/>
            </p:nvSpPr>
            <p:spPr>
              <a:xfrm>
                <a:off x="3067717"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9" name="Rechts // Links"/>
              <p:cNvSpPr/>
              <p:nvPr userDrawn="1"/>
            </p:nvSpPr>
            <p:spPr>
              <a:xfrm>
                <a:off x="6135434"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0" name="Rechts // Rechts"/>
              <p:cNvSpPr/>
              <p:nvPr userDrawn="1"/>
            </p:nvSpPr>
            <p:spPr>
              <a:xfrm>
                <a:off x="9203150"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6" name="Vertikal" hidden="1"/>
            <p:cNvGrpSpPr/>
            <p:nvPr userDrawn="1"/>
          </p:nvGrpSpPr>
          <p:grpSpPr>
            <a:xfrm>
              <a:off x="-855" y="0"/>
              <a:ext cx="12199205" cy="6858000"/>
              <a:chOff x="-855" y="0"/>
              <a:chExt cx="12199205" cy="6858000"/>
            </a:xfrm>
          </p:grpSpPr>
          <p:sp>
            <p:nvSpPr>
              <p:cNvPr id="62" name="Oben"/>
              <p:cNvSpPr/>
              <p:nvPr userDrawn="1"/>
            </p:nvSpPr>
            <p:spPr>
              <a:xfrm>
                <a:off x="0" y="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4" name="Mitte"/>
              <p:cNvSpPr/>
              <p:nvPr userDrawn="1"/>
            </p:nvSpPr>
            <p:spPr>
              <a:xfrm>
                <a:off x="0" y="23094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6" name="Unten"/>
              <p:cNvSpPr/>
              <p:nvPr userDrawn="1"/>
            </p:nvSpPr>
            <p:spPr>
              <a:xfrm>
                <a:off x="0" y="46188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7" name="Oben // Oben"/>
              <p:cNvSpPr/>
              <p:nvPr userDrawn="1"/>
            </p:nvSpPr>
            <p:spPr>
              <a:xfrm>
                <a:off x="0" y="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8" name="Oben // Unten"/>
              <p:cNvSpPr/>
              <p:nvPr userDrawn="1"/>
            </p:nvSpPr>
            <p:spPr>
              <a:xfrm>
                <a:off x="0" y="11556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3" name="Unten // Oben"/>
              <p:cNvSpPr/>
              <p:nvPr userDrawn="1"/>
            </p:nvSpPr>
            <p:spPr>
              <a:xfrm>
                <a:off x="-855" y="46188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4" name="Unten // Unten"/>
              <p:cNvSpPr/>
              <p:nvPr userDrawn="1"/>
            </p:nvSpPr>
            <p:spPr>
              <a:xfrm>
                <a:off x="0" y="57744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sp>
        <p:nvSpPr>
          <p:cNvPr id="39" name="Platzhalter für sonstige Stempel"/>
          <p:cNvSpPr>
            <a:spLocks noGrp="1"/>
          </p:cNvSpPr>
          <p:nvPr>
            <p:ph type="body" sz="quarter" idx="18"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0" name="Platzhalter für Stempel Vertraulichkeit"/>
          <p:cNvSpPr>
            <a:spLocks noGrp="1"/>
          </p:cNvSpPr>
          <p:nvPr>
            <p:ph type="body" sz="quarter" idx="19"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4" name="Platzhalter für Stempel Klassifizierung"/>
          <p:cNvSpPr>
            <a:spLocks noGrp="1"/>
          </p:cNvSpPr>
          <p:nvPr>
            <p:ph type="body" sz="quarter" idx="20"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6" name="Bildplatzhalter 7"/>
          <p:cNvSpPr>
            <a:spLocks noGrp="1"/>
          </p:cNvSpPr>
          <p:nvPr>
            <p:ph type="pic" sz="quarter" idx="17" hasCustomPrompt="1"/>
          </p:nvPr>
        </p:nvSpPr>
        <p:spPr bwMode="gray">
          <a:xfrm>
            <a:off x="9203151" y="4619700"/>
            <a:ext cx="2995199"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2" name="Bildplatzhalter 6"/>
          <p:cNvSpPr>
            <a:spLocks noGrp="1"/>
          </p:cNvSpPr>
          <p:nvPr>
            <p:ph type="pic" sz="quarter" idx="13" hasCustomPrompt="1"/>
          </p:nvPr>
        </p:nvSpPr>
        <p:spPr bwMode="gray">
          <a:xfrm>
            <a:off x="6135951" y="5774400"/>
            <a:ext cx="2994942"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25" name="Bildplatzhalter 5"/>
          <p:cNvSpPr>
            <a:spLocks noGrp="1"/>
          </p:cNvSpPr>
          <p:nvPr>
            <p:ph type="pic" sz="quarter" idx="16" hasCustomPrompt="1"/>
          </p:nvPr>
        </p:nvSpPr>
        <p:spPr bwMode="gray">
          <a:xfrm>
            <a:off x="9203151" y="1155600"/>
            <a:ext cx="2995199" cy="33921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3" name="Bildplatzhalter 4"/>
          <p:cNvSpPr>
            <a:spLocks noGrp="1"/>
          </p:cNvSpPr>
          <p:nvPr>
            <p:ph type="pic" sz="quarter" idx="14" hasCustomPrompt="1"/>
          </p:nvPr>
        </p:nvSpPr>
        <p:spPr bwMode="gray">
          <a:xfrm>
            <a:off x="6135951" y="2309400"/>
            <a:ext cx="2994942" cy="3393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1" name="Bildplatzhalter 3"/>
          <p:cNvSpPr>
            <a:spLocks noGrp="1"/>
          </p:cNvSpPr>
          <p:nvPr>
            <p:ph type="pic" sz="quarter" idx="12" hasCustomPrompt="1"/>
          </p:nvPr>
        </p:nvSpPr>
        <p:spPr bwMode="gray">
          <a:xfrm>
            <a:off x="9203151" y="0"/>
            <a:ext cx="2995201"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24" name="Bildplatzhalter 2"/>
          <p:cNvSpPr>
            <a:spLocks noGrp="1"/>
          </p:cNvSpPr>
          <p:nvPr>
            <p:ph type="pic" sz="quarter" idx="15" hasCustomPrompt="1"/>
          </p:nvPr>
        </p:nvSpPr>
        <p:spPr bwMode="gray">
          <a:xfrm>
            <a:off x="6135951" y="0"/>
            <a:ext cx="2994684"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0" name="Bildplatzhalter 1"/>
          <p:cNvSpPr>
            <a:spLocks noGrp="1"/>
          </p:cNvSpPr>
          <p:nvPr>
            <p:ph type="pic" sz="quarter" idx="10" hasCustomPrompt="1"/>
          </p:nvPr>
        </p:nvSpPr>
        <p:spPr bwMode="gray">
          <a:xfrm>
            <a:off x="0" y="-1"/>
            <a:ext cx="6062400" cy="6858001"/>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8" name="Folientitel"/>
          <p:cNvSpPr>
            <a:spLocks noGrp="1"/>
          </p:cNvSpPr>
          <p:nvPr>
            <p:ph type="title" hasCustomPrompt="1"/>
          </p:nvPr>
        </p:nvSpPr>
        <p:spPr bwMode="auto">
          <a:xfrm>
            <a:off x="395289" y="368300"/>
            <a:ext cx="11397600" cy="1016000"/>
          </a:xfrm>
          <a:noFill/>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Tree>
    <p:extLst>
      <p:ext uri="{BB962C8B-B14F-4D97-AF65-F5344CB8AC3E}">
        <p14:creationId xmlns:p14="http://schemas.microsoft.com/office/powerpoint/2010/main" val="15278027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Vollbild">
    <p:spTree>
      <p:nvGrpSpPr>
        <p:cNvPr id="1" name=""/>
        <p:cNvGrpSpPr/>
        <p:nvPr/>
      </p:nvGrpSpPr>
      <p:grpSpPr>
        <a:xfrm>
          <a:off x="0" y="0"/>
          <a:ext cx="0" cy="0"/>
          <a:chOff x="0" y="0"/>
          <a:chExt cx="0" cy="0"/>
        </a:xfrm>
      </p:grpSpPr>
      <p:sp>
        <p:nvSpPr>
          <p:cNvPr id="42" name="Bildplatzhalter"/>
          <p:cNvSpPr>
            <a:spLocks noGrp="1"/>
          </p:cNvSpPr>
          <p:nvPr>
            <p:ph type="pic" sz="quarter" idx="10" hasCustomPrompt="1"/>
          </p:nvPr>
        </p:nvSpPr>
        <p:spPr bwMode="gray">
          <a:xfrm>
            <a:off x="1" y="1"/>
            <a:ext cx="12193200" cy="6858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7"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8"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3" name="Folientitel"/>
          <p:cNvSpPr>
            <a:spLocks noGrp="1"/>
          </p:cNvSpPr>
          <p:nvPr>
            <p:ph type="title" hasCustomPrompt="1"/>
          </p:nvPr>
        </p:nvSpPr>
        <p:spPr bwMode="auto">
          <a:xfrm>
            <a:off x="395289" y="368300"/>
            <a:ext cx="11397600" cy="1016000"/>
          </a:xfrm>
          <a:noFill/>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Tree>
    <p:extLst>
      <p:ext uri="{BB962C8B-B14F-4D97-AF65-F5344CB8AC3E}">
        <p14:creationId xmlns:p14="http://schemas.microsoft.com/office/powerpoint/2010/main" val="2334255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Headline // Inhalt">
    <p:spTree>
      <p:nvGrpSpPr>
        <p:cNvPr id="1" name=""/>
        <p:cNvGrpSpPr/>
        <p:nvPr/>
      </p:nvGrpSpPr>
      <p:grpSpPr>
        <a:xfrm>
          <a:off x="0" y="0"/>
          <a:ext cx="0" cy="0"/>
          <a:chOff x="0" y="0"/>
          <a:chExt cx="0" cy="0"/>
        </a:xfrm>
      </p:grpSpPr>
      <p:sp>
        <p:nvSpPr>
          <p:cNvPr id="10" name="Titel 1"/>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a:t>
            </a:r>
            <a:r>
              <a:rPr lang="de-DE" noProof="0" dirty="0"/>
              <a:t>(Überschriften) </a:t>
            </a:r>
            <a:r>
              <a:rPr lang="de-DE" noProof="0" dirty="0" smtClean="0"/>
              <a:t>36 </a:t>
            </a:r>
            <a:r>
              <a:rPr lang="de-DE" noProof="0" dirty="0"/>
              <a:t>pt. </a:t>
            </a:r>
            <a:br>
              <a:rPr lang="de-DE" noProof="0" dirty="0"/>
            </a:br>
            <a:r>
              <a:rPr lang="de-DE" noProof="0" dirty="0"/>
              <a:t>Lorem ipsum dolor sit amet.</a:t>
            </a:r>
          </a:p>
        </p:txBody>
      </p:sp>
      <p:sp>
        <p:nvSpPr>
          <p:cNvPr id="11" name="Textplatzhalter 7"/>
          <p:cNvSpPr>
            <a:spLocks noGrp="1"/>
          </p:cNvSpPr>
          <p:nvPr>
            <p:ph type="body" sz="quarter" idx="13" hasCustomPrompt="1"/>
          </p:nvPr>
        </p:nvSpPr>
        <p:spPr>
          <a:xfrm>
            <a:off x="395287" y="151202"/>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
        <p:nvSpPr>
          <p:cNvPr id="15" name="Inhaltsplatzhalter 6"/>
          <p:cNvSpPr>
            <a:spLocks noGrp="1"/>
          </p:cNvSpPr>
          <p:nvPr>
            <p:ph sz="quarter" idx="14" hasCustomPrompt="1"/>
          </p:nvPr>
        </p:nvSpPr>
        <p:spPr>
          <a:xfrm>
            <a:off x="395289" y="1511301"/>
            <a:ext cx="11396662" cy="4914900"/>
          </a:xfrm>
        </p:spPr>
        <p:txBody>
          <a:bodyPr/>
          <a:lstStyle>
            <a:lvl1pPr>
              <a:defRPr/>
            </a:lvl1pPr>
          </a:lstStyle>
          <a:p>
            <a:pPr lvl="0"/>
            <a:r>
              <a:rPr lang="de-DE" noProof="0" dirty="0"/>
              <a:t>Inhalt oder Text in </a:t>
            </a:r>
            <a:r>
              <a:rPr lang="de-DE" noProof="0" dirty="0" err="1" smtClean="0"/>
              <a:t>Corpo</a:t>
            </a:r>
            <a:r>
              <a:rPr lang="de-DE" noProof="0" dirty="0" smtClean="0"/>
              <a:t> S Text in </a:t>
            </a:r>
            <a:r>
              <a:rPr lang="de-DE" noProof="0" dirty="0"/>
              <a:t>20 pt. einfügen // für 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4" name="Textplatzhalter 3"/>
          <p:cNvSpPr>
            <a:spLocks noGrp="1"/>
          </p:cNvSpPr>
          <p:nvPr>
            <p:ph type="body" sz="quarter" idx="17" hasCustomPrompt="1"/>
          </p:nvPr>
        </p:nvSpPr>
        <p:spPr>
          <a:xfrm>
            <a:off x="6973200" y="0"/>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Textplatzhalter 3"/>
          <p:cNvSpPr>
            <a:spLocks noGrp="1"/>
          </p:cNvSpPr>
          <p:nvPr>
            <p:ph type="body" sz="quarter" idx="18" hasCustomPrompt="1"/>
          </p:nvPr>
        </p:nvSpPr>
        <p:spPr>
          <a:xfrm>
            <a:off x="7984800" y="0"/>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Textplatzhalter 3"/>
          <p:cNvSpPr>
            <a:spLocks noGrp="1"/>
          </p:cNvSpPr>
          <p:nvPr>
            <p:ph type="body" sz="quarter" idx="19" hasCustomPrompt="1"/>
          </p:nvPr>
        </p:nvSpPr>
        <p:spPr>
          <a:xfrm>
            <a:off x="9928800" y="0"/>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Tree>
    <p:extLst>
      <p:ext uri="{BB962C8B-B14F-4D97-AF65-F5344CB8AC3E}">
        <p14:creationId xmlns:p14="http://schemas.microsoft.com/office/powerpoint/2010/main" val="9566832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elfolie Standard ohne Claim">
    <p:bg bwMode="black">
      <p:bgRef idx="1001">
        <a:schemeClr val="bg1"/>
      </p:bgRef>
    </p:bg>
    <p:spTree>
      <p:nvGrpSpPr>
        <p:cNvPr id="1" name=""/>
        <p:cNvGrpSpPr/>
        <p:nvPr/>
      </p:nvGrpSpPr>
      <p:grpSpPr>
        <a:xfrm>
          <a:off x="0" y="0"/>
          <a:ext cx="0" cy="0"/>
          <a:chOff x="0" y="0"/>
          <a:chExt cx="0" cy="0"/>
        </a:xfrm>
      </p:grpSpPr>
      <p:pic>
        <p:nvPicPr>
          <p:cNvPr id="12"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Bildplatzhalter"/>
          <p:cNvSpPr>
            <a:spLocks noGrp="1"/>
          </p:cNvSpPr>
          <p:nvPr>
            <p:ph type="pic" sz="quarter" idx="10" hasCustomPrompt="1"/>
          </p:nvPr>
        </p:nvSpPr>
        <p:spPr bwMode="gray">
          <a:xfrm>
            <a:off x="2" y="313201"/>
            <a:ext cx="12193200" cy="3405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5" name="Untertitel"/>
          <p:cNvSpPr>
            <a:spLocks noGrp="1"/>
          </p:cNvSpPr>
          <p:nvPr>
            <p:ph type="subTitle" idx="1" hasCustomPrompt="1"/>
          </p:nvPr>
        </p:nvSpPr>
        <p:spPr bwMode="white">
          <a:xfrm>
            <a:off x="395286" y="5070362"/>
            <a:ext cx="9396000" cy="75600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4" name="Titel"/>
          <p:cNvSpPr>
            <a:spLocks noGrp="1"/>
          </p:cNvSpPr>
          <p:nvPr>
            <p:ph type="ctrTitle" hasCustomPrompt="1"/>
          </p:nvPr>
        </p:nvSpPr>
        <p:spPr bwMode="white">
          <a:xfrm>
            <a:off x="395286" y="3848402"/>
            <a:ext cx="9396000" cy="1044000"/>
          </a:xfrm>
        </p:spPr>
        <p:txBody>
          <a:bodyPr/>
          <a:lstStyle>
            <a:lvl1pPr>
              <a:lnSpc>
                <a:spcPct val="100000"/>
              </a:lnSpc>
              <a:defRPr sz="3600" baseline="0"/>
            </a:lvl1pPr>
          </a:lstStyle>
          <a:p>
            <a:r>
              <a:rPr lang="de-DE" noProof="0" dirty="0" smtClean="0"/>
              <a:t>Präsentationstitel 36 pt über eine Zeile.</a:t>
            </a:r>
            <a:br>
              <a:rPr lang="de-DE" noProof="0" dirty="0" smtClean="0"/>
            </a:br>
            <a:r>
              <a:rPr lang="de-DE" noProof="0" dirty="0" smtClean="0"/>
              <a:t>Zweite Zeile möglich.</a:t>
            </a:r>
            <a:endParaRPr lang="de-DE" noProof="0" dirty="0"/>
          </a:p>
        </p:txBody>
      </p:sp>
    </p:spTree>
    <p:extLst>
      <p:ext uri="{BB962C8B-B14F-4D97-AF65-F5344CB8AC3E}">
        <p14:creationId xmlns:p14="http://schemas.microsoft.com/office/powerpoint/2010/main" val="41308960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elfolie // Geteiltes Bild">
    <p:bg bwMode="black">
      <p:bgRef idx="1001">
        <a:schemeClr val="bg1"/>
      </p:bgRef>
    </p:bg>
    <p:spTree>
      <p:nvGrpSpPr>
        <p:cNvPr id="1" name=""/>
        <p:cNvGrpSpPr/>
        <p:nvPr/>
      </p:nvGrpSpPr>
      <p:grpSpPr>
        <a:xfrm>
          <a:off x="0" y="0"/>
          <a:ext cx="0" cy="0"/>
          <a:chOff x="0" y="0"/>
          <a:chExt cx="0" cy="0"/>
        </a:xfrm>
      </p:grpSpPr>
      <p:pic>
        <p:nvPicPr>
          <p:cNvPr id="13"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5" name="Bildplatzhalter 8"/>
          <p:cNvSpPr>
            <a:spLocks noGrp="1"/>
          </p:cNvSpPr>
          <p:nvPr>
            <p:ph type="pic" sz="quarter" idx="10" hasCustomPrompt="1"/>
          </p:nvPr>
        </p:nvSpPr>
        <p:spPr bwMode="gray">
          <a:xfrm>
            <a:off x="2" y="313201"/>
            <a:ext cx="512389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7" name="Bildplatzhalter 8"/>
          <p:cNvSpPr>
            <a:spLocks noGrp="1"/>
          </p:cNvSpPr>
          <p:nvPr>
            <p:ph type="pic" sz="quarter" idx="20" hasCustomPrompt="1"/>
          </p:nvPr>
        </p:nvSpPr>
        <p:spPr bwMode="gray">
          <a:xfrm>
            <a:off x="5195900" y="313200"/>
            <a:ext cx="70009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5" name="Untertitel"/>
          <p:cNvSpPr>
            <a:spLocks noGrp="1"/>
          </p:cNvSpPr>
          <p:nvPr>
            <p:ph type="subTitle" idx="1" hasCustomPrompt="1"/>
          </p:nvPr>
        </p:nvSpPr>
        <p:spPr bwMode="white">
          <a:xfrm>
            <a:off x="395286" y="5070362"/>
            <a:ext cx="9396000" cy="75600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4" name="Titel"/>
          <p:cNvSpPr>
            <a:spLocks noGrp="1"/>
          </p:cNvSpPr>
          <p:nvPr>
            <p:ph type="ctrTitle" hasCustomPrompt="1"/>
          </p:nvPr>
        </p:nvSpPr>
        <p:spPr bwMode="white">
          <a:xfrm>
            <a:off x="395286" y="3848402"/>
            <a:ext cx="9396000" cy="1044000"/>
          </a:xfrm>
        </p:spPr>
        <p:txBody>
          <a:bodyPr/>
          <a:lstStyle>
            <a:lvl1pPr>
              <a:lnSpc>
                <a:spcPct val="100000"/>
              </a:lnSpc>
              <a:defRPr sz="3600" baseline="0"/>
            </a:lvl1pPr>
          </a:lstStyle>
          <a:p>
            <a:r>
              <a:rPr lang="de-DE" noProof="0" dirty="0" smtClean="0"/>
              <a:t>Präsentationstitel 36 </a:t>
            </a:r>
            <a:r>
              <a:rPr lang="de-DE" noProof="0" dirty="0" err="1" smtClean="0"/>
              <a:t>pt</a:t>
            </a:r>
            <a:r>
              <a:rPr lang="de-DE" noProof="0" dirty="0" smtClean="0"/>
              <a:t> über eine Zeile.</a:t>
            </a:r>
            <a:br>
              <a:rPr lang="de-DE" noProof="0" dirty="0" smtClean="0"/>
            </a:br>
            <a:r>
              <a:rPr lang="de-DE" noProof="0" dirty="0" smtClean="0"/>
              <a:t>Zweite Zeile möglich.</a:t>
            </a:r>
            <a:endParaRPr lang="de-DE" noProof="0" dirty="0"/>
          </a:p>
        </p:txBody>
      </p:sp>
    </p:spTree>
    <p:extLst>
      <p:ext uri="{BB962C8B-B14F-4D97-AF65-F5344CB8AC3E}">
        <p14:creationId xmlns:p14="http://schemas.microsoft.com/office/powerpoint/2010/main" val="22180984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elfolie // 3 Bilder">
    <p:bg bwMode="black">
      <p:bgRef idx="1001">
        <a:schemeClr val="bg1"/>
      </p:bgRef>
    </p:bg>
    <p:spTree>
      <p:nvGrpSpPr>
        <p:cNvPr id="1" name=""/>
        <p:cNvGrpSpPr/>
        <p:nvPr/>
      </p:nvGrpSpPr>
      <p:grpSpPr>
        <a:xfrm>
          <a:off x="0" y="0"/>
          <a:ext cx="0" cy="0"/>
          <a:chOff x="0" y="0"/>
          <a:chExt cx="0" cy="0"/>
        </a:xfrm>
      </p:grpSpPr>
      <p:pic>
        <p:nvPicPr>
          <p:cNvPr id="18"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9"/>
          </a:xfrm>
          <a:prstGeom prst="rect">
            <a:avLst/>
          </a:prstGeom>
          <a:noFill/>
          <a:extLst>
            <a:ext uri="{909E8E84-426E-40DD-AFC4-6F175D3DCCD1}">
              <a14:hiddenFill xmlns:a14="http://schemas.microsoft.com/office/drawing/2010/main">
                <a:solidFill>
                  <a:srgbClr val="FFFFFF"/>
                </a:solidFill>
              </a14:hiddenFill>
            </a:ext>
          </a:extLst>
        </p:spPr>
      </p:pic>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Untertitel"/>
          <p:cNvSpPr>
            <a:spLocks noGrp="1"/>
          </p:cNvSpPr>
          <p:nvPr>
            <p:ph type="subTitle" idx="1" hasCustomPrompt="1"/>
          </p:nvPr>
        </p:nvSpPr>
        <p:spPr bwMode="white">
          <a:xfrm>
            <a:off x="395286" y="5070362"/>
            <a:ext cx="9396000" cy="75600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4" name="Titel"/>
          <p:cNvSpPr>
            <a:spLocks noGrp="1"/>
          </p:cNvSpPr>
          <p:nvPr>
            <p:ph type="ctrTitle" hasCustomPrompt="1"/>
          </p:nvPr>
        </p:nvSpPr>
        <p:spPr bwMode="white">
          <a:xfrm>
            <a:off x="395286" y="3848402"/>
            <a:ext cx="9396000" cy="1044000"/>
          </a:xfrm>
        </p:spPr>
        <p:txBody>
          <a:bodyPr/>
          <a:lstStyle>
            <a:lvl1pPr>
              <a:lnSpc>
                <a:spcPct val="100000"/>
              </a:lnSpc>
              <a:defRPr sz="3600" baseline="0"/>
            </a:lvl1pPr>
          </a:lstStyle>
          <a:p>
            <a:r>
              <a:rPr lang="de-DE" noProof="0" dirty="0" smtClean="0"/>
              <a:t>Präsentationstitel 36 </a:t>
            </a:r>
            <a:r>
              <a:rPr lang="de-DE" noProof="0" dirty="0" err="1" smtClean="0"/>
              <a:t>pt</a:t>
            </a:r>
            <a:r>
              <a:rPr lang="de-DE" noProof="0" dirty="0" smtClean="0"/>
              <a:t> über eine Zeile.</a:t>
            </a:r>
            <a:br>
              <a:rPr lang="de-DE" noProof="0" dirty="0" smtClean="0"/>
            </a:br>
            <a:r>
              <a:rPr lang="de-DE" noProof="0" dirty="0" smtClean="0"/>
              <a:t>Zweite Zeile möglich.</a:t>
            </a:r>
            <a:endParaRPr lang="de-DE" noProof="0" dirty="0"/>
          </a:p>
        </p:txBody>
      </p:sp>
      <p:sp>
        <p:nvSpPr>
          <p:cNvPr id="10" name="Bildplatzhalter 8"/>
          <p:cNvSpPr>
            <a:spLocks noGrp="1"/>
          </p:cNvSpPr>
          <p:nvPr>
            <p:ph type="pic" sz="quarter" idx="10" hasCustomPrompt="1"/>
          </p:nvPr>
        </p:nvSpPr>
        <p:spPr bwMode="gray">
          <a:xfrm>
            <a:off x="2" y="313201"/>
            <a:ext cx="40140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1" name="Bildplatzhalter 8"/>
          <p:cNvSpPr>
            <a:spLocks noGrp="1"/>
          </p:cNvSpPr>
          <p:nvPr>
            <p:ph type="pic" sz="quarter" idx="21" hasCustomPrompt="1"/>
          </p:nvPr>
        </p:nvSpPr>
        <p:spPr bwMode="gray">
          <a:xfrm>
            <a:off x="4090756" y="313201"/>
            <a:ext cx="40140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 name="Bildplatzhalter 8"/>
          <p:cNvSpPr>
            <a:spLocks noGrp="1"/>
          </p:cNvSpPr>
          <p:nvPr>
            <p:ph type="pic" sz="quarter" idx="22" hasCustomPrompt="1"/>
          </p:nvPr>
        </p:nvSpPr>
        <p:spPr bwMode="gray">
          <a:xfrm>
            <a:off x="8178000" y="313201"/>
            <a:ext cx="4014000" cy="3405600"/>
          </a:xfrm>
          <a:solidFill>
            <a:srgbClr val="9F0002"/>
          </a:solidFill>
        </p:spPr>
        <p:txBody>
          <a:bodyPr/>
          <a:lstStyle>
            <a:lvl1pPr algn="ctr">
              <a:lnSpc>
                <a:spcPct val="100000"/>
              </a:lnSpc>
              <a:spcAft>
                <a:spcPts val="0"/>
              </a:spcAft>
              <a:defRPr>
                <a:solidFill>
                  <a:srgbClr val="FFFFFF"/>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Tree>
    <p:extLst>
      <p:ext uri="{BB962C8B-B14F-4D97-AF65-F5344CB8AC3E}">
        <p14:creationId xmlns:p14="http://schemas.microsoft.com/office/powerpoint/2010/main" val="34278175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Titelfolie // Bild mittig">
    <p:bg bwMode="black">
      <p:bgRef idx="1001">
        <a:schemeClr val="bg1"/>
      </p:bgRef>
    </p:bg>
    <p:spTree>
      <p:nvGrpSpPr>
        <p:cNvPr id="1" name=""/>
        <p:cNvGrpSpPr/>
        <p:nvPr/>
      </p:nvGrpSpPr>
      <p:grpSpPr>
        <a:xfrm>
          <a:off x="0" y="0"/>
          <a:ext cx="0" cy="0"/>
          <a:chOff x="0" y="0"/>
          <a:chExt cx="0" cy="0"/>
        </a:xfrm>
      </p:grpSpPr>
      <p:pic>
        <p:nvPicPr>
          <p:cNvPr id="13"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2" y="0"/>
            <a:ext cx="12193523" cy="6857999"/>
          </a:xfrm>
          <a:prstGeom prst="rect">
            <a:avLst/>
          </a:prstGeom>
          <a:noFill/>
          <a:extLst>
            <a:ext uri="{909E8E84-426E-40DD-AFC4-6F175D3DCCD1}">
              <a14:hiddenFill xmlns:a14="http://schemas.microsoft.com/office/drawing/2010/main">
                <a:solidFill>
                  <a:srgbClr val="FFFFFF"/>
                </a:solidFill>
              </a14:hiddenFill>
            </a:ext>
          </a:extLst>
        </p:spPr>
      </p:pic>
      <p:sp>
        <p:nvSpPr>
          <p:cNvPr id="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Titelbild"/>
          <p:cNvSpPr>
            <a:spLocks noGrp="1"/>
          </p:cNvSpPr>
          <p:nvPr>
            <p:ph type="pic" sz="quarter" idx="10" hasCustomPrompt="1"/>
          </p:nvPr>
        </p:nvSpPr>
        <p:spPr bwMode="gray">
          <a:xfrm>
            <a:off x="2133600" y="0"/>
            <a:ext cx="7622653" cy="6858001"/>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endParaRPr lang="de-DE" noProof="0" dirty="0"/>
          </a:p>
          <a:p>
            <a:r>
              <a:rPr lang="de-DE" noProof="0" dirty="0"/>
              <a:t/>
            </a:r>
            <a:br>
              <a:rPr lang="de-DE" noProof="0" dirty="0"/>
            </a:br>
            <a:endParaRPr lang="de-DE" noProof="0" dirty="0"/>
          </a:p>
          <a:p>
            <a:endParaRPr lang="de-DE" noProof="0" dirty="0"/>
          </a:p>
          <a:p>
            <a:endParaRPr lang="de-DE" noProof="0" dirty="0"/>
          </a:p>
          <a:p>
            <a:r>
              <a:rPr lang="de-DE" noProof="0" dirty="0"/>
              <a:t>Bild einfügen</a:t>
            </a:r>
          </a:p>
        </p:txBody>
      </p:sp>
      <p:sp>
        <p:nvSpPr>
          <p:cNvPr id="15" name="Untertitel der Präsentation"/>
          <p:cNvSpPr>
            <a:spLocks noGrp="1"/>
          </p:cNvSpPr>
          <p:nvPr>
            <p:ph type="subTitle" idx="1" hasCustomPrompt="1"/>
          </p:nvPr>
        </p:nvSpPr>
        <p:spPr bwMode="white">
          <a:xfrm>
            <a:off x="396000" y="1671105"/>
            <a:ext cx="5752126" cy="636990"/>
          </a:xfrm>
        </p:spPr>
        <p:txBody>
          <a:bodyPr/>
          <a:lstStyle>
            <a:lvl1pPr marL="0" indent="0" algn="l">
              <a:lnSpc>
                <a:spcPct val="100000"/>
              </a:lnSpc>
              <a:spcAft>
                <a:spcPts val="0"/>
              </a:spcAft>
              <a:buFont typeface="Arial" panose="020B0604020202020204" pitchFamily="34" charset="0"/>
              <a:buNone/>
              <a:defRPr sz="1600">
                <a:solidFill>
                  <a:schemeClr val="tx1"/>
                </a:solidFill>
                <a:latin typeface="+mn-lt"/>
              </a:defRPr>
            </a:lvl1pPr>
            <a:lvl2pPr marL="0" indent="0" algn="l">
              <a:lnSpc>
                <a:spcPct val="100000"/>
              </a:lnSpc>
              <a:spcAft>
                <a:spcPts val="0"/>
              </a:spcAft>
              <a:buFont typeface="Arial" panose="020B0604020202020204" pitchFamily="34" charset="0"/>
              <a:buNone/>
              <a:defRPr sz="1500">
                <a:solidFill>
                  <a:schemeClr val="tx1"/>
                </a:solidFill>
                <a:latin typeface="+mn-lt"/>
              </a:defRPr>
            </a:lvl2pPr>
            <a:lvl3pPr marL="0" indent="0" algn="l">
              <a:lnSpc>
                <a:spcPct val="100000"/>
              </a:lnSpc>
              <a:spcAft>
                <a:spcPts val="0"/>
              </a:spcAft>
              <a:buFont typeface="Arial" panose="020B0604020202020204" pitchFamily="34" charset="0"/>
              <a:buNone/>
              <a:defRPr sz="1500">
                <a:solidFill>
                  <a:schemeClr val="tx1"/>
                </a:solidFill>
                <a:latin typeface="+mn-lt"/>
              </a:defRPr>
            </a:lvl3pPr>
            <a:lvl4pPr marL="0" indent="0" algn="l">
              <a:lnSpc>
                <a:spcPct val="100000"/>
              </a:lnSpc>
              <a:spcAft>
                <a:spcPts val="0"/>
              </a:spcAft>
              <a:buFont typeface="Arial" panose="020B0604020202020204" pitchFamily="34" charset="0"/>
              <a:buNone/>
              <a:defRPr sz="1500">
                <a:solidFill>
                  <a:schemeClr val="tx1"/>
                </a:solidFill>
                <a:latin typeface="+mn-lt"/>
              </a:defRPr>
            </a:lvl4pPr>
            <a:lvl5pPr marL="0" indent="0" algn="l">
              <a:lnSpc>
                <a:spcPct val="100000"/>
              </a:lnSpc>
              <a:spcAft>
                <a:spcPts val="0"/>
              </a:spcAft>
              <a:buFont typeface="Arial" panose="020B0604020202020204" pitchFamily="34" charset="0"/>
              <a:buNone/>
              <a:defRPr sz="1500">
                <a:solidFill>
                  <a:schemeClr val="tx1"/>
                </a:solidFill>
                <a:latin typeface="+mn-lt"/>
              </a:defRPr>
            </a:lvl5pPr>
            <a:lvl6pPr marL="0" indent="0" algn="l">
              <a:lnSpc>
                <a:spcPct val="100000"/>
              </a:lnSpc>
              <a:spcAft>
                <a:spcPts val="0"/>
              </a:spcAft>
              <a:buFont typeface="Arial" panose="020B0604020202020204" pitchFamily="34" charset="0"/>
              <a:buNone/>
              <a:defRPr sz="1500">
                <a:solidFill>
                  <a:schemeClr val="tx1"/>
                </a:solidFill>
                <a:latin typeface="+mn-lt"/>
              </a:defRPr>
            </a:lvl6pPr>
            <a:lvl7pPr marL="0" indent="0" algn="l">
              <a:lnSpc>
                <a:spcPct val="100000"/>
              </a:lnSpc>
              <a:spcAft>
                <a:spcPts val="0"/>
              </a:spcAft>
              <a:buFont typeface="Arial" panose="020B0604020202020204" pitchFamily="34" charset="0"/>
              <a:buNone/>
              <a:defRPr sz="1500">
                <a:solidFill>
                  <a:schemeClr val="tx1"/>
                </a:solidFill>
                <a:latin typeface="+mn-lt"/>
              </a:defRPr>
            </a:lvl7pPr>
            <a:lvl8pPr marL="0" indent="0" algn="l">
              <a:lnSpc>
                <a:spcPct val="100000"/>
              </a:lnSpc>
              <a:spcAft>
                <a:spcPts val="0"/>
              </a:spcAft>
              <a:buFont typeface="Arial" panose="020B0604020202020204" pitchFamily="34" charset="0"/>
              <a:buNone/>
              <a:defRPr sz="1500">
                <a:solidFill>
                  <a:schemeClr val="tx1"/>
                </a:solidFill>
                <a:latin typeface="+mn-lt"/>
              </a:defRPr>
            </a:lvl8pPr>
            <a:lvl9pPr marL="0" indent="0" algn="l">
              <a:lnSpc>
                <a:spcPct val="100000"/>
              </a:lnSpc>
              <a:spcAft>
                <a:spcPts val="0"/>
              </a:spcAft>
              <a:buFont typeface="Arial" panose="020B0604020202020204" pitchFamily="34" charset="0"/>
              <a:buNone/>
              <a:defRPr sz="1500">
                <a:solidFill>
                  <a:schemeClr val="tx1"/>
                </a:solidFill>
                <a:latin typeface="+mn-lt"/>
              </a:defRPr>
            </a:lvl9pPr>
          </a:lstStyle>
          <a:p>
            <a:r>
              <a:rPr lang="de-DE" dirty="0"/>
              <a:t>Zusatztext zur Präsentation </a:t>
            </a:r>
            <a:r>
              <a:rPr lang="de-DE" dirty="0" smtClean="0"/>
              <a:t>16pt</a:t>
            </a:r>
            <a:r>
              <a:rPr lang="de-DE" dirty="0"/>
              <a:t>.</a:t>
            </a:r>
            <a:br>
              <a:rPr lang="de-DE" dirty="0"/>
            </a:br>
            <a:r>
              <a:rPr lang="de-DE" dirty="0"/>
              <a:t>Referent, Abteilung, Ort, Datum</a:t>
            </a:r>
          </a:p>
        </p:txBody>
      </p:sp>
      <p:sp>
        <p:nvSpPr>
          <p:cNvPr id="14" name="Titel der Präsentation"/>
          <p:cNvSpPr>
            <a:spLocks noGrp="1"/>
          </p:cNvSpPr>
          <p:nvPr>
            <p:ph type="ctrTitle" hasCustomPrompt="1"/>
          </p:nvPr>
        </p:nvSpPr>
        <p:spPr bwMode="white">
          <a:xfrm>
            <a:off x="396000" y="441324"/>
            <a:ext cx="5752126" cy="114232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a:t>
            </a:r>
            <a:br>
              <a:rPr lang="de-DE" noProof="0" dirty="0" smtClean="0"/>
            </a:br>
            <a:r>
              <a:rPr lang="de-DE" noProof="0" dirty="0" smtClean="0"/>
              <a:t>über zwei Zeilen.</a:t>
            </a:r>
            <a:endParaRPr lang="de-DE" noProof="0" dirty="0"/>
          </a:p>
        </p:txBody>
      </p:sp>
    </p:spTree>
    <p:extLst>
      <p:ext uri="{BB962C8B-B14F-4D97-AF65-F5344CB8AC3E}">
        <p14:creationId xmlns:p14="http://schemas.microsoft.com/office/powerpoint/2010/main" val="26213925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Titelfolie // Multipicture">
    <p:bg bwMode="black">
      <p:bgRef idx="1001">
        <a:schemeClr val="bg1"/>
      </p:bgRef>
    </p:bg>
    <p:spTree>
      <p:nvGrpSpPr>
        <p:cNvPr id="1" name=""/>
        <p:cNvGrpSpPr/>
        <p:nvPr/>
      </p:nvGrpSpPr>
      <p:grpSpPr>
        <a:xfrm>
          <a:off x="0" y="0"/>
          <a:ext cx="0" cy="0"/>
          <a:chOff x="0" y="0"/>
          <a:chExt cx="0" cy="0"/>
        </a:xfrm>
      </p:grpSpPr>
      <p:pic>
        <p:nvPicPr>
          <p:cNvPr id="14"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8"/>
          </a:xfrm>
          <a:prstGeom prst="rect">
            <a:avLst/>
          </a:prstGeom>
          <a:noFill/>
          <a:extLst>
            <a:ext uri="{909E8E84-426E-40DD-AFC4-6F175D3DCCD1}">
              <a14:hiddenFill xmlns:a14="http://schemas.microsoft.com/office/drawing/2010/main">
                <a:solidFill>
                  <a:srgbClr val="FFFFFF"/>
                </a:solidFill>
              </a14:hiddenFill>
            </a:ext>
          </a:extLst>
        </p:spPr>
      </p:pic>
      <p:sp>
        <p:nvSpPr>
          <p:cNvPr id="16"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5" name="Bildplatzhalter 8"/>
          <p:cNvSpPr>
            <a:spLocks noGrp="1"/>
          </p:cNvSpPr>
          <p:nvPr>
            <p:ph type="pic" sz="quarter" idx="11" hasCustomPrompt="1"/>
          </p:nvPr>
        </p:nvSpPr>
        <p:spPr bwMode="gray">
          <a:xfrm>
            <a:off x="0" y="0"/>
            <a:ext cx="4800490" cy="3524588"/>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r>
              <a:rPr lang="de-DE" noProof="0" dirty="0"/>
              <a:t>Bild einfügen</a:t>
            </a:r>
          </a:p>
        </p:txBody>
      </p:sp>
      <p:sp>
        <p:nvSpPr>
          <p:cNvPr id="39" name="Bildplatzhalter 8"/>
          <p:cNvSpPr>
            <a:spLocks noGrp="1"/>
          </p:cNvSpPr>
          <p:nvPr>
            <p:ph type="pic" sz="quarter" idx="14" hasCustomPrompt="1"/>
          </p:nvPr>
        </p:nvSpPr>
        <p:spPr bwMode="gray">
          <a:xfrm>
            <a:off x="1128882" y="3587286"/>
            <a:ext cx="6722856" cy="3269573"/>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a:t>
            </a:r>
            <a:r>
              <a:rPr lang="de-DE" noProof="0" dirty="0" smtClean="0"/>
              <a:t>einfügen</a:t>
            </a:r>
            <a:endParaRPr lang="de-DE" noProof="0" dirty="0"/>
          </a:p>
        </p:txBody>
      </p:sp>
      <p:sp>
        <p:nvSpPr>
          <p:cNvPr id="41" name="Bildplatzhalter 8"/>
          <p:cNvSpPr>
            <a:spLocks noGrp="1"/>
          </p:cNvSpPr>
          <p:nvPr>
            <p:ph type="pic" sz="quarter" idx="15" hasCustomPrompt="1"/>
          </p:nvPr>
        </p:nvSpPr>
        <p:spPr bwMode="gray">
          <a:xfrm>
            <a:off x="4858692" y="1286288"/>
            <a:ext cx="2995717"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5" name="Untertitel"/>
          <p:cNvSpPr>
            <a:spLocks noGrp="1"/>
          </p:cNvSpPr>
          <p:nvPr>
            <p:ph type="body" sz="quarter" idx="20" hasCustomPrompt="1"/>
          </p:nvPr>
        </p:nvSpPr>
        <p:spPr bwMode="gray">
          <a:xfrm>
            <a:off x="8074799" y="2382180"/>
            <a:ext cx="3713976" cy="674687"/>
          </a:xfrm>
        </p:spPr>
        <p:txBody>
          <a:bodyPr/>
          <a:lstStyle>
            <a:lvl1pPr>
              <a:lnSpc>
                <a:spcPct val="100000"/>
              </a:lnSpc>
              <a:spcAft>
                <a:spcPts val="0"/>
              </a:spcAft>
              <a:defRPr sz="1600"/>
            </a:lvl1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5" name="Titel"/>
          <p:cNvSpPr>
            <a:spLocks noGrp="1"/>
          </p:cNvSpPr>
          <p:nvPr>
            <p:ph type="ctrTitle" hasCustomPrompt="1"/>
          </p:nvPr>
        </p:nvSpPr>
        <p:spPr bwMode="white">
          <a:xfrm>
            <a:off x="8075613" y="1138422"/>
            <a:ext cx="3713162" cy="122256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über zwei Zeilen.</a:t>
            </a:r>
            <a:endParaRPr lang="de-DE" noProof="0" dirty="0"/>
          </a:p>
        </p:txBody>
      </p:sp>
    </p:spTree>
    <p:extLst>
      <p:ext uri="{BB962C8B-B14F-4D97-AF65-F5344CB8AC3E}">
        <p14:creationId xmlns:p14="http://schemas.microsoft.com/office/powerpoint/2010/main" val="22283284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5" pos="5082">
          <p15:clr>
            <a:srgbClr val="A4A3A4"/>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Titelfolie // Bild links">
    <p:bg bwMode="black">
      <p:bgRef idx="1001">
        <a:schemeClr val="bg1"/>
      </p:bgRef>
    </p:bg>
    <p:spTree>
      <p:nvGrpSpPr>
        <p:cNvPr id="1" name=""/>
        <p:cNvGrpSpPr/>
        <p:nvPr/>
      </p:nvGrpSpPr>
      <p:grpSpPr>
        <a:xfrm>
          <a:off x="0" y="0"/>
          <a:ext cx="0" cy="0"/>
          <a:chOff x="0" y="0"/>
          <a:chExt cx="0" cy="0"/>
        </a:xfrm>
      </p:grpSpPr>
      <p:pic>
        <p:nvPicPr>
          <p:cNvPr id="17"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8"/>
          </a:xfrm>
          <a:prstGeom prst="rect">
            <a:avLst/>
          </a:prstGeom>
          <a:noFill/>
          <a:extLst>
            <a:ext uri="{909E8E84-426E-40DD-AFC4-6F175D3DCCD1}">
              <a14:hiddenFill xmlns:a14="http://schemas.microsoft.com/office/drawing/2010/main">
                <a:solidFill>
                  <a:srgbClr val="FFFFFF"/>
                </a:solidFill>
              </a14:hiddenFill>
            </a:ext>
          </a:extLst>
        </p:spPr>
      </p:pic>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0" name="Bildplatzhalter 8"/>
          <p:cNvSpPr>
            <a:spLocks noGrp="1"/>
          </p:cNvSpPr>
          <p:nvPr>
            <p:ph type="pic" sz="quarter" idx="10" hasCustomPrompt="1"/>
          </p:nvPr>
        </p:nvSpPr>
        <p:spPr bwMode="gray">
          <a:xfrm>
            <a:off x="396001" y="-1"/>
            <a:ext cx="7463399" cy="6858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r>
              <a:rPr lang="de-DE" noProof="0" dirty="0"/>
              <a:t>Bild einfügen</a:t>
            </a:r>
          </a:p>
        </p:txBody>
      </p:sp>
      <p:sp>
        <p:nvSpPr>
          <p:cNvPr id="9" name="Untertitel"/>
          <p:cNvSpPr>
            <a:spLocks noGrp="1"/>
          </p:cNvSpPr>
          <p:nvPr>
            <p:ph type="body" sz="quarter" idx="20" hasCustomPrompt="1"/>
          </p:nvPr>
        </p:nvSpPr>
        <p:spPr bwMode="gray">
          <a:xfrm>
            <a:off x="8074799" y="2382180"/>
            <a:ext cx="3713976" cy="674687"/>
          </a:xfrm>
        </p:spPr>
        <p:txBody>
          <a:bodyPr/>
          <a:lstStyle>
            <a:lvl1pPr>
              <a:lnSpc>
                <a:spcPct val="100000"/>
              </a:lnSpc>
              <a:spcAft>
                <a:spcPts val="0"/>
              </a:spcAft>
              <a:defRPr sz="1600"/>
            </a:lvl1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0" name="Titel"/>
          <p:cNvSpPr>
            <a:spLocks noGrp="1"/>
          </p:cNvSpPr>
          <p:nvPr>
            <p:ph type="ctrTitle" hasCustomPrompt="1"/>
          </p:nvPr>
        </p:nvSpPr>
        <p:spPr bwMode="white">
          <a:xfrm>
            <a:off x="8075613" y="1138422"/>
            <a:ext cx="3713162" cy="122256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über zwei Zeilen.</a:t>
            </a:r>
            <a:endParaRPr lang="de-DE" noProof="0" dirty="0"/>
          </a:p>
        </p:txBody>
      </p:sp>
    </p:spTree>
    <p:extLst>
      <p:ext uri="{BB962C8B-B14F-4D97-AF65-F5344CB8AC3E}">
        <p14:creationId xmlns:p14="http://schemas.microsoft.com/office/powerpoint/2010/main" val="230954924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2" pos="5087">
          <p15:clr>
            <a:srgbClr val="A4A3A4"/>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itelfolie // Video links">
    <p:bg bwMode="black">
      <p:bgRef idx="1001">
        <a:schemeClr val="bg1"/>
      </p:bgRef>
    </p:bg>
    <p:spTree>
      <p:nvGrpSpPr>
        <p:cNvPr id="1" name=""/>
        <p:cNvGrpSpPr/>
        <p:nvPr/>
      </p:nvGrpSpPr>
      <p:grpSpPr>
        <a:xfrm>
          <a:off x="0" y="0"/>
          <a:ext cx="0" cy="0"/>
          <a:chOff x="0" y="0"/>
          <a:chExt cx="0" cy="0"/>
        </a:xfrm>
      </p:grpSpPr>
      <p:pic>
        <p:nvPicPr>
          <p:cNvPr id="17" name="Hintergrundbild mit Mercedes Stern und Wortmarke"/>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33" y="0"/>
            <a:ext cx="12193521" cy="6857998"/>
          </a:xfrm>
          <a:prstGeom prst="rect">
            <a:avLst/>
          </a:prstGeom>
          <a:noFill/>
          <a:extLst>
            <a:ext uri="{909E8E84-426E-40DD-AFC4-6F175D3DCCD1}">
              <a14:hiddenFill xmlns:a14="http://schemas.microsoft.com/office/drawing/2010/main">
                <a:solidFill>
                  <a:srgbClr val="FFFFFF"/>
                </a:solidFill>
              </a14:hiddenFill>
            </a:ext>
          </a:extLst>
        </p:spPr>
      </p:pic>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Textplatzhalter 4"/>
          <p:cNvSpPr>
            <a:spLocks noGrp="1"/>
          </p:cNvSpPr>
          <p:nvPr>
            <p:ph type="body" sz="quarter" idx="20" hasCustomPrompt="1"/>
          </p:nvPr>
        </p:nvSpPr>
        <p:spPr bwMode="gray">
          <a:xfrm>
            <a:off x="8074799" y="2382180"/>
            <a:ext cx="3713976" cy="674687"/>
          </a:xfrm>
        </p:spPr>
        <p:txBody>
          <a:bodyPr/>
          <a:lstStyle>
            <a:lvl1pPr>
              <a:lnSpc>
                <a:spcPct val="100000"/>
              </a:lnSpc>
              <a:spcAft>
                <a:spcPts val="0"/>
              </a:spcAft>
              <a:defRPr sz="1600"/>
            </a:lvl1pPr>
          </a:lstStyle>
          <a:p>
            <a:pPr lvl="0"/>
            <a:r>
              <a:rPr lang="de-DE" noProof="0" dirty="0" smtClean="0"/>
              <a:t>Zusatztext zur Präsentation 16 </a:t>
            </a:r>
            <a:r>
              <a:rPr lang="de-DE" noProof="0" dirty="0" err="1" smtClean="0"/>
              <a:t>pt</a:t>
            </a:r>
            <a:r>
              <a:rPr lang="de-DE" noProof="0" dirty="0" smtClean="0"/>
              <a:t>. </a:t>
            </a:r>
            <a:br>
              <a:rPr lang="de-DE" noProof="0" dirty="0" smtClean="0"/>
            </a:br>
            <a:r>
              <a:rPr lang="de-DE" noProof="0" dirty="0" smtClean="0"/>
              <a:t>Referent, Abteilung, Ort, Datum</a:t>
            </a:r>
            <a:endParaRPr lang="de-DE" noProof="0" dirty="0"/>
          </a:p>
        </p:txBody>
      </p:sp>
      <p:sp>
        <p:nvSpPr>
          <p:cNvPr id="10" name="Titel 1"/>
          <p:cNvSpPr>
            <a:spLocks noGrp="1"/>
          </p:cNvSpPr>
          <p:nvPr>
            <p:ph type="ctrTitle" hasCustomPrompt="1"/>
          </p:nvPr>
        </p:nvSpPr>
        <p:spPr bwMode="white">
          <a:xfrm>
            <a:off x="8075613" y="1138422"/>
            <a:ext cx="3713162" cy="1222563"/>
          </a:xfrm>
        </p:spPr>
        <p:txBody>
          <a:bodyPr/>
          <a:lstStyle>
            <a:lvl1pPr>
              <a:lnSpc>
                <a:spcPct val="100000"/>
              </a:lnSpc>
              <a:defRPr sz="3600"/>
            </a:lvl1pPr>
          </a:lstStyle>
          <a:p>
            <a:r>
              <a:rPr lang="de-DE" noProof="0" dirty="0" smtClean="0"/>
              <a:t>Präsentationstitel 36 </a:t>
            </a:r>
            <a:r>
              <a:rPr lang="de-DE" noProof="0" dirty="0" err="1" smtClean="0"/>
              <a:t>pt</a:t>
            </a:r>
            <a:r>
              <a:rPr lang="de-DE" noProof="0" dirty="0" smtClean="0"/>
              <a:t> über zwei Zeilen.</a:t>
            </a:r>
            <a:endParaRPr lang="de-DE" noProof="0" dirty="0"/>
          </a:p>
        </p:txBody>
      </p:sp>
      <p:sp>
        <p:nvSpPr>
          <p:cNvPr id="3" name="Medienplatzhalter 2"/>
          <p:cNvSpPr>
            <a:spLocks noGrp="1"/>
          </p:cNvSpPr>
          <p:nvPr>
            <p:ph type="media" sz="quarter" idx="21"/>
          </p:nvPr>
        </p:nvSpPr>
        <p:spPr>
          <a:xfrm>
            <a:off x="400050" y="0"/>
            <a:ext cx="7462800" cy="6858000"/>
          </a:xfrm>
          <a:solidFill>
            <a:schemeClr val="bg1">
              <a:lumMod val="85000"/>
              <a:lumOff val="15000"/>
            </a:schemeClr>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r>
              <a:rPr lang="de-DE" dirty="0" smtClean="0"/>
              <a:t>Video einfügen</a:t>
            </a:r>
            <a:endParaRPr lang="de-DE" dirty="0"/>
          </a:p>
        </p:txBody>
      </p:sp>
    </p:spTree>
    <p:extLst>
      <p:ext uri="{BB962C8B-B14F-4D97-AF65-F5344CB8AC3E}">
        <p14:creationId xmlns:p14="http://schemas.microsoft.com/office/powerpoint/2010/main" val="1141160504"/>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2" pos="5087">
          <p15:clr>
            <a:srgbClr val="A4A3A4"/>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Inhalt Standard">
    <p:spTree>
      <p:nvGrpSpPr>
        <p:cNvPr id="1" name=""/>
        <p:cNvGrpSpPr/>
        <p:nvPr/>
      </p:nvGrpSpPr>
      <p:grpSpPr>
        <a:xfrm>
          <a:off x="0" y="0"/>
          <a:ext cx="0" cy="0"/>
          <a:chOff x="0" y="0"/>
          <a:chExt cx="0" cy="0"/>
        </a:xfrm>
      </p:grpSpPr>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Inhaltsplatzhalter"/>
          <p:cNvSpPr>
            <a:spLocks noGrp="1"/>
          </p:cNvSpPr>
          <p:nvPr>
            <p:ph sz="quarter" idx="14" hasCustomPrompt="1"/>
          </p:nvPr>
        </p:nvSpPr>
        <p:spPr>
          <a:xfrm>
            <a:off x="395287" y="1511301"/>
            <a:ext cx="113976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055519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Inhalt Standard mit Inhaltunterschrift">
    <p:spTree>
      <p:nvGrpSpPr>
        <p:cNvPr id="1" name=""/>
        <p:cNvGrpSpPr/>
        <p:nvPr/>
      </p:nvGrpSpPr>
      <p:grpSpPr>
        <a:xfrm>
          <a:off x="0" y="0"/>
          <a:ext cx="0" cy="0"/>
          <a:chOff x="0" y="0"/>
          <a:chExt cx="0" cy="0"/>
        </a:xfrm>
      </p:grpSpPr>
      <p:sp>
        <p:nvSpPr>
          <p:cNvPr id="22"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4"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9" name="Inhaltunterschrift"/>
          <p:cNvSpPr>
            <a:spLocks noGrp="1"/>
          </p:cNvSpPr>
          <p:nvPr>
            <p:ph type="body" sz="quarter" idx="20" hasCustomPrompt="1"/>
          </p:nvPr>
        </p:nvSpPr>
        <p:spPr>
          <a:xfrm>
            <a:off x="396000" y="6030980"/>
            <a:ext cx="113976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Inhaltunterschrift </a:t>
            </a:r>
            <a:r>
              <a:rPr lang="de-DE" noProof="0" dirty="0" err="1" smtClean="0"/>
              <a:t>Corpo</a:t>
            </a:r>
            <a:r>
              <a:rPr lang="de-DE" noProof="0" dirty="0" smtClean="0"/>
              <a:t> S Text Light 16 </a:t>
            </a:r>
            <a:r>
              <a:rPr lang="de-DE" noProof="0" dirty="0" err="1" smtClean="0"/>
              <a:t>pt</a:t>
            </a:r>
            <a:r>
              <a:rPr lang="de-DE" noProof="0" dirty="0" smtClean="0"/>
              <a:t>.</a:t>
            </a:r>
            <a:endParaRPr lang="de-DE" noProof="0" dirty="0"/>
          </a:p>
        </p:txBody>
      </p:sp>
      <p:sp>
        <p:nvSpPr>
          <p:cNvPr id="15" name="Inhaltsplatzhalter"/>
          <p:cNvSpPr>
            <a:spLocks noGrp="1"/>
          </p:cNvSpPr>
          <p:nvPr>
            <p:ph sz="quarter" idx="14" hasCustomPrompt="1"/>
          </p:nvPr>
        </p:nvSpPr>
        <p:spPr>
          <a:xfrm>
            <a:off x="395287" y="1511301"/>
            <a:ext cx="11397600" cy="4406899"/>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715307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halt Standard zweispaltig">
    <p:spTree>
      <p:nvGrpSpPr>
        <p:cNvPr id="1" name=""/>
        <p:cNvGrpSpPr/>
        <p:nvPr/>
      </p:nvGrpSpPr>
      <p:grpSpPr>
        <a:xfrm>
          <a:off x="0" y="0"/>
          <a:ext cx="0" cy="0"/>
          <a:chOff x="0" y="0"/>
          <a:chExt cx="0" cy="0"/>
        </a:xfrm>
      </p:grpSpPr>
      <p:sp>
        <p:nvSpPr>
          <p:cNvPr id="2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Inhalt rechts"/>
          <p:cNvSpPr>
            <a:spLocks noGrp="1"/>
          </p:cNvSpPr>
          <p:nvPr>
            <p:ph sz="quarter" idx="20" hasCustomPrompt="1"/>
          </p:nvPr>
        </p:nvSpPr>
        <p:spPr>
          <a:xfrm>
            <a:off x="6211276" y="1511301"/>
            <a:ext cx="55800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5" name="Inhalt links"/>
          <p:cNvSpPr>
            <a:spLocks noGrp="1"/>
          </p:cNvSpPr>
          <p:nvPr>
            <p:ph sz="quarter" idx="14" hasCustomPrompt="1"/>
          </p:nvPr>
        </p:nvSpPr>
        <p:spPr>
          <a:xfrm>
            <a:off x="395287" y="1511301"/>
            <a:ext cx="55800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1928283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genda (zwei Spalten)">
    <p:spTree>
      <p:nvGrpSpPr>
        <p:cNvPr id="1" name=""/>
        <p:cNvGrpSpPr/>
        <p:nvPr/>
      </p:nvGrpSpPr>
      <p:grpSpPr>
        <a:xfrm>
          <a:off x="0" y="0"/>
          <a:ext cx="0" cy="0"/>
          <a:chOff x="0" y="0"/>
          <a:chExt cx="0" cy="0"/>
        </a:xfrm>
      </p:grpSpPr>
      <p:sp>
        <p:nvSpPr>
          <p:cNvPr id="14"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 name="Fußzeilenplatzhalter"/>
          <p:cNvSpPr>
            <a:spLocks noGrp="1"/>
          </p:cNvSpPr>
          <p:nvPr>
            <p:ph type="ftr" sz="quarter" idx="21"/>
          </p:nvPr>
        </p:nvSpPr>
        <p:spPr/>
        <p:txBody>
          <a:bodyPr/>
          <a:lstStyle/>
          <a:p>
            <a:r>
              <a:rPr lang="de-DE" smtClean="0"/>
              <a:t>IDDRG | 19.06.2023</a:t>
            </a:r>
            <a:endParaRPr lang="de-DE" dirty="0"/>
          </a:p>
        </p:txBody>
      </p:sp>
      <p:sp>
        <p:nvSpPr>
          <p:cNvPr id="3" name="Foliennummernplatzhalter"/>
          <p:cNvSpPr>
            <a:spLocks noGrp="1"/>
          </p:cNvSpPr>
          <p:nvPr>
            <p:ph type="sldNum" sz="quarter" idx="22"/>
          </p:nvPr>
        </p:nvSpPr>
        <p:spPr/>
        <p:txBody>
          <a:bodyPr/>
          <a:lstStyle/>
          <a:p>
            <a:fld id="{AD1D1349-391B-44DC-865F-5996B3E40F26}" type="slidenum">
              <a:rPr lang="de-DE" smtClean="0"/>
              <a:pPr/>
              <a:t>‹Nr.›</a:t>
            </a:fld>
            <a:endParaRPr lang="de-DE" dirty="0"/>
          </a:p>
        </p:txBody>
      </p:sp>
      <p:sp>
        <p:nvSpPr>
          <p:cNvPr id="17" name="Textplatzhalter"/>
          <p:cNvSpPr>
            <a:spLocks noGrp="1"/>
          </p:cNvSpPr>
          <p:nvPr>
            <p:ph type="body" sz="quarter" idx="20" hasCustomPrompt="1"/>
          </p:nvPr>
        </p:nvSpPr>
        <p:spPr>
          <a:xfrm>
            <a:off x="396001" y="1511300"/>
            <a:ext cx="11397600" cy="4140000"/>
          </a:xfrm>
        </p:spPr>
        <p:txBody>
          <a:bodyPr numCol="2" spcCol="244765"/>
          <a:lstStyle>
            <a:lvl1pPr marL="431939" indent="-431939">
              <a:buFont typeface="+mj-lt"/>
              <a:buAutoNum type="arabicPeriod"/>
              <a:defRPr baseline="0"/>
            </a:lvl1pPr>
            <a:lvl2pPr marL="863878" indent="-431939">
              <a:buFont typeface="+mj-lt"/>
              <a:buAutoNum type="alphaLcPeriod"/>
              <a:defRPr/>
            </a:lvl2pPr>
            <a:lvl3pPr marL="863878" indent="-431939">
              <a:buFont typeface="+mj-lt"/>
              <a:buAutoNum type="alphaLcPeriod"/>
              <a:defRPr sz="2000"/>
            </a:lvl3pPr>
            <a:lvl4pPr marL="863878" indent="-431939">
              <a:buFont typeface="+mj-lt"/>
              <a:buAutoNum type="alphaLcPeriod"/>
              <a:defRPr sz="2000"/>
            </a:lvl4pPr>
            <a:lvl5pPr marL="863878" indent="-431939">
              <a:buFont typeface="+mj-lt"/>
              <a:buAutoNum type="alphaLcPeriod"/>
              <a:defRPr sz="2000"/>
            </a:lvl5pPr>
            <a:lvl6pPr marL="863878" indent="-431939">
              <a:buFont typeface="+mj-lt"/>
              <a:buAutoNum type="alphaLcPeriod"/>
              <a:defRPr sz="2000"/>
            </a:lvl6pPr>
            <a:lvl7pPr marL="863878" indent="-431939">
              <a:buFont typeface="+mj-lt"/>
              <a:buAutoNum type="alphaLcPeriod"/>
              <a:defRPr sz="2000"/>
            </a:lvl7pPr>
            <a:lvl8pPr marL="863878" indent="-431939">
              <a:buFont typeface="+mj-lt"/>
              <a:buAutoNum type="alphaLcPeriod"/>
              <a:defRPr sz="2000"/>
            </a:lvl8pPr>
            <a:lvl9pPr marL="863878" indent="-431939">
              <a:buFont typeface="+mj-lt"/>
              <a:buAutoNum type="alphaLcPeriod"/>
              <a:defRPr sz="2000"/>
            </a:lvl9pPr>
          </a:lstStyle>
          <a:p>
            <a:pPr lvl="0"/>
            <a:r>
              <a:rPr lang="de-DE" noProof="0" dirty="0"/>
              <a:t>Agenda Punkt in </a:t>
            </a:r>
            <a:r>
              <a:rPr lang="de-DE" noProof="0" dirty="0" err="1" smtClean="0"/>
              <a:t>Corpo</a:t>
            </a:r>
            <a:r>
              <a:rPr lang="de-DE" noProof="0" dirty="0" smtClean="0"/>
              <a:t> S Text </a:t>
            </a:r>
            <a:r>
              <a:rPr lang="de-DE" noProof="0" dirty="0"/>
              <a:t>in 20 pt. einfügen // für Unterpunkt: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2" name="Folientitel"/>
          <p:cNvSpPr>
            <a:spLocks noGrp="1"/>
          </p:cNvSpPr>
          <p:nvPr>
            <p:ph type="title" hasCustomPrompt="1"/>
          </p:nvPr>
        </p:nvSpPr>
        <p:spPr>
          <a:xfrm>
            <a:off x="395289" y="368300"/>
            <a:ext cx="11397600" cy="1008360"/>
          </a:xfrm>
        </p:spPr>
        <p:txBody>
          <a:bodyPr/>
          <a:lstStyle>
            <a:lvl1pPr>
              <a:defRPr/>
            </a:lvl1pPr>
          </a:lstStyle>
          <a:p>
            <a:r>
              <a:rPr lang="de-DE" noProof="0" dirty="0" smtClean="0"/>
              <a:t>Headline zweizeilig in Corpo A Title Condensed in 36 pt. </a:t>
            </a:r>
            <a:br>
              <a:rPr lang="de-DE" noProof="0" dirty="0" smtClean="0"/>
            </a:br>
            <a:r>
              <a:rPr lang="de-DE" noProof="0" dirty="0" smtClean="0"/>
              <a:t>Lorem ipsum dolor sit amet.</a:t>
            </a:r>
            <a:endParaRPr lang="de-DE" noProof="0" dirty="0"/>
          </a:p>
        </p:txBody>
      </p:sp>
      <p:sp>
        <p:nvSpPr>
          <p:cNvPr id="2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8568301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1" orient="horz" pos="232">
          <p15:clr>
            <a:srgbClr val="A4A3A4"/>
          </p15:clr>
        </p15:guide>
        <p15:guide id="4" orient="horz" pos="951">
          <p15:clr>
            <a:srgbClr val="A4A3A4"/>
          </p15:clr>
        </p15:guide>
        <p15:guide id="5" orient="horz" pos="4047">
          <p15:clr>
            <a:srgbClr val="A4A3A4"/>
          </p15:clr>
        </p15:guide>
      </p15:sldGuideLst>
    </p:ext>
  </p:extLs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Inhalt Überschrift einzeilig">
    <p:spTree>
      <p:nvGrpSpPr>
        <p:cNvPr id="1" name=""/>
        <p:cNvGrpSpPr/>
        <p:nvPr/>
      </p:nvGrpSpPr>
      <p:grpSpPr>
        <a:xfrm>
          <a:off x="0" y="0"/>
          <a:ext cx="0" cy="0"/>
          <a:chOff x="0" y="0"/>
          <a:chExt cx="0" cy="0"/>
        </a:xfrm>
      </p:grpSpPr>
      <p:sp>
        <p:nvSpPr>
          <p:cNvPr id="16"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8" name="Inhalt"/>
          <p:cNvSpPr>
            <a:spLocks noGrp="1"/>
          </p:cNvSpPr>
          <p:nvPr>
            <p:ph sz="quarter" idx="14" hasCustomPrompt="1"/>
          </p:nvPr>
        </p:nvSpPr>
        <p:spPr>
          <a:xfrm>
            <a:off x="395287" y="1511301"/>
            <a:ext cx="11397600" cy="4914900"/>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5" name="Folientitel"/>
          <p:cNvSpPr>
            <a:spLocks noGrp="1"/>
          </p:cNvSpPr>
          <p:nvPr>
            <p:ph type="title" hasCustomPrompt="1"/>
          </p:nvPr>
        </p:nvSpPr>
        <p:spPr>
          <a:xfrm>
            <a:off x="395290" y="368300"/>
            <a:ext cx="11396660" cy="1008360"/>
          </a:xfrm>
        </p:spPr>
        <p:txBody>
          <a:bodyPr/>
          <a:lstStyle>
            <a:lvl1pPr>
              <a:defRPr sz="4800"/>
            </a:lvl1pPr>
          </a:lstStyle>
          <a:p>
            <a:r>
              <a:rPr lang="de-DE" noProof="0" dirty="0"/>
              <a:t>Headline </a:t>
            </a:r>
            <a:r>
              <a:rPr lang="de-DE" noProof="0" dirty="0" smtClean="0"/>
              <a:t>einzeilig </a:t>
            </a:r>
            <a:r>
              <a:rPr lang="de-DE" noProof="0" dirty="0"/>
              <a:t>in </a:t>
            </a:r>
            <a:r>
              <a:rPr lang="de-DE" noProof="0" dirty="0" err="1" smtClean="0"/>
              <a:t>Corpo</a:t>
            </a:r>
            <a:r>
              <a:rPr lang="de-DE" noProof="0" dirty="0" smtClean="0"/>
              <a:t> A Title Condensed in 48 </a:t>
            </a:r>
            <a:r>
              <a:rPr lang="de-DE" noProof="0" dirty="0" err="1"/>
              <a:t>pt</a:t>
            </a:r>
            <a:r>
              <a:rPr lang="de-DE" noProof="0" dirty="0" smtClean="0"/>
              <a:t>.</a:t>
            </a:r>
            <a:endParaRPr lang="de-DE" noProof="0" dirty="0"/>
          </a:p>
        </p:txBody>
      </p:sp>
      <p:sp>
        <p:nvSpPr>
          <p:cNvPr id="1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9885483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Inhalt Tabelle">
    <p:spTree>
      <p:nvGrpSpPr>
        <p:cNvPr id="1" name=""/>
        <p:cNvGrpSpPr/>
        <p:nvPr/>
      </p:nvGrpSpPr>
      <p:grpSpPr>
        <a:xfrm>
          <a:off x="0" y="0"/>
          <a:ext cx="0" cy="0"/>
          <a:chOff x="0" y="0"/>
          <a:chExt cx="0" cy="0"/>
        </a:xfrm>
      </p:grpSpPr>
      <p:sp>
        <p:nvSpPr>
          <p:cNvPr id="15"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0" name="Tabellenunterschrift"/>
          <p:cNvSpPr>
            <a:spLocks noGrp="1"/>
          </p:cNvSpPr>
          <p:nvPr>
            <p:ph type="body" sz="quarter" idx="22" hasCustomPrompt="1"/>
          </p:nvPr>
        </p:nvSpPr>
        <p:spPr>
          <a:xfrm>
            <a:off x="396000" y="5327650"/>
            <a:ext cx="11397600" cy="1098551"/>
          </a:xfrm>
        </p:spPr>
        <p:txBody>
          <a:bodyPr/>
          <a:lstStyle>
            <a:lvl1pPr marL="0" indent="0">
              <a:spcAft>
                <a:spcPts val="0"/>
              </a:spcAft>
              <a:buFont typeface="Arial" panose="020B0604020202020204" pitchFamily="34" charset="0"/>
              <a:buNone/>
              <a:defRPr sz="1600" baseline="0"/>
            </a:lvl1pPr>
            <a:lvl2pPr marL="285750" indent="-285750">
              <a:spcAft>
                <a:spcPts val="0"/>
              </a:spcAft>
              <a:buFont typeface="Arial" panose="020B0604020202020204" pitchFamily="34" charset="0"/>
              <a:buChar char="•"/>
              <a:defRPr sz="1600"/>
            </a:lvl2pPr>
            <a:lvl3pPr marL="285750" indent="-285750">
              <a:spcAft>
                <a:spcPts val="0"/>
              </a:spcAft>
              <a:buFont typeface="Arial" panose="020B0604020202020204" pitchFamily="34" charset="0"/>
              <a:buChar char="•"/>
              <a:defRPr sz="1600"/>
            </a:lvl3pPr>
            <a:lvl4pPr marL="285750" indent="-285750">
              <a:spcAft>
                <a:spcPts val="0"/>
              </a:spcAft>
              <a:buFont typeface="Arial" panose="020B0604020202020204" pitchFamily="34" charset="0"/>
              <a:buChar char="•"/>
              <a:defRPr sz="1500"/>
            </a:lvl4pPr>
            <a:lvl5pPr marL="0" indent="0">
              <a:spcAft>
                <a:spcPts val="0"/>
              </a:spcAft>
              <a:buNone/>
              <a:defRPr sz="1500"/>
            </a:lvl5pPr>
            <a:lvl6pPr marL="0" indent="0">
              <a:spcAft>
                <a:spcPts val="0"/>
              </a:spcAft>
              <a:buNone/>
              <a:defRPr sz="1500"/>
            </a:lvl6pPr>
            <a:lvl7pPr marL="0" indent="0">
              <a:spcAft>
                <a:spcPts val="0"/>
              </a:spcAft>
              <a:buNone/>
              <a:defRPr sz="1500"/>
            </a:lvl7pPr>
            <a:lvl8pPr marL="0" indent="0">
              <a:spcAft>
                <a:spcPts val="0"/>
              </a:spcAft>
              <a:buNone/>
              <a:defRPr sz="1500"/>
            </a:lvl8pPr>
            <a:lvl9pPr marL="0" indent="0">
              <a:spcAft>
                <a:spcPts val="0"/>
              </a:spcAft>
              <a:buNone/>
              <a:defRPr sz="1500"/>
            </a:lvl9pPr>
          </a:lstStyle>
          <a:p>
            <a:pPr lvl="0"/>
            <a:r>
              <a:rPr lang="de-DE" noProof="0" dirty="0"/>
              <a:t>Tabellenunterschriften in </a:t>
            </a:r>
            <a:r>
              <a:rPr lang="de-DE" noProof="0" dirty="0" err="1" smtClean="0"/>
              <a:t>Corpo</a:t>
            </a:r>
            <a:r>
              <a:rPr lang="de-DE" noProof="0" dirty="0" smtClean="0"/>
              <a:t> S Text </a:t>
            </a:r>
            <a:r>
              <a:rPr lang="de-DE" noProof="0" dirty="0"/>
              <a:t>in </a:t>
            </a:r>
            <a:r>
              <a:rPr lang="de-DE" noProof="0" dirty="0" smtClean="0"/>
              <a:t>16 </a:t>
            </a:r>
            <a:r>
              <a:rPr lang="de-DE" noProof="0" dirty="0"/>
              <a:t>pt. einfügen </a:t>
            </a:r>
            <a:endParaRPr lang="de-DE" noProof="0" dirty="0" smtClean="0"/>
          </a:p>
          <a:p>
            <a:pPr lvl="1"/>
            <a:r>
              <a:rPr lang="de-DE" noProof="0" dirty="0" smtClean="0"/>
              <a:t>Zweite Ebene</a:t>
            </a:r>
          </a:p>
          <a:p>
            <a:pPr lvl="1"/>
            <a:r>
              <a:rPr lang="de-DE" noProof="0" dirty="0" err="1" smtClean="0"/>
              <a:t>Lorem</a:t>
            </a:r>
            <a:r>
              <a:rPr lang="de-DE" noProof="0" dirty="0" smtClean="0"/>
              <a:t> </a:t>
            </a:r>
            <a:r>
              <a:rPr lang="de-DE" noProof="0" dirty="0" err="1" smtClean="0"/>
              <a:t>Ipsum</a:t>
            </a:r>
            <a:endParaRPr lang="de-DE" noProof="0" dirty="0" smtClean="0"/>
          </a:p>
        </p:txBody>
      </p:sp>
      <p:sp>
        <p:nvSpPr>
          <p:cNvPr id="17" name="Tabellenplatzhalter"/>
          <p:cNvSpPr>
            <a:spLocks noGrp="1"/>
          </p:cNvSpPr>
          <p:nvPr>
            <p:ph type="tbl" sz="quarter" idx="20" hasCustomPrompt="1"/>
          </p:nvPr>
        </p:nvSpPr>
        <p:spPr bwMode="ltGray">
          <a:xfrm>
            <a:off x="396000" y="2484000"/>
            <a:ext cx="11397600" cy="2700000"/>
          </a:xfrm>
          <a:solidFill>
            <a:schemeClr val="bg1">
              <a:lumMod val="85000"/>
              <a:lumOff val="15000"/>
            </a:schemeClr>
          </a:solidFill>
        </p:spPr>
        <p:txBody>
          <a:bodyPr/>
          <a:lstStyle>
            <a:lvl1pPr algn="ctr">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Tabelle einfügen</a:t>
            </a:r>
          </a:p>
        </p:txBody>
      </p:sp>
      <p:sp>
        <p:nvSpPr>
          <p:cNvPr id="19" name="Tabellenüberschrift"/>
          <p:cNvSpPr>
            <a:spLocks noGrp="1"/>
          </p:cNvSpPr>
          <p:nvPr>
            <p:ph type="body" sz="quarter" idx="21" hasCustomPrompt="1"/>
          </p:nvPr>
        </p:nvSpPr>
        <p:spPr>
          <a:xfrm>
            <a:off x="396000" y="1957137"/>
            <a:ext cx="11397600" cy="274864"/>
          </a:xfrm>
        </p:spPr>
        <p:txBody>
          <a:bodyPr/>
          <a:lstStyle>
            <a:lvl1pPr>
              <a:spcAft>
                <a:spcPts val="0"/>
              </a:spcAft>
              <a:defRPr b="1" baseline="0">
                <a:latin typeface="MB Corpo S Text Office" panose="020B0504050000000004" pitchFamily="34" charset="0"/>
              </a:defRPr>
            </a:lvl1pPr>
            <a:lvl2pPr marL="0" indent="0">
              <a:spcAft>
                <a:spcPts val="0"/>
              </a:spcAft>
              <a:buNone/>
              <a:defRPr sz="2000" b="1"/>
            </a:lvl2pPr>
            <a:lvl3pPr marL="0" indent="0">
              <a:spcAft>
                <a:spcPts val="0"/>
              </a:spcAft>
              <a:buNone/>
              <a:defRPr sz="2000" b="1"/>
            </a:lvl3pPr>
            <a:lvl4pPr marL="0" indent="0">
              <a:spcAft>
                <a:spcPts val="0"/>
              </a:spcAft>
              <a:buNone/>
              <a:defRPr sz="2000" b="1"/>
            </a:lvl4pPr>
            <a:lvl5pPr marL="0" indent="0">
              <a:spcAft>
                <a:spcPts val="0"/>
              </a:spcAft>
              <a:buNone/>
              <a:defRPr sz="2000" b="1"/>
            </a:lvl5pPr>
            <a:lvl6pPr marL="0" indent="0">
              <a:spcAft>
                <a:spcPts val="0"/>
              </a:spcAft>
              <a:buNone/>
              <a:defRPr sz="2000" b="1"/>
            </a:lvl6pPr>
            <a:lvl7pPr marL="0" indent="0">
              <a:spcAft>
                <a:spcPts val="0"/>
              </a:spcAft>
              <a:buNone/>
              <a:defRPr sz="2000" b="1"/>
            </a:lvl7pPr>
            <a:lvl8pPr marL="0" indent="0">
              <a:spcAft>
                <a:spcPts val="0"/>
              </a:spcAft>
              <a:buNone/>
              <a:defRPr sz="2000" b="1"/>
            </a:lvl8pPr>
            <a:lvl9pPr marL="0" indent="0">
              <a:spcAft>
                <a:spcPts val="0"/>
              </a:spcAft>
              <a:buNone/>
              <a:defRPr sz="2000" b="1"/>
            </a:lvl9pPr>
          </a:lstStyle>
          <a:p>
            <a:pPr lvl="0"/>
            <a:r>
              <a:rPr lang="de-DE" noProof="0" dirty="0"/>
              <a:t>Tabellenüberschrift in </a:t>
            </a:r>
            <a:r>
              <a:rPr lang="de-DE" noProof="0" dirty="0" smtClean="0"/>
              <a:t>Corpo S Text </a:t>
            </a:r>
            <a:r>
              <a:rPr lang="de-DE" noProof="0" dirty="0" err="1" smtClean="0"/>
              <a:t>Bold</a:t>
            </a:r>
            <a:r>
              <a:rPr lang="de-DE" noProof="0" dirty="0" smtClean="0"/>
              <a:t> in </a:t>
            </a:r>
            <a:r>
              <a:rPr lang="de-DE" noProof="0" dirty="0"/>
              <a:t>20 pt. </a:t>
            </a:r>
            <a:r>
              <a:rPr lang="de-DE" noProof="0" dirty="0" smtClean="0"/>
              <a:t>einfügen</a:t>
            </a:r>
            <a:endParaRPr lang="de-DE" noProof="0" dirty="0"/>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584394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Inhalt // eingerückt">
    <p:spTree>
      <p:nvGrpSpPr>
        <p:cNvPr id="1" name=""/>
        <p:cNvGrpSpPr/>
        <p:nvPr/>
      </p:nvGrpSpPr>
      <p:grpSpPr>
        <a:xfrm>
          <a:off x="0" y="0"/>
          <a:ext cx="0" cy="0"/>
          <a:chOff x="0" y="0"/>
          <a:chExt cx="0" cy="0"/>
        </a:xfrm>
      </p:grpSpPr>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6" name="Inhaltsplatzhalter"/>
          <p:cNvSpPr>
            <a:spLocks noGrp="1"/>
          </p:cNvSpPr>
          <p:nvPr>
            <p:ph sz="quarter" idx="20"/>
          </p:nvPr>
        </p:nvSpPr>
        <p:spPr>
          <a:xfrm>
            <a:off x="1485900" y="2249431"/>
            <a:ext cx="8505825" cy="3884669"/>
          </a:xfrm>
        </p:spPr>
        <p:txBody>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3" name="Folientitel"/>
          <p:cNvSpPr>
            <a:spLocks noGrp="1"/>
          </p:cNvSpPr>
          <p:nvPr>
            <p:ph type="title" hasCustomPrompt="1"/>
          </p:nvPr>
        </p:nvSpPr>
        <p:spPr>
          <a:xfrm>
            <a:off x="1486385" y="1070548"/>
            <a:ext cx="850534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5428542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Inhalt // zentriert">
    <p:spTree>
      <p:nvGrpSpPr>
        <p:cNvPr id="1" name=""/>
        <p:cNvGrpSpPr/>
        <p:nvPr/>
      </p:nvGrpSpPr>
      <p:grpSpPr>
        <a:xfrm>
          <a:off x="0" y="0"/>
          <a:ext cx="0" cy="0"/>
          <a:chOff x="0" y="0"/>
          <a:chExt cx="0" cy="0"/>
        </a:xfrm>
      </p:grpSpPr>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6" name="Inhaltsplatzhalter"/>
          <p:cNvSpPr>
            <a:spLocks noGrp="1"/>
          </p:cNvSpPr>
          <p:nvPr>
            <p:ph sz="quarter" idx="20"/>
          </p:nvPr>
        </p:nvSpPr>
        <p:spPr>
          <a:xfrm>
            <a:off x="1879554" y="1690388"/>
            <a:ext cx="8432892" cy="4709212"/>
          </a:xfrm>
        </p:spPr>
        <p:txBody>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3" name="Folientitel"/>
          <p:cNvSpPr>
            <a:spLocks noGrp="1"/>
          </p:cNvSpPr>
          <p:nvPr>
            <p:ph type="title" hasCustomPrompt="1"/>
          </p:nvPr>
        </p:nvSpPr>
        <p:spPr>
          <a:xfrm>
            <a:off x="1879554" y="465439"/>
            <a:ext cx="8432892"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3087126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nhalt Standard weiße box">
    <p:spTree>
      <p:nvGrpSpPr>
        <p:cNvPr id="1" name=""/>
        <p:cNvGrpSpPr/>
        <p:nvPr/>
      </p:nvGrpSpPr>
      <p:grpSpPr>
        <a:xfrm>
          <a:off x="0" y="0"/>
          <a:ext cx="0" cy="0"/>
          <a:chOff x="0" y="0"/>
          <a:chExt cx="0" cy="0"/>
        </a:xfrm>
      </p:grpSpPr>
      <p:sp>
        <p:nvSpPr>
          <p:cNvPr id="12"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Inhaltsplatzhalter"/>
          <p:cNvSpPr>
            <a:spLocks noGrp="1"/>
          </p:cNvSpPr>
          <p:nvPr>
            <p:ph sz="quarter" idx="14" hasCustomPrompt="1"/>
          </p:nvPr>
        </p:nvSpPr>
        <p:spPr bwMode="ltGray">
          <a:xfrm>
            <a:off x="395288" y="1511301"/>
            <a:ext cx="11399837" cy="4914900"/>
          </a:xfrm>
          <a:solidFill>
            <a:schemeClr val="bg1"/>
          </a:solidFill>
        </p:spPr>
        <p:txBody>
          <a:bodyPr lIns="72000"/>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de-DE" noProof="0" dirty="0"/>
              <a:t>Inhalt oder Text in </a:t>
            </a:r>
            <a:r>
              <a:rPr lang="de-DE" noProof="0" dirty="0" err="1" smtClean="0"/>
              <a:t>Corpo</a:t>
            </a:r>
            <a:r>
              <a:rPr lang="de-DE" noProof="0" dirty="0" smtClean="0"/>
              <a:t> S Text Light in </a:t>
            </a:r>
            <a:r>
              <a:rPr lang="de-DE" noProof="0" dirty="0"/>
              <a:t>20 pt. einfügen </a:t>
            </a:r>
            <a:r>
              <a:rPr lang="de-DE" noProof="0" dirty="0" smtClean="0"/>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81048213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genda 1">
    <p:spTree>
      <p:nvGrpSpPr>
        <p:cNvPr id="1" name=""/>
        <p:cNvGrpSpPr/>
        <p:nvPr/>
      </p:nvGrpSpPr>
      <p:grpSpPr>
        <a:xfrm>
          <a:off x="0" y="0"/>
          <a:ext cx="0" cy="0"/>
          <a:chOff x="0" y="0"/>
          <a:chExt cx="0" cy="0"/>
        </a:xfrm>
      </p:grpSpPr>
      <p:sp>
        <p:nvSpPr>
          <p:cNvPr id="1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3" name="Inhaltsplatzhalter"/>
          <p:cNvSpPr>
            <a:spLocks noGrp="1"/>
          </p:cNvSpPr>
          <p:nvPr>
            <p:ph sz="quarter" idx="14" hasCustomPrompt="1"/>
          </p:nvPr>
        </p:nvSpPr>
        <p:spPr>
          <a:xfrm>
            <a:off x="1427737" y="3127155"/>
            <a:ext cx="4643717" cy="2016345"/>
          </a:xfrm>
        </p:spPr>
        <p:txBody>
          <a:bodyPr/>
          <a:lstStyle>
            <a:lvl1pPr>
              <a:defRPr baseline="0"/>
            </a:lvl1pPr>
          </a:lstStyle>
          <a:p>
            <a:pPr lvl="0"/>
            <a:r>
              <a:rPr lang="de-DE" noProof="0" dirty="0"/>
              <a:t>Inhalt oder Text in </a:t>
            </a:r>
            <a:r>
              <a:rPr lang="de-DE" noProof="0" dirty="0" err="1" smtClean="0"/>
              <a:t>Corpo</a:t>
            </a:r>
            <a:r>
              <a:rPr lang="de-DE" noProof="0" dirty="0" smtClean="0"/>
              <a:t> S Text Light.</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a:t>
            </a:r>
            <a:r>
              <a:rPr lang="de-DE" noProof="0" dirty="0" smtClean="0"/>
              <a:t>Ebene</a:t>
            </a:r>
            <a:endParaRPr lang="de-DE" noProof="0" dirty="0"/>
          </a:p>
        </p:txBody>
      </p:sp>
      <p:sp>
        <p:nvSpPr>
          <p:cNvPr id="12" name="Folientitel"/>
          <p:cNvSpPr>
            <a:spLocks noGrp="1"/>
          </p:cNvSpPr>
          <p:nvPr>
            <p:ph type="title" hasCustomPrompt="1"/>
          </p:nvPr>
        </p:nvSpPr>
        <p:spPr>
          <a:xfrm>
            <a:off x="1427737" y="1509713"/>
            <a:ext cx="4643717" cy="1008360"/>
          </a:xfrm>
        </p:spPr>
        <p:txBody>
          <a:bodyPr/>
          <a:lstStyle>
            <a:lvl1pPr>
              <a:defRPr sz="4800" baseline="0"/>
            </a:lvl1pPr>
          </a:lstStyle>
          <a:p>
            <a:r>
              <a:rPr lang="de-DE" noProof="0" dirty="0" smtClean="0"/>
              <a:t>Agenda</a:t>
            </a:r>
            <a:endParaRPr lang="de-DE"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039316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Kapiteltrenner // Text auf Hintergrundbild">
    <p:spTree>
      <p:nvGrpSpPr>
        <p:cNvPr id="1" name=""/>
        <p:cNvGrpSpPr/>
        <p:nvPr/>
      </p:nvGrpSpPr>
      <p:grpSpPr>
        <a:xfrm>
          <a:off x="0" y="0"/>
          <a:ext cx="0" cy="0"/>
          <a:chOff x="0" y="0"/>
          <a:chExt cx="0" cy="0"/>
        </a:xfrm>
      </p:grpSpPr>
      <p:sp>
        <p:nvSpPr>
          <p:cNvPr id="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4" name="Bildplatzhalter"/>
          <p:cNvSpPr>
            <a:spLocks noGrp="1"/>
          </p:cNvSpPr>
          <p:nvPr>
            <p:ph type="pic" sz="quarter" idx="13"/>
          </p:nvPr>
        </p:nvSpPr>
        <p:spPr>
          <a:xfrm>
            <a:off x="0" y="0"/>
            <a:ext cx="12192000" cy="6858000"/>
          </a:xfr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r>
              <a:rPr lang="de-DE" dirty="0" smtClean="0"/>
              <a:t>Optionales Hintergrundbild einfügen</a:t>
            </a:r>
            <a:endParaRPr lang="de-DE" dirty="0"/>
          </a:p>
        </p:txBody>
      </p:sp>
      <p:sp>
        <p:nvSpPr>
          <p:cNvPr id="12" name="Textplatzhalter"/>
          <p:cNvSpPr>
            <a:spLocks noGrp="1"/>
          </p:cNvSpPr>
          <p:nvPr>
            <p:ph type="body" sz="quarter" idx="12" hasCustomPrompt="1"/>
          </p:nvPr>
        </p:nvSpPr>
        <p:spPr bwMode="white">
          <a:xfrm>
            <a:off x="398463" y="4643438"/>
            <a:ext cx="5802312" cy="1095375"/>
          </a:xfrm>
        </p:spPr>
        <p:txBody>
          <a:bodyPr/>
          <a:lstStyle>
            <a:lvl1pPr>
              <a:defRPr sz="1600">
                <a:solidFill>
                  <a:schemeClr val="bg1"/>
                </a:solidFill>
              </a:defRPr>
            </a:lvl1pPr>
            <a:lvl2pPr>
              <a:defRPr sz="1600"/>
            </a:lvl2pPr>
            <a:lvl3pPr>
              <a:defRPr sz="1600">
                <a:solidFill>
                  <a:schemeClr val="bg1"/>
                </a:solidFill>
              </a:defRPr>
            </a:lvl3pPr>
            <a:lvl4pPr>
              <a:defRPr sz="1600"/>
            </a:lvl4pPr>
            <a:lvl5pPr>
              <a:defRPr sz="1600"/>
            </a:lvl5pPr>
          </a:lstStyle>
          <a:p>
            <a:pPr lvl="0"/>
            <a:r>
              <a:rPr lang="de-DE" noProof="0" dirty="0" smtClean="0"/>
              <a:t>Inhalt oder Text in </a:t>
            </a:r>
            <a:r>
              <a:rPr lang="de-DE" noProof="0" dirty="0" err="1" smtClean="0"/>
              <a:t>Corpo</a:t>
            </a:r>
            <a:r>
              <a:rPr lang="de-DE" noProof="0" dirty="0" smtClean="0"/>
              <a:t> S Text Light in 20 </a:t>
            </a:r>
            <a:r>
              <a:rPr lang="de-DE" noProof="0" dirty="0" err="1" smtClean="0"/>
              <a:t>pt</a:t>
            </a:r>
            <a:r>
              <a:rPr lang="de-DE" noProof="0" dirty="0" smtClean="0"/>
              <a:t>. </a:t>
            </a:r>
          </a:p>
          <a:p>
            <a:pPr lvl="0"/>
            <a:r>
              <a:rPr lang="de-DE" dirty="0" smtClean="0"/>
              <a:t>Zweite Ebene</a:t>
            </a:r>
          </a:p>
          <a:p>
            <a:pPr lvl="2"/>
            <a:r>
              <a:rPr lang="de-DE" dirty="0" smtClean="0"/>
              <a:t>Dritte Ebene</a:t>
            </a:r>
          </a:p>
        </p:txBody>
      </p:sp>
      <p:sp>
        <p:nvSpPr>
          <p:cNvPr id="9" name="Folientitel"/>
          <p:cNvSpPr>
            <a:spLocks noGrp="1"/>
          </p:cNvSpPr>
          <p:nvPr>
            <p:ph type="title" hasCustomPrompt="1"/>
          </p:nvPr>
        </p:nvSpPr>
        <p:spPr bwMode="white">
          <a:xfrm>
            <a:off x="398464" y="3447420"/>
            <a:ext cx="5803088" cy="1008360"/>
          </a:xfrm>
        </p:spPr>
        <p:txBody>
          <a:bodyPr/>
          <a:lstStyle>
            <a:lvl1pPr>
              <a:defRPr sz="3600">
                <a:solidFill>
                  <a:schemeClr val="bg1"/>
                </a:solidFill>
              </a:defRPr>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endParaRPr lang="de-DE" dirty="0"/>
          </a:p>
        </p:txBody>
      </p:sp>
    </p:spTree>
    <p:extLst>
      <p:ext uri="{BB962C8B-B14F-4D97-AF65-F5344CB8AC3E}">
        <p14:creationId xmlns:p14="http://schemas.microsoft.com/office/powerpoint/2010/main" val="35211618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Kapiteltrenner // Schwarze Box auf Hintergrundbild">
    <p:spTree>
      <p:nvGrpSpPr>
        <p:cNvPr id="1" name=""/>
        <p:cNvGrpSpPr/>
        <p:nvPr/>
      </p:nvGrpSpPr>
      <p:grpSpPr>
        <a:xfrm>
          <a:off x="0" y="0"/>
          <a:ext cx="0" cy="0"/>
          <a:chOff x="0" y="0"/>
          <a:chExt cx="0" cy="0"/>
        </a:xfrm>
      </p:grpSpPr>
      <p:sp>
        <p:nvSpPr>
          <p:cNvPr id="1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2" name="Bildplatzhalter"/>
          <p:cNvSpPr>
            <a:spLocks noGrp="1"/>
          </p:cNvSpPr>
          <p:nvPr>
            <p:ph type="pic" sz="quarter" idx="10" hasCustomPrompt="1"/>
          </p:nvPr>
        </p:nvSpPr>
        <p:spPr bwMode="gray">
          <a:xfrm>
            <a:off x="1" y="1"/>
            <a:ext cx="12193200" cy="6858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 name="Schwarzer Hintergrund"/>
          <p:cNvSpPr/>
          <p:nvPr userDrawn="1"/>
        </p:nvSpPr>
        <p:spPr bwMode="ltGray">
          <a:xfrm rot="10800000">
            <a:off x="396000" y="360000"/>
            <a:ext cx="3873737" cy="3142158"/>
          </a:xfrm>
          <a:prstGeom prst="flowChartProcess">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 name="Textplatzhalter"/>
          <p:cNvSpPr>
            <a:spLocks noGrp="1"/>
          </p:cNvSpPr>
          <p:nvPr>
            <p:ph type="body" sz="quarter" idx="20" hasCustomPrompt="1"/>
          </p:nvPr>
        </p:nvSpPr>
        <p:spPr>
          <a:xfrm>
            <a:off x="862746" y="2271842"/>
            <a:ext cx="2889389" cy="899983"/>
          </a:xfrm>
        </p:spPr>
        <p:txBody>
          <a:bodyPr/>
          <a:lstStyle>
            <a:lvl1pPr>
              <a:defRPr sz="1600">
                <a:solidFill>
                  <a:schemeClr val="bg1"/>
                </a:solidFill>
              </a:defRPr>
            </a:lvl1pPr>
            <a:lvl2pPr>
              <a:defRPr sz="1600"/>
            </a:lvl2pPr>
            <a:lvl3pPr>
              <a:defRPr sz="1600"/>
            </a:lvl3pPr>
            <a:lvl4pPr>
              <a:defRPr sz="1600"/>
            </a:lvl4pPr>
            <a:lvl5pPr>
              <a:defRPr sz="1600"/>
            </a:lvl5pPr>
          </a:lstStyle>
          <a:p>
            <a:pPr lvl="0"/>
            <a:r>
              <a:rPr lang="de-DE" noProof="0" dirty="0" smtClean="0"/>
              <a:t>Inhalt oder Text in </a:t>
            </a:r>
            <a:r>
              <a:rPr lang="de-DE" noProof="0" dirty="0" err="1" smtClean="0"/>
              <a:t>Corpo</a:t>
            </a:r>
            <a:r>
              <a:rPr lang="de-DE" noProof="0" dirty="0" smtClean="0"/>
              <a:t> S Text Light in 20 </a:t>
            </a:r>
            <a:r>
              <a:rPr lang="de-DE" noProof="0" dirty="0" err="1" smtClean="0"/>
              <a:t>pt</a:t>
            </a:r>
            <a:r>
              <a:rPr lang="de-DE" noProof="0" dirty="0" smtClean="0"/>
              <a:t>. </a:t>
            </a:r>
            <a:endParaRPr lang="de-DE" dirty="0" smtClean="0"/>
          </a:p>
        </p:txBody>
      </p:sp>
      <p:sp>
        <p:nvSpPr>
          <p:cNvPr id="14" name="Folientitel"/>
          <p:cNvSpPr>
            <a:spLocks noGrp="1"/>
          </p:cNvSpPr>
          <p:nvPr>
            <p:ph type="title" hasCustomPrompt="1"/>
          </p:nvPr>
        </p:nvSpPr>
        <p:spPr bwMode="black">
          <a:xfrm>
            <a:off x="862746" y="790574"/>
            <a:ext cx="2889389" cy="1006364"/>
          </a:xfrm>
        </p:spPr>
        <p:txBody>
          <a:bodyPr/>
          <a:lstStyle>
            <a:lvl1pPr>
              <a:defRPr sz="3600">
                <a:solidFill>
                  <a:schemeClr val="bg1"/>
                </a:solidFill>
              </a:defRPr>
            </a:lvl1pPr>
          </a:lstStyle>
          <a:p>
            <a:r>
              <a:rPr lang="de-DE" noProof="0" dirty="0" smtClean="0"/>
              <a:t>Headline zweizeilig in 36pt. </a:t>
            </a:r>
            <a:endParaRPr lang="de-DE" dirty="0"/>
          </a:p>
        </p:txBody>
      </p:sp>
    </p:spTree>
    <p:extLst>
      <p:ext uri="{BB962C8B-B14F-4D97-AF65-F5344CB8AC3E}">
        <p14:creationId xmlns:p14="http://schemas.microsoft.com/office/powerpoint/2010/main" val="3049117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1" orient="horz" pos="228">
          <p15:clr>
            <a:srgbClr val="A4A3A4"/>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Kapiteltrenner // Schwarze Box auf Hintergrundvideo">
    <p:spTree>
      <p:nvGrpSpPr>
        <p:cNvPr id="1" name=""/>
        <p:cNvGrpSpPr/>
        <p:nvPr/>
      </p:nvGrpSpPr>
      <p:grpSpPr>
        <a:xfrm>
          <a:off x="0" y="0"/>
          <a:ext cx="0" cy="0"/>
          <a:chOff x="0" y="0"/>
          <a:chExt cx="0" cy="0"/>
        </a:xfrm>
      </p:grpSpPr>
      <p:sp>
        <p:nvSpPr>
          <p:cNvPr id="1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 name="Medienplatzhalter" title="Videoplatzhalter"/>
          <p:cNvSpPr>
            <a:spLocks noGrp="1"/>
          </p:cNvSpPr>
          <p:nvPr>
            <p:ph type="media" sz="quarter" idx="21"/>
          </p:nvPr>
        </p:nvSpPr>
        <p:spPr>
          <a:xfrm>
            <a:off x="0" y="0"/>
            <a:ext cx="12192000" cy="6858000"/>
          </a:xfrm>
          <a:solidFill>
            <a:srgbClr val="C8C8C8"/>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r>
              <a:rPr lang="de-DE" dirty="0" smtClean="0"/>
              <a:t>Video einfügen</a:t>
            </a:r>
            <a:endParaRPr lang="de-DE" dirty="0"/>
          </a:p>
        </p:txBody>
      </p:sp>
      <p:sp>
        <p:nvSpPr>
          <p:cNvPr id="10" name="Schwarzer Hintergrund"/>
          <p:cNvSpPr/>
          <p:nvPr userDrawn="1"/>
        </p:nvSpPr>
        <p:spPr bwMode="ltGray">
          <a:xfrm rot="10800000">
            <a:off x="396000" y="360000"/>
            <a:ext cx="3873737" cy="3142158"/>
          </a:xfrm>
          <a:prstGeom prst="flowChartProcess">
            <a:avLst/>
          </a:prstGeom>
          <a:solidFill>
            <a:srgbClr val="22222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6" name="Textplatzhalter"/>
          <p:cNvSpPr>
            <a:spLocks noGrp="1"/>
          </p:cNvSpPr>
          <p:nvPr>
            <p:ph type="body" sz="quarter" idx="20" hasCustomPrompt="1"/>
          </p:nvPr>
        </p:nvSpPr>
        <p:spPr bwMode="black">
          <a:xfrm>
            <a:off x="862746" y="2271842"/>
            <a:ext cx="2889389" cy="899983"/>
          </a:xfrm>
        </p:spPr>
        <p:txBody>
          <a:bodyPr/>
          <a:lstStyle>
            <a:lvl1pPr>
              <a:defRPr sz="1600">
                <a:solidFill>
                  <a:schemeClr val="bg1"/>
                </a:solidFill>
              </a:defRPr>
            </a:lvl1pPr>
            <a:lvl2pPr>
              <a:defRPr sz="1600"/>
            </a:lvl2pPr>
            <a:lvl3pPr>
              <a:defRPr sz="1600"/>
            </a:lvl3pPr>
            <a:lvl4pPr>
              <a:defRPr sz="1600"/>
            </a:lvl4pPr>
            <a:lvl5pPr>
              <a:defRPr sz="1600"/>
            </a:lvl5pPr>
          </a:lstStyle>
          <a:p>
            <a:pPr lvl="0"/>
            <a:r>
              <a:rPr lang="de-DE" noProof="0" dirty="0" smtClean="0"/>
              <a:t>Inhalt oder Text in </a:t>
            </a:r>
            <a:r>
              <a:rPr lang="de-DE" noProof="0" dirty="0" err="1" smtClean="0"/>
              <a:t>Corpo</a:t>
            </a:r>
            <a:r>
              <a:rPr lang="de-DE" noProof="0" dirty="0" smtClean="0"/>
              <a:t> S Text Light in 20 </a:t>
            </a:r>
            <a:r>
              <a:rPr lang="de-DE" noProof="0" dirty="0" err="1" smtClean="0"/>
              <a:t>pt</a:t>
            </a:r>
            <a:r>
              <a:rPr lang="de-DE" noProof="0" dirty="0" smtClean="0"/>
              <a:t>. </a:t>
            </a:r>
            <a:endParaRPr lang="de-DE" dirty="0" smtClean="0"/>
          </a:p>
        </p:txBody>
      </p:sp>
      <p:sp>
        <p:nvSpPr>
          <p:cNvPr id="14" name="Folientitel"/>
          <p:cNvSpPr>
            <a:spLocks noGrp="1"/>
          </p:cNvSpPr>
          <p:nvPr>
            <p:ph type="title" hasCustomPrompt="1"/>
          </p:nvPr>
        </p:nvSpPr>
        <p:spPr bwMode="black">
          <a:xfrm>
            <a:off x="862746" y="790574"/>
            <a:ext cx="2889389" cy="1006364"/>
          </a:xfrm>
        </p:spPr>
        <p:txBody>
          <a:bodyPr/>
          <a:lstStyle>
            <a:lvl1pPr>
              <a:defRPr sz="3600">
                <a:solidFill>
                  <a:schemeClr val="bg1"/>
                </a:solidFill>
              </a:defRPr>
            </a:lvl1pPr>
          </a:lstStyle>
          <a:p>
            <a:r>
              <a:rPr lang="de-DE" noProof="0" dirty="0" smtClean="0"/>
              <a:t>Headline zweizeilig in 36pt. </a:t>
            </a:r>
            <a:endParaRPr lang="de-DE" dirty="0"/>
          </a:p>
        </p:txBody>
      </p:sp>
    </p:spTree>
    <p:extLst>
      <p:ext uri="{BB962C8B-B14F-4D97-AF65-F5344CB8AC3E}">
        <p14:creationId xmlns:p14="http://schemas.microsoft.com/office/powerpoint/2010/main" val="12741720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1" orient="horz" pos="228">
          <p15:clr>
            <a:srgbClr val="A4A3A4"/>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Notebook">
    <p:spTree>
      <p:nvGrpSpPr>
        <p:cNvPr id="1" name=""/>
        <p:cNvGrpSpPr/>
        <p:nvPr/>
      </p:nvGrpSpPr>
      <p:grpSpPr>
        <a:xfrm>
          <a:off x="0" y="0"/>
          <a:ext cx="0" cy="0"/>
          <a:chOff x="0" y="0"/>
          <a:chExt cx="0" cy="0"/>
        </a:xfrm>
      </p:grpSpPr>
      <p:sp>
        <p:nvSpPr>
          <p:cNvPr id="2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Bildplatzhalter"/>
          <p:cNvSpPr>
            <a:spLocks noGrp="1"/>
          </p:cNvSpPr>
          <p:nvPr>
            <p:ph type="pic" sz="quarter" idx="10"/>
          </p:nvPr>
        </p:nvSpPr>
        <p:spPr bwMode="gray">
          <a:xfrm>
            <a:off x="5486400" y="1835150"/>
            <a:ext cx="5676900" cy="3584575"/>
          </a:xfrm>
          <a:prstGeom prst="rect">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smtClean="0"/>
          </a:p>
          <a:p>
            <a:endParaRPr lang="id-ID" dirty="0"/>
          </a:p>
        </p:txBody>
      </p:sp>
      <p:pic>
        <p:nvPicPr>
          <p:cNvPr id="16" name="Notebook"/>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89587" y="1654728"/>
            <a:ext cx="6070526" cy="4204401"/>
          </a:xfrm>
          <a:prstGeom prst="rect">
            <a:avLst/>
          </a:prstGeom>
        </p:spPr>
      </p:pic>
      <p:sp>
        <p:nvSpPr>
          <p:cNvPr id="11" name="Textplatzhalter"/>
          <p:cNvSpPr>
            <a:spLocks noGrp="1"/>
          </p:cNvSpPr>
          <p:nvPr>
            <p:ph type="body" sz="quarter" idx="20" hasCustomPrompt="1"/>
          </p:nvPr>
        </p:nvSpPr>
        <p:spPr>
          <a:xfrm>
            <a:off x="396000" y="3143250"/>
            <a:ext cx="3918825" cy="2781300"/>
          </a:xfrm>
        </p:spPr>
        <p:txBody>
          <a:bodyPr/>
          <a:lstStyle>
            <a:lvl1pPr>
              <a:defRPr b="0" baseline="0">
                <a:latin typeface="+mn-lt"/>
              </a:defRPr>
            </a:lvl1pPr>
          </a:lstStyle>
          <a:p>
            <a:pPr lvl="0"/>
            <a:r>
              <a:rPr lang="de-DE" dirty="0" smtClean="0"/>
              <a:t>Fließtext in </a:t>
            </a:r>
            <a:r>
              <a:rPr lang="de-DE" dirty="0" err="1" smtClean="0"/>
              <a:t>Corpo</a:t>
            </a:r>
            <a:r>
              <a:rPr lang="de-DE" dirty="0" smtClean="0"/>
              <a:t> S Text Light 20pt.</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0" name="Folientitel"/>
          <p:cNvSpPr>
            <a:spLocks noGrp="1"/>
          </p:cNvSpPr>
          <p:nvPr>
            <p:ph type="title" hasCustomPrompt="1"/>
          </p:nvPr>
        </p:nvSpPr>
        <p:spPr>
          <a:xfrm>
            <a:off x="396001" y="1507329"/>
            <a:ext cx="3918824" cy="1561935"/>
          </a:xfrm>
        </p:spPr>
        <p:txBody>
          <a:bodyPr/>
          <a:lstStyle>
            <a:lvl1pPr>
              <a:defRPr sz="4800"/>
            </a:lvl1pPr>
          </a:lstStyle>
          <a:p>
            <a:r>
              <a:rPr lang="en-US" noProof="0" dirty="0" err="1" smtClean="0"/>
              <a:t>Überschrift</a:t>
            </a:r>
            <a:r>
              <a:rPr lang="en-US" noProof="0" dirty="0" smtClean="0"/>
              <a:t> </a:t>
            </a:r>
            <a:r>
              <a:rPr lang="en-US" noProof="0" dirty="0" err="1" smtClean="0"/>
              <a:t>zweizeilig</a:t>
            </a:r>
            <a:r>
              <a:rPr lang="en-US" noProof="0" dirty="0" smtClean="0"/>
              <a:t> 48pt.</a:t>
            </a:r>
            <a:endParaRPr lang="en-US" noProof="0" dirty="0"/>
          </a:p>
        </p:txBody>
      </p:sp>
      <p:sp>
        <p:nvSpPr>
          <p:cNvPr id="15"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11530409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5" orient="horz" pos="4125">
          <p15:clr>
            <a:srgbClr val="A4A3A4"/>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Zwei Notebooks">
    <p:spTree>
      <p:nvGrpSpPr>
        <p:cNvPr id="1" name=""/>
        <p:cNvGrpSpPr/>
        <p:nvPr/>
      </p:nvGrpSpPr>
      <p:grpSpPr>
        <a:xfrm>
          <a:off x="0" y="0"/>
          <a:ext cx="0" cy="0"/>
          <a:chOff x="0" y="0"/>
          <a:chExt cx="0" cy="0"/>
        </a:xfrm>
      </p:grpSpPr>
      <p:sp>
        <p:nvSpPr>
          <p:cNvPr id="17"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8"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1" name="Bildplatzhalter"/>
          <p:cNvSpPr>
            <a:spLocks noGrp="1"/>
          </p:cNvSpPr>
          <p:nvPr>
            <p:ph type="pic" sz="quarter" idx="20"/>
          </p:nvPr>
        </p:nvSpPr>
        <p:spPr bwMode="gray">
          <a:xfrm>
            <a:off x="7217225" y="1524000"/>
            <a:ext cx="4086683" cy="2603499"/>
          </a:xfrm>
          <a:prstGeom prst="rect">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smtClean="0"/>
          </a:p>
          <a:p>
            <a:endParaRPr lang="id-ID" dirty="0"/>
          </a:p>
        </p:txBody>
      </p:sp>
      <p:pic>
        <p:nvPicPr>
          <p:cNvPr id="26" name="Notebook"/>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76750" y="1365710"/>
            <a:ext cx="4376605" cy="3031204"/>
          </a:xfrm>
          <a:prstGeom prst="rect">
            <a:avLst/>
          </a:prstGeom>
        </p:spPr>
      </p:pic>
      <p:sp>
        <p:nvSpPr>
          <p:cNvPr id="20" name="Bildplatzhalter"/>
          <p:cNvSpPr>
            <a:spLocks noGrp="1"/>
          </p:cNvSpPr>
          <p:nvPr>
            <p:ph type="pic" sz="quarter" idx="11"/>
          </p:nvPr>
        </p:nvSpPr>
        <p:spPr bwMode="gray">
          <a:xfrm>
            <a:off x="894892" y="1524000"/>
            <a:ext cx="4086683" cy="2603499"/>
          </a:xfrm>
          <a:prstGeom prst="rect">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a:p>
        </p:txBody>
      </p:sp>
      <p:pic>
        <p:nvPicPr>
          <p:cNvPr id="27" name="Notebook"/>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930" y="1365710"/>
            <a:ext cx="4376605" cy="3031204"/>
          </a:xfrm>
          <a:prstGeom prst="rect">
            <a:avLst/>
          </a:prstGeom>
        </p:spPr>
      </p:pic>
      <p:sp>
        <p:nvSpPr>
          <p:cNvPr id="22" name="Textplatzhalter"/>
          <p:cNvSpPr>
            <a:spLocks noGrp="1"/>
          </p:cNvSpPr>
          <p:nvPr>
            <p:ph type="body" sz="quarter" idx="21" hasCustomPrompt="1"/>
          </p:nvPr>
        </p:nvSpPr>
        <p:spPr>
          <a:xfrm>
            <a:off x="1161027" y="4867275"/>
            <a:ext cx="3554412" cy="1147763"/>
          </a:xfrm>
        </p:spPr>
        <p:txBody>
          <a:bodyPr/>
          <a:lstStyle>
            <a:lvl1pPr>
              <a:defRPr sz="1600">
                <a:latin typeface="+mn-lt"/>
              </a:defRPr>
            </a:lvl1pPr>
            <a:lvl2pPr>
              <a:defRPr sz="1600">
                <a:latin typeface="+mn-lt"/>
              </a:defRPr>
            </a:lvl2pPr>
            <a:lvl3pPr>
              <a:defRPr sz="1600" baseline="0">
                <a:latin typeface="+mn-lt"/>
              </a:defRPr>
            </a:lvl3pPr>
            <a:lvl4pPr>
              <a:defRPr sz="1600">
                <a:latin typeface="+mn-lt"/>
              </a:defRPr>
            </a:lvl4pPr>
            <a:lvl5pPr>
              <a:defRPr sz="1600">
                <a:latin typeface="+mn-lt"/>
              </a:defRPr>
            </a:lvl5pPr>
          </a:lstStyle>
          <a:p>
            <a:pPr lvl="0"/>
            <a:r>
              <a:rPr lang="de-DE" dirty="0" smtClean="0"/>
              <a:t>Fließtext in </a:t>
            </a:r>
            <a:r>
              <a:rPr lang="de-DE" dirty="0" err="1" smtClean="0"/>
              <a:t>Corpo</a:t>
            </a:r>
            <a:r>
              <a:rPr lang="de-DE" dirty="0" smtClean="0"/>
              <a:t> S Text Light</a:t>
            </a:r>
          </a:p>
          <a:p>
            <a:pPr lvl="1"/>
            <a:r>
              <a:rPr lang="de-DE" dirty="0" smtClean="0"/>
              <a:t>Zweite Ebene</a:t>
            </a:r>
          </a:p>
          <a:p>
            <a:pPr lvl="2"/>
            <a:r>
              <a:rPr lang="de-DE" dirty="0" smtClean="0"/>
              <a:t>Dritte Ebene</a:t>
            </a:r>
            <a:endParaRPr lang="de-DE" dirty="0"/>
          </a:p>
        </p:txBody>
      </p:sp>
      <p:sp>
        <p:nvSpPr>
          <p:cNvPr id="23" name="Textplatzhalter"/>
          <p:cNvSpPr>
            <a:spLocks noGrp="1"/>
          </p:cNvSpPr>
          <p:nvPr>
            <p:ph type="body" sz="quarter" idx="22" hasCustomPrompt="1"/>
          </p:nvPr>
        </p:nvSpPr>
        <p:spPr>
          <a:xfrm>
            <a:off x="7483360" y="4867275"/>
            <a:ext cx="3554412" cy="1147763"/>
          </a:xfrm>
        </p:spPr>
        <p:txBody>
          <a:bodyPr/>
          <a:lstStyle>
            <a:lvl1pPr>
              <a:defRPr sz="1600">
                <a:latin typeface="+mn-lt"/>
              </a:defRPr>
            </a:lvl1pPr>
            <a:lvl2pPr>
              <a:defRPr sz="1600">
                <a:latin typeface="+mn-lt"/>
              </a:defRPr>
            </a:lvl2pPr>
            <a:lvl3pPr>
              <a:defRPr sz="1600" baseline="0">
                <a:latin typeface="+mn-lt"/>
              </a:defRPr>
            </a:lvl3pPr>
            <a:lvl4pPr>
              <a:defRPr sz="1600">
                <a:latin typeface="+mn-lt"/>
              </a:defRPr>
            </a:lvl4pPr>
            <a:lvl5pPr>
              <a:defRPr sz="1600">
                <a:latin typeface="+mn-lt"/>
              </a:defRPr>
            </a:lvl5pPr>
          </a:lstStyle>
          <a:p>
            <a:pPr lvl="0"/>
            <a:r>
              <a:rPr lang="de-DE" dirty="0" smtClean="0"/>
              <a:t>Fließtext in </a:t>
            </a:r>
            <a:r>
              <a:rPr lang="de-DE" dirty="0" err="1" smtClean="0"/>
              <a:t>Corpo</a:t>
            </a:r>
            <a:r>
              <a:rPr lang="de-DE" dirty="0" smtClean="0"/>
              <a:t> S Text Light</a:t>
            </a:r>
          </a:p>
          <a:p>
            <a:pPr lvl="1"/>
            <a:r>
              <a:rPr lang="de-DE" dirty="0" smtClean="0"/>
              <a:t>Zweite Ebene</a:t>
            </a:r>
          </a:p>
          <a:p>
            <a:pPr lvl="2"/>
            <a:r>
              <a:rPr lang="de-DE" dirty="0" smtClean="0"/>
              <a:t>Dritte Ebene</a:t>
            </a:r>
            <a:endParaRPr lang="de-DE" dirty="0"/>
          </a:p>
        </p:txBody>
      </p:sp>
      <p:sp>
        <p:nvSpPr>
          <p:cNvPr id="10" name="Folientitel"/>
          <p:cNvSpPr>
            <a:spLocks noGrp="1"/>
          </p:cNvSpPr>
          <p:nvPr>
            <p:ph type="title" hasCustomPrompt="1"/>
          </p:nvPr>
        </p:nvSpPr>
        <p:spPr>
          <a:xfrm>
            <a:off x="395289" y="368300"/>
            <a:ext cx="11396661" cy="527050"/>
          </a:xfrm>
        </p:spPr>
        <p:txBody>
          <a:bodyPr/>
          <a:lstStyle>
            <a:lvl1pPr>
              <a:defRPr sz="3600" baseline="0"/>
            </a:lvl1pPr>
          </a:lstStyle>
          <a:p>
            <a:r>
              <a:rPr lang="de-DE" noProof="0" dirty="0"/>
              <a:t>Headline </a:t>
            </a:r>
            <a:r>
              <a:rPr lang="de-DE" noProof="0" dirty="0" smtClean="0"/>
              <a:t>einzeilig in </a:t>
            </a:r>
            <a:r>
              <a:rPr lang="de-DE" noProof="0" dirty="0" err="1" smtClean="0"/>
              <a:t>Corpo</a:t>
            </a:r>
            <a:r>
              <a:rPr lang="de-DE" noProof="0" dirty="0" smtClean="0"/>
              <a:t> A Title Condensed in 36 </a:t>
            </a:r>
            <a:r>
              <a:rPr lang="de-DE" noProof="0" dirty="0"/>
              <a:t>pt. </a:t>
            </a:r>
          </a:p>
        </p:txBody>
      </p:sp>
      <p:sp>
        <p:nvSpPr>
          <p:cNvPr id="2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7993964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martphone">
    <p:spTree>
      <p:nvGrpSpPr>
        <p:cNvPr id="1" name=""/>
        <p:cNvGrpSpPr/>
        <p:nvPr/>
      </p:nvGrpSpPr>
      <p:grpSpPr>
        <a:xfrm>
          <a:off x="0" y="0"/>
          <a:ext cx="0" cy="0"/>
          <a:chOff x="0" y="0"/>
          <a:chExt cx="0" cy="0"/>
        </a:xfrm>
      </p:grpSpPr>
      <p:sp>
        <p:nvSpPr>
          <p:cNvPr id="11"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pic>
        <p:nvPicPr>
          <p:cNvPr id="3" name="Smart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43817" y="259217"/>
            <a:ext cx="2964442" cy="6168571"/>
          </a:xfrm>
          <a:prstGeom prst="rect">
            <a:avLst/>
          </a:prstGeom>
        </p:spPr>
      </p:pic>
      <p:sp>
        <p:nvSpPr>
          <p:cNvPr id="12" name="Bildplatzhalter"/>
          <p:cNvSpPr>
            <a:spLocks noGrp="1"/>
          </p:cNvSpPr>
          <p:nvPr>
            <p:ph type="pic" sz="quarter" idx="12"/>
          </p:nvPr>
        </p:nvSpPr>
        <p:spPr bwMode="gray">
          <a:xfrm>
            <a:off x="7340150" y="700313"/>
            <a:ext cx="2771775" cy="5329012"/>
          </a:xfrm>
          <a:prstGeom prst="roundRect">
            <a:avLst>
              <a:gd name="adj" fmla="val 4296"/>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a:p>
        </p:txBody>
      </p:sp>
      <p:sp>
        <p:nvSpPr>
          <p:cNvPr id="10" name="Textplatzhalter"/>
          <p:cNvSpPr>
            <a:spLocks noGrp="1"/>
          </p:cNvSpPr>
          <p:nvPr>
            <p:ph type="body" sz="quarter" idx="20" hasCustomPrompt="1"/>
          </p:nvPr>
        </p:nvSpPr>
        <p:spPr>
          <a:xfrm>
            <a:off x="396000" y="3143250"/>
            <a:ext cx="3918825" cy="2781300"/>
          </a:xfrm>
        </p:spPr>
        <p:txBody>
          <a:bodyPr/>
          <a:lstStyle>
            <a:lvl1pPr>
              <a:defRPr b="0" baseline="0">
                <a:latin typeface="+mn-lt"/>
              </a:defRPr>
            </a:lvl1pPr>
          </a:lstStyle>
          <a:p>
            <a:pPr lvl="0"/>
            <a:r>
              <a:rPr lang="de-DE" dirty="0" smtClean="0"/>
              <a:t>Fließtext in </a:t>
            </a:r>
            <a:r>
              <a:rPr lang="de-DE" dirty="0" err="1" smtClean="0"/>
              <a:t>Corpo</a:t>
            </a:r>
            <a:r>
              <a:rPr lang="de-DE" dirty="0" smtClean="0"/>
              <a:t> S Text Light 20pt.</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9" name="Folientitel"/>
          <p:cNvSpPr>
            <a:spLocks noGrp="1"/>
          </p:cNvSpPr>
          <p:nvPr>
            <p:ph type="title" hasCustomPrompt="1"/>
          </p:nvPr>
        </p:nvSpPr>
        <p:spPr>
          <a:xfrm>
            <a:off x="396001" y="1507329"/>
            <a:ext cx="3918824" cy="1561935"/>
          </a:xfrm>
        </p:spPr>
        <p:txBody>
          <a:bodyPr/>
          <a:lstStyle>
            <a:lvl1pPr>
              <a:defRPr sz="4800"/>
            </a:lvl1pPr>
          </a:lstStyle>
          <a:p>
            <a:r>
              <a:rPr lang="en-US" noProof="0" dirty="0" err="1" smtClean="0"/>
              <a:t>Überschrift</a:t>
            </a:r>
            <a:r>
              <a:rPr lang="en-US" noProof="0" dirty="0" smtClean="0"/>
              <a:t> </a:t>
            </a:r>
            <a:r>
              <a:rPr lang="en-US" noProof="0" dirty="0" err="1" smtClean="0"/>
              <a:t>zweizeilig</a:t>
            </a:r>
            <a:r>
              <a:rPr lang="en-US" noProof="0" dirty="0" smtClean="0"/>
              <a:t> 48pt.</a:t>
            </a:r>
            <a:endParaRPr lang="en-US" noProof="0" dirty="0"/>
          </a:p>
        </p:txBody>
      </p:sp>
      <p:sp>
        <p:nvSpPr>
          <p:cNvPr id="1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9592218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Zwei Smartphones">
    <p:spTree>
      <p:nvGrpSpPr>
        <p:cNvPr id="1" name=""/>
        <p:cNvGrpSpPr/>
        <p:nvPr/>
      </p:nvGrpSpPr>
      <p:grpSpPr>
        <a:xfrm>
          <a:off x="0" y="0"/>
          <a:ext cx="0" cy="0"/>
          <a:chOff x="0" y="0"/>
          <a:chExt cx="0" cy="0"/>
        </a:xfrm>
      </p:grpSpPr>
      <p:pic>
        <p:nvPicPr>
          <p:cNvPr id="15" name="Smart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86281" y="227980"/>
            <a:ext cx="3138295" cy="6534560"/>
          </a:xfrm>
          <a:prstGeom prst="rect">
            <a:avLst/>
          </a:prstGeom>
        </p:spPr>
      </p:pic>
      <p:sp>
        <p:nvSpPr>
          <p:cNvPr id="16" name="Bildplatzhalter"/>
          <p:cNvSpPr>
            <a:spLocks noGrp="1"/>
          </p:cNvSpPr>
          <p:nvPr>
            <p:ph type="pic" sz="quarter" idx="18"/>
          </p:nvPr>
        </p:nvSpPr>
        <p:spPr bwMode="gray">
          <a:xfrm>
            <a:off x="6672943" y="690563"/>
            <a:ext cx="2957513" cy="5643562"/>
          </a:xfrm>
          <a:prstGeom prst="roundRect">
            <a:avLst>
              <a:gd name="adj" fmla="val 4296"/>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a:p>
        </p:txBody>
      </p:sp>
      <p:pic>
        <p:nvPicPr>
          <p:cNvPr id="9" name="Smartphon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27938" y="227980"/>
            <a:ext cx="3138295" cy="6534560"/>
          </a:xfrm>
          <a:prstGeom prst="rect">
            <a:avLst/>
          </a:prstGeom>
        </p:spPr>
      </p:pic>
      <p:sp>
        <p:nvSpPr>
          <p:cNvPr id="14" name="Bildplatzhalter"/>
          <p:cNvSpPr>
            <a:spLocks noGrp="1"/>
          </p:cNvSpPr>
          <p:nvPr>
            <p:ph type="pic" sz="quarter" idx="17"/>
          </p:nvPr>
        </p:nvSpPr>
        <p:spPr bwMode="gray">
          <a:xfrm>
            <a:off x="2514600" y="690563"/>
            <a:ext cx="2957513" cy="5643562"/>
          </a:xfrm>
          <a:prstGeom prst="roundRect">
            <a:avLst>
              <a:gd name="adj" fmla="val 4296"/>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a:p>
        </p:txBody>
      </p:sp>
      <p:sp>
        <p:nvSpPr>
          <p:cNvPr id="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1" name="Folientitel"/>
          <p:cNvSpPr>
            <a:spLocks noGrp="1"/>
          </p:cNvSpPr>
          <p:nvPr>
            <p:ph type="title" hasCustomPrompt="1"/>
          </p:nvPr>
        </p:nvSpPr>
        <p:spPr>
          <a:xfrm>
            <a:off x="396000" y="4138073"/>
            <a:ext cx="2987219" cy="1006364"/>
          </a:xfrm>
        </p:spPr>
        <p:txBody>
          <a:bodyPr/>
          <a:lstStyle>
            <a:lvl1pPr>
              <a:defRPr sz="3600"/>
            </a:lvl1pPr>
          </a:lstStyle>
          <a:p>
            <a:r>
              <a:rPr lang="de-DE" noProof="0" dirty="0" smtClean="0"/>
              <a:t>Headline zweizeilig in 36pt. </a:t>
            </a:r>
            <a:endParaRPr lang="de-DE" dirty="0"/>
          </a:p>
        </p:txBody>
      </p:sp>
    </p:spTree>
    <p:extLst>
      <p:ext uri="{BB962C8B-B14F-4D97-AF65-F5344CB8AC3E}">
        <p14:creationId xmlns:p14="http://schemas.microsoft.com/office/powerpoint/2010/main" val="23604391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2" pos="7433">
          <p15:clr>
            <a:srgbClr val="A4A3A4"/>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Drei Smartphones">
    <p:spTree>
      <p:nvGrpSpPr>
        <p:cNvPr id="1" name=""/>
        <p:cNvGrpSpPr/>
        <p:nvPr/>
      </p:nvGrpSpPr>
      <p:grpSpPr>
        <a:xfrm>
          <a:off x="0" y="0"/>
          <a:ext cx="0" cy="0"/>
          <a:chOff x="0" y="0"/>
          <a:chExt cx="0" cy="0"/>
        </a:xfrm>
      </p:grpSpPr>
      <p:sp>
        <p:nvSpPr>
          <p:cNvPr id="13"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23"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pic>
        <p:nvPicPr>
          <p:cNvPr id="20" name="Smartphone 3" descr="Mockup eines weißen Smartphones. Es dient der Präsentation von Smartphone-App-Inhalten." title="Weißes Smartphone Mockup"/>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375868" y="1512888"/>
            <a:ext cx="2108132" cy="4386714"/>
          </a:xfrm>
          <a:prstGeom prst="rect">
            <a:avLst/>
          </a:prstGeom>
        </p:spPr>
      </p:pic>
      <p:sp>
        <p:nvSpPr>
          <p:cNvPr id="21" name="Smartphone-Inhalt 3"/>
          <p:cNvSpPr>
            <a:spLocks noGrp="1"/>
          </p:cNvSpPr>
          <p:nvPr>
            <p:ph type="pic" sz="quarter" idx="21"/>
          </p:nvPr>
        </p:nvSpPr>
        <p:spPr bwMode="gray">
          <a:xfrm>
            <a:off x="9439841" y="1822901"/>
            <a:ext cx="1981201" cy="3786188"/>
          </a:xfrm>
          <a:prstGeom prst="roundRect">
            <a:avLst>
              <a:gd name="adj" fmla="val 4296"/>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a:p>
        </p:txBody>
      </p:sp>
      <p:pic>
        <p:nvPicPr>
          <p:cNvPr id="14" name="Smartphone 2" descr="Mockup eines weißen Smartphones. Es dient der Präsentation von Smartphone-App-Inhalten." title="Weißes Smartphone Mockup"/>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027557" y="1512888"/>
            <a:ext cx="2108132" cy="4386714"/>
          </a:xfrm>
          <a:prstGeom prst="rect">
            <a:avLst/>
          </a:prstGeom>
        </p:spPr>
      </p:pic>
      <p:sp>
        <p:nvSpPr>
          <p:cNvPr id="19" name="Smartphone-Inhalt 2"/>
          <p:cNvSpPr>
            <a:spLocks noGrp="1"/>
          </p:cNvSpPr>
          <p:nvPr>
            <p:ph type="pic" sz="quarter" idx="20"/>
          </p:nvPr>
        </p:nvSpPr>
        <p:spPr bwMode="gray">
          <a:xfrm>
            <a:off x="7091530" y="1822901"/>
            <a:ext cx="1981201" cy="3786188"/>
          </a:xfrm>
          <a:prstGeom prst="roundRect">
            <a:avLst>
              <a:gd name="adj" fmla="val 4296"/>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a:p>
        </p:txBody>
      </p:sp>
      <p:pic>
        <p:nvPicPr>
          <p:cNvPr id="17" name="Smartphone 1" descr="Mockup eines weißen Smartphones. Es dient der Präsentation von Smartphone-App-Inhalten." title="Weißes Smartphone Mockup"/>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80621" y="1512888"/>
            <a:ext cx="2108132" cy="4386714"/>
          </a:xfrm>
          <a:prstGeom prst="rect">
            <a:avLst/>
          </a:prstGeom>
        </p:spPr>
      </p:pic>
      <p:sp>
        <p:nvSpPr>
          <p:cNvPr id="18" name="Smartphone-Inhalt 1"/>
          <p:cNvSpPr>
            <a:spLocks noGrp="1"/>
          </p:cNvSpPr>
          <p:nvPr>
            <p:ph type="pic" sz="quarter" idx="19"/>
          </p:nvPr>
        </p:nvSpPr>
        <p:spPr bwMode="gray">
          <a:xfrm>
            <a:off x="4744594" y="1822901"/>
            <a:ext cx="1981201" cy="3786188"/>
          </a:xfrm>
          <a:prstGeom prst="roundRect">
            <a:avLst>
              <a:gd name="adj" fmla="val 4296"/>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smtClean="0"/>
          </a:p>
        </p:txBody>
      </p:sp>
      <p:sp>
        <p:nvSpPr>
          <p:cNvPr id="12" name="Textplatzhalter"/>
          <p:cNvSpPr>
            <a:spLocks noGrp="1"/>
          </p:cNvSpPr>
          <p:nvPr>
            <p:ph type="body" sz="quarter" idx="22" hasCustomPrompt="1"/>
          </p:nvPr>
        </p:nvSpPr>
        <p:spPr>
          <a:xfrm>
            <a:off x="396000" y="3143250"/>
            <a:ext cx="3918825" cy="2781300"/>
          </a:xfrm>
        </p:spPr>
        <p:txBody>
          <a:bodyPr/>
          <a:lstStyle>
            <a:lvl1pPr>
              <a:defRPr b="0" baseline="0">
                <a:latin typeface="+mn-lt"/>
              </a:defRPr>
            </a:lvl1pPr>
          </a:lstStyle>
          <a:p>
            <a:pPr lvl="0"/>
            <a:r>
              <a:rPr lang="de-DE" noProof="0" dirty="0" smtClean="0"/>
              <a:t>Fließtext in Corpo S Text Light 20pt.</a:t>
            </a:r>
          </a:p>
          <a:p>
            <a:pPr lvl="1"/>
            <a:r>
              <a:rPr lang="de-DE" noProof="0" dirty="0" smtClean="0"/>
              <a:t>Zweite Ebene</a:t>
            </a:r>
          </a:p>
          <a:p>
            <a:pPr lvl="2"/>
            <a:r>
              <a:rPr lang="de-DE" noProof="0" dirty="0" smtClean="0"/>
              <a:t>Dritte Ebene</a:t>
            </a:r>
          </a:p>
          <a:p>
            <a:pPr lvl="3"/>
            <a:r>
              <a:rPr lang="de-DE" noProof="0" dirty="0" smtClean="0"/>
              <a:t>Vierte Ebene</a:t>
            </a:r>
          </a:p>
          <a:p>
            <a:pPr lvl="4"/>
            <a:r>
              <a:rPr lang="de-DE" noProof="0" dirty="0" smtClean="0"/>
              <a:t>Fünfte Ebene</a:t>
            </a:r>
            <a:endParaRPr lang="de-DE" noProof="0" dirty="0"/>
          </a:p>
        </p:txBody>
      </p:sp>
      <p:sp>
        <p:nvSpPr>
          <p:cNvPr id="11" name="Folientitel"/>
          <p:cNvSpPr>
            <a:spLocks noGrp="1"/>
          </p:cNvSpPr>
          <p:nvPr>
            <p:ph type="title" hasCustomPrompt="1"/>
          </p:nvPr>
        </p:nvSpPr>
        <p:spPr>
          <a:xfrm>
            <a:off x="396000" y="1507329"/>
            <a:ext cx="3918824" cy="1561935"/>
          </a:xfrm>
        </p:spPr>
        <p:txBody>
          <a:bodyPr/>
          <a:lstStyle>
            <a:lvl1pPr>
              <a:defRPr sz="4800"/>
            </a:lvl1pPr>
          </a:lstStyle>
          <a:p>
            <a:r>
              <a:rPr lang="de-DE" noProof="0" dirty="0" smtClean="0"/>
              <a:t>Überschrift zweizeilig 48pt.</a:t>
            </a:r>
            <a:endParaRPr lang="de-DE" noProof="0" dirty="0"/>
          </a:p>
        </p:txBody>
      </p:sp>
      <p:sp>
        <p:nvSpPr>
          <p:cNvPr id="2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204807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ablet">
    <p:spTree>
      <p:nvGrpSpPr>
        <p:cNvPr id="1" name=""/>
        <p:cNvGrpSpPr/>
        <p:nvPr/>
      </p:nvGrpSpPr>
      <p:grpSpPr>
        <a:xfrm>
          <a:off x="0" y="0"/>
          <a:ext cx="0" cy="0"/>
          <a:chOff x="0" y="0"/>
          <a:chExt cx="0" cy="0"/>
        </a:xfrm>
      </p:grpSpPr>
      <p:sp>
        <p:nvSpPr>
          <p:cNvPr id="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3"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pic>
        <p:nvPicPr>
          <p:cNvPr id="2" name="Tablet"/>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3645228" y="-290435"/>
            <a:ext cx="5673044" cy="7648188"/>
          </a:xfrm>
          <a:prstGeom prst="rect">
            <a:avLst/>
          </a:prstGeom>
        </p:spPr>
      </p:pic>
      <p:sp>
        <p:nvSpPr>
          <p:cNvPr id="4" name="Bildplatzhalter"/>
          <p:cNvSpPr>
            <a:spLocks noGrp="1"/>
          </p:cNvSpPr>
          <p:nvPr>
            <p:ph type="pic" sz="quarter" idx="12"/>
          </p:nvPr>
        </p:nvSpPr>
        <p:spPr bwMode="ltGray">
          <a:xfrm>
            <a:off x="3228975" y="923925"/>
            <a:ext cx="6505575" cy="5238749"/>
          </a:xfrm>
          <a:prstGeom prst="rect">
            <a:avLst/>
          </a:prstGeom>
          <a:solidFill>
            <a:srgbClr val="9F0002"/>
          </a:solidFill>
          <a:effectLst/>
        </p:spPr>
        <p:txBody>
          <a:bodyPr/>
          <a:lstStyle>
            <a:lvl1pPr algn="ctr">
              <a:defRPr/>
            </a:lvl1pPr>
          </a:lstStyle>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a:p>
        </p:txBody>
      </p:sp>
      <p:sp>
        <p:nvSpPr>
          <p:cNvPr id="7"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2" name="Folientitel"/>
          <p:cNvSpPr>
            <a:spLocks noGrp="1"/>
          </p:cNvSpPr>
          <p:nvPr>
            <p:ph type="title" hasCustomPrompt="1"/>
          </p:nvPr>
        </p:nvSpPr>
        <p:spPr>
          <a:xfrm>
            <a:off x="396000" y="4138073"/>
            <a:ext cx="4871325" cy="538702"/>
          </a:xfrm>
        </p:spPr>
        <p:txBody>
          <a:bodyPr/>
          <a:lstStyle>
            <a:lvl1pPr>
              <a:defRPr sz="3600"/>
            </a:lvl1pPr>
          </a:lstStyle>
          <a:p>
            <a:r>
              <a:rPr lang="de-DE" noProof="0" dirty="0" smtClean="0"/>
              <a:t>Headline einzeilig in 36pt. </a:t>
            </a:r>
            <a:endParaRPr lang="de-DE" dirty="0"/>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958291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mart Watch">
    <p:spTree>
      <p:nvGrpSpPr>
        <p:cNvPr id="1" name=""/>
        <p:cNvGrpSpPr/>
        <p:nvPr/>
      </p:nvGrpSpPr>
      <p:grpSpPr>
        <a:xfrm>
          <a:off x="0" y="0"/>
          <a:ext cx="0" cy="0"/>
          <a:chOff x="0" y="0"/>
          <a:chExt cx="0" cy="0"/>
        </a:xfrm>
      </p:grpSpPr>
      <p:sp>
        <p:nvSpPr>
          <p:cNvPr id="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pic>
        <p:nvPicPr>
          <p:cNvPr id="6" name="Smartwatch"/>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28148" y="0"/>
            <a:ext cx="3935704" cy="6858000"/>
          </a:xfrm>
          <a:prstGeom prst="rect">
            <a:avLst/>
          </a:prstGeom>
        </p:spPr>
      </p:pic>
      <p:sp>
        <p:nvSpPr>
          <p:cNvPr id="4" name="Bildplatzhalter"/>
          <p:cNvSpPr>
            <a:spLocks noGrp="1"/>
          </p:cNvSpPr>
          <p:nvPr>
            <p:ph type="pic" sz="quarter" idx="10"/>
          </p:nvPr>
        </p:nvSpPr>
        <p:spPr bwMode="gray">
          <a:xfrm>
            <a:off x="4348842" y="1539478"/>
            <a:ext cx="3494314" cy="3779044"/>
          </a:xfrm>
          <a:prstGeom prst="roundRect">
            <a:avLst>
              <a:gd name="adj" fmla="val 5637"/>
            </a:avLst>
          </a:prstGeom>
          <a:solidFill>
            <a:srgbClr val="9F0002"/>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r>
              <a:rPr lang="de-DE" dirty="0" smtClean="0"/>
              <a:t>Bild einfügen</a:t>
            </a:r>
            <a:endParaRPr lang="id-ID" dirty="0" smtClean="0"/>
          </a:p>
          <a:p>
            <a:endParaRPr lang="id-ID" dirty="0" smtClean="0"/>
          </a:p>
          <a:p>
            <a:endParaRPr lang="id-ID" dirty="0"/>
          </a:p>
        </p:txBody>
      </p:sp>
      <p:sp>
        <p:nvSpPr>
          <p:cNvPr id="11" name="Textplatzhalter"/>
          <p:cNvSpPr>
            <a:spLocks noGrp="1"/>
          </p:cNvSpPr>
          <p:nvPr>
            <p:ph type="body" sz="quarter" idx="22" hasCustomPrompt="1"/>
          </p:nvPr>
        </p:nvSpPr>
        <p:spPr>
          <a:xfrm>
            <a:off x="396001" y="3143250"/>
            <a:ext cx="3433050" cy="2781300"/>
          </a:xfrm>
        </p:spPr>
        <p:txBody>
          <a:bodyPr/>
          <a:lstStyle>
            <a:lvl1pPr marL="342900" indent="-342900">
              <a:buFont typeface="Arial" panose="020B0604020202020204" pitchFamily="34" charset="0"/>
              <a:buChar char="•"/>
              <a:defRPr b="0" baseline="0">
                <a:latin typeface="+mn-lt"/>
              </a:defRPr>
            </a:lvl1pPr>
            <a:lvl2pPr marL="0" indent="0">
              <a:buNone/>
              <a:defRPr/>
            </a:lvl2pPr>
          </a:lstStyle>
          <a:p>
            <a:pPr lvl="1"/>
            <a:r>
              <a:rPr lang="de-DE" dirty="0" smtClean="0"/>
              <a:t>Fließtext in </a:t>
            </a:r>
            <a:r>
              <a:rPr lang="de-DE" dirty="0" err="1" smtClean="0"/>
              <a:t>Corpo</a:t>
            </a:r>
            <a:r>
              <a:rPr lang="de-DE" dirty="0" smtClean="0"/>
              <a:t> S Text Light.</a:t>
            </a:r>
          </a:p>
          <a:p>
            <a:pPr lvl="0"/>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0" name="Folientitel"/>
          <p:cNvSpPr>
            <a:spLocks noGrp="1"/>
          </p:cNvSpPr>
          <p:nvPr>
            <p:ph type="title" hasCustomPrompt="1"/>
          </p:nvPr>
        </p:nvSpPr>
        <p:spPr>
          <a:xfrm>
            <a:off x="396001" y="1507329"/>
            <a:ext cx="3433050" cy="1561935"/>
          </a:xfrm>
        </p:spPr>
        <p:txBody>
          <a:bodyPr/>
          <a:lstStyle>
            <a:lvl1pPr>
              <a:defRPr sz="4800"/>
            </a:lvl1pPr>
          </a:lstStyle>
          <a:p>
            <a:r>
              <a:rPr lang="en-US" noProof="0" dirty="0" err="1" smtClean="0"/>
              <a:t>Überschrift</a:t>
            </a:r>
            <a:r>
              <a:rPr lang="en-US" noProof="0" dirty="0" smtClean="0"/>
              <a:t> </a:t>
            </a:r>
            <a:r>
              <a:rPr lang="en-US" noProof="0" dirty="0" err="1" smtClean="0"/>
              <a:t>zweizeilig</a:t>
            </a:r>
            <a:r>
              <a:rPr lang="en-US" noProof="0" dirty="0" smtClean="0"/>
              <a:t> 48pt.</a:t>
            </a:r>
            <a:endParaRPr lang="en-US" noProof="0" dirty="0"/>
          </a:p>
        </p:txBody>
      </p:sp>
      <p:sp>
        <p:nvSpPr>
          <p:cNvPr id="1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4339629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hemenübersicht // Vier Blder">
    <p:spTree>
      <p:nvGrpSpPr>
        <p:cNvPr id="1" name=""/>
        <p:cNvGrpSpPr/>
        <p:nvPr/>
      </p:nvGrpSpPr>
      <p:grpSpPr>
        <a:xfrm>
          <a:off x="0" y="0"/>
          <a:ext cx="0" cy="0"/>
          <a:chOff x="0" y="0"/>
          <a:chExt cx="0" cy="0"/>
        </a:xfrm>
      </p:grpSpPr>
      <p:sp>
        <p:nvSpPr>
          <p:cNvPr id="15"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3" name="Bildplatzhalter 4"/>
          <p:cNvSpPr>
            <a:spLocks noGrp="1"/>
          </p:cNvSpPr>
          <p:nvPr>
            <p:ph type="pic" sz="quarter" idx="34" hasCustomPrompt="1"/>
          </p:nvPr>
        </p:nvSpPr>
        <p:spPr bwMode="gray">
          <a:xfrm>
            <a:off x="6931156" y="4480834"/>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0" name="Bildplatzhalter 3"/>
          <p:cNvSpPr>
            <a:spLocks noGrp="1"/>
          </p:cNvSpPr>
          <p:nvPr>
            <p:ph type="pic" sz="quarter" idx="32" hasCustomPrompt="1"/>
          </p:nvPr>
        </p:nvSpPr>
        <p:spPr bwMode="gray">
          <a:xfrm>
            <a:off x="396000" y="4480834"/>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2" name="Bildplatzhalter 2"/>
          <p:cNvSpPr>
            <a:spLocks noGrp="1"/>
          </p:cNvSpPr>
          <p:nvPr>
            <p:ph type="pic" sz="quarter" idx="33" hasCustomPrompt="1"/>
          </p:nvPr>
        </p:nvSpPr>
        <p:spPr bwMode="gray">
          <a:xfrm>
            <a:off x="6931156" y="2044700"/>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8" name="Bildplatzhalter 1"/>
          <p:cNvSpPr>
            <a:spLocks noGrp="1"/>
          </p:cNvSpPr>
          <p:nvPr>
            <p:ph type="pic" sz="quarter" idx="30" hasCustomPrompt="1"/>
          </p:nvPr>
        </p:nvSpPr>
        <p:spPr bwMode="gray">
          <a:xfrm>
            <a:off x="396000" y="2044700"/>
            <a:ext cx="48600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3" name="Folientitel"/>
          <p:cNvSpPr>
            <a:spLocks noGrp="1"/>
          </p:cNvSpPr>
          <p:nvPr>
            <p:ph type="title" hasCustomPrompt="1"/>
          </p:nvPr>
        </p:nvSpPr>
        <p:spPr>
          <a:xfrm>
            <a:off x="395289" y="368300"/>
            <a:ext cx="11396661"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1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5228660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hemenübersicht // Vier Kreis-Bilder">
    <p:spTree>
      <p:nvGrpSpPr>
        <p:cNvPr id="1" name=""/>
        <p:cNvGrpSpPr/>
        <p:nvPr/>
      </p:nvGrpSpPr>
      <p:grpSpPr>
        <a:xfrm>
          <a:off x="0" y="0"/>
          <a:ext cx="0" cy="0"/>
          <a:chOff x="0" y="0"/>
          <a:chExt cx="0" cy="0"/>
        </a:xfrm>
      </p:grpSpPr>
      <p:sp>
        <p:nvSpPr>
          <p:cNvPr id="15"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4"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4" name="Foliennumm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6" name="Fußzeile"/>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1" name="Bildplatzhalter 4"/>
          <p:cNvSpPr>
            <a:spLocks noGrp="1"/>
          </p:cNvSpPr>
          <p:nvPr>
            <p:ph type="pic" sz="quarter" idx="23"/>
          </p:nvPr>
        </p:nvSpPr>
        <p:spPr bwMode="gray">
          <a:xfrm>
            <a:off x="9962724" y="1836154"/>
            <a:ext cx="1574800" cy="1574800"/>
          </a:xfrm>
          <a:prstGeom prst="ellipse">
            <a:avLst/>
          </a:prstGeom>
          <a:solidFill>
            <a:srgbClr val="9F0002"/>
          </a:solidFill>
          <a:ln>
            <a:solidFill>
              <a:schemeClr val="tx2"/>
            </a:solidFill>
          </a:ln>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600"/>
            </a:lvl1pPr>
          </a:lstStyle>
          <a:p>
            <a:endParaRPr lang="de-DE" dirty="0" smtClean="0"/>
          </a:p>
          <a:p>
            <a:endParaRPr lang="de-DE" dirty="0" smtClean="0"/>
          </a:p>
          <a:p>
            <a:r>
              <a:rPr lang="de-DE" dirty="0" smtClean="0"/>
              <a:t>Bild einfügen</a:t>
            </a:r>
            <a:endParaRPr lang="de-DE" dirty="0"/>
          </a:p>
        </p:txBody>
      </p:sp>
      <p:sp>
        <p:nvSpPr>
          <p:cNvPr id="20" name="Bildplatzhalter 3"/>
          <p:cNvSpPr>
            <a:spLocks noGrp="1"/>
          </p:cNvSpPr>
          <p:nvPr>
            <p:ph type="pic" sz="quarter" idx="22"/>
          </p:nvPr>
        </p:nvSpPr>
        <p:spPr bwMode="gray">
          <a:xfrm>
            <a:off x="6847095" y="1836154"/>
            <a:ext cx="1574800" cy="1574800"/>
          </a:xfrm>
          <a:prstGeom prst="ellipse">
            <a:avLst/>
          </a:prstGeom>
          <a:solidFill>
            <a:srgbClr val="9F0002"/>
          </a:solidFill>
          <a:ln>
            <a:solidFill>
              <a:schemeClr val="tx2"/>
            </a:solidFill>
          </a:ln>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600"/>
            </a:lvl1pPr>
          </a:lstStyle>
          <a:p>
            <a:endParaRPr lang="de-DE" dirty="0" smtClean="0"/>
          </a:p>
          <a:p>
            <a:endParaRPr lang="de-DE" dirty="0" smtClean="0"/>
          </a:p>
          <a:p>
            <a:r>
              <a:rPr lang="de-DE" dirty="0" smtClean="0"/>
              <a:t>Bild einfügen</a:t>
            </a:r>
            <a:endParaRPr lang="de-DE" dirty="0"/>
          </a:p>
        </p:txBody>
      </p:sp>
      <p:sp>
        <p:nvSpPr>
          <p:cNvPr id="19" name="Bildplatzhalter 2"/>
          <p:cNvSpPr>
            <a:spLocks noGrp="1"/>
          </p:cNvSpPr>
          <p:nvPr>
            <p:ph type="pic" sz="quarter" idx="21"/>
          </p:nvPr>
        </p:nvSpPr>
        <p:spPr bwMode="gray">
          <a:xfrm>
            <a:off x="3731465" y="1836154"/>
            <a:ext cx="1574800" cy="1574800"/>
          </a:xfrm>
          <a:prstGeom prst="ellipse">
            <a:avLst/>
          </a:prstGeom>
          <a:solidFill>
            <a:srgbClr val="9F0002"/>
          </a:solidFill>
          <a:ln>
            <a:solidFill>
              <a:schemeClr val="tx2"/>
            </a:solidFill>
          </a:ln>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600"/>
            </a:lvl1pPr>
          </a:lstStyle>
          <a:p>
            <a:endParaRPr lang="de-DE" dirty="0" smtClean="0"/>
          </a:p>
          <a:p>
            <a:endParaRPr lang="de-DE" dirty="0" smtClean="0"/>
          </a:p>
          <a:p>
            <a:r>
              <a:rPr lang="de-DE" dirty="0" smtClean="0"/>
              <a:t>Bild einfügen</a:t>
            </a:r>
            <a:endParaRPr lang="de-DE" dirty="0"/>
          </a:p>
        </p:txBody>
      </p:sp>
      <p:sp>
        <p:nvSpPr>
          <p:cNvPr id="17" name="Bildplatzhalter 1"/>
          <p:cNvSpPr>
            <a:spLocks noGrp="1"/>
          </p:cNvSpPr>
          <p:nvPr>
            <p:ph type="pic" sz="quarter" idx="20"/>
          </p:nvPr>
        </p:nvSpPr>
        <p:spPr bwMode="gray">
          <a:xfrm>
            <a:off x="615835" y="1836154"/>
            <a:ext cx="1574800" cy="1574800"/>
          </a:xfrm>
          <a:prstGeom prst="ellipse">
            <a:avLst/>
          </a:prstGeom>
          <a:solidFill>
            <a:srgbClr val="9F0002"/>
          </a:solidFill>
          <a:ln>
            <a:solidFill>
              <a:schemeClr val="tx2"/>
            </a:solidFill>
          </a:ln>
        </p:spPr>
        <p:txBody>
          <a:bodyPr/>
          <a:lstStyle>
            <a:lvl1pPr algn="ctr">
              <a:defRPr sz="1600"/>
            </a:lvl1pPr>
          </a:lstStyle>
          <a:p>
            <a:endParaRPr lang="de-DE" dirty="0" smtClean="0"/>
          </a:p>
          <a:p>
            <a:endParaRPr lang="de-DE" dirty="0" smtClean="0"/>
          </a:p>
          <a:p>
            <a:r>
              <a:rPr lang="de-DE" dirty="0" smtClean="0"/>
              <a:t>Bild einfügen</a:t>
            </a:r>
            <a:endParaRPr lang="de-DE" dirty="0"/>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22" name="Platzhalter 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733588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3 Kreise">
    <p:spTree>
      <p:nvGrpSpPr>
        <p:cNvPr id="1" name=""/>
        <p:cNvGrpSpPr/>
        <p:nvPr/>
      </p:nvGrpSpPr>
      <p:grpSpPr>
        <a:xfrm>
          <a:off x="0" y="0"/>
          <a:ext cx="0" cy="0"/>
          <a:chOff x="0" y="0"/>
          <a:chExt cx="0" cy="0"/>
        </a:xfrm>
      </p:grpSpPr>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2" name="Bildplatzhalter 3"/>
          <p:cNvSpPr>
            <a:spLocks noGrp="1"/>
          </p:cNvSpPr>
          <p:nvPr>
            <p:ph type="pic" sz="quarter" idx="22"/>
          </p:nvPr>
        </p:nvSpPr>
        <p:spPr bwMode="gray">
          <a:xfrm>
            <a:off x="7870628" y="2528187"/>
            <a:ext cx="1574800" cy="1574800"/>
          </a:xfrm>
          <a:prstGeom prst="ellipse">
            <a:avLst/>
          </a:prstGeom>
          <a:solidFill>
            <a:srgbClr val="9F0002"/>
          </a:solidFill>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400"/>
            </a:lvl1pPr>
          </a:lstStyle>
          <a:p>
            <a:endParaRPr lang="en-GB" dirty="0" smtClean="0"/>
          </a:p>
          <a:p>
            <a:endParaRPr lang="en-GB" dirty="0" smtClean="0"/>
          </a:p>
          <a:p>
            <a:r>
              <a:rPr lang="de-DE" noProof="0" dirty="0" smtClean="0"/>
              <a:t>Bild</a:t>
            </a:r>
            <a:r>
              <a:rPr lang="en-GB" dirty="0" smtClean="0"/>
              <a:t> hinzufügen</a:t>
            </a:r>
            <a:endParaRPr lang="de-DE" dirty="0"/>
          </a:p>
        </p:txBody>
      </p:sp>
      <p:sp>
        <p:nvSpPr>
          <p:cNvPr id="21" name="Bildplatzhalter 2"/>
          <p:cNvSpPr>
            <a:spLocks noGrp="1"/>
          </p:cNvSpPr>
          <p:nvPr>
            <p:ph type="pic" sz="quarter" idx="21"/>
          </p:nvPr>
        </p:nvSpPr>
        <p:spPr bwMode="gray">
          <a:xfrm>
            <a:off x="5308600" y="2528187"/>
            <a:ext cx="1574800" cy="1574800"/>
          </a:xfrm>
          <a:prstGeom prst="ellipse">
            <a:avLst/>
          </a:prstGeom>
          <a:solidFill>
            <a:srgbClr val="9F0002"/>
          </a:solidFill>
        </p:spPr>
        <p:txBody>
          <a:bodyPr/>
          <a:lstStyle>
            <a:lvl1pPr marL="0" marR="0" indent="0" algn="ctr" defTabSz="914271" rtl="0" eaLnBrk="1" fontAlgn="auto" latinLnBrk="0" hangingPunct="1">
              <a:lnSpc>
                <a:spcPct val="108000"/>
              </a:lnSpc>
              <a:spcBef>
                <a:spcPts val="0"/>
              </a:spcBef>
              <a:spcAft>
                <a:spcPts val="1008"/>
              </a:spcAft>
              <a:buClrTx/>
              <a:buSzTx/>
              <a:buFont typeface="+mj-lt"/>
              <a:buNone/>
              <a:tabLst/>
              <a:defRPr sz="1400"/>
            </a:lvl1pPr>
          </a:lstStyle>
          <a:p>
            <a:endParaRPr lang="de-DE" noProof="1" smtClean="0"/>
          </a:p>
          <a:p>
            <a:endParaRPr lang="de-DE" noProof="1" smtClean="0"/>
          </a:p>
          <a:p>
            <a:r>
              <a:rPr lang="de-DE" noProof="1" smtClean="0"/>
              <a:t>Bild hinzufügen</a:t>
            </a:r>
            <a:endParaRPr lang="de-DE" noProof="1"/>
          </a:p>
        </p:txBody>
      </p:sp>
      <p:sp>
        <p:nvSpPr>
          <p:cNvPr id="20" name="Bildplatzhalter 1"/>
          <p:cNvSpPr>
            <a:spLocks noGrp="1"/>
          </p:cNvSpPr>
          <p:nvPr>
            <p:ph type="pic" sz="quarter" idx="20"/>
          </p:nvPr>
        </p:nvSpPr>
        <p:spPr bwMode="gray">
          <a:xfrm>
            <a:off x="2746572" y="2528187"/>
            <a:ext cx="1574800" cy="1574800"/>
          </a:xfrm>
          <a:prstGeom prst="ellipse">
            <a:avLst/>
          </a:prstGeom>
          <a:solidFill>
            <a:srgbClr val="9F0002"/>
          </a:solidFill>
        </p:spPr>
        <p:txBody>
          <a:bodyPr/>
          <a:lstStyle>
            <a:lvl1pPr algn="ctr">
              <a:defRPr sz="1400"/>
            </a:lvl1pPr>
          </a:lstStyle>
          <a:p>
            <a:endParaRPr lang="en-GB" dirty="0" smtClean="0"/>
          </a:p>
          <a:p>
            <a:endParaRPr lang="en-GB" dirty="0" smtClean="0"/>
          </a:p>
          <a:p>
            <a:r>
              <a:rPr lang="de-DE" noProof="0" dirty="0" smtClean="0"/>
              <a:t>Bild</a:t>
            </a:r>
            <a:r>
              <a:rPr lang="en-GB" dirty="0" smtClean="0"/>
              <a:t> hinzufügen</a:t>
            </a:r>
            <a:endParaRPr lang="de-DE" dirty="0"/>
          </a:p>
        </p:txBody>
      </p:sp>
      <p:sp>
        <p:nvSpPr>
          <p:cNvPr id="25" name="Textplatzhalter"/>
          <p:cNvSpPr>
            <a:spLocks noGrp="1"/>
          </p:cNvSpPr>
          <p:nvPr>
            <p:ph type="body" sz="quarter" idx="23" hasCustomPrompt="1"/>
          </p:nvPr>
        </p:nvSpPr>
        <p:spPr>
          <a:xfrm>
            <a:off x="3756025" y="1141712"/>
            <a:ext cx="4679950" cy="584200"/>
          </a:xfrm>
        </p:spPr>
        <p:txBody>
          <a:bodyPr/>
          <a:lstStyle>
            <a:lvl1pPr algn="l">
              <a:defRPr sz="1600" baseline="0"/>
            </a:lvl1pPr>
          </a:lstStyle>
          <a:p>
            <a:pPr lvl="0"/>
            <a:r>
              <a:rPr lang="de-DE" dirty="0" smtClean="0"/>
              <a:t>Subheadline und Fließtext in </a:t>
            </a:r>
            <a:r>
              <a:rPr lang="de-DE" dirty="0" err="1" smtClean="0"/>
              <a:t>Corpo</a:t>
            </a:r>
            <a:r>
              <a:rPr lang="de-DE" dirty="0" smtClean="0"/>
              <a:t> S Text Light 16pt.</a:t>
            </a:r>
          </a:p>
        </p:txBody>
      </p:sp>
      <p:sp>
        <p:nvSpPr>
          <p:cNvPr id="13" name="Folientitel"/>
          <p:cNvSpPr>
            <a:spLocks noGrp="1"/>
          </p:cNvSpPr>
          <p:nvPr>
            <p:ph type="title" hasCustomPrompt="1"/>
          </p:nvPr>
        </p:nvSpPr>
        <p:spPr>
          <a:xfrm>
            <a:off x="1879554" y="465439"/>
            <a:ext cx="8432892" cy="553736"/>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endParaRPr lang="de-DE" noProof="0" dirty="0"/>
          </a:p>
        </p:txBody>
      </p:sp>
      <p:sp>
        <p:nvSpPr>
          <p:cNvPr id="27"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783459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Inhalt // Bild links">
    <p:spTree>
      <p:nvGrpSpPr>
        <p:cNvPr id="1" name=""/>
        <p:cNvGrpSpPr/>
        <p:nvPr/>
      </p:nvGrpSpPr>
      <p:grpSpPr>
        <a:xfrm>
          <a:off x="0" y="0"/>
          <a:ext cx="0" cy="0"/>
          <a:chOff x="0" y="0"/>
          <a:chExt cx="0" cy="0"/>
        </a:xfrm>
      </p:grpSpPr>
      <p:sp>
        <p:nvSpPr>
          <p:cNvPr id="1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0"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40" name="Bildplatzhalter"/>
          <p:cNvSpPr>
            <a:spLocks noGrp="1"/>
          </p:cNvSpPr>
          <p:nvPr>
            <p:ph type="pic" sz="quarter" idx="10" hasCustomPrompt="1"/>
          </p:nvPr>
        </p:nvSpPr>
        <p:spPr bwMode="gray">
          <a:xfrm>
            <a:off x="0" y="-1"/>
            <a:ext cx="6096000" cy="6858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endParaRPr lang="de-DE" noProof="0" dirty="0"/>
          </a:p>
          <a:p>
            <a:r>
              <a:rPr lang="de-DE" noProof="0" dirty="0"/>
              <a:t>Bild einfügen</a:t>
            </a:r>
          </a:p>
        </p:txBody>
      </p:sp>
      <p:sp>
        <p:nvSpPr>
          <p:cNvPr id="18" name="Inhaltsplatzhalter"/>
          <p:cNvSpPr>
            <a:spLocks noGrp="1"/>
          </p:cNvSpPr>
          <p:nvPr>
            <p:ph sz="quarter" idx="21"/>
          </p:nvPr>
        </p:nvSpPr>
        <p:spPr bwMode="black">
          <a:xfrm>
            <a:off x="6524624" y="2368821"/>
            <a:ext cx="5264151" cy="4060553"/>
          </a:xfrm>
        </p:spPr>
        <p:txBody>
          <a:bodyPr/>
          <a:lstStyle/>
          <a:p>
            <a:pPr lvl="0"/>
            <a:r>
              <a:rPr lang="de-DE" dirty="0" smtClean="0"/>
              <a:t>Formatvorlagen des Textmasters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0" name="Folientitel"/>
          <p:cNvSpPr>
            <a:spLocks noGrp="1"/>
          </p:cNvSpPr>
          <p:nvPr>
            <p:ph type="ctrTitle" hasCustomPrompt="1"/>
          </p:nvPr>
        </p:nvSpPr>
        <p:spPr bwMode="black">
          <a:xfrm>
            <a:off x="6524625" y="1138423"/>
            <a:ext cx="5264150" cy="1128528"/>
          </a:xfrm>
        </p:spPr>
        <p:txBody>
          <a:bodyPr/>
          <a:lstStyle>
            <a:lvl1pPr>
              <a:lnSpc>
                <a:spcPct val="100000"/>
              </a:lnSpc>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 </a:t>
            </a:r>
            <a:endParaRPr lang="de-DE" noProof="0" dirty="0"/>
          </a:p>
        </p:txBody>
      </p:sp>
    </p:spTree>
    <p:extLst>
      <p:ext uri="{BB962C8B-B14F-4D97-AF65-F5344CB8AC3E}">
        <p14:creationId xmlns:p14="http://schemas.microsoft.com/office/powerpoint/2010/main" val="11857144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Inhalt // Bild Panorama">
    <p:spTree>
      <p:nvGrpSpPr>
        <p:cNvPr id="1" name=""/>
        <p:cNvGrpSpPr/>
        <p:nvPr/>
      </p:nvGrpSpPr>
      <p:grpSpPr>
        <a:xfrm>
          <a:off x="0" y="0"/>
          <a:ext cx="0" cy="0"/>
          <a:chOff x="0" y="0"/>
          <a:chExt cx="0" cy="0"/>
        </a:xfrm>
      </p:grpSpPr>
      <p:sp>
        <p:nvSpPr>
          <p:cNvPr id="10"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4" name="Bildplatzhalter"/>
          <p:cNvSpPr>
            <a:spLocks noGrp="1"/>
          </p:cNvSpPr>
          <p:nvPr>
            <p:ph type="pic" sz="quarter" idx="10" hasCustomPrompt="1"/>
          </p:nvPr>
        </p:nvSpPr>
        <p:spPr bwMode="gray">
          <a:xfrm>
            <a:off x="2" y="366713"/>
            <a:ext cx="12193200" cy="3948112"/>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endParaRPr lang="de-DE" noProof="0" dirty="0" smtClean="0"/>
          </a:p>
          <a:p>
            <a:r>
              <a:rPr lang="de-DE" noProof="0" dirty="0"/>
              <a:t/>
            </a:r>
            <a:br>
              <a:rPr lang="de-DE" noProof="0" dirty="0"/>
            </a:br>
            <a:r>
              <a:rPr lang="de-DE" noProof="0" dirty="0"/>
              <a:t/>
            </a:r>
            <a:br>
              <a:rPr lang="de-DE" noProof="0" dirty="0"/>
            </a:br>
            <a:r>
              <a:rPr lang="de-DE" noProof="0" dirty="0"/>
              <a:t>Bild einfügen</a:t>
            </a:r>
          </a:p>
        </p:txBody>
      </p:sp>
      <p:sp>
        <p:nvSpPr>
          <p:cNvPr id="18" name="Inhaltsplatzhalter"/>
          <p:cNvSpPr>
            <a:spLocks noGrp="1"/>
          </p:cNvSpPr>
          <p:nvPr>
            <p:ph sz="quarter" idx="14" hasCustomPrompt="1"/>
          </p:nvPr>
        </p:nvSpPr>
        <p:spPr>
          <a:xfrm>
            <a:off x="5743575" y="4533900"/>
            <a:ext cx="6051550" cy="1890713"/>
          </a:xfrm>
        </p:spPr>
        <p:txBody>
          <a:bodyPr/>
          <a:lstStyle>
            <a:lvl1pPr>
              <a:defRPr sz="1600"/>
            </a:lvl1pPr>
            <a:lvl2pPr>
              <a:defRPr sz="1600"/>
            </a:lvl2pPr>
            <a:lvl3pPr>
              <a:defRPr sz="1600"/>
            </a:lvl3pPr>
          </a:lstStyle>
          <a:p>
            <a:pPr lvl="0"/>
            <a:r>
              <a:rPr lang="de-DE" noProof="0" dirty="0"/>
              <a:t>Inhalt oder Text in </a:t>
            </a:r>
            <a:r>
              <a:rPr lang="de-DE" noProof="0" dirty="0" err="1" smtClean="0"/>
              <a:t>Corpo</a:t>
            </a:r>
            <a:r>
              <a:rPr lang="de-DE" noProof="0" dirty="0" smtClean="0"/>
              <a:t> S Text in 16 </a:t>
            </a:r>
            <a:r>
              <a:rPr lang="de-DE" noProof="0" dirty="0"/>
              <a:t>pt. einfügen // für Aufzählungen: Start // Absatz // Listenebene erhöhen</a:t>
            </a:r>
          </a:p>
          <a:p>
            <a:pPr lvl="1"/>
            <a:r>
              <a:rPr lang="de-DE" noProof="0" dirty="0"/>
              <a:t>Zweite Ebene</a:t>
            </a:r>
          </a:p>
          <a:p>
            <a:pPr lvl="2"/>
            <a:r>
              <a:rPr lang="de-DE" noProof="0" dirty="0"/>
              <a:t>Dritte </a:t>
            </a:r>
            <a:r>
              <a:rPr lang="de-DE" noProof="0" dirty="0" smtClean="0"/>
              <a:t>Ebene</a:t>
            </a:r>
            <a:endParaRPr lang="de-DE" noProof="0" dirty="0"/>
          </a:p>
        </p:txBody>
      </p:sp>
      <p:sp>
        <p:nvSpPr>
          <p:cNvPr id="16" name="Folientitel"/>
          <p:cNvSpPr>
            <a:spLocks noGrp="1"/>
          </p:cNvSpPr>
          <p:nvPr>
            <p:ph type="title" hasCustomPrompt="1"/>
          </p:nvPr>
        </p:nvSpPr>
        <p:spPr>
          <a:xfrm>
            <a:off x="395287" y="4533900"/>
            <a:ext cx="4605338" cy="1105267"/>
          </a:xfrm>
        </p:spPr>
        <p:txBody>
          <a:bodyPr/>
          <a:lstStyle>
            <a:lvl1pPr>
              <a:defRPr sz="3600" baseline="0"/>
            </a:lvl1pPr>
          </a:lstStyle>
          <a:p>
            <a:r>
              <a:rPr lang="de-DE" noProof="0" dirty="0" smtClean="0"/>
              <a:t>Headline in </a:t>
            </a:r>
            <a:r>
              <a:rPr lang="de-DE" noProof="0" dirty="0" err="1" smtClean="0"/>
              <a:t>Corpo</a:t>
            </a:r>
            <a:r>
              <a:rPr lang="de-DE" noProof="0" dirty="0" smtClean="0"/>
              <a:t> A Title Condensed in 36pt.</a:t>
            </a:r>
            <a:endParaRPr lang="de-DE" noProof="0" dirty="0"/>
          </a:p>
        </p:txBody>
      </p:sp>
      <p:sp>
        <p:nvSpPr>
          <p:cNvPr id="1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294800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Diagramm // vertikal zentriert">
    <p:spTree>
      <p:nvGrpSpPr>
        <p:cNvPr id="1" name=""/>
        <p:cNvGrpSpPr/>
        <p:nvPr/>
      </p:nvGrpSpPr>
      <p:grpSpPr>
        <a:xfrm>
          <a:off x="0" y="0"/>
          <a:ext cx="0" cy="0"/>
          <a:chOff x="0" y="0"/>
          <a:chExt cx="0" cy="0"/>
        </a:xfrm>
      </p:grpSpPr>
      <p:sp>
        <p:nvSpPr>
          <p:cNvPr id="12" name="Platzhalter für sonstige Stempel"/>
          <p:cNvSpPr>
            <a:spLocks noGrp="1"/>
          </p:cNvSpPr>
          <p:nvPr>
            <p:ph type="body" sz="quarter" idx="19"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Platzhalter für Stempel Vertraulichkeit"/>
          <p:cNvSpPr>
            <a:spLocks noGrp="1"/>
          </p:cNvSpPr>
          <p:nvPr>
            <p:ph type="body" sz="quarter" idx="20"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Platzhalter für Stempel Klassifizierung"/>
          <p:cNvSpPr>
            <a:spLocks noGrp="1"/>
          </p:cNvSpPr>
          <p:nvPr>
            <p:ph type="body" sz="quarter" idx="21"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5" name="Diagrammplatzhalter"/>
          <p:cNvSpPr>
            <a:spLocks noGrp="1"/>
          </p:cNvSpPr>
          <p:nvPr>
            <p:ph type="chart" sz="quarter" idx="18"/>
          </p:nvPr>
        </p:nvSpPr>
        <p:spPr bwMode="gray">
          <a:xfrm>
            <a:off x="4663267" y="1543049"/>
            <a:ext cx="7128684" cy="4524375"/>
          </a:xfrm>
          <a:solidFill>
            <a:schemeClr val="bg1">
              <a:lumMod val="85000"/>
              <a:lumOff val="15000"/>
            </a:schemeClr>
          </a:solidFill>
        </p:spPr>
        <p:txBody>
          <a:bodyPr/>
          <a:lstStyle>
            <a:lvl1pPr algn="ctr">
              <a:defRPr/>
            </a:lvl1pPr>
          </a:lstStyle>
          <a:p>
            <a:endParaRPr lang="de-DE" dirty="0" smtClean="0"/>
          </a:p>
          <a:p>
            <a:endParaRPr lang="de-DE" dirty="0" smtClean="0"/>
          </a:p>
          <a:p>
            <a:endParaRPr lang="de-DE" dirty="0" smtClean="0"/>
          </a:p>
          <a:p>
            <a:endParaRPr lang="de-DE" dirty="0" smtClean="0"/>
          </a:p>
          <a:p>
            <a:endParaRPr lang="de-DE" dirty="0" smtClean="0"/>
          </a:p>
          <a:p>
            <a:endParaRPr lang="de-DE" dirty="0" smtClean="0"/>
          </a:p>
          <a:p>
            <a:r>
              <a:rPr lang="de-DE" dirty="0" smtClean="0"/>
              <a:t>Diagramm einfügen</a:t>
            </a:r>
            <a:endParaRPr lang="de-DE" dirty="0"/>
          </a:p>
        </p:txBody>
      </p:sp>
      <p:sp>
        <p:nvSpPr>
          <p:cNvPr id="13" name="Textplatzhalter"/>
          <p:cNvSpPr>
            <a:spLocks noGrp="1"/>
          </p:cNvSpPr>
          <p:nvPr>
            <p:ph type="body" sz="quarter" idx="17" hasCustomPrompt="1"/>
          </p:nvPr>
        </p:nvSpPr>
        <p:spPr>
          <a:xfrm>
            <a:off x="719997" y="3226324"/>
            <a:ext cx="3509103" cy="2107628"/>
          </a:xfrm>
        </p:spPr>
        <p:txBody>
          <a:bodyPr/>
          <a:lstStyle>
            <a:lvl1pPr>
              <a:defRPr sz="1600" b="0" baseline="0">
                <a:latin typeface="+mn-lt"/>
              </a:defRPr>
            </a:lvl1pPr>
            <a:lvl2pPr>
              <a:defRPr sz="1600"/>
            </a:lvl2pPr>
            <a:lvl3pPr>
              <a:defRPr sz="1400"/>
            </a:lvl3pPr>
            <a:lvl4pPr>
              <a:defRPr sz="1400"/>
            </a:lvl4pPr>
            <a:lvl5pPr>
              <a:defRPr sz="1400"/>
            </a:lvl5pPr>
          </a:lstStyle>
          <a:p>
            <a:pPr lvl="0"/>
            <a:r>
              <a:rPr lang="de-DE" dirty="0" smtClean="0"/>
              <a:t>Fließtext in </a:t>
            </a:r>
            <a:r>
              <a:rPr lang="de-DE" dirty="0" err="1" smtClean="0"/>
              <a:t>Corpo</a:t>
            </a:r>
            <a:r>
              <a:rPr lang="de-DE" dirty="0" smtClean="0"/>
              <a:t> S Text Light 16pt.</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14" name="Folientitel"/>
          <p:cNvSpPr>
            <a:spLocks noGrp="1"/>
          </p:cNvSpPr>
          <p:nvPr>
            <p:ph type="title" hasCustomPrompt="1"/>
          </p:nvPr>
        </p:nvSpPr>
        <p:spPr>
          <a:xfrm>
            <a:off x="720001" y="2015461"/>
            <a:ext cx="3509100" cy="1210864"/>
          </a:xfrm>
        </p:spPr>
        <p:txBody>
          <a:bodyPr/>
          <a:lstStyle>
            <a:lvl1pPr>
              <a:defRPr sz="3600" baseline="0"/>
            </a:lvl1pPr>
          </a:lstStyle>
          <a:p>
            <a:r>
              <a:rPr lang="en-US" noProof="0" dirty="0" err="1" smtClean="0"/>
              <a:t>Überschrift</a:t>
            </a:r>
            <a:r>
              <a:rPr lang="en-US" noProof="0" dirty="0" smtClean="0"/>
              <a:t> </a:t>
            </a:r>
            <a:r>
              <a:rPr lang="en-US" noProof="0" dirty="0" err="1" smtClean="0"/>
              <a:t>zweizeilig</a:t>
            </a:r>
            <a:r>
              <a:rPr lang="en-US" noProof="0" dirty="0" smtClean="0"/>
              <a:t> in </a:t>
            </a:r>
            <a:r>
              <a:rPr lang="en-US" noProof="0" dirty="0" err="1" smtClean="0"/>
              <a:t>Corpo</a:t>
            </a:r>
            <a:r>
              <a:rPr lang="en-US" noProof="0" dirty="0" smtClean="0"/>
              <a:t> A Title Cond.</a:t>
            </a:r>
            <a:endParaRPr lang="en-US" noProof="0" dirty="0"/>
          </a:p>
        </p:txBody>
      </p:sp>
      <p:sp>
        <p:nvSpPr>
          <p:cNvPr id="1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3218969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8 Bilder">
    <p:spTree>
      <p:nvGrpSpPr>
        <p:cNvPr id="1" name=""/>
        <p:cNvGrpSpPr/>
        <p:nvPr/>
      </p:nvGrpSpPr>
      <p:grpSpPr>
        <a:xfrm>
          <a:off x="0" y="0"/>
          <a:ext cx="0" cy="0"/>
          <a:chOff x="0" y="0"/>
          <a:chExt cx="0" cy="0"/>
        </a:xfrm>
      </p:grpSpPr>
      <p:sp>
        <p:nvSpPr>
          <p:cNvPr id="26"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7"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8" name="Platzhalter für Stempel Klassifizierung"/>
          <p:cNvSpPr>
            <a:spLocks noGrp="1"/>
          </p:cNvSpPr>
          <p:nvPr>
            <p:ph type="body" sz="quarter" idx="37"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2"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5"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56" name="Bildplatzhalter 8"/>
          <p:cNvSpPr>
            <a:spLocks noGrp="1"/>
          </p:cNvSpPr>
          <p:nvPr>
            <p:ph type="pic" sz="quarter" idx="34" hasCustomPrompt="1"/>
          </p:nvPr>
        </p:nvSpPr>
        <p:spPr bwMode="gray">
          <a:xfrm>
            <a:off x="8997925" y="40435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8" name="Textplatzhalter 8"/>
          <p:cNvSpPr>
            <a:spLocks noGrp="1"/>
          </p:cNvSpPr>
          <p:nvPr>
            <p:ph type="body" sz="quarter" idx="36" hasCustomPrompt="1"/>
          </p:nvPr>
        </p:nvSpPr>
        <p:spPr>
          <a:xfrm>
            <a:off x="8997925" y="60302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50" name="Textplatzhalter 7"/>
          <p:cNvSpPr>
            <a:spLocks noGrp="1"/>
          </p:cNvSpPr>
          <p:nvPr>
            <p:ph type="body" sz="quarter" idx="28" hasCustomPrompt="1"/>
          </p:nvPr>
        </p:nvSpPr>
        <p:spPr>
          <a:xfrm>
            <a:off x="6130617" y="60302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48" name="Bildplatzhalter 7"/>
          <p:cNvSpPr>
            <a:spLocks noGrp="1"/>
          </p:cNvSpPr>
          <p:nvPr>
            <p:ph type="pic" sz="quarter" idx="26" hasCustomPrompt="1"/>
          </p:nvPr>
        </p:nvSpPr>
        <p:spPr bwMode="gray">
          <a:xfrm>
            <a:off x="6130616" y="40435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2" name="Bildplatzhalter 6"/>
          <p:cNvSpPr>
            <a:spLocks noGrp="1"/>
          </p:cNvSpPr>
          <p:nvPr>
            <p:ph type="pic" sz="quarter" idx="30" hasCustomPrompt="1"/>
          </p:nvPr>
        </p:nvSpPr>
        <p:spPr bwMode="gray">
          <a:xfrm>
            <a:off x="3263308" y="40435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4" name="Textplatzhalter 6"/>
          <p:cNvSpPr>
            <a:spLocks noGrp="1"/>
          </p:cNvSpPr>
          <p:nvPr>
            <p:ph type="body" sz="quarter" idx="32" hasCustomPrompt="1"/>
          </p:nvPr>
        </p:nvSpPr>
        <p:spPr>
          <a:xfrm>
            <a:off x="3263309" y="60302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36" name="Bildplatzhalter 5"/>
          <p:cNvSpPr>
            <a:spLocks noGrp="1"/>
          </p:cNvSpPr>
          <p:nvPr>
            <p:ph type="pic" sz="quarter" idx="11" hasCustomPrompt="1"/>
          </p:nvPr>
        </p:nvSpPr>
        <p:spPr bwMode="gray">
          <a:xfrm>
            <a:off x="396000" y="4044227"/>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6" name="Textplatzhalter 5"/>
          <p:cNvSpPr>
            <a:spLocks noGrp="1"/>
          </p:cNvSpPr>
          <p:nvPr>
            <p:ph type="body" sz="quarter" idx="20" hasCustomPrompt="1"/>
          </p:nvPr>
        </p:nvSpPr>
        <p:spPr>
          <a:xfrm>
            <a:off x="396001" y="6030980"/>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55" name="Bildplatzhalter 4"/>
          <p:cNvSpPr>
            <a:spLocks noGrp="1"/>
          </p:cNvSpPr>
          <p:nvPr>
            <p:ph type="pic" sz="quarter" idx="33" hasCustomPrompt="1"/>
          </p:nvPr>
        </p:nvSpPr>
        <p:spPr bwMode="gray">
          <a:xfrm>
            <a:off x="8994750" y="15113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7" name="Textplatzhalter 4"/>
          <p:cNvSpPr>
            <a:spLocks noGrp="1"/>
          </p:cNvSpPr>
          <p:nvPr>
            <p:ph type="body" sz="quarter" idx="35" hasCustomPrompt="1"/>
          </p:nvPr>
        </p:nvSpPr>
        <p:spPr>
          <a:xfrm>
            <a:off x="8996400" y="3500548"/>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47" name="Bildplatzhalter 3"/>
          <p:cNvSpPr>
            <a:spLocks noGrp="1"/>
          </p:cNvSpPr>
          <p:nvPr>
            <p:ph type="pic" sz="quarter" idx="25" hasCustomPrompt="1"/>
          </p:nvPr>
        </p:nvSpPr>
        <p:spPr bwMode="gray">
          <a:xfrm>
            <a:off x="6128500" y="15113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9" name="Textplatzhalter 3"/>
          <p:cNvSpPr>
            <a:spLocks noGrp="1"/>
          </p:cNvSpPr>
          <p:nvPr>
            <p:ph type="body" sz="quarter" idx="27" hasCustomPrompt="1"/>
          </p:nvPr>
        </p:nvSpPr>
        <p:spPr>
          <a:xfrm>
            <a:off x="6129600" y="3500548"/>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51" name="Bildplatzhalter 2"/>
          <p:cNvSpPr>
            <a:spLocks noGrp="1"/>
          </p:cNvSpPr>
          <p:nvPr>
            <p:ph type="pic" sz="quarter" idx="29" hasCustomPrompt="1"/>
          </p:nvPr>
        </p:nvSpPr>
        <p:spPr bwMode="gray">
          <a:xfrm>
            <a:off x="3262250" y="15113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3" name="Textplatzhalter 2"/>
          <p:cNvSpPr>
            <a:spLocks noGrp="1"/>
          </p:cNvSpPr>
          <p:nvPr>
            <p:ph type="body" sz="quarter" idx="31" hasCustomPrompt="1"/>
          </p:nvPr>
        </p:nvSpPr>
        <p:spPr>
          <a:xfrm>
            <a:off x="3262800" y="3500548"/>
            <a:ext cx="2797200" cy="324000"/>
          </a:xfrm>
        </p:spPr>
        <p:txBody>
          <a:bodyPr/>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35" name="Bildplatzhalter 1"/>
          <p:cNvSpPr>
            <a:spLocks noGrp="1"/>
          </p:cNvSpPr>
          <p:nvPr>
            <p:ph type="pic" sz="quarter" idx="10" hasCustomPrompt="1"/>
          </p:nvPr>
        </p:nvSpPr>
        <p:spPr bwMode="gray">
          <a:xfrm>
            <a:off x="396000" y="1512000"/>
            <a:ext cx="27972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5" name="Textplatzhalter 1"/>
          <p:cNvSpPr>
            <a:spLocks noGrp="1"/>
          </p:cNvSpPr>
          <p:nvPr>
            <p:ph type="body" sz="quarter" idx="19" hasCustomPrompt="1"/>
          </p:nvPr>
        </p:nvSpPr>
        <p:spPr>
          <a:xfrm>
            <a:off x="396000" y="3501248"/>
            <a:ext cx="27972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a:t>
            </a:r>
            <a:endParaRPr lang="de-DE" noProof="0" dirty="0"/>
          </a:p>
        </p:txBody>
      </p:sp>
      <p:sp>
        <p:nvSpPr>
          <p:cNvPr id="3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3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5305460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6 Bilder">
    <p:spTree>
      <p:nvGrpSpPr>
        <p:cNvPr id="1" name=""/>
        <p:cNvGrpSpPr/>
        <p:nvPr/>
      </p:nvGrpSpPr>
      <p:grpSpPr>
        <a:xfrm>
          <a:off x="0" y="0"/>
          <a:ext cx="0" cy="0"/>
          <a:chOff x="0" y="0"/>
          <a:chExt cx="0" cy="0"/>
        </a:xfrm>
      </p:grpSpPr>
      <p:sp>
        <p:nvSpPr>
          <p:cNvPr id="22" name="Platzhalter für sonstige Stempel"/>
          <p:cNvSpPr>
            <a:spLocks noGrp="1"/>
          </p:cNvSpPr>
          <p:nvPr>
            <p:ph type="body" sz="quarter" idx="25"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Vertraulichkeit"/>
          <p:cNvSpPr>
            <a:spLocks noGrp="1"/>
          </p:cNvSpPr>
          <p:nvPr>
            <p:ph type="body" sz="quarter" idx="26"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4" name="Platzhalter für Stempel Klassifizierung"/>
          <p:cNvSpPr>
            <a:spLocks noGrp="1"/>
          </p:cNvSpPr>
          <p:nvPr>
            <p:ph type="body" sz="quarter" idx="27"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1"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41" name="Bildplatzhalter 6"/>
          <p:cNvSpPr>
            <a:spLocks noGrp="1"/>
          </p:cNvSpPr>
          <p:nvPr>
            <p:ph type="pic" sz="quarter" idx="17" hasCustomPrompt="1"/>
          </p:nvPr>
        </p:nvSpPr>
        <p:spPr bwMode="gray">
          <a:xfrm>
            <a:off x="8035200" y="4044227"/>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9" name="Textplatzhalter 6"/>
          <p:cNvSpPr>
            <a:spLocks noGrp="1"/>
          </p:cNvSpPr>
          <p:nvPr>
            <p:ph type="body" sz="quarter" idx="24" hasCustomPrompt="1"/>
          </p:nvPr>
        </p:nvSpPr>
        <p:spPr>
          <a:xfrm>
            <a:off x="8035200" y="6030980"/>
            <a:ext cx="37548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8" name="Textplatzhalter 5"/>
          <p:cNvSpPr>
            <a:spLocks noGrp="1"/>
          </p:cNvSpPr>
          <p:nvPr>
            <p:ph type="body" sz="quarter" idx="23" hasCustomPrompt="1"/>
          </p:nvPr>
        </p:nvSpPr>
        <p:spPr>
          <a:xfrm>
            <a:off x="4215600" y="6030980"/>
            <a:ext cx="37548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3" name="Bildplatzhalter 5"/>
          <p:cNvSpPr>
            <a:spLocks noGrp="1"/>
          </p:cNvSpPr>
          <p:nvPr>
            <p:ph type="pic" sz="quarter" idx="18" hasCustomPrompt="1"/>
          </p:nvPr>
        </p:nvSpPr>
        <p:spPr bwMode="gray">
          <a:xfrm>
            <a:off x="4221337" y="4044227"/>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5" name="Textplatzhalter 4"/>
          <p:cNvSpPr>
            <a:spLocks noGrp="1"/>
          </p:cNvSpPr>
          <p:nvPr>
            <p:ph type="body" sz="quarter" idx="20" hasCustomPrompt="1"/>
          </p:nvPr>
        </p:nvSpPr>
        <p:spPr>
          <a:xfrm>
            <a:off x="396001" y="6030980"/>
            <a:ext cx="37548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39" name="Bildplatzhalter 4"/>
          <p:cNvSpPr>
            <a:spLocks noGrp="1"/>
          </p:cNvSpPr>
          <p:nvPr>
            <p:ph type="pic" sz="quarter" idx="11" hasCustomPrompt="1"/>
          </p:nvPr>
        </p:nvSpPr>
        <p:spPr bwMode="gray">
          <a:xfrm>
            <a:off x="396000" y="4044227"/>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7" name="Textplatzhalter 3"/>
          <p:cNvSpPr>
            <a:spLocks noGrp="1"/>
          </p:cNvSpPr>
          <p:nvPr>
            <p:ph type="body" sz="quarter" idx="22" hasCustomPrompt="1"/>
          </p:nvPr>
        </p:nvSpPr>
        <p:spPr>
          <a:xfrm>
            <a:off x="8035200" y="3501248"/>
            <a:ext cx="3754800" cy="324000"/>
          </a:xfrm>
        </p:spPr>
        <p:txBody>
          <a:bodyPr/>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0" name="Bildplatzhalter 3"/>
          <p:cNvSpPr>
            <a:spLocks noGrp="1"/>
          </p:cNvSpPr>
          <p:nvPr>
            <p:ph type="pic" sz="quarter" idx="12" hasCustomPrompt="1"/>
          </p:nvPr>
        </p:nvSpPr>
        <p:spPr bwMode="gray">
          <a:xfrm>
            <a:off x="8036476" y="1512000"/>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6" name="Textplatzhalter 2"/>
          <p:cNvSpPr>
            <a:spLocks noGrp="1"/>
          </p:cNvSpPr>
          <p:nvPr>
            <p:ph type="body" sz="quarter" idx="21" hasCustomPrompt="1"/>
          </p:nvPr>
        </p:nvSpPr>
        <p:spPr>
          <a:xfrm>
            <a:off x="4215599" y="3501248"/>
            <a:ext cx="3754800" cy="324000"/>
          </a:xfrm>
        </p:spPr>
        <p:txBody>
          <a:bodyPr/>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42" name="Bildplatzhalter 2"/>
          <p:cNvSpPr>
            <a:spLocks noGrp="1"/>
          </p:cNvSpPr>
          <p:nvPr>
            <p:ph type="pic" sz="quarter" idx="14" hasCustomPrompt="1"/>
          </p:nvPr>
        </p:nvSpPr>
        <p:spPr bwMode="gray">
          <a:xfrm>
            <a:off x="4216238" y="1512000"/>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4" name="Textplatzhalter 1"/>
          <p:cNvSpPr>
            <a:spLocks noGrp="1"/>
          </p:cNvSpPr>
          <p:nvPr>
            <p:ph type="body" sz="quarter" idx="19" hasCustomPrompt="1"/>
          </p:nvPr>
        </p:nvSpPr>
        <p:spPr>
          <a:xfrm>
            <a:off x="395999" y="3501248"/>
            <a:ext cx="3754800" cy="324000"/>
          </a:xfrm>
        </p:spPr>
        <p:txBody>
          <a:bodyPr/>
          <a:lstStyle>
            <a:lvl1pPr marL="0" indent="0">
              <a:lnSpc>
                <a:spcPct val="100000"/>
              </a:lnSpc>
              <a:spcAft>
                <a:spcPts val="0"/>
              </a:spcAft>
              <a:buFont typeface="Arial" panose="020B0604020202020204" pitchFamily="34" charset="0"/>
              <a:buNone/>
              <a:defRPr sz="1600" baseline="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a:t>Bildunterschrift in </a:t>
            </a:r>
            <a:r>
              <a:rPr lang="de-DE" noProof="0" dirty="0" err="1" smtClean="0"/>
              <a:t>Corpo</a:t>
            </a:r>
            <a:r>
              <a:rPr lang="de-DE" noProof="0" dirty="0" smtClean="0"/>
              <a:t> S Text Light</a:t>
            </a:r>
            <a:endParaRPr lang="de-DE" noProof="0" dirty="0"/>
          </a:p>
        </p:txBody>
      </p:sp>
      <p:sp>
        <p:nvSpPr>
          <p:cNvPr id="38" name="Bildplatzhalter 1"/>
          <p:cNvSpPr>
            <a:spLocks noGrp="1"/>
          </p:cNvSpPr>
          <p:nvPr>
            <p:ph type="pic" sz="quarter" idx="10" hasCustomPrompt="1"/>
          </p:nvPr>
        </p:nvSpPr>
        <p:spPr bwMode="gray">
          <a:xfrm>
            <a:off x="396000" y="1512000"/>
            <a:ext cx="3754800"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9"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3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5812982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4 Bilder">
    <p:spTree>
      <p:nvGrpSpPr>
        <p:cNvPr id="1" name=""/>
        <p:cNvGrpSpPr/>
        <p:nvPr/>
      </p:nvGrpSpPr>
      <p:grpSpPr>
        <a:xfrm>
          <a:off x="0" y="0"/>
          <a:ext cx="0" cy="0"/>
          <a:chOff x="0" y="0"/>
          <a:chExt cx="0" cy="0"/>
        </a:xfrm>
      </p:grpSpPr>
      <p:sp>
        <p:nvSpPr>
          <p:cNvPr id="1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Platzhalter für Stempel Klassifizierung"/>
          <p:cNvSpPr>
            <a:spLocks noGrp="1"/>
          </p:cNvSpPr>
          <p:nvPr>
            <p:ph type="body" sz="quarter" idx="2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2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40" name="Bildplatzhalter 4"/>
          <p:cNvSpPr>
            <a:spLocks noGrp="1"/>
          </p:cNvSpPr>
          <p:nvPr>
            <p:ph type="pic" sz="quarter" idx="26" hasCustomPrompt="1"/>
          </p:nvPr>
        </p:nvSpPr>
        <p:spPr bwMode="gray">
          <a:xfrm>
            <a:off x="6127200" y="4043527"/>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2" name="Textplatzhalter 4"/>
          <p:cNvSpPr>
            <a:spLocks noGrp="1"/>
          </p:cNvSpPr>
          <p:nvPr>
            <p:ph type="body" sz="quarter" idx="28" hasCustomPrompt="1"/>
          </p:nvPr>
        </p:nvSpPr>
        <p:spPr>
          <a:xfrm>
            <a:off x="6127200" y="6030280"/>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Corpo S Text Light4</a:t>
            </a:r>
            <a:endParaRPr lang="de-DE" noProof="0" dirty="0"/>
          </a:p>
        </p:txBody>
      </p:sp>
      <p:sp>
        <p:nvSpPr>
          <p:cNvPr id="38" name="Textplatzhalter 3"/>
          <p:cNvSpPr>
            <a:spLocks noGrp="1"/>
          </p:cNvSpPr>
          <p:nvPr>
            <p:ph type="body" sz="quarter" idx="20" hasCustomPrompt="1"/>
          </p:nvPr>
        </p:nvSpPr>
        <p:spPr>
          <a:xfrm>
            <a:off x="396002" y="6030980"/>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28" name="Bildplatzhalter 3"/>
          <p:cNvSpPr>
            <a:spLocks noGrp="1"/>
          </p:cNvSpPr>
          <p:nvPr>
            <p:ph type="pic" sz="quarter" idx="11" hasCustomPrompt="1"/>
          </p:nvPr>
        </p:nvSpPr>
        <p:spPr bwMode="gray">
          <a:xfrm>
            <a:off x="396001" y="4044227"/>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41" name="Textplatzhalter 2"/>
          <p:cNvSpPr>
            <a:spLocks noGrp="1"/>
          </p:cNvSpPr>
          <p:nvPr>
            <p:ph type="body" sz="quarter" idx="27" hasCustomPrompt="1"/>
          </p:nvPr>
        </p:nvSpPr>
        <p:spPr>
          <a:xfrm>
            <a:off x="6127200" y="3500548"/>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39" name="Bildplatzhalter 2"/>
          <p:cNvSpPr>
            <a:spLocks noGrp="1"/>
          </p:cNvSpPr>
          <p:nvPr>
            <p:ph type="pic" sz="quarter" idx="25" hasCustomPrompt="1"/>
          </p:nvPr>
        </p:nvSpPr>
        <p:spPr bwMode="gray">
          <a:xfrm>
            <a:off x="6128726" y="1511300"/>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7" name="Textplatzhalter 1"/>
          <p:cNvSpPr>
            <a:spLocks noGrp="1"/>
          </p:cNvSpPr>
          <p:nvPr>
            <p:ph type="body" sz="quarter" idx="19" hasCustomPrompt="1"/>
          </p:nvPr>
        </p:nvSpPr>
        <p:spPr>
          <a:xfrm>
            <a:off x="396001" y="3501248"/>
            <a:ext cx="5666399" cy="324000"/>
          </a:xfrm>
        </p:spPr>
        <p:txBody>
          <a:bodyPr/>
          <a:lstStyle>
            <a:lvl1pPr marL="0" indent="0">
              <a:lnSpc>
                <a:spcPct val="100000"/>
              </a:lnSpc>
              <a:spcAft>
                <a:spcPts val="0"/>
              </a:spcAft>
              <a:buFont typeface="Arial" panose="020B0604020202020204" pitchFamily="34" charset="0"/>
              <a:buNone/>
              <a:defRPr sz="15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in </a:t>
            </a:r>
            <a:r>
              <a:rPr lang="de-DE" noProof="0" dirty="0" err="1" smtClean="0"/>
              <a:t>Corpo</a:t>
            </a:r>
            <a:r>
              <a:rPr lang="de-DE" noProof="0" dirty="0" smtClean="0"/>
              <a:t> S Text Light</a:t>
            </a:r>
            <a:endParaRPr lang="de-DE" noProof="0" dirty="0"/>
          </a:p>
        </p:txBody>
      </p:sp>
      <p:sp>
        <p:nvSpPr>
          <p:cNvPr id="27" name="Bildplatzhalter 1"/>
          <p:cNvSpPr>
            <a:spLocks noGrp="1"/>
          </p:cNvSpPr>
          <p:nvPr>
            <p:ph type="pic" sz="quarter" idx="10" hasCustomPrompt="1"/>
          </p:nvPr>
        </p:nvSpPr>
        <p:spPr bwMode="gray">
          <a:xfrm>
            <a:off x="396001" y="1512000"/>
            <a:ext cx="56663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22"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2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8547594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Inhalt Standard Bild Text zweispaltig">
    <p:spTree>
      <p:nvGrpSpPr>
        <p:cNvPr id="1" name=""/>
        <p:cNvGrpSpPr/>
        <p:nvPr/>
      </p:nvGrpSpPr>
      <p:grpSpPr>
        <a:xfrm>
          <a:off x="0" y="0"/>
          <a:ext cx="0" cy="0"/>
          <a:chOff x="0" y="0"/>
          <a:chExt cx="0" cy="0"/>
        </a:xfrm>
      </p:grpSpPr>
      <p:sp>
        <p:nvSpPr>
          <p:cNvPr id="21"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2"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Inhaltsplatzhalter 2"/>
          <p:cNvSpPr>
            <a:spLocks noGrp="1"/>
          </p:cNvSpPr>
          <p:nvPr>
            <p:ph sz="quarter" idx="20" hasCustomPrompt="1"/>
          </p:nvPr>
        </p:nvSpPr>
        <p:spPr>
          <a:xfrm>
            <a:off x="6211276" y="3514724"/>
            <a:ext cx="5580000" cy="2911477"/>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a:t>
            </a:r>
            <a:r>
              <a:rPr lang="de-DE" noProof="0" dirty="0" smtClean="0"/>
              <a:t>Ebene</a:t>
            </a:r>
            <a:endParaRPr lang="de-DE" noProof="0" dirty="0"/>
          </a:p>
        </p:txBody>
      </p:sp>
      <p:sp>
        <p:nvSpPr>
          <p:cNvPr id="20" name="Bildplatzhalter 2"/>
          <p:cNvSpPr>
            <a:spLocks noGrp="1"/>
          </p:cNvSpPr>
          <p:nvPr>
            <p:ph type="pic" sz="quarter" idx="21" hasCustomPrompt="1"/>
          </p:nvPr>
        </p:nvSpPr>
        <p:spPr bwMode="gray">
          <a:xfrm>
            <a:off x="6215126" y="1512000"/>
            <a:ext cx="55799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5" name="Inhaltsplatzhalter 1"/>
          <p:cNvSpPr>
            <a:spLocks noGrp="1"/>
          </p:cNvSpPr>
          <p:nvPr>
            <p:ph sz="quarter" idx="14" hasCustomPrompt="1"/>
          </p:nvPr>
        </p:nvSpPr>
        <p:spPr>
          <a:xfrm>
            <a:off x="395287" y="3514725"/>
            <a:ext cx="5580000" cy="2911475"/>
          </a:xfrm>
        </p:spPr>
        <p:txBody>
          <a:bodyPr/>
          <a:lstStyle>
            <a:lvl1pPr>
              <a:defRPr/>
            </a:lvl1pPr>
          </a:lstStyle>
          <a:p>
            <a:pPr lvl="0"/>
            <a:r>
              <a:rPr lang="de-DE" noProof="0" dirty="0"/>
              <a:t>Inhalt oder Text in </a:t>
            </a:r>
            <a:r>
              <a:rPr lang="de-DE" noProof="0" dirty="0" err="1" smtClean="0"/>
              <a:t>Corpo</a:t>
            </a:r>
            <a:r>
              <a:rPr lang="de-DE" noProof="0" dirty="0" smtClean="0"/>
              <a:t> S Text Light in </a:t>
            </a:r>
            <a:r>
              <a:rPr lang="de-DE" noProof="0" dirty="0"/>
              <a:t>20 pt. </a:t>
            </a:r>
            <a:r>
              <a:rPr lang="de-DE" noProof="0" dirty="0" smtClean="0"/>
              <a:t>einfügen. </a:t>
            </a:r>
            <a:br>
              <a:rPr lang="de-DE" noProof="0" dirty="0" smtClean="0"/>
            </a:br>
            <a:r>
              <a:rPr lang="de-DE" noProof="0" dirty="0" smtClean="0"/>
              <a:t>Für </a:t>
            </a:r>
            <a:r>
              <a:rPr lang="de-DE" noProof="0" dirty="0"/>
              <a:t>Aufzählungen: Start // Absatz // Listenebene erhöhen</a:t>
            </a:r>
          </a:p>
          <a:p>
            <a:pPr lvl="1"/>
            <a:r>
              <a:rPr lang="de-DE" noProof="0" dirty="0"/>
              <a:t>Zweite Ebene</a:t>
            </a:r>
          </a:p>
          <a:p>
            <a:pPr lvl="2"/>
            <a:r>
              <a:rPr lang="de-DE" noProof="0" dirty="0"/>
              <a:t>Dritte Ebene</a:t>
            </a:r>
          </a:p>
          <a:p>
            <a:pPr lvl="3"/>
            <a:r>
              <a:rPr lang="de-DE" noProof="0" dirty="0"/>
              <a:t>Vierte </a:t>
            </a:r>
            <a:r>
              <a:rPr lang="de-DE" noProof="0" dirty="0" smtClean="0"/>
              <a:t>Ebene</a:t>
            </a:r>
            <a:endParaRPr lang="de-DE" noProof="0" dirty="0"/>
          </a:p>
        </p:txBody>
      </p:sp>
      <p:sp>
        <p:nvSpPr>
          <p:cNvPr id="19" name="Bildplatzhalter 1"/>
          <p:cNvSpPr>
            <a:spLocks noGrp="1"/>
          </p:cNvSpPr>
          <p:nvPr>
            <p:ph type="pic" sz="quarter" idx="10" hasCustomPrompt="1"/>
          </p:nvPr>
        </p:nvSpPr>
        <p:spPr bwMode="gray">
          <a:xfrm>
            <a:off x="396001" y="1512000"/>
            <a:ext cx="5579999" cy="1944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in 36 </a:t>
            </a:r>
            <a:r>
              <a:rPr lang="de-DE" noProof="0" dirty="0"/>
              <a:t>pt. </a:t>
            </a:r>
            <a:br>
              <a:rPr lang="de-DE" noProof="0" dirty="0"/>
            </a:br>
            <a:r>
              <a:rPr lang="de-DE" noProof="0" dirty="0"/>
              <a:t>Lorem ipsum dolor sit amet.</a:t>
            </a:r>
          </a:p>
        </p:txBody>
      </p:sp>
      <p:sp>
        <p:nvSpPr>
          <p:cNvPr id="1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4990067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Inhalt Bild mit Bildunterschrift">
    <p:spTree>
      <p:nvGrpSpPr>
        <p:cNvPr id="1" name=""/>
        <p:cNvGrpSpPr/>
        <p:nvPr/>
      </p:nvGrpSpPr>
      <p:grpSpPr>
        <a:xfrm>
          <a:off x="0" y="0"/>
          <a:ext cx="0" cy="0"/>
          <a:chOff x="0" y="0"/>
          <a:chExt cx="0" cy="0"/>
        </a:xfrm>
      </p:grpSpPr>
      <p:sp>
        <p:nvSpPr>
          <p:cNvPr id="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1"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4"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9" name="Bildunterschrift"/>
          <p:cNvSpPr>
            <a:spLocks noGrp="1"/>
          </p:cNvSpPr>
          <p:nvPr>
            <p:ph type="body" sz="quarter" idx="20" hasCustomPrompt="1"/>
          </p:nvPr>
        </p:nvSpPr>
        <p:spPr>
          <a:xfrm>
            <a:off x="396000" y="6030980"/>
            <a:ext cx="11397600" cy="324000"/>
          </a:xfrm>
        </p:spPr>
        <p:txBody>
          <a:bodyPr/>
          <a:lstStyle>
            <a:lvl1pPr marL="0" indent="0">
              <a:lnSpc>
                <a:spcPct val="100000"/>
              </a:lnSpc>
              <a:spcAft>
                <a:spcPts val="0"/>
              </a:spcAft>
              <a:buFont typeface="Arial" panose="020B0604020202020204" pitchFamily="34" charset="0"/>
              <a:buNone/>
              <a:defRPr sz="1600"/>
            </a:lvl1pPr>
            <a:lvl2pPr marL="0" indent="0">
              <a:lnSpc>
                <a:spcPct val="100000"/>
              </a:lnSpc>
              <a:spcAft>
                <a:spcPts val="0"/>
              </a:spcAft>
              <a:buNone/>
              <a:defRPr sz="1500"/>
            </a:lvl2pPr>
            <a:lvl3pPr marL="0" indent="0">
              <a:lnSpc>
                <a:spcPct val="100000"/>
              </a:lnSpc>
              <a:spcAft>
                <a:spcPts val="0"/>
              </a:spcAft>
              <a:buNone/>
              <a:defRPr sz="1500"/>
            </a:lvl3pPr>
            <a:lvl4pPr marL="0" indent="0">
              <a:lnSpc>
                <a:spcPct val="100000"/>
              </a:lnSpc>
              <a:spcAft>
                <a:spcPts val="0"/>
              </a:spcAft>
              <a:buNone/>
              <a:defRPr sz="1500"/>
            </a:lvl4pPr>
            <a:lvl5pPr marL="0" indent="0">
              <a:lnSpc>
                <a:spcPct val="100000"/>
              </a:lnSpc>
              <a:spcAft>
                <a:spcPts val="0"/>
              </a:spcAft>
              <a:buNone/>
              <a:defRPr sz="1500"/>
            </a:lvl5pPr>
            <a:lvl6pPr marL="0" indent="0">
              <a:lnSpc>
                <a:spcPct val="100000"/>
              </a:lnSpc>
              <a:spcAft>
                <a:spcPts val="0"/>
              </a:spcAft>
              <a:buNone/>
              <a:defRPr sz="1500"/>
            </a:lvl6pPr>
            <a:lvl7pPr marL="0" indent="0">
              <a:lnSpc>
                <a:spcPct val="100000"/>
              </a:lnSpc>
              <a:spcAft>
                <a:spcPts val="0"/>
              </a:spcAft>
              <a:buNone/>
              <a:defRPr sz="1500"/>
            </a:lvl7pPr>
            <a:lvl8pPr marL="0" indent="0">
              <a:lnSpc>
                <a:spcPct val="100000"/>
              </a:lnSpc>
              <a:spcAft>
                <a:spcPts val="0"/>
              </a:spcAft>
              <a:buNone/>
              <a:defRPr sz="1500"/>
            </a:lvl8pPr>
            <a:lvl9pPr marL="0" indent="0">
              <a:lnSpc>
                <a:spcPct val="100000"/>
              </a:lnSpc>
              <a:spcAft>
                <a:spcPts val="0"/>
              </a:spcAft>
              <a:buNone/>
              <a:defRPr sz="1500"/>
            </a:lvl9pPr>
          </a:lstStyle>
          <a:p>
            <a:pPr lvl="0"/>
            <a:r>
              <a:rPr lang="de-DE" noProof="0" dirty="0" smtClean="0"/>
              <a:t>Bildunterschrift Corpo S Text Light 16 pt.</a:t>
            </a:r>
            <a:endParaRPr lang="de-DE" noProof="0" dirty="0"/>
          </a:p>
        </p:txBody>
      </p:sp>
      <p:sp>
        <p:nvSpPr>
          <p:cNvPr id="17" name="Bildplatzhalter"/>
          <p:cNvSpPr>
            <a:spLocks noGrp="1"/>
          </p:cNvSpPr>
          <p:nvPr>
            <p:ph type="pic" sz="quarter" idx="10" hasCustomPrompt="1"/>
          </p:nvPr>
        </p:nvSpPr>
        <p:spPr bwMode="gray">
          <a:xfrm>
            <a:off x="396000" y="1512001"/>
            <a:ext cx="11397600" cy="4467886"/>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 name="Folientitel"/>
          <p:cNvSpPr>
            <a:spLocks noGrp="1"/>
          </p:cNvSpPr>
          <p:nvPr>
            <p:ph type="title" hasCustomPrompt="1"/>
          </p:nvPr>
        </p:nvSpPr>
        <p:spPr>
          <a:xfrm>
            <a:off x="395290"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20"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841192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oolbox 8 Bilder mit Text">
    <p:spTree>
      <p:nvGrpSpPr>
        <p:cNvPr id="1" name=""/>
        <p:cNvGrpSpPr/>
        <p:nvPr/>
      </p:nvGrpSpPr>
      <p:grpSpPr>
        <a:xfrm>
          <a:off x="0" y="0"/>
          <a:ext cx="0" cy="0"/>
          <a:chOff x="0" y="0"/>
          <a:chExt cx="0" cy="0"/>
        </a:xfrm>
      </p:grpSpPr>
      <p:cxnSp>
        <p:nvCxnSpPr>
          <p:cNvPr id="113" name="Gerade Verbindung 8"/>
          <p:cNvCxnSpPr>
            <a:stCxn id="65" idx="3"/>
            <a:endCxn id="103" idx="1"/>
          </p:cNvCxnSpPr>
          <p:nvPr userDrawn="1"/>
        </p:nvCxnSpPr>
        <p:spPr bwMode="auto">
          <a:xfrm>
            <a:off x="7715607" y="5839401"/>
            <a:ext cx="483064"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2" name="Gerade Verbindung 7"/>
          <p:cNvCxnSpPr>
            <a:stCxn id="68" idx="3"/>
            <a:endCxn id="101" idx="1"/>
          </p:cNvCxnSpPr>
          <p:nvPr userDrawn="1"/>
        </p:nvCxnSpPr>
        <p:spPr bwMode="auto">
          <a:xfrm>
            <a:off x="7719176" y="4592301"/>
            <a:ext cx="479495"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1" name="Gerade Verbindung 6"/>
          <p:cNvCxnSpPr>
            <a:stCxn id="66" idx="3"/>
            <a:endCxn id="102" idx="1"/>
          </p:cNvCxnSpPr>
          <p:nvPr userDrawn="1"/>
        </p:nvCxnSpPr>
        <p:spPr bwMode="auto">
          <a:xfrm>
            <a:off x="7719176" y="3345201"/>
            <a:ext cx="479495"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0" name="Gerade Verbindung 5"/>
          <p:cNvCxnSpPr>
            <a:stCxn id="100" idx="1"/>
            <a:endCxn id="67" idx="3"/>
          </p:cNvCxnSpPr>
          <p:nvPr userDrawn="1"/>
        </p:nvCxnSpPr>
        <p:spPr bwMode="auto">
          <a:xfrm flipH="1">
            <a:off x="7719176" y="2098101"/>
            <a:ext cx="479495"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4" name="Gerade Verbindung 4"/>
          <p:cNvCxnSpPr>
            <a:stCxn id="107" idx="3"/>
            <a:endCxn id="91" idx="1"/>
          </p:cNvCxnSpPr>
          <p:nvPr userDrawn="1"/>
        </p:nvCxnSpPr>
        <p:spPr bwMode="auto">
          <a:xfrm>
            <a:off x="3996005" y="5839401"/>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15" name="Gerade Verbindung 3"/>
          <p:cNvCxnSpPr>
            <a:stCxn id="105" idx="3"/>
            <a:endCxn id="90" idx="1"/>
          </p:cNvCxnSpPr>
          <p:nvPr userDrawn="1"/>
        </p:nvCxnSpPr>
        <p:spPr bwMode="auto">
          <a:xfrm>
            <a:off x="3996005" y="4592534"/>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9" name="Gerade Verbindung 2"/>
          <p:cNvCxnSpPr>
            <a:stCxn id="106" idx="3"/>
            <a:endCxn id="89" idx="1"/>
          </p:cNvCxnSpPr>
          <p:nvPr userDrawn="1"/>
        </p:nvCxnSpPr>
        <p:spPr bwMode="auto">
          <a:xfrm>
            <a:off x="3996005" y="3345667"/>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cxnSp>
        <p:nvCxnSpPr>
          <p:cNvPr id="108" name="Gerade Verbindung 1"/>
          <p:cNvCxnSpPr>
            <a:stCxn id="104" idx="3"/>
            <a:endCxn id="88" idx="1"/>
          </p:cNvCxnSpPr>
          <p:nvPr userDrawn="1"/>
        </p:nvCxnSpPr>
        <p:spPr bwMode="auto">
          <a:xfrm>
            <a:off x="3996005" y="2098800"/>
            <a:ext cx="483170" cy="0"/>
          </a:xfrm>
          <a:prstGeom prst="line">
            <a:avLst/>
          </a:prstGeom>
          <a:ln w="3175">
            <a:solidFill>
              <a:schemeClr val="tx2"/>
            </a:solidFill>
            <a:miter lim="800000"/>
          </a:ln>
        </p:spPr>
        <p:style>
          <a:lnRef idx="1">
            <a:schemeClr val="accent1"/>
          </a:lnRef>
          <a:fillRef idx="0">
            <a:schemeClr val="accent1"/>
          </a:fillRef>
          <a:effectRef idx="0">
            <a:schemeClr val="accent1"/>
          </a:effectRef>
          <a:fontRef idx="minor">
            <a:schemeClr val="tx1"/>
          </a:fontRef>
        </p:style>
      </p:cxnSp>
      <p:sp>
        <p:nvSpPr>
          <p:cNvPr id="41" name="Platzhalter für sonstige Stempel"/>
          <p:cNvSpPr>
            <a:spLocks noGrp="1"/>
          </p:cNvSpPr>
          <p:nvPr>
            <p:ph type="body" sz="quarter" idx="45"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2" name="Platzhalter für Stempel Vertraulichkeit"/>
          <p:cNvSpPr>
            <a:spLocks noGrp="1"/>
          </p:cNvSpPr>
          <p:nvPr>
            <p:ph type="body" sz="quarter" idx="46"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3" name="Platzhalter für Stempel Klassifizierung"/>
          <p:cNvSpPr>
            <a:spLocks noGrp="1"/>
          </p:cNvSpPr>
          <p:nvPr>
            <p:ph type="body" sz="quarter" idx="47"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7"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46"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97" name="Textplatzhalter 16"/>
          <p:cNvSpPr>
            <a:spLocks noGrp="1"/>
          </p:cNvSpPr>
          <p:nvPr>
            <p:ph type="body" sz="quarter" idx="31" hasCustomPrompt="1"/>
          </p:nvPr>
        </p:nvSpPr>
        <p:spPr>
          <a:xfrm>
            <a:off x="9993600" y="52526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5" name="Textplatzhalter 15"/>
          <p:cNvSpPr>
            <a:spLocks noGrp="1"/>
          </p:cNvSpPr>
          <p:nvPr>
            <p:ph type="body" sz="quarter" idx="41" hasCustomPrompt="1"/>
          </p:nvPr>
        </p:nvSpPr>
        <p:spPr bwMode="gray">
          <a:xfrm>
            <a:off x="6203607" y="52526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3" name="Bildplatzhalter 8"/>
          <p:cNvSpPr>
            <a:spLocks noGrp="1" noChangeAspect="1"/>
          </p:cNvSpPr>
          <p:nvPr>
            <p:ph type="pic" sz="quarter" idx="29" hasCustomPrompt="1"/>
          </p:nvPr>
        </p:nvSpPr>
        <p:spPr bwMode="gray">
          <a:xfrm>
            <a:off x="8198671" y="52526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8" name="Textplatzhalter 14"/>
          <p:cNvSpPr>
            <a:spLocks noGrp="1"/>
          </p:cNvSpPr>
          <p:nvPr>
            <p:ph type="body" sz="quarter" idx="32" hasCustomPrompt="1"/>
          </p:nvPr>
        </p:nvSpPr>
        <p:spPr>
          <a:xfrm>
            <a:off x="9993600" y="40055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8" name="Textplatzhalter 13"/>
          <p:cNvSpPr>
            <a:spLocks noGrp="1"/>
          </p:cNvSpPr>
          <p:nvPr>
            <p:ph type="body" sz="quarter" idx="43" hasCustomPrompt="1"/>
          </p:nvPr>
        </p:nvSpPr>
        <p:spPr bwMode="gray">
          <a:xfrm>
            <a:off x="6207176" y="4005501"/>
            <a:ext cx="1512000" cy="1173600"/>
          </a:xfrm>
          <a:solidFill>
            <a:schemeClr val="tx2"/>
          </a:solidFill>
          <a:ln>
            <a:solidFill>
              <a:schemeClr val="tx2"/>
            </a:solidFill>
          </a:ln>
        </p:spPr>
        <p:txBody>
          <a:bodyPr lIns="72000" rIns="72000" anchor="ctr"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1" name="Bildplatzhalter 7"/>
          <p:cNvSpPr>
            <a:spLocks noGrp="1" noChangeAspect="1"/>
          </p:cNvSpPr>
          <p:nvPr>
            <p:ph type="pic" sz="quarter" idx="17" hasCustomPrompt="1"/>
          </p:nvPr>
        </p:nvSpPr>
        <p:spPr bwMode="gray">
          <a:xfrm>
            <a:off x="8198671" y="40055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9" name="Textplatzhalter 12"/>
          <p:cNvSpPr>
            <a:spLocks noGrp="1"/>
          </p:cNvSpPr>
          <p:nvPr>
            <p:ph type="body" sz="quarter" idx="33" hasCustomPrompt="1"/>
          </p:nvPr>
        </p:nvSpPr>
        <p:spPr>
          <a:xfrm>
            <a:off x="9993600" y="27584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6" name="Textplatzhalter 11"/>
          <p:cNvSpPr>
            <a:spLocks noGrp="1"/>
          </p:cNvSpPr>
          <p:nvPr>
            <p:ph type="body" sz="quarter" idx="42" hasCustomPrompt="1"/>
          </p:nvPr>
        </p:nvSpPr>
        <p:spPr bwMode="gray">
          <a:xfrm>
            <a:off x="6207176" y="27584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2" name="Bildplatzhalter 6"/>
          <p:cNvSpPr>
            <a:spLocks noGrp="1" noChangeAspect="1"/>
          </p:cNvSpPr>
          <p:nvPr>
            <p:ph type="pic" sz="quarter" idx="18" hasCustomPrompt="1"/>
          </p:nvPr>
        </p:nvSpPr>
        <p:spPr bwMode="gray">
          <a:xfrm>
            <a:off x="8198671" y="27584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6" name="Textplatzhalter 10"/>
          <p:cNvSpPr>
            <a:spLocks noGrp="1"/>
          </p:cNvSpPr>
          <p:nvPr>
            <p:ph type="body" sz="quarter" idx="30" hasCustomPrompt="1"/>
          </p:nvPr>
        </p:nvSpPr>
        <p:spPr>
          <a:xfrm>
            <a:off x="9993600" y="15113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67" name="Textplatzhalter 9"/>
          <p:cNvSpPr>
            <a:spLocks noGrp="1"/>
          </p:cNvSpPr>
          <p:nvPr>
            <p:ph type="body" sz="quarter" idx="44" hasCustomPrompt="1"/>
          </p:nvPr>
        </p:nvSpPr>
        <p:spPr bwMode="gray">
          <a:xfrm>
            <a:off x="6207176" y="15113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100" name="Bildplatzhalter 5"/>
          <p:cNvSpPr>
            <a:spLocks noGrp="1" noChangeAspect="1"/>
          </p:cNvSpPr>
          <p:nvPr>
            <p:ph type="pic" sz="quarter" idx="11" hasCustomPrompt="1"/>
          </p:nvPr>
        </p:nvSpPr>
        <p:spPr bwMode="gray">
          <a:xfrm>
            <a:off x="8198671" y="15113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1" name="Textplatzhalter 8"/>
          <p:cNvSpPr>
            <a:spLocks noGrp="1"/>
          </p:cNvSpPr>
          <p:nvPr>
            <p:ph type="body" sz="quarter" idx="40" hasCustomPrompt="1"/>
          </p:nvPr>
        </p:nvSpPr>
        <p:spPr bwMode="gray">
          <a:xfrm>
            <a:off x="4479175" y="5252601"/>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3" name="Textplatzhalter 7"/>
          <p:cNvSpPr>
            <a:spLocks noGrp="1"/>
          </p:cNvSpPr>
          <p:nvPr>
            <p:ph type="body" sz="quarter" idx="35" hasCustomPrompt="1"/>
          </p:nvPr>
        </p:nvSpPr>
        <p:spPr>
          <a:xfrm>
            <a:off x="396000" y="5252601"/>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107" name="Bildplatzhalter 4"/>
          <p:cNvSpPr>
            <a:spLocks noGrp="1" noChangeAspect="1"/>
          </p:cNvSpPr>
          <p:nvPr>
            <p:ph type="pic" sz="quarter" idx="28" hasCustomPrompt="1"/>
          </p:nvPr>
        </p:nvSpPr>
        <p:spPr bwMode="gray">
          <a:xfrm>
            <a:off x="2304000" y="5252601"/>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0" name="Textplatzhalter 6"/>
          <p:cNvSpPr>
            <a:spLocks noGrp="1"/>
          </p:cNvSpPr>
          <p:nvPr>
            <p:ph type="body" sz="quarter" idx="39" hasCustomPrompt="1"/>
          </p:nvPr>
        </p:nvSpPr>
        <p:spPr bwMode="gray">
          <a:xfrm>
            <a:off x="4479175" y="4005734"/>
            <a:ext cx="1512000" cy="1173600"/>
          </a:xfrm>
          <a:solidFill>
            <a:schemeClr val="tx2"/>
          </a:solidFill>
          <a:ln>
            <a:solidFill>
              <a:schemeClr val="tx2"/>
            </a:solidFill>
          </a:ln>
        </p:spPr>
        <p:txBody>
          <a:bodyPr lIns="72000" rIns="72000" anchor="ctr"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4" name="Textplatzhalter 5"/>
          <p:cNvSpPr>
            <a:spLocks noGrp="1"/>
          </p:cNvSpPr>
          <p:nvPr>
            <p:ph type="body" sz="quarter" idx="36" hasCustomPrompt="1"/>
          </p:nvPr>
        </p:nvSpPr>
        <p:spPr>
          <a:xfrm>
            <a:off x="396000" y="4005734"/>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105" name="Bildplatzhalter 3"/>
          <p:cNvSpPr>
            <a:spLocks noGrp="1" noChangeAspect="1"/>
          </p:cNvSpPr>
          <p:nvPr>
            <p:ph type="pic" sz="quarter" idx="12" hasCustomPrompt="1"/>
          </p:nvPr>
        </p:nvSpPr>
        <p:spPr bwMode="gray">
          <a:xfrm>
            <a:off x="2304000" y="4005734"/>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9" name="Textplatzhalter 4"/>
          <p:cNvSpPr>
            <a:spLocks noGrp="1"/>
          </p:cNvSpPr>
          <p:nvPr>
            <p:ph type="body" sz="quarter" idx="38" hasCustomPrompt="1"/>
          </p:nvPr>
        </p:nvSpPr>
        <p:spPr bwMode="gray">
          <a:xfrm>
            <a:off x="4479175" y="2758867"/>
            <a:ext cx="1512000" cy="1173600"/>
          </a:xfrm>
          <a:solidFill>
            <a:schemeClr val="tx2"/>
          </a:solidFill>
          <a:ln>
            <a:solidFill>
              <a:schemeClr val="tx2"/>
            </a:solidFill>
          </a:ln>
        </p:spPr>
        <p:txBody>
          <a:bodyPr lIns="72000" rIns="72000" anchor="ctr"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5" name="Textplatzhalter 3"/>
          <p:cNvSpPr>
            <a:spLocks noGrp="1"/>
          </p:cNvSpPr>
          <p:nvPr>
            <p:ph type="body" sz="quarter" idx="37" hasCustomPrompt="1"/>
          </p:nvPr>
        </p:nvSpPr>
        <p:spPr>
          <a:xfrm>
            <a:off x="396000" y="2758867"/>
            <a:ext cx="1800000" cy="1173600"/>
          </a:xfrm>
        </p:spPr>
        <p:txBody>
          <a:bodyPr anchor="ctr" anchorCtr="0"/>
          <a:lstStyle>
            <a:lvl1pPr marL="0" indent="0" algn="l">
              <a:lnSpc>
                <a:spcPct val="100000"/>
              </a:lnSpc>
              <a:spcAft>
                <a:spcPts val="0"/>
              </a:spcAft>
              <a:buFont typeface="Arial" panose="020B0604020202020204" pitchFamily="34" charset="0"/>
              <a:buNone/>
              <a:defRPr sz="150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smtClean="0"/>
              <a:t>Text in Corpo S Text Light in 16 pt. einfügen</a:t>
            </a:r>
            <a:endParaRPr lang="de-DE" noProof="0" dirty="0"/>
          </a:p>
        </p:txBody>
      </p:sp>
      <p:sp>
        <p:nvSpPr>
          <p:cNvPr id="106" name="Bildplatzhalter 2"/>
          <p:cNvSpPr>
            <a:spLocks noGrp="1" noChangeAspect="1"/>
          </p:cNvSpPr>
          <p:nvPr>
            <p:ph type="pic" sz="quarter" idx="14" hasCustomPrompt="1"/>
          </p:nvPr>
        </p:nvSpPr>
        <p:spPr bwMode="gray">
          <a:xfrm>
            <a:off x="2304000" y="2758867"/>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8" name="Textplatzhalter 2"/>
          <p:cNvSpPr>
            <a:spLocks noGrp="1"/>
          </p:cNvSpPr>
          <p:nvPr>
            <p:ph type="body" sz="quarter" idx="19" hasCustomPrompt="1"/>
          </p:nvPr>
        </p:nvSpPr>
        <p:spPr bwMode="gray">
          <a:xfrm>
            <a:off x="4479175" y="1512000"/>
            <a:ext cx="1512000" cy="1173600"/>
          </a:xfrm>
          <a:solidFill>
            <a:schemeClr val="tx2"/>
          </a:solidFill>
          <a:ln>
            <a:solidFill>
              <a:schemeClr val="tx2"/>
            </a:solidFill>
          </a:ln>
        </p:spPr>
        <p:txBody>
          <a:bodyPr lIns="72000" rIns="72000" anchor="ctr" anchorCtr="0"/>
          <a:lstStyle>
            <a:lvl1pPr marL="0" indent="0" algn="l">
              <a:lnSpc>
                <a:spcPct val="100000"/>
              </a:lnSpc>
              <a:spcAft>
                <a:spcPts val="0"/>
              </a:spcAft>
              <a:buFont typeface="Arial" panose="020B0604020202020204" pitchFamily="34" charset="0"/>
              <a:buNone/>
              <a:defRPr sz="1500">
                <a:solidFill>
                  <a:schemeClr val="tx1"/>
                </a:solidFill>
              </a:defRPr>
            </a:lvl1pPr>
            <a:lvl2pPr marL="0" indent="0" algn="l">
              <a:lnSpc>
                <a:spcPct val="100000"/>
              </a:lnSpc>
              <a:spcAft>
                <a:spcPts val="0"/>
              </a:spcAft>
              <a:buNone/>
              <a:defRPr sz="1500">
                <a:solidFill>
                  <a:schemeClr val="bg1"/>
                </a:solidFill>
              </a:defRPr>
            </a:lvl2pPr>
            <a:lvl3pPr marL="0" indent="0" algn="l">
              <a:lnSpc>
                <a:spcPct val="100000"/>
              </a:lnSpc>
              <a:spcAft>
                <a:spcPts val="0"/>
              </a:spcAft>
              <a:buNone/>
              <a:defRPr sz="1500">
                <a:solidFill>
                  <a:schemeClr val="bg1"/>
                </a:solidFill>
              </a:defRPr>
            </a:lvl3pPr>
            <a:lvl4pPr marL="0" indent="0" algn="l">
              <a:lnSpc>
                <a:spcPct val="100000"/>
              </a:lnSpc>
              <a:spcAft>
                <a:spcPts val="0"/>
              </a:spcAft>
              <a:buNone/>
              <a:defRPr sz="1500">
                <a:solidFill>
                  <a:schemeClr val="bg1"/>
                </a:solidFill>
              </a:defRPr>
            </a:lvl4pPr>
            <a:lvl5pPr marL="0" indent="0" algn="l">
              <a:lnSpc>
                <a:spcPct val="100000"/>
              </a:lnSpc>
              <a:spcAft>
                <a:spcPts val="0"/>
              </a:spcAft>
              <a:buNone/>
              <a:defRPr sz="1500">
                <a:solidFill>
                  <a:schemeClr val="bg1"/>
                </a:solidFill>
              </a:defRPr>
            </a:lvl5pPr>
            <a:lvl6pPr marL="0" indent="0" algn="l">
              <a:lnSpc>
                <a:spcPct val="100000"/>
              </a:lnSpc>
              <a:spcAft>
                <a:spcPts val="0"/>
              </a:spcAft>
              <a:buNone/>
              <a:defRPr sz="1500">
                <a:solidFill>
                  <a:schemeClr val="bg1"/>
                </a:solidFill>
              </a:defRPr>
            </a:lvl6pPr>
            <a:lvl7pPr marL="0" indent="0" algn="l">
              <a:lnSpc>
                <a:spcPct val="100000"/>
              </a:lnSpc>
              <a:spcAft>
                <a:spcPts val="0"/>
              </a:spcAft>
              <a:buNone/>
              <a:defRPr sz="1500">
                <a:solidFill>
                  <a:schemeClr val="bg1"/>
                </a:solidFill>
              </a:defRPr>
            </a:lvl7pPr>
            <a:lvl8pPr marL="0" indent="0" algn="l">
              <a:lnSpc>
                <a:spcPct val="100000"/>
              </a:lnSpc>
              <a:spcAft>
                <a:spcPts val="0"/>
              </a:spcAft>
              <a:buNone/>
              <a:defRPr sz="1500">
                <a:solidFill>
                  <a:schemeClr val="bg1"/>
                </a:solidFill>
              </a:defRPr>
            </a:lvl8pPr>
            <a:lvl9pPr marL="0" indent="0" algn="l">
              <a:lnSpc>
                <a:spcPct val="100000"/>
              </a:lnSpc>
              <a:spcAft>
                <a:spcPts val="0"/>
              </a:spcAft>
              <a:buNone/>
              <a:defRPr sz="1500">
                <a:solidFill>
                  <a:schemeClr val="bg1"/>
                </a:solidFill>
              </a:defRPr>
            </a:lvl9pPr>
          </a:lstStyle>
          <a:p>
            <a:pPr lvl="0"/>
            <a:r>
              <a:rPr lang="de-DE" noProof="0" dirty="0" smtClean="0"/>
              <a:t>Text in Corpo S Text Light in 16 pt. einfügen</a:t>
            </a:r>
            <a:endParaRPr lang="de-DE" noProof="0" dirty="0"/>
          </a:p>
        </p:txBody>
      </p:sp>
      <p:sp>
        <p:nvSpPr>
          <p:cNvPr id="92" name="Textplatzhalter 1"/>
          <p:cNvSpPr>
            <a:spLocks noGrp="1"/>
          </p:cNvSpPr>
          <p:nvPr>
            <p:ph type="body" sz="quarter" idx="34" hasCustomPrompt="1"/>
          </p:nvPr>
        </p:nvSpPr>
        <p:spPr>
          <a:xfrm>
            <a:off x="396000" y="1512000"/>
            <a:ext cx="1800000" cy="1173600"/>
          </a:xfrm>
        </p:spPr>
        <p:txBody>
          <a:bodyPr anchor="ctr" anchorCtr="0"/>
          <a:lstStyle>
            <a:lvl1pPr marL="0" indent="0" algn="l">
              <a:lnSpc>
                <a:spcPct val="100000"/>
              </a:lnSpc>
              <a:spcAft>
                <a:spcPts val="0"/>
              </a:spcAft>
              <a:buFont typeface="Arial" panose="020B0604020202020204" pitchFamily="34" charset="0"/>
              <a:buNone/>
              <a:defRPr sz="1600" baseline="0"/>
            </a:lvl1pPr>
            <a:lvl2pPr marL="0" indent="0" algn="l">
              <a:lnSpc>
                <a:spcPct val="100000"/>
              </a:lnSpc>
              <a:spcAft>
                <a:spcPts val="0"/>
              </a:spcAft>
              <a:buNone/>
              <a:defRPr sz="1000"/>
            </a:lvl2pPr>
            <a:lvl3pPr marL="0" indent="0" algn="l">
              <a:lnSpc>
                <a:spcPct val="100000"/>
              </a:lnSpc>
              <a:spcAft>
                <a:spcPts val="0"/>
              </a:spcAft>
              <a:buNone/>
              <a:defRPr sz="1000"/>
            </a:lvl3pPr>
            <a:lvl4pPr marL="0" indent="0" algn="l">
              <a:lnSpc>
                <a:spcPct val="100000"/>
              </a:lnSpc>
              <a:spcAft>
                <a:spcPts val="0"/>
              </a:spcAft>
              <a:buNone/>
              <a:defRPr sz="1000"/>
            </a:lvl4pPr>
            <a:lvl5pPr marL="0" indent="0" algn="l">
              <a:lnSpc>
                <a:spcPct val="100000"/>
              </a:lnSpc>
              <a:spcAft>
                <a:spcPts val="0"/>
              </a:spcAft>
              <a:buNone/>
              <a:defRPr sz="1000"/>
            </a:lvl5pPr>
            <a:lvl6pPr marL="0" indent="0" algn="l">
              <a:lnSpc>
                <a:spcPct val="100000"/>
              </a:lnSpc>
              <a:spcAft>
                <a:spcPts val="0"/>
              </a:spcAft>
              <a:buNone/>
              <a:defRPr sz="1000"/>
            </a:lvl6pPr>
            <a:lvl7pPr marL="0" indent="0" algn="l">
              <a:lnSpc>
                <a:spcPct val="100000"/>
              </a:lnSpc>
              <a:spcAft>
                <a:spcPts val="0"/>
              </a:spcAft>
              <a:buNone/>
              <a:defRPr sz="1000"/>
            </a:lvl7pPr>
            <a:lvl8pPr marL="0" indent="0" algn="l">
              <a:lnSpc>
                <a:spcPct val="100000"/>
              </a:lnSpc>
              <a:spcAft>
                <a:spcPts val="0"/>
              </a:spcAft>
              <a:buNone/>
              <a:defRPr sz="1000"/>
            </a:lvl8pPr>
            <a:lvl9pPr marL="0" indent="0" algn="l">
              <a:lnSpc>
                <a:spcPct val="100000"/>
              </a:lnSpc>
              <a:spcAft>
                <a:spcPts val="0"/>
              </a:spcAft>
              <a:buNone/>
              <a:defRPr sz="1000"/>
            </a:lvl9pPr>
          </a:lstStyle>
          <a:p>
            <a:pPr lvl="0"/>
            <a:r>
              <a:rPr lang="de-DE" noProof="0" dirty="0"/>
              <a:t>Text in </a:t>
            </a:r>
            <a:r>
              <a:rPr lang="de-DE" noProof="0" dirty="0" smtClean="0"/>
              <a:t>Corpo S Text Light in 16 </a:t>
            </a:r>
            <a:r>
              <a:rPr lang="de-DE" noProof="0" dirty="0"/>
              <a:t>pt. </a:t>
            </a:r>
            <a:r>
              <a:rPr lang="de-DE" noProof="0" dirty="0" smtClean="0"/>
              <a:t>einfügen</a:t>
            </a:r>
            <a:endParaRPr lang="de-DE" noProof="0" dirty="0"/>
          </a:p>
        </p:txBody>
      </p:sp>
      <p:sp>
        <p:nvSpPr>
          <p:cNvPr id="104" name="Bildplatzhalter 1"/>
          <p:cNvSpPr>
            <a:spLocks noGrp="1" noChangeAspect="1"/>
          </p:cNvSpPr>
          <p:nvPr>
            <p:ph type="pic" sz="quarter" idx="10" hasCustomPrompt="1"/>
          </p:nvPr>
        </p:nvSpPr>
        <p:spPr bwMode="gray">
          <a:xfrm>
            <a:off x="2304000" y="1512000"/>
            <a:ext cx="1692005" cy="1173600"/>
          </a:xfrm>
          <a:solidFill>
            <a:srgbClr val="9F0002"/>
          </a:solidFill>
          <a:ln w="3175">
            <a:noFill/>
            <a:miter lim="800000"/>
          </a:ln>
        </p:spPr>
        <p:txBody>
          <a:bodyPr/>
          <a:lstStyle>
            <a:lvl1pPr algn="ctr">
              <a:lnSpc>
                <a:spcPct val="100000"/>
              </a:lnSpc>
              <a:spcAft>
                <a:spcPts val="0"/>
              </a:spcAft>
              <a:defRPr sz="15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69"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51"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910229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Produkt Highlights">
    <p:spTree>
      <p:nvGrpSpPr>
        <p:cNvPr id="1" name=""/>
        <p:cNvGrpSpPr/>
        <p:nvPr/>
      </p:nvGrpSpPr>
      <p:grpSpPr>
        <a:xfrm>
          <a:off x="0" y="0"/>
          <a:ext cx="0" cy="0"/>
          <a:chOff x="0" y="0"/>
          <a:chExt cx="0" cy="0"/>
        </a:xfrm>
      </p:grpSpPr>
      <p:sp>
        <p:nvSpPr>
          <p:cNvPr id="49" name="Bild"/>
          <p:cNvSpPr>
            <a:spLocks noGrp="1"/>
          </p:cNvSpPr>
          <p:nvPr>
            <p:ph type="pic" sz="quarter" idx="10" hasCustomPrompt="1"/>
          </p:nvPr>
        </p:nvSpPr>
        <p:spPr bwMode="gray">
          <a:xfrm>
            <a:off x="3024337" y="2757600"/>
            <a:ext cx="6148800" cy="2421734"/>
          </a:xfrm>
          <a:solidFill>
            <a:srgbClr val="9F0002"/>
          </a:solidFill>
          <a:ln w="3175">
            <a:noFill/>
            <a:miter lim="800000"/>
          </a:ln>
        </p:spPr>
        <p:txBody>
          <a:bodyPr/>
          <a:lstStyle>
            <a:lvl1pPr algn="ctr">
              <a:lnSpc>
                <a:spcPct val="100000"/>
              </a:lnSpc>
              <a:spcAft>
                <a:spcPts val="0"/>
              </a:spcAft>
              <a:defRPr sz="2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53" name="Linie 12"/>
          <p:cNvSpPr>
            <a:spLocks noGrp="1" noChangeAspect="1"/>
          </p:cNvSpPr>
          <p:nvPr>
            <p:ph type="body" sz="quarter" idx="58" hasCustomPrompt="1"/>
          </p:nvPr>
        </p:nvSpPr>
        <p:spPr>
          <a:xfrm rot="11041244">
            <a:off x="2483054" y="3144224"/>
            <a:ext cx="2204126" cy="80242"/>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95888" h="109067">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2995888" y="109067"/>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4" name="Linie 11"/>
          <p:cNvSpPr>
            <a:spLocks noGrp="1" noChangeAspect="1"/>
          </p:cNvSpPr>
          <p:nvPr>
            <p:ph type="body" sz="quarter" idx="59" hasCustomPrompt="1"/>
          </p:nvPr>
        </p:nvSpPr>
        <p:spPr>
          <a:xfrm rot="10320000">
            <a:off x="2608500" y="4603312"/>
            <a:ext cx="3267222" cy="79333"/>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 name="connsiteX0" fmla="*/ 72839 w 4440867"/>
              <a:gd name="connsiteY0" fmla="*/ 35294 h 107831"/>
              <a:gd name="connsiteX1" fmla="*/ 36219 w 4440867"/>
              <a:gd name="connsiteY1" fmla="*/ 73396 h 107831"/>
              <a:gd name="connsiteX2" fmla="*/ 0 w 4440867"/>
              <a:gd name="connsiteY2" fmla="*/ 37306 h 107831"/>
              <a:gd name="connsiteX3" fmla="*/ 35816 w 4440867"/>
              <a:gd name="connsiteY3" fmla="*/ 8 h 107831"/>
              <a:gd name="connsiteX4" fmla="*/ 73065 w 4440867"/>
              <a:gd name="connsiteY4" fmla="*/ 35540 h 107831"/>
              <a:gd name="connsiteX5" fmla="*/ 4440867 w 4440867"/>
              <a:gd name="connsiteY5" fmla="*/ 107831 h 1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867" h="107831">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4440867" y="107831"/>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0" name="Linie 10"/>
          <p:cNvSpPr>
            <a:spLocks noGrp="1" noChangeAspect="1"/>
          </p:cNvSpPr>
          <p:nvPr>
            <p:ph type="body" sz="quarter" idx="67" hasCustomPrompt="1"/>
          </p:nvPr>
        </p:nvSpPr>
        <p:spPr>
          <a:xfrm rot="9427937">
            <a:off x="2425691" y="5284427"/>
            <a:ext cx="1909937" cy="91569"/>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596021"/>
              <a:gd name="connsiteY0" fmla="*/ 35294 h 124463"/>
              <a:gd name="connsiteX1" fmla="*/ 36219 w 2596021"/>
              <a:gd name="connsiteY1" fmla="*/ 73396 h 124463"/>
              <a:gd name="connsiteX2" fmla="*/ 0 w 2596021"/>
              <a:gd name="connsiteY2" fmla="*/ 37306 h 124463"/>
              <a:gd name="connsiteX3" fmla="*/ 35816 w 2596021"/>
              <a:gd name="connsiteY3" fmla="*/ 8 h 124463"/>
              <a:gd name="connsiteX4" fmla="*/ 73065 w 2596021"/>
              <a:gd name="connsiteY4" fmla="*/ 35540 h 124463"/>
              <a:gd name="connsiteX5" fmla="*/ 2596020 w 2596021"/>
              <a:gd name="connsiteY5" fmla="*/ 124462 h 1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6021" h="124463">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2596020" y="124462"/>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8" name="Linie 9"/>
          <p:cNvSpPr>
            <a:spLocks noGrp="1" noChangeAspect="1"/>
          </p:cNvSpPr>
          <p:nvPr>
            <p:ph type="body" sz="quarter" idx="63" hasCustomPrompt="1"/>
          </p:nvPr>
        </p:nvSpPr>
        <p:spPr>
          <a:xfrm rot="17090839" flipH="1" flipV="1">
            <a:off x="4827733" y="5382220"/>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5" name="Linie 8"/>
          <p:cNvSpPr>
            <a:spLocks noGrp="1" noChangeAspect="1"/>
          </p:cNvSpPr>
          <p:nvPr>
            <p:ph type="body" sz="quarter" idx="60" hasCustomPrompt="1"/>
          </p:nvPr>
        </p:nvSpPr>
        <p:spPr>
          <a:xfrm rot="3540000">
            <a:off x="5861589" y="4897309"/>
            <a:ext cx="1909937" cy="91569"/>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596021"/>
              <a:gd name="connsiteY0" fmla="*/ 35294 h 124463"/>
              <a:gd name="connsiteX1" fmla="*/ 36219 w 2596021"/>
              <a:gd name="connsiteY1" fmla="*/ 73396 h 124463"/>
              <a:gd name="connsiteX2" fmla="*/ 0 w 2596021"/>
              <a:gd name="connsiteY2" fmla="*/ 37306 h 124463"/>
              <a:gd name="connsiteX3" fmla="*/ 35816 w 2596021"/>
              <a:gd name="connsiteY3" fmla="*/ 8 h 124463"/>
              <a:gd name="connsiteX4" fmla="*/ 73065 w 2596021"/>
              <a:gd name="connsiteY4" fmla="*/ 35540 h 124463"/>
              <a:gd name="connsiteX5" fmla="*/ 2596020 w 2596021"/>
              <a:gd name="connsiteY5" fmla="*/ 124462 h 124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96021" h="124463">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2596020" y="124462"/>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61" name="Linie 7"/>
          <p:cNvSpPr>
            <a:spLocks noGrp="1" noChangeAspect="1"/>
          </p:cNvSpPr>
          <p:nvPr>
            <p:ph type="body" sz="quarter" idx="66" hasCustomPrompt="1"/>
          </p:nvPr>
        </p:nvSpPr>
        <p:spPr>
          <a:xfrm rot="2851924">
            <a:off x="6698739" y="4854467"/>
            <a:ext cx="3267222" cy="79333"/>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 name="connsiteX0" fmla="*/ 72839 w 4440867"/>
              <a:gd name="connsiteY0" fmla="*/ 35294 h 107831"/>
              <a:gd name="connsiteX1" fmla="*/ 36219 w 4440867"/>
              <a:gd name="connsiteY1" fmla="*/ 73396 h 107831"/>
              <a:gd name="connsiteX2" fmla="*/ 0 w 4440867"/>
              <a:gd name="connsiteY2" fmla="*/ 37306 h 107831"/>
              <a:gd name="connsiteX3" fmla="*/ 35816 w 4440867"/>
              <a:gd name="connsiteY3" fmla="*/ 8 h 107831"/>
              <a:gd name="connsiteX4" fmla="*/ 73065 w 4440867"/>
              <a:gd name="connsiteY4" fmla="*/ 35540 h 107831"/>
              <a:gd name="connsiteX5" fmla="*/ 4440867 w 4440867"/>
              <a:gd name="connsiteY5" fmla="*/ 107831 h 1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867" h="107831">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4440867" y="107831"/>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9" name="Linie 6"/>
          <p:cNvSpPr>
            <a:spLocks noGrp="1" noChangeAspect="1"/>
          </p:cNvSpPr>
          <p:nvPr>
            <p:ph type="body" sz="quarter" idx="64" hasCustomPrompt="1"/>
          </p:nvPr>
        </p:nvSpPr>
        <p:spPr>
          <a:xfrm rot="12243241" flipH="1" flipV="1">
            <a:off x="8587331" y="4580694"/>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60" name="Linie 5"/>
          <p:cNvSpPr>
            <a:spLocks noGrp="1" noChangeAspect="1"/>
          </p:cNvSpPr>
          <p:nvPr>
            <p:ph type="body" sz="quarter" idx="65" hasCustomPrompt="1"/>
          </p:nvPr>
        </p:nvSpPr>
        <p:spPr>
          <a:xfrm rot="10046435" flipH="1" flipV="1">
            <a:off x="8610544" y="3345727"/>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1" name="Linie 4"/>
          <p:cNvSpPr>
            <a:spLocks noGrp="1" noChangeAspect="1"/>
          </p:cNvSpPr>
          <p:nvPr>
            <p:ph type="body" sz="quarter" idx="56" hasCustomPrompt="1"/>
          </p:nvPr>
        </p:nvSpPr>
        <p:spPr>
          <a:xfrm rot="17090839">
            <a:off x="7964704" y="2808900"/>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2" name="Linie 3"/>
          <p:cNvSpPr>
            <a:spLocks noGrp="1" noChangeAspect="1"/>
          </p:cNvSpPr>
          <p:nvPr>
            <p:ph type="body" sz="quarter" idx="57" hasCustomPrompt="1"/>
          </p:nvPr>
        </p:nvSpPr>
        <p:spPr>
          <a:xfrm rot="18468895">
            <a:off x="6090519" y="2581063"/>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7" name="Linie 2"/>
          <p:cNvSpPr>
            <a:spLocks noGrp="1" noChangeAspect="1"/>
          </p:cNvSpPr>
          <p:nvPr>
            <p:ph type="body" sz="quarter" idx="62" hasCustomPrompt="1"/>
          </p:nvPr>
        </p:nvSpPr>
        <p:spPr>
          <a:xfrm rot="13889278">
            <a:off x="4708703" y="2520680"/>
            <a:ext cx="1284521" cy="54000"/>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5944" h="73398">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1745944" y="52049"/>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56" name="Linie 1"/>
          <p:cNvSpPr>
            <a:spLocks noGrp="1" noChangeAspect="1"/>
          </p:cNvSpPr>
          <p:nvPr>
            <p:ph type="body" sz="quarter" idx="61" hasCustomPrompt="1"/>
          </p:nvPr>
        </p:nvSpPr>
        <p:spPr>
          <a:xfrm rot="12197832">
            <a:off x="2201247" y="2579449"/>
            <a:ext cx="3267222" cy="79333"/>
          </a:xfrm>
          <a:custGeom>
            <a:avLst/>
            <a:gdLst>
              <a:gd name="connsiteX0" fmla="*/ 0 w 73241"/>
              <a:gd name="connsiteY0" fmla="*/ 36493 h 72986"/>
              <a:gd name="connsiteX1" fmla="*/ 36621 w 73241"/>
              <a:gd name="connsiteY1" fmla="*/ 0 h 72986"/>
              <a:gd name="connsiteX2" fmla="*/ 73242 w 73241"/>
              <a:gd name="connsiteY2" fmla="*/ 36493 h 72986"/>
              <a:gd name="connsiteX3" fmla="*/ 36621 w 73241"/>
              <a:gd name="connsiteY3" fmla="*/ 72986 h 72986"/>
              <a:gd name="connsiteX4" fmla="*/ 0 w 73241"/>
              <a:gd name="connsiteY4" fmla="*/ 36493 h 72986"/>
              <a:gd name="connsiteX0" fmla="*/ 73242 w 164682"/>
              <a:gd name="connsiteY0" fmla="*/ 36493 h 127933"/>
              <a:gd name="connsiteX1" fmla="*/ 36621 w 164682"/>
              <a:gd name="connsiteY1" fmla="*/ 72986 h 127933"/>
              <a:gd name="connsiteX2" fmla="*/ 0 w 164682"/>
              <a:gd name="connsiteY2" fmla="*/ 36493 h 127933"/>
              <a:gd name="connsiteX3" fmla="*/ 36621 w 164682"/>
              <a:gd name="connsiteY3" fmla="*/ 0 h 127933"/>
              <a:gd name="connsiteX4" fmla="*/ 164682 w 164682"/>
              <a:gd name="connsiteY4" fmla="*/ 127933 h 127933"/>
              <a:gd name="connsiteX0" fmla="*/ 119683 w 1020748"/>
              <a:gd name="connsiteY0" fmla="*/ 65383 h 101876"/>
              <a:gd name="connsiteX1" fmla="*/ 83062 w 1020748"/>
              <a:gd name="connsiteY1" fmla="*/ 101876 h 101876"/>
              <a:gd name="connsiteX2" fmla="*/ 46441 w 1020748"/>
              <a:gd name="connsiteY2" fmla="*/ 65383 h 101876"/>
              <a:gd name="connsiteX3" fmla="*/ 83062 w 1020748"/>
              <a:gd name="connsiteY3" fmla="*/ 28890 h 101876"/>
              <a:gd name="connsiteX4" fmla="*/ 1020748 w 1020748"/>
              <a:gd name="connsiteY4" fmla="*/ 59192 h 101876"/>
              <a:gd name="connsiteX0" fmla="*/ 73242 w 974307"/>
              <a:gd name="connsiteY0" fmla="*/ 66817 h 103310"/>
              <a:gd name="connsiteX1" fmla="*/ 36621 w 974307"/>
              <a:gd name="connsiteY1" fmla="*/ 103310 h 103310"/>
              <a:gd name="connsiteX2" fmla="*/ 0 w 974307"/>
              <a:gd name="connsiteY2" fmla="*/ 66817 h 103310"/>
              <a:gd name="connsiteX3" fmla="*/ 36621 w 974307"/>
              <a:gd name="connsiteY3" fmla="*/ 30324 h 103310"/>
              <a:gd name="connsiteX4" fmla="*/ 974307 w 974307"/>
              <a:gd name="connsiteY4" fmla="*/ 60626 h 103310"/>
              <a:gd name="connsiteX0" fmla="*/ 73242 w 974307"/>
              <a:gd name="connsiteY0" fmla="*/ 42200 h 78693"/>
              <a:gd name="connsiteX1" fmla="*/ 36621 w 974307"/>
              <a:gd name="connsiteY1" fmla="*/ 78693 h 78693"/>
              <a:gd name="connsiteX2" fmla="*/ 0 w 974307"/>
              <a:gd name="connsiteY2" fmla="*/ 42200 h 78693"/>
              <a:gd name="connsiteX3" fmla="*/ 36621 w 974307"/>
              <a:gd name="connsiteY3" fmla="*/ 5707 h 78693"/>
              <a:gd name="connsiteX4" fmla="*/ 80240 w 974307"/>
              <a:gd name="connsiteY4" fmla="*/ 3172 h 78693"/>
              <a:gd name="connsiteX5" fmla="*/ 974307 w 974307"/>
              <a:gd name="connsiteY5" fmla="*/ 36009 h 78693"/>
              <a:gd name="connsiteX0" fmla="*/ 75441 w 976506"/>
              <a:gd name="connsiteY0" fmla="*/ 36496 h 72989"/>
              <a:gd name="connsiteX1" fmla="*/ 38820 w 976506"/>
              <a:gd name="connsiteY1" fmla="*/ 72989 h 72989"/>
              <a:gd name="connsiteX2" fmla="*/ 2199 w 976506"/>
              <a:gd name="connsiteY2" fmla="*/ 36496 h 72989"/>
              <a:gd name="connsiteX3" fmla="*/ 38820 w 976506"/>
              <a:gd name="connsiteY3" fmla="*/ 3 h 72989"/>
              <a:gd name="connsiteX4" fmla="*/ 77677 w 976506"/>
              <a:gd name="connsiteY4" fmla="*/ 37949 h 72989"/>
              <a:gd name="connsiteX5" fmla="*/ 976506 w 976506"/>
              <a:gd name="connsiteY5" fmla="*/ 30305 h 72989"/>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7247 h 73740"/>
              <a:gd name="connsiteX1" fmla="*/ 36621 w 974307"/>
              <a:gd name="connsiteY1" fmla="*/ 73740 h 73740"/>
              <a:gd name="connsiteX2" fmla="*/ 0 w 974307"/>
              <a:gd name="connsiteY2" fmla="*/ 37247 h 73740"/>
              <a:gd name="connsiteX3" fmla="*/ 36621 w 974307"/>
              <a:gd name="connsiteY3" fmla="*/ 754 h 73740"/>
              <a:gd name="connsiteX4" fmla="*/ 75478 w 974307"/>
              <a:gd name="connsiteY4" fmla="*/ 38700 h 73740"/>
              <a:gd name="connsiteX5" fmla="*/ 974307 w 974307"/>
              <a:gd name="connsiteY5" fmla="*/ 31056 h 73740"/>
              <a:gd name="connsiteX0" fmla="*/ 73242 w 974307"/>
              <a:gd name="connsiteY0" fmla="*/ 36496 h 72989"/>
              <a:gd name="connsiteX1" fmla="*/ 36621 w 974307"/>
              <a:gd name="connsiteY1" fmla="*/ 72989 h 72989"/>
              <a:gd name="connsiteX2" fmla="*/ 0 w 974307"/>
              <a:gd name="connsiteY2" fmla="*/ 36496 h 72989"/>
              <a:gd name="connsiteX3" fmla="*/ 36621 w 974307"/>
              <a:gd name="connsiteY3" fmla="*/ 3 h 72989"/>
              <a:gd name="connsiteX4" fmla="*/ 75478 w 974307"/>
              <a:gd name="connsiteY4" fmla="*/ 37949 h 72989"/>
              <a:gd name="connsiteX5" fmla="*/ 974307 w 974307"/>
              <a:gd name="connsiteY5" fmla="*/ 3030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49355 h 72989"/>
              <a:gd name="connsiteX0" fmla="*/ 73242 w 967163"/>
              <a:gd name="connsiteY0" fmla="*/ 36496 h 72989"/>
              <a:gd name="connsiteX1" fmla="*/ 36621 w 967163"/>
              <a:gd name="connsiteY1" fmla="*/ 72989 h 72989"/>
              <a:gd name="connsiteX2" fmla="*/ 0 w 967163"/>
              <a:gd name="connsiteY2" fmla="*/ 36496 h 72989"/>
              <a:gd name="connsiteX3" fmla="*/ 36621 w 967163"/>
              <a:gd name="connsiteY3" fmla="*/ 3 h 72989"/>
              <a:gd name="connsiteX4" fmla="*/ 75478 w 967163"/>
              <a:gd name="connsiteY4" fmla="*/ 37949 h 72989"/>
              <a:gd name="connsiteX5" fmla="*/ 967163 w 967163"/>
              <a:gd name="connsiteY5" fmla="*/ 58880 h 72989"/>
              <a:gd name="connsiteX0" fmla="*/ 73242 w 967163"/>
              <a:gd name="connsiteY0" fmla="*/ 36516 h 73009"/>
              <a:gd name="connsiteX1" fmla="*/ 36621 w 967163"/>
              <a:gd name="connsiteY1" fmla="*/ 73009 h 73009"/>
              <a:gd name="connsiteX2" fmla="*/ 0 w 967163"/>
              <a:gd name="connsiteY2" fmla="*/ 36516 h 73009"/>
              <a:gd name="connsiteX3" fmla="*/ 36621 w 967163"/>
              <a:gd name="connsiteY3" fmla="*/ 23 h 73009"/>
              <a:gd name="connsiteX4" fmla="*/ 72662 w 967163"/>
              <a:gd name="connsiteY4" fmla="*/ 35555 h 73009"/>
              <a:gd name="connsiteX5" fmla="*/ 967163 w 967163"/>
              <a:gd name="connsiteY5" fmla="*/ 58900 h 73009"/>
              <a:gd name="connsiteX0" fmla="*/ 73242 w 967163"/>
              <a:gd name="connsiteY0" fmla="*/ 37354 h 73847"/>
              <a:gd name="connsiteX1" fmla="*/ 36621 w 967163"/>
              <a:gd name="connsiteY1" fmla="*/ 73847 h 73847"/>
              <a:gd name="connsiteX2" fmla="*/ 0 w 967163"/>
              <a:gd name="connsiteY2" fmla="*/ 37354 h 73847"/>
              <a:gd name="connsiteX3" fmla="*/ 36621 w 967163"/>
              <a:gd name="connsiteY3" fmla="*/ 861 h 73847"/>
              <a:gd name="connsiteX4" fmla="*/ 75076 w 967163"/>
              <a:gd name="connsiteY4" fmla="*/ 30760 h 73847"/>
              <a:gd name="connsiteX5" fmla="*/ 967163 w 967163"/>
              <a:gd name="connsiteY5" fmla="*/ 59738 h 7384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467 w 967163"/>
              <a:gd name="connsiteY4" fmla="*/ 36337 h 72987"/>
              <a:gd name="connsiteX5" fmla="*/ 967163 w 967163"/>
              <a:gd name="connsiteY5" fmla="*/ 58878 h 72987"/>
              <a:gd name="connsiteX0" fmla="*/ 73242 w 967163"/>
              <a:gd name="connsiteY0" fmla="*/ 38590 h 75083"/>
              <a:gd name="connsiteX1" fmla="*/ 36621 w 967163"/>
              <a:gd name="connsiteY1" fmla="*/ 75083 h 75083"/>
              <a:gd name="connsiteX2" fmla="*/ 0 w 967163"/>
              <a:gd name="connsiteY2" fmla="*/ 38590 h 75083"/>
              <a:gd name="connsiteX3" fmla="*/ 36621 w 967163"/>
              <a:gd name="connsiteY3" fmla="*/ 2097 h 75083"/>
              <a:gd name="connsiteX4" fmla="*/ 78295 w 967163"/>
              <a:gd name="connsiteY4" fmla="*/ 27973 h 75083"/>
              <a:gd name="connsiteX5" fmla="*/ 967163 w 967163"/>
              <a:gd name="connsiteY5" fmla="*/ 60974 h 75083"/>
              <a:gd name="connsiteX0" fmla="*/ 73242 w 967163"/>
              <a:gd name="connsiteY0" fmla="*/ 36517 h 73010"/>
              <a:gd name="connsiteX1" fmla="*/ 36621 w 967163"/>
              <a:gd name="connsiteY1" fmla="*/ 73010 h 73010"/>
              <a:gd name="connsiteX2" fmla="*/ 0 w 967163"/>
              <a:gd name="connsiteY2" fmla="*/ 36517 h 73010"/>
              <a:gd name="connsiteX3" fmla="*/ 36621 w 967163"/>
              <a:gd name="connsiteY3" fmla="*/ 24 h 73010"/>
              <a:gd name="connsiteX4" fmla="*/ 73467 w 967163"/>
              <a:gd name="connsiteY4" fmla="*/ 35556 h 73010"/>
              <a:gd name="connsiteX5" fmla="*/ 967163 w 967163"/>
              <a:gd name="connsiteY5" fmla="*/ 58901 h 73010"/>
              <a:gd name="connsiteX0" fmla="*/ 73242 w 967163"/>
              <a:gd name="connsiteY0" fmla="*/ 37791 h 74284"/>
              <a:gd name="connsiteX1" fmla="*/ 36621 w 967163"/>
              <a:gd name="connsiteY1" fmla="*/ 74284 h 74284"/>
              <a:gd name="connsiteX2" fmla="*/ 0 w 967163"/>
              <a:gd name="connsiteY2" fmla="*/ 37791 h 74284"/>
              <a:gd name="connsiteX3" fmla="*/ 36621 w 967163"/>
              <a:gd name="connsiteY3" fmla="*/ 1298 h 74284"/>
              <a:gd name="connsiteX4" fmla="*/ 77088 w 967163"/>
              <a:gd name="connsiteY4" fmla="*/ 29588 h 74284"/>
              <a:gd name="connsiteX5" fmla="*/ 967163 w 967163"/>
              <a:gd name="connsiteY5" fmla="*/ 60175 h 74284"/>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1230 w 965151"/>
              <a:gd name="connsiteY0" fmla="*/ 36494 h 72987"/>
              <a:gd name="connsiteX1" fmla="*/ 34609 w 965151"/>
              <a:gd name="connsiteY1" fmla="*/ 72987 h 72987"/>
              <a:gd name="connsiteX2" fmla="*/ 0 w 965151"/>
              <a:gd name="connsiteY2" fmla="*/ 36494 h 72987"/>
              <a:gd name="connsiteX3" fmla="*/ 34609 w 965151"/>
              <a:gd name="connsiteY3" fmla="*/ 1 h 72987"/>
              <a:gd name="connsiteX4" fmla="*/ 71053 w 965151"/>
              <a:gd name="connsiteY4" fmla="*/ 36740 h 72987"/>
              <a:gd name="connsiteX5" fmla="*/ 965151 w 965151"/>
              <a:gd name="connsiteY5" fmla="*/ 58878 h 72987"/>
              <a:gd name="connsiteX0" fmla="*/ 75656 w 969577"/>
              <a:gd name="connsiteY0" fmla="*/ 36494 h 72987"/>
              <a:gd name="connsiteX1" fmla="*/ 39035 w 969577"/>
              <a:gd name="connsiteY1" fmla="*/ 72987 h 72987"/>
              <a:gd name="connsiteX2" fmla="*/ 0 w 969577"/>
              <a:gd name="connsiteY2" fmla="*/ 36494 h 72987"/>
              <a:gd name="connsiteX3" fmla="*/ 39035 w 969577"/>
              <a:gd name="connsiteY3" fmla="*/ 1 h 72987"/>
              <a:gd name="connsiteX4" fmla="*/ 75479 w 969577"/>
              <a:gd name="connsiteY4" fmla="*/ 36740 h 72987"/>
              <a:gd name="connsiteX5" fmla="*/ 969577 w 969577"/>
              <a:gd name="connsiteY5" fmla="*/ 58878 h 72987"/>
              <a:gd name="connsiteX0" fmla="*/ 73242 w 967163"/>
              <a:gd name="connsiteY0" fmla="*/ 36494 h 72987"/>
              <a:gd name="connsiteX1" fmla="*/ 36621 w 967163"/>
              <a:gd name="connsiteY1" fmla="*/ 72987 h 72987"/>
              <a:gd name="connsiteX2" fmla="*/ 0 w 967163"/>
              <a:gd name="connsiteY2" fmla="*/ 36494 h 72987"/>
              <a:gd name="connsiteX3" fmla="*/ 36621 w 967163"/>
              <a:gd name="connsiteY3" fmla="*/ 1 h 72987"/>
              <a:gd name="connsiteX4" fmla="*/ 73065 w 967163"/>
              <a:gd name="connsiteY4" fmla="*/ 36740 h 72987"/>
              <a:gd name="connsiteX5" fmla="*/ 967163 w 967163"/>
              <a:gd name="connsiteY5" fmla="*/ 58878 h 72987"/>
              <a:gd name="connsiteX0" fmla="*/ 73244 w 967165"/>
              <a:gd name="connsiteY0" fmla="*/ 36494 h 77412"/>
              <a:gd name="connsiteX1" fmla="*/ 35014 w 967165"/>
              <a:gd name="connsiteY1" fmla="*/ 77412 h 77412"/>
              <a:gd name="connsiteX2" fmla="*/ 2 w 967165"/>
              <a:gd name="connsiteY2" fmla="*/ 36494 h 77412"/>
              <a:gd name="connsiteX3" fmla="*/ 36623 w 967165"/>
              <a:gd name="connsiteY3" fmla="*/ 1 h 77412"/>
              <a:gd name="connsiteX4" fmla="*/ 73067 w 967165"/>
              <a:gd name="connsiteY4" fmla="*/ 36740 h 77412"/>
              <a:gd name="connsiteX5" fmla="*/ 967165 w 967165"/>
              <a:gd name="connsiteY5" fmla="*/ 58878 h 77412"/>
              <a:gd name="connsiteX0" fmla="*/ 73243 w 967164"/>
              <a:gd name="connsiteY0" fmla="*/ 36494 h 72986"/>
              <a:gd name="connsiteX1" fmla="*/ 35818 w 967164"/>
              <a:gd name="connsiteY1" fmla="*/ 72986 h 72986"/>
              <a:gd name="connsiteX2" fmla="*/ 1 w 967164"/>
              <a:gd name="connsiteY2" fmla="*/ 36494 h 72986"/>
              <a:gd name="connsiteX3" fmla="*/ 36622 w 967164"/>
              <a:gd name="connsiteY3" fmla="*/ 1 h 72986"/>
              <a:gd name="connsiteX4" fmla="*/ 73066 w 967164"/>
              <a:gd name="connsiteY4" fmla="*/ 36740 h 72986"/>
              <a:gd name="connsiteX5" fmla="*/ 967164 w 967164"/>
              <a:gd name="connsiteY5" fmla="*/ 58878 h 72986"/>
              <a:gd name="connsiteX0" fmla="*/ 73242 w 967163"/>
              <a:gd name="connsiteY0" fmla="*/ 36494 h 75400"/>
              <a:gd name="connsiteX1" fmla="*/ 36622 w 967163"/>
              <a:gd name="connsiteY1" fmla="*/ 75400 h 75400"/>
              <a:gd name="connsiteX2" fmla="*/ 0 w 967163"/>
              <a:gd name="connsiteY2" fmla="*/ 36494 h 75400"/>
              <a:gd name="connsiteX3" fmla="*/ 36621 w 967163"/>
              <a:gd name="connsiteY3" fmla="*/ 1 h 75400"/>
              <a:gd name="connsiteX4" fmla="*/ 73065 w 967163"/>
              <a:gd name="connsiteY4" fmla="*/ 36740 h 75400"/>
              <a:gd name="connsiteX5" fmla="*/ 967163 w 967163"/>
              <a:gd name="connsiteY5" fmla="*/ 58878 h 75400"/>
              <a:gd name="connsiteX0" fmla="*/ 73242 w 967163"/>
              <a:gd name="connsiteY0" fmla="*/ 36494 h 73791"/>
              <a:gd name="connsiteX1" fmla="*/ 35817 w 967163"/>
              <a:gd name="connsiteY1" fmla="*/ 73791 h 73791"/>
              <a:gd name="connsiteX2" fmla="*/ 0 w 967163"/>
              <a:gd name="connsiteY2" fmla="*/ 36494 h 73791"/>
              <a:gd name="connsiteX3" fmla="*/ 36621 w 967163"/>
              <a:gd name="connsiteY3" fmla="*/ 1 h 73791"/>
              <a:gd name="connsiteX4" fmla="*/ 73065 w 967163"/>
              <a:gd name="connsiteY4" fmla="*/ 36740 h 73791"/>
              <a:gd name="connsiteX5" fmla="*/ 967163 w 967163"/>
              <a:gd name="connsiteY5" fmla="*/ 58878 h 73791"/>
              <a:gd name="connsiteX0" fmla="*/ 73242 w 967163"/>
              <a:gd name="connsiteY0" fmla="*/ 36494 h 77814"/>
              <a:gd name="connsiteX1" fmla="*/ 35817 w 967163"/>
              <a:gd name="connsiteY1" fmla="*/ 77814 h 77814"/>
              <a:gd name="connsiteX2" fmla="*/ 0 w 967163"/>
              <a:gd name="connsiteY2" fmla="*/ 36494 h 77814"/>
              <a:gd name="connsiteX3" fmla="*/ 36621 w 967163"/>
              <a:gd name="connsiteY3" fmla="*/ 1 h 77814"/>
              <a:gd name="connsiteX4" fmla="*/ 73065 w 967163"/>
              <a:gd name="connsiteY4" fmla="*/ 36740 h 77814"/>
              <a:gd name="connsiteX5" fmla="*/ 967163 w 967163"/>
              <a:gd name="connsiteY5" fmla="*/ 58878 h 77814"/>
              <a:gd name="connsiteX0" fmla="*/ 73242 w 967163"/>
              <a:gd name="connsiteY0" fmla="*/ 36494 h 73389"/>
              <a:gd name="connsiteX1" fmla="*/ 35817 w 967163"/>
              <a:gd name="connsiteY1" fmla="*/ 73389 h 73389"/>
              <a:gd name="connsiteX2" fmla="*/ 0 w 967163"/>
              <a:gd name="connsiteY2" fmla="*/ 36494 h 73389"/>
              <a:gd name="connsiteX3" fmla="*/ 36621 w 967163"/>
              <a:gd name="connsiteY3" fmla="*/ 1 h 73389"/>
              <a:gd name="connsiteX4" fmla="*/ 73065 w 967163"/>
              <a:gd name="connsiteY4" fmla="*/ 36740 h 73389"/>
              <a:gd name="connsiteX5" fmla="*/ 967163 w 967163"/>
              <a:gd name="connsiteY5" fmla="*/ 58878 h 73389"/>
              <a:gd name="connsiteX0" fmla="*/ 84507 w 978428"/>
              <a:gd name="connsiteY0" fmla="*/ 36495 h 73391"/>
              <a:gd name="connsiteX1" fmla="*/ 47082 w 978428"/>
              <a:gd name="connsiteY1" fmla="*/ 73390 h 73391"/>
              <a:gd name="connsiteX2" fmla="*/ 0 w 978428"/>
              <a:gd name="connsiteY2" fmla="*/ 37702 h 73391"/>
              <a:gd name="connsiteX3" fmla="*/ 47886 w 978428"/>
              <a:gd name="connsiteY3" fmla="*/ 2 h 73391"/>
              <a:gd name="connsiteX4" fmla="*/ 84330 w 978428"/>
              <a:gd name="connsiteY4" fmla="*/ 36741 h 73391"/>
              <a:gd name="connsiteX5" fmla="*/ 978428 w 978428"/>
              <a:gd name="connsiteY5" fmla="*/ 58879 h 73391"/>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93760 w 987681"/>
              <a:gd name="connsiteY0" fmla="*/ 36494 h 73390"/>
              <a:gd name="connsiteX1" fmla="*/ 56335 w 987681"/>
              <a:gd name="connsiteY1" fmla="*/ 73389 h 73390"/>
              <a:gd name="connsiteX2" fmla="*/ 0 w 987681"/>
              <a:gd name="connsiteY2" fmla="*/ 35287 h 73390"/>
              <a:gd name="connsiteX3" fmla="*/ 57139 w 987681"/>
              <a:gd name="connsiteY3" fmla="*/ 1 h 73390"/>
              <a:gd name="connsiteX4" fmla="*/ 93583 w 987681"/>
              <a:gd name="connsiteY4" fmla="*/ 36740 h 73390"/>
              <a:gd name="connsiteX5" fmla="*/ 987681 w 987681"/>
              <a:gd name="connsiteY5" fmla="*/ 58878 h 73390"/>
              <a:gd name="connsiteX0" fmla="*/ 73645 w 967566"/>
              <a:gd name="connsiteY0" fmla="*/ 36494 h 73389"/>
              <a:gd name="connsiteX1" fmla="*/ 36220 w 967566"/>
              <a:gd name="connsiteY1" fmla="*/ 73389 h 73389"/>
              <a:gd name="connsiteX2" fmla="*/ 1 w 967566"/>
              <a:gd name="connsiteY2" fmla="*/ 37299 h 73389"/>
              <a:gd name="connsiteX3" fmla="*/ 37024 w 967566"/>
              <a:gd name="connsiteY3" fmla="*/ 1 h 73389"/>
              <a:gd name="connsiteX4" fmla="*/ 73468 w 967566"/>
              <a:gd name="connsiteY4" fmla="*/ 36740 h 73389"/>
              <a:gd name="connsiteX5" fmla="*/ 967566 w 967566"/>
              <a:gd name="connsiteY5" fmla="*/ 58878 h 73389"/>
              <a:gd name="connsiteX0" fmla="*/ 73652 w 967573"/>
              <a:gd name="connsiteY0" fmla="*/ 36494 h 73390"/>
              <a:gd name="connsiteX1" fmla="*/ 36227 w 967573"/>
              <a:gd name="connsiteY1" fmla="*/ 73389 h 73390"/>
              <a:gd name="connsiteX2" fmla="*/ 8 w 967573"/>
              <a:gd name="connsiteY2" fmla="*/ 37299 h 73390"/>
              <a:gd name="connsiteX3" fmla="*/ 37031 w 967573"/>
              <a:gd name="connsiteY3" fmla="*/ 1 h 73390"/>
              <a:gd name="connsiteX4" fmla="*/ 73475 w 967573"/>
              <a:gd name="connsiteY4" fmla="*/ 36740 h 73390"/>
              <a:gd name="connsiteX5" fmla="*/ 967573 w 967573"/>
              <a:gd name="connsiteY5" fmla="*/ 58878 h 73390"/>
              <a:gd name="connsiteX0" fmla="*/ 73655 w 967576"/>
              <a:gd name="connsiteY0" fmla="*/ 36494 h 73487"/>
              <a:gd name="connsiteX1" fmla="*/ 36230 w 967576"/>
              <a:gd name="connsiteY1" fmla="*/ 73389 h 73487"/>
              <a:gd name="connsiteX2" fmla="*/ 11 w 967576"/>
              <a:gd name="connsiteY2" fmla="*/ 37299 h 73487"/>
              <a:gd name="connsiteX3" fmla="*/ 37034 w 967576"/>
              <a:gd name="connsiteY3" fmla="*/ 1 h 73487"/>
              <a:gd name="connsiteX4" fmla="*/ 73478 w 967576"/>
              <a:gd name="connsiteY4" fmla="*/ 36740 h 73487"/>
              <a:gd name="connsiteX5" fmla="*/ 967576 w 967576"/>
              <a:gd name="connsiteY5" fmla="*/ 58878 h 73487"/>
              <a:gd name="connsiteX0" fmla="*/ 73655 w 967576"/>
              <a:gd name="connsiteY0" fmla="*/ 36494 h 73407"/>
              <a:gd name="connsiteX1" fmla="*/ 36230 w 967576"/>
              <a:gd name="connsiteY1" fmla="*/ 73389 h 73407"/>
              <a:gd name="connsiteX2" fmla="*/ 11 w 967576"/>
              <a:gd name="connsiteY2" fmla="*/ 37299 h 73407"/>
              <a:gd name="connsiteX3" fmla="*/ 37034 w 967576"/>
              <a:gd name="connsiteY3" fmla="*/ 1 h 73407"/>
              <a:gd name="connsiteX4" fmla="*/ 73478 w 967576"/>
              <a:gd name="connsiteY4" fmla="*/ 36740 h 73407"/>
              <a:gd name="connsiteX5" fmla="*/ 967576 w 967576"/>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47 w 967568"/>
              <a:gd name="connsiteY0" fmla="*/ 36494 h 73407"/>
              <a:gd name="connsiteX1" fmla="*/ 36222 w 967568"/>
              <a:gd name="connsiteY1" fmla="*/ 73389 h 73407"/>
              <a:gd name="connsiteX2" fmla="*/ 3 w 967568"/>
              <a:gd name="connsiteY2" fmla="*/ 37299 h 73407"/>
              <a:gd name="connsiteX3" fmla="*/ 37026 w 967568"/>
              <a:gd name="connsiteY3" fmla="*/ 1 h 73407"/>
              <a:gd name="connsiteX4" fmla="*/ 73470 w 967568"/>
              <a:gd name="connsiteY4" fmla="*/ 36740 h 73407"/>
              <a:gd name="connsiteX5" fmla="*/ 967568 w 967568"/>
              <a:gd name="connsiteY5" fmla="*/ 58878 h 73407"/>
              <a:gd name="connsiteX0" fmla="*/ 73676 w 967597"/>
              <a:gd name="connsiteY0" fmla="*/ 36494 h 73407"/>
              <a:gd name="connsiteX1" fmla="*/ 36251 w 967597"/>
              <a:gd name="connsiteY1" fmla="*/ 73389 h 73407"/>
              <a:gd name="connsiteX2" fmla="*/ 32 w 967597"/>
              <a:gd name="connsiteY2" fmla="*/ 37299 h 73407"/>
              <a:gd name="connsiteX3" fmla="*/ 37055 w 967597"/>
              <a:gd name="connsiteY3" fmla="*/ 1 h 73407"/>
              <a:gd name="connsiteX4" fmla="*/ 73499 w 967597"/>
              <a:gd name="connsiteY4" fmla="*/ 36740 h 73407"/>
              <a:gd name="connsiteX5" fmla="*/ 967597 w 967597"/>
              <a:gd name="connsiteY5" fmla="*/ 58878 h 73407"/>
              <a:gd name="connsiteX0" fmla="*/ 73658 w 967579"/>
              <a:gd name="connsiteY0" fmla="*/ 36494 h 73407"/>
              <a:gd name="connsiteX1" fmla="*/ 36233 w 967579"/>
              <a:gd name="connsiteY1" fmla="*/ 73389 h 73407"/>
              <a:gd name="connsiteX2" fmla="*/ 14 w 967579"/>
              <a:gd name="connsiteY2" fmla="*/ 37299 h 73407"/>
              <a:gd name="connsiteX3" fmla="*/ 37037 w 967579"/>
              <a:gd name="connsiteY3" fmla="*/ 1 h 73407"/>
              <a:gd name="connsiteX4" fmla="*/ 73481 w 967579"/>
              <a:gd name="connsiteY4" fmla="*/ 36740 h 73407"/>
              <a:gd name="connsiteX5" fmla="*/ 967579 w 967579"/>
              <a:gd name="connsiteY5" fmla="*/ 58878 h 73407"/>
              <a:gd name="connsiteX0" fmla="*/ 73644 w 967565"/>
              <a:gd name="connsiteY0" fmla="*/ 36494 h 73407"/>
              <a:gd name="connsiteX1" fmla="*/ 36219 w 967565"/>
              <a:gd name="connsiteY1" fmla="*/ 73389 h 73407"/>
              <a:gd name="connsiteX2" fmla="*/ 0 w 967565"/>
              <a:gd name="connsiteY2" fmla="*/ 37299 h 73407"/>
              <a:gd name="connsiteX3" fmla="*/ 37023 w 967565"/>
              <a:gd name="connsiteY3" fmla="*/ 1 h 73407"/>
              <a:gd name="connsiteX4" fmla="*/ 73467 w 967565"/>
              <a:gd name="connsiteY4" fmla="*/ 36740 h 73407"/>
              <a:gd name="connsiteX5" fmla="*/ 967565 w 967565"/>
              <a:gd name="connsiteY5" fmla="*/ 58878 h 73407"/>
              <a:gd name="connsiteX0" fmla="*/ 73644 w 967565"/>
              <a:gd name="connsiteY0" fmla="*/ 36530 h 73443"/>
              <a:gd name="connsiteX1" fmla="*/ 36219 w 967565"/>
              <a:gd name="connsiteY1" fmla="*/ 73425 h 73443"/>
              <a:gd name="connsiteX2" fmla="*/ 0 w 967565"/>
              <a:gd name="connsiteY2" fmla="*/ 37335 h 73443"/>
              <a:gd name="connsiteX3" fmla="*/ 37023 w 967565"/>
              <a:gd name="connsiteY3" fmla="*/ 37 h 73443"/>
              <a:gd name="connsiteX4" fmla="*/ 73467 w 967565"/>
              <a:gd name="connsiteY4" fmla="*/ 36776 h 73443"/>
              <a:gd name="connsiteX5" fmla="*/ 967565 w 967565"/>
              <a:gd name="connsiteY5" fmla="*/ 58914 h 73443"/>
              <a:gd name="connsiteX0" fmla="*/ 73644 w 967565"/>
              <a:gd name="connsiteY0" fmla="*/ 36501 h 73414"/>
              <a:gd name="connsiteX1" fmla="*/ 36219 w 967565"/>
              <a:gd name="connsiteY1" fmla="*/ 73396 h 73414"/>
              <a:gd name="connsiteX2" fmla="*/ 0 w 967565"/>
              <a:gd name="connsiteY2" fmla="*/ 37306 h 73414"/>
              <a:gd name="connsiteX3" fmla="*/ 37023 w 967565"/>
              <a:gd name="connsiteY3" fmla="*/ 8 h 73414"/>
              <a:gd name="connsiteX4" fmla="*/ 73467 w 967565"/>
              <a:gd name="connsiteY4" fmla="*/ 36747 h 73414"/>
              <a:gd name="connsiteX5" fmla="*/ 967565 w 967565"/>
              <a:gd name="connsiteY5" fmla="*/ 58885 h 73414"/>
              <a:gd name="connsiteX0" fmla="*/ 73644 w 967565"/>
              <a:gd name="connsiteY0" fmla="*/ 36514 h 73427"/>
              <a:gd name="connsiteX1" fmla="*/ 36219 w 967565"/>
              <a:gd name="connsiteY1" fmla="*/ 73409 h 73427"/>
              <a:gd name="connsiteX2" fmla="*/ 0 w 967565"/>
              <a:gd name="connsiteY2" fmla="*/ 37319 h 73427"/>
              <a:gd name="connsiteX3" fmla="*/ 37023 w 967565"/>
              <a:gd name="connsiteY3" fmla="*/ 21 h 73427"/>
              <a:gd name="connsiteX4" fmla="*/ 73467 w 967565"/>
              <a:gd name="connsiteY4" fmla="*/ 36760 h 73427"/>
              <a:gd name="connsiteX5" fmla="*/ 967565 w 967565"/>
              <a:gd name="connsiteY5" fmla="*/ 58898 h 73427"/>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22"/>
              <a:gd name="connsiteX1" fmla="*/ 36219 w 967565"/>
              <a:gd name="connsiteY1" fmla="*/ 73404 h 73422"/>
              <a:gd name="connsiteX2" fmla="*/ 0 w 967565"/>
              <a:gd name="connsiteY2" fmla="*/ 37314 h 73422"/>
              <a:gd name="connsiteX3" fmla="*/ 37023 w 967565"/>
              <a:gd name="connsiteY3" fmla="*/ 16 h 73422"/>
              <a:gd name="connsiteX4" fmla="*/ 73467 w 967565"/>
              <a:gd name="connsiteY4" fmla="*/ 36755 h 73422"/>
              <a:gd name="connsiteX5" fmla="*/ 967565 w 967565"/>
              <a:gd name="connsiteY5" fmla="*/ 58893 h 73422"/>
              <a:gd name="connsiteX0" fmla="*/ 73644 w 967565"/>
              <a:gd name="connsiteY0" fmla="*/ 36509 h 73404"/>
              <a:gd name="connsiteX1" fmla="*/ 36219 w 967565"/>
              <a:gd name="connsiteY1" fmla="*/ 73404 h 73404"/>
              <a:gd name="connsiteX2" fmla="*/ 0 w 967565"/>
              <a:gd name="connsiteY2" fmla="*/ 37314 h 73404"/>
              <a:gd name="connsiteX3" fmla="*/ 37023 w 967565"/>
              <a:gd name="connsiteY3" fmla="*/ 16 h 73404"/>
              <a:gd name="connsiteX4" fmla="*/ 73467 w 967565"/>
              <a:gd name="connsiteY4" fmla="*/ 36755 h 73404"/>
              <a:gd name="connsiteX5" fmla="*/ 967565 w 967565"/>
              <a:gd name="connsiteY5" fmla="*/ 58893 h 73404"/>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9 h 73450"/>
              <a:gd name="connsiteX1" fmla="*/ 36219 w 967565"/>
              <a:gd name="connsiteY1" fmla="*/ 73404 h 73450"/>
              <a:gd name="connsiteX2" fmla="*/ 0 w 967565"/>
              <a:gd name="connsiteY2" fmla="*/ 37314 h 73450"/>
              <a:gd name="connsiteX3" fmla="*/ 37023 w 967565"/>
              <a:gd name="connsiteY3" fmla="*/ 16 h 73450"/>
              <a:gd name="connsiteX4" fmla="*/ 73467 w 967565"/>
              <a:gd name="connsiteY4" fmla="*/ 36755 h 73450"/>
              <a:gd name="connsiteX5" fmla="*/ 967565 w 967565"/>
              <a:gd name="connsiteY5" fmla="*/ 58893 h 73450"/>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3467 w 967565"/>
              <a:gd name="connsiteY4" fmla="*/ 36747 h 73442"/>
              <a:gd name="connsiteX5" fmla="*/ 967565 w 967565"/>
              <a:gd name="connsiteY5" fmla="*/ 58885 h 73442"/>
              <a:gd name="connsiteX0" fmla="*/ 73644 w 967565"/>
              <a:gd name="connsiteY0" fmla="*/ 36501 h 73442"/>
              <a:gd name="connsiteX1" fmla="*/ 36219 w 967565"/>
              <a:gd name="connsiteY1" fmla="*/ 73396 h 73442"/>
              <a:gd name="connsiteX2" fmla="*/ 0 w 967565"/>
              <a:gd name="connsiteY2" fmla="*/ 37306 h 73442"/>
              <a:gd name="connsiteX3" fmla="*/ 37023 w 967565"/>
              <a:gd name="connsiteY3" fmla="*/ 8 h 73442"/>
              <a:gd name="connsiteX4" fmla="*/ 72260 w 967565"/>
              <a:gd name="connsiteY4" fmla="*/ 36345 h 73442"/>
              <a:gd name="connsiteX5" fmla="*/ 967565 w 967565"/>
              <a:gd name="connsiteY5" fmla="*/ 58885 h 73442"/>
              <a:gd name="connsiteX0" fmla="*/ 73644 w 967565"/>
              <a:gd name="connsiteY0" fmla="*/ 36501 h 73396"/>
              <a:gd name="connsiteX1" fmla="*/ 36219 w 967565"/>
              <a:gd name="connsiteY1" fmla="*/ 73396 h 73396"/>
              <a:gd name="connsiteX2" fmla="*/ 0 w 967565"/>
              <a:gd name="connsiteY2" fmla="*/ 37306 h 73396"/>
              <a:gd name="connsiteX3" fmla="*/ 37023 w 967565"/>
              <a:gd name="connsiteY3" fmla="*/ 8 h 73396"/>
              <a:gd name="connsiteX4" fmla="*/ 72260 w 967565"/>
              <a:gd name="connsiteY4" fmla="*/ 36345 h 73396"/>
              <a:gd name="connsiteX5" fmla="*/ 967565 w 967565"/>
              <a:gd name="connsiteY5" fmla="*/ 58885 h 73396"/>
              <a:gd name="connsiteX0" fmla="*/ 73644 w 967565"/>
              <a:gd name="connsiteY0" fmla="*/ 36501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9"/>
              <a:gd name="connsiteX1" fmla="*/ 36219 w 967565"/>
              <a:gd name="connsiteY1" fmla="*/ 73396 h 73399"/>
              <a:gd name="connsiteX2" fmla="*/ 0 w 967565"/>
              <a:gd name="connsiteY2" fmla="*/ 37306 h 73399"/>
              <a:gd name="connsiteX3" fmla="*/ 37023 w 967565"/>
              <a:gd name="connsiteY3" fmla="*/ 8 h 73399"/>
              <a:gd name="connsiteX4" fmla="*/ 72260 w 967565"/>
              <a:gd name="connsiteY4" fmla="*/ 36345 h 73399"/>
              <a:gd name="connsiteX5" fmla="*/ 967565 w 967565"/>
              <a:gd name="connsiteY5" fmla="*/ 58885 h 73399"/>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2260 w 967565"/>
              <a:gd name="connsiteY4" fmla="*/ 36345 h 73398"/>
              <a:gd name="connsiteX5" fmla="*/ 967565 w 967565"/>
              <a:gd name="connsiteY5" fmla="*/ 58885 h 73398"/>
              <a:gd name="connsiteX0" fmla="*/ 71632 w 967565"/>
              <a:gd name="connsiteY0" fmla="*/ 36903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4448 w 967565"/>
              <a:gd name="connsiteY0" fmla="*/ 45352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400"/>
              <a:gd name="connsiteX1" fmla="*/ 36219 w 967565"/>
              <a:gd name="connsiteY1" fmla="*/ 73396 h 73400"/>
              <a:gd name="connsiteX2" fmla="*/ 0 w 967565"/>
              <a:gd name="connsiteY2" fmla="*/ 37306 h 73400"/>
              <a:gd name="connsiteX3" fmla="*/ 37023 w 967565"/>
              <a:gd name="connsiteY3" fmla="*/ 8 h 73400"/>
              <a:gd name="connsiteX4" fmla="*/ 73065 w 967565"/>
              <a:gd name="connsiteY4" fmla="*/ 35540 h 73400"/>
              <a:gd name="connsiteX5" fmla="*/ 967565 w 967565"/>
              <a:gd name="connsiteY5" fmla="*/ 58885 h 73400"/>
              <a:gd name="connsiteX0" fmla="*/ 72839 w 967565"/>
              <a:gd name="connsiteY0" fmla="*/ 35294 h 73399"/>
              <a:gd name="connsiteX1" fmla="*/ 36219 w 967565"/>
              <a:gd name="connsiteY1" fmla="*/ 73396 h 73399"/>
              <a:gd name="connsiteX2" fmla="*/ 0 w 967565"/>
              <a:gd name="connsiteY2" fmla="*/ 37306 h 73399"/>
              <a:gd name="connsiteX3" fmla="*/ 37023 w 967565"/>
              <a:gd name="connsiteY3" fmla="*/ 8 h 73399"/>
              <a:gd name="connsiteX4" fmla="*/ 73065 w 967565"/>
              <a:gd name="connsiteY4" fmla="*/ 35540 h 73399"/>
              <a:gd name="connsiteX5" fmla="*/ 967565 w 967565"/>
              <a:gd name="connsiteY5" fmla="*/ 58885 h 73399"/>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7023 w 967565"/>
              <a:gd name="connsiteY3" fmla="*/ 8 h 73398"/>
              <a:gd name="connsiteX4" fmla="*/ 73065 w 967565"/>
              <a:gd name="connsiteY4" fmla="*/ 35540 h 73398"/>
              <a:gd name="connsiteX5" fmla="*/ 967565 w 967565"/>
              <a:gd name="connsiteY5" fmla="*/ 58885 h 73398"/>
              <a:gd name="connsiteX0" fmla="*/ 72839 w 967565"/>
              <a:gd name="connsiteY0" fmla="*/ 35303 h 73407"/>
              <a:gd name="connsiteX1" fmla="*/ 36219 w 967565"/>
              <a:gd name="connsiteY1" fmla="*/ 73405 h 73407"/>
              <a:gd name="connsiteX2" fmla="*/ 0 w 967565"/>
              <a:gd name="connsiteY2" fmla="*/ 37315 h 73407"/>
              <a:gd name="connsiteX3" fmla="*/ 37023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303 h 73407"/>
              <a:gd name="connsiteX1" fmla="*/ 36219 w 967565"/>
              <a:gd name="connsiteY1" fmla="*/ 73405 h 73407"/>
              <a:gd name="connsiteX2" fmla="*/ 0 w 967565"/>
              <a:gd name="connsiteY2" fmla="*/ 37315 h 73407"/>
              <a:gd name="connsiteX3" fmla="*/ 35816 w 967565"/>
              <a:gd name="connsiteY3" fmla="*/ 17 h 73407"/>
              <a:gd name="connsiteX4" fmla="*/ 73065 w 967565"/>
              <a:gd name="connsiteY4" fmla="*/ 35549 h 73407"/>
              <a:gd name="connsiteX5" fmla="*/ 967565 w 967565"/>
              <a:gd name="connsiteY5" fmla="*/ 58894 h 73407"/>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967565"/>
              <a:gd name="connsiteY0" fmla="*/ 35294 h 73398"/>
              <a:gd name="connsiteX1" fmla="*/ 36219 w 967565"/>
              <a:gd name="connsiteY1" fmla="*/ 73396 h 73398"/>
              <a:gd name="connsiteX2" fmla="*/ 0 w 967565"/>
              <a:gd name="connsiteY2" fmla="*/ 37306 h 73398"/>
              <a:gd name="connsiteX3" fmla="*/ 35816 w 967565"/>
              <a:gd name="connsiteY3" fmla="*/ 8 h 73398"/>
              <a:gd name="connsiteX4" fmla="*/ 73065 w 967565"/>
              <a:gd name="connsiteY4" fmla="*/ 35540 h 73398"/>
              <a:gd name="connsiteX5" fmla="*/ 967565 w 967565"/>
              <a:gd name="connsiteY5" fmla="*/ 58885 h 73398"/>
              <a:gd name="connsiteX0" fmla="*/ 72839 w 1300939"/>
              <a:gd name="connsiteY0" fmla="*/ 35294 h 73398"/>
              <a:gd name="connsiteX1" fmla="*/ 36219 w 1300939"/>
              <a:gd name="connsiteY1" fmla="*/ 73396 h 73398"/>
              <a:gd name="connsiteX2" fmla="*/ 0 w 1300939"/>
              <a:gd name="connsiteY2" fmla="*/ 37306 h 73398"/>
              <a:gd name="connsiteX3" fmla="*/ 35816 w 1300939"/>
              <a:gd name="connsiteY3" fmla="*/ 8 h 73398"/>
              <a:gd name="connsiteX4" fmla="*/ 73065 w 1300939"/>
              <a:gd name="connsiteY4" fmla="*/ 35540 h 73398"/>
              <a:gd name="connsiteX5" fmla="*/ 1300939 w 1300939"/>
              <a:gd name="connsiteY5" fmla="*/ 65360 h 73398"/>
              <a:gd name="connsiteX0" fmla="*/ 72839 w 1745944"/>
              <a:gd name="connsiteY0" fmla="*/ 35294 h 73398"/>
              <a:gd name="connsiteX1" fmla="*/ 36219 w 1745944"/>
              <a:gd name="connsiteY1" fmla="*/ 73396 h 73398"/>
              <a:gd name="connsiteX2" fmla="*/ 0 w 1745944"/>
              <a:gd name="connsiteY2" fmla="*/ 37306 h 73398"/>
              <a:gd name="connsiteX3" fmla="*/ 35816 w 1745944"/>
              <a:gd name="connsiteY3" fmla="*/ 8 h 73398"/>
              <a:gd name="connsiteX4" fmla="*/ 73065 w 1745944"/>
              <a:gd name="connsiteY4" fmla="*/ 35540 h 73398"/>
              <a:gd name="connsiteX5" fmla="*/ 1745944 w 1745944"/>
              <a:gd name="connsiteY5" fmla="*/ 52049 h 73398"/>
              <a:gd name="connsiteX0" fmla="*/ 72839 w 2995888"/>
              <a:gd name="connsiteY0" fmla="*/ 35294 h 109067"/>
              <a:gd name="connsiteX1" fmla="*/ 36219 w 2995888"/>
              <a:gd name="connsiteY1" fmla="*/ 73396 h 109067"/>
              <a:gd name="connsiteX2" fmla="*/ 0 w 2995888"/>
              <a:gd name="connsiteY2" fmla="*/ 37306 h 109067"/>
              <a:gd name="connsiteX3" fmla="*/ 35816 w 2995888"/>
              <a:gd name="connsiteY3" fmla="*/ 8 h 109067"/>
              <a:gd name="connsiteX4" fmla="*/ 73065 w 2995888"/>
              <a:gd name="connsiteY4" fmla="*/ 35540 h 109067"/>
              <a:gd name="connsiteX5" fmla="*/ 2995888 w 2995888"/>
              <a:gd name="connsiteY5" fmla="*/ 109067 h 109067"/>
              <a:gd name="connsiteX0" fmla="*/ 72839 w 4440867"/>
              <a:gd name="connsiteY0" fmla="*/ 35294 h 107831"/>
              <a:gd name="connsiteX1" fmla="*/ 36219 w 4440867"/>
              <a:gd name="connsiteY1" fmla="*/ 73396 h 107831"/>
              <a:gd name="connsiteX2" fmla="*/ 0 w 4440867"/>
              <a:gd name="connsiteY2" fmla="*/ 37306 h 107831"/>
              <a:gd name="connsiteX3" fmla="*/ 35816 w 4440867"/>
              <a:gd name="connsiteY3" fmla="*/ 8 h 107831"/>
              <a:gd name="connsiteX4" fmla="*/ 73065 w 4440867"/>
              <a:gd name="connsiteY4" fmla="*/ 35540 h 107831"/>
              <a:gd name="connsiteX5" fmla="*/ 4440867 w 4440867"/>
              <a:gd name="connsiteY5" fmla="*/ 107831 h 107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0867" h="107831">
                <a:moveTo>
                  <a:pt x="72839" y="35294"/>
                </a:moveTo>
                <a:cubicBezTo>
                  <a:pt x="74850" y="55852"/>
                  <a:pt x="56538" y="73664"/>
                  <a:pt x="36219" y="73396"/>
                </a:cubicBezTo>
                <a:cubicBezTo>
                  <a:pt x="17508" y="72725"/>
                  <a:pt x="1073" y="59595"/>
                  <a:pt x="0" y="37306"/>
                </a:cubicBezTo>
                <a:cubicBezTo>
                  <a:pt x="536" y="8578"/>
                  <a:pt x="23974" y="-302"/>
                  <a:pt x="35816" y="8"/>
                </a:cubicBezTo>
                <a:cubicBezTo>
                  <a:pt x="50071" y="-85"/>
                  <a:pt x="72032" y="9592"/>
                  <a:pt x="73065" y="35540"/>
                </a:cubicBezTo>
                <a:lnTo>
                  <a:pt x="4440867" y="107831"/>
                </a:lnTo>
              </a:path>
            </a:pathLst>
          </a:custGeom>
          <a:solidFill>
            <a:schemeClr val="accent1"/>
          </a:solidFill>
          <a:ln w="22225">
            <a:solidFill>
              <a:schemeClr val="tx2"/>
            </a:solidFill>
            <a:miter lim="800000"/>
          </a:ln>
        </p:spPr>
        <p:txBody>
          <a:bodyPr/>
          <a:lstStyle>
            <a:lvl1pPr marL="0" indent="0">
              <a:lnSpc>
                <a:spcPct val="100000"/>
              </a:lnSpc>
              <a:spcAft>
                <a:spcPts val="0"/>
              </a:spcAft>
              <a:buFont typeface="Arial" panose="020B0604020202020204" pitchFamily="34" charset="0"/>
              <a:buNone/>
              <a:defRPr sz="600" baseline="0">
                <a:solidFill>
                  <a:schemeClr val="bg1"/>
                </a:solidFill>
              </a:defRPr>
            </a:lvl1pPr>
            <a:lvl2pPr marL="0" indent="0">
              <a:lnSpc>
                <a:spcPct val="100000"/>
              </a:lnSpc>
              <a:spcAft>
                <a:spcPts val="0"/>
              </a:spcAft>
              <a:buNone/>
              <a:defRPr sz="600">
                <a:solidFill>
                  <a:schemeClr val="bg1"/>
                </a:solidFill>
              </a:defRPr>
            </a:lvl2pPr>
            <a:lvl3pPr marL="0" indent="0">
              <a:lnSpc>
                <a:spcPct val="100000"/>
              </a:lnSpc>
              <a:spcAft>
                <a:spcPts val="0"/>
              </a:spcAft>
              <a:buNone/>
              <a:defRPr sz="600">
                <a:solidFill>
                  <a:schemeClr val="bg1"/>
                </a:solidFill>
              </a:defRPr>
            </a:lvl3pPr>
            <a:lvl4pPr marL="0" indent="0">
              <a:lnSpc>
                <a:spcPct val="100000"/>
              </a:lnSpc>
              <a:spcAft>
                <a:spcPts val="0"/>
              </a:spcAft>
              <a:buNone/>
              <a:defRPr sz="600">
                <a:solidFill>
                  <a:schemeClr val="bg1"/>
                </a:solidFill>
              </a:defRPr>
            </a:lvl4pPr>
            <a:lvl5pPr marL="0" indent="0">
              <a:lnSpc>
                <a:spcPct val="100000"/>
              </a:lnSpc>
              <a:spcAft>
                <a:spcPts val="0"/>
              </a:spcAft>
              <a:buNone/>
              <a:defRPr sz="600">
                <a:solidFill>
                  <a:schemeClr val="bg1"/>
                </a:solidFill>
              </a:defRPr>
            </a:lvl5pPr>
            <a:lvl6pPr marL="0" indent="0">
              <a:lnSpc>
                <a:spcPct val="100000"/>
              </a:lnSpc>
              <a:spcAft>
                <a:spcPts val="0"/>
              </a:spcAft>
              <a:buNone/>
              <a:defRPr sz="600">
                <a:solidFill>
                  <a:schemeClr val="bg1"/>
                </a:solidFill>
              </a:defRPr>
            </a:lvl6pPr>
            <a:lvl7pPr marL="0" indent="0">
              <a:lnSpc>
                <a:spcPct val="100000"/>
              </a:lnSpc>
              <a:spcAft>
                <a:spcPts val="0"/>
              </a:spcAft>
              <a:buNone/>
              <a:defRPr sz="600">
                <a:solidFill>
                  <a:schemeClr val="bg1"/>
                </a:solidFill>
              </a:defRPr>
            </a:lvl7pPr>
            <a:lvl8pPr marL="0" indent="0">
              <a:lnSpc>
                <a:spcPct val="100000"/>
              </a:lnSpc>
              <a:spcAft>
                <a:spcPts val="0"/>
              </a:spcAft>
              <a:buNone/>
              <a:defRPr sz="600">
                <a:solidFill>
                  <a:schemeClr val="bg1"/>
                </a:solidFill>
              </a:defRPr>
            </a:lvl8pPr>
            <a:lvl9pPr marL="0" indent="0">
              <a:lnSpc>
                <a:spcPct val="100000"/>
              </a:lnSpc>
              <a:spcAft>
                <a:spcPts val="0"/>
              </a:spcAft>
              <a:buNone/>
              <a:defRPr sz="600">
                <a:solidFill>
                  <a:schemeClr val="bg1"/>
                </a:solidFill>
              </a:defRPr>
            </a:lvl9pPr>
          </a:lstStyle>
          <a:p>
            <a:pPr lvl="0"/>
            <a:r>
              <a:rPr lang="de-DE" noProof="0" dirty="0"/>
              <a:t>                                                  </a:t>
            </a:r>
          </a:p>
        </p:txBody>
      </p:sp>
      <p:sp>
        <p:nvSpPr>
          <p:cNvPr id="71" name="Textplatzhalter 12"/>
          <p:cNvSpPr>
            <a:spLocks noGrp="1"/>
          </p:cNvSpPr>
          <p:nvPr>
            <p:ph type="body" sz="quarter" idx="48" hasCustomPrompt="1"/>
          </p:nvPr>
        </p:nvSpPr>
        <p:spPr bwMode="gray">
          <a:xfrm>
            <a:off x="396000" y="2787600"/>
            <a:ext cx="25560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2" name="Textplatzhalter 11"/>
          <p:cNvSpPr>
            <a:spLocks noGrp="1"/>
          </p:cNvSpPr>
          <p:nvPr>
            <p:ph type="body" sz="quarter" idx="49" hasCustomPrompt="1"/>
          </p:nvPr>
        </p:nvSpPr>
        <p:spPr bwMode="gray">
          <a:xfrm>
            <a:off x="396000" y="4034468"/>
            <a:ext cx="25560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67" name="Textplatzhalter 10"/>
          <p:cNvSpPr>
            <a:spLocks noGrp="1"/>
          </p:cNvSpPr>
          <p:nvPr>
            <p:ph type="body" sz="quarter" idx="53" hasCustomPrompt="1"/>
          </p:nvPr>
        </p:nvSpPr>
        <p:spPr bwMode="gray">
          <a:xfrm>
            <a:off x="396000" y="5252601"/>
            <a:ext cx="37548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68" name="Textplatzhalter 9"/>
          <p:cNvSpPr>
            <a:spLocks noGrp="1"/>
          </p:cNvSpPr>
          <p:nvPr>
            <p:ph type="body" sz="quarter" idx="54" hasCustomPrompt="1"/>
          </p:nvPr>
        </p:nvSpPr>
        <p:spPr bwMode="gray">
          <a:xfrm>
            <a:off x="4223026" y="5252601"/>
            <a:ext cx="18396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69" name="Textplatzhalter 8"/>
          <p:cNvSpPr>
            <a:spLocks noGrp="1"/>
          </p:cNvSpPr>
          <p:nvPr>
            <p:ph type="body" sz="quarter" idx="55" hasCustomPrompt="1"/>
          </p:nvPr>
        </p:nvSpPr>
        <p:spPr bwMode="gray">
          <a:xfrm>
            <a:off x="6134851" y="5252601"/>
            <a:ext cx="18396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8" name="Textplatzhalter 7"/>
          <p:cNvSpPr>
            <a:spLocks noGrp="1"/>
          </p:cNvSpPr>
          <p:nvPr>
            <p:ph type="body" sz="quarter" idx="52" hasCustomPrompt="1"/>
          </p:nvPr>
        </p:nvSpPr>
        <p:spPr bwMode="gray">
          <a:xfrm>
            <a:off x="8046675" y="5252601"/>
            <a:ext cx="3744602"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6" name="Textplatzhalter 6"/>
          <p:cNvSpPr>
            <a:spLocks noGrp="1"/>
          </p:cNvSpPr>
          <p:nvPr>
            <p:ph type="body" sz="quarter" idx="51" hasCustomPrompt="1"/>
          </p:nvPr>
        </p:nvSpPr>
        <p:spPr bwMode="gray">
          <a:xfrm>
            <a:off x="9245474" y="4010671"/>
            <a:ext cx="2545802" cy="1173600"/>
          </a:xfrm>
          <a:solidFill>
            <a:schemeClr val="tx2"/>
          </a:solidFill>
        </p:spPr>
        <p:txBody>
          <a:bodyPr lIns="71990" tIns="71990" rIns="71990" anchor="t"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4" name="Textplatzhalter 5"/>
          <p:cNvSpPr>
            <a:spLocks noGrp="1"/>
          </p:cNvSpPr>
          <p:nvPr>
            <p:ph type="body" sz="quarter" idx="50" hasCustomPrompt="1"/>
          </p:nvPr>
        </p:nvSpPr>
        <p:spPr bwMode="gray">
          <a:xfrm>
            <a:off x="9245474" y="2792536"/>
            <a:ext cx="2546476"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3" name="Textplatzhalter 4"/>
          <p:cNvSpPr>
            <a:spLocks noGrp="1"/>
          </p:cNvSpPr>
          <p:nvPr>
            <p:ph type="body" sz="quarter" idx="45" hasCustomPrompt="1"/>
          </p:nvPr>
        </p:nvSpPr>
        <p:spPr bwMode="gray">
          <a:xfrm>
            <a:off x="8046674" y="1545669"/>
            <a:ext cx="3748451"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7" name="Textplatzhalter 3"/>
          <p:cNvSpPr>
            <a:spLocks noGrp="1"/>
          </p:cNvSpPr>
          <p:nvPr>
            <p:ph type="body" sz="quarter" idx="47" hasCustomPrompt="1"/>
          </p:nvPr>
        </p:nvSpPr>
        <p:spPr bwMode="gray">
          <a:xfrm>
            <a:off x="6134851" y="1545669"/>
            <a:ext cx="1839600" cy="1173600"/>
          </a:xfrm>
          <a:solidFill>
            <a:schemeClr val="tx2"/>
          </a:solidFill>
        </p:spPr>
        <p:txBody>
          <a:bodyPr lIns="71990" tIns="71990" rIns="71990" anchor="t" anchorCtr="0"/>
          <a:lstStyle>
            <a:lvl1pPr marL="0" marR="0" indent="0" algn="l" defTabSz="914271" rtl="0" eaLnBrk="1" fontAlgn="auto" latinLnBrk="0" hangingPunct="1">
              <a:lnSpc>
                <a:spcPct val="100000"/>
              </a:lnSpc>
              <a:spcBef>
                <a:spcPts val="0"/>
              </a:spcBef>
              <a:spcAft>
                <a:spcPts val="0"/>
              </a:spcAft>
              <a:buClrTx/>
              <a:buSzTx/>
              <a:buFont typeface="Arial" panose="020B0604020202020204" pitchFamily="34" charset="0"/>
              <a:buNone/>
              <a:tabLst/>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9" name="Textplatzhalter 2"/>
          <p:cNvSpPr>
            <a:spLocks noGrp="1"/>
          </p:cNvSpPr>
          <p:nvPr>
            <p:ph type="body" sz="quarter" idx="46" hasCustomPrompt="1"/>
          </p:nvPr>
        </p:nvSpPr>
        <p:spPr bwMode="gray">
          <a:xfrm>
            <a:off x="4223026" y="1545669"/>
            <a:ext cx="18396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5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70" name="Textplatzhalter 1"/>
          <p:cNvSpPr>
            <a:spLocks noGrp="1"/>
          </p:cNvSpPr>
          <p:nvPr>
            <p:ph type="body" sz="quarter" idx="34" hasCustomPrompt="1"/>
          </p:nvPr>
        </p:nvSpPr>
        <p:spPr bwMode="gray">
          <a:xfrm>
            <a:off x="396000" y="1545669"/>
            <a:ext cx="3754800" cy="1173600"/>
          </a:xfrm>
          <a:solidFill>
            <a:schemeClr val="tx2"/>
          </a:solidFill>
        </p:spPr>
        <p:txBody>
          <a:bodyPr lIns="71990" tIns="71990" rIns="71990" anchor="t" anchorCtr="0"/>
          <a:lstStyle>
            <a:lvl1pPr marL="0" indent="0" algn="l">
              <a:lnSpc>
                <a:spcPct val="100000"/>
              </a:lnSpc>
              <a:spcAft>
                <a:spcPts val="0"/>
              </a:spcAft>
              <a:buFont typeface="Arial" panose="020B0604020202020204" pitchFamily="34" charset="0"/>
              <a:buNone/>
              <a:defRPr sz="1600" b="0">
                <a:solidFill>
                  <a:schemeClr val="tx1"/>
                </a:solidFill>
                <a:latin typeface="+mn-lt"/>
              </a:defRPr>
            </a:lvl1pPr>
            <a:lvl2pPr marL="0" indent="0" algn="l">
              <a:lnSpc>
                <a:spcPct val="100000"/>
              </a:lnSpc>
              <a:spcAft>
                <a:spcPts val="0"/>
              </a:spcAft>
              <a:buNone/>
              <a:defRPr sz="1000">
                <a:solidFill>
                  <a:schemeClr val="bg1"/>
                </a:solidFill>
              </a:defRPr>
            </a:lvl2pPr>
            <a:lvl3pPr marL="0" indent="0" algn="l">
              <a:lnSpc>
                <a:spcPct val="100000"/>
              </a:lnSpc>
              <a:spcAft>
                <a:spcPts val="0"/>
              </a:spcAft>
              <a:buNone/>
              <a:defRPr sz="1300">
                <a:solidFill>
                  <a:schemeClr val="bg1"/>
                </a:solidFill>
              </a:defRPr>
            </a:lvl3pPr>
            <a:lvl4pPr marL="0" indent="0" algn="l">
              <a:lnSpc>
                <a:spcPct val="100000"/>
              </a:lnSpc>
              <a:spcAft>
                <a:spcPts val="0"/>
              </a:spcAft>
              <a:buNone/>
              <a:defRPr sz="1300">
                <a:solidFill>
                  <a:schemeClr val="bg1"/>
                </a:solidFill>
              </a:defRPr>
            </a:lvl4pPr>
            <a:lvl5pPr marL="0" indent="0" algn="l">
              <a:lnSpc>
                <a:spcPct val="100000"/>
              </a:lnSpc>
              <a:spcAft>
                <a:spcPts val="0"/>
              </a:spcAft>
              <a:buNone/>
              <a:defRPr sz="1300">
                <a:solidFill>
                  <a:schemeClr val="bg1"/>
                </a:solidFill>
              </a:defRPr>
            </a:lvl5pPr>
            <a:lvl6pPr marL="0" indent="0" algn="l">
              <a:lnSpc>
                <a:spcPct val="100000"/>
              </a:lnSpc>
              <a:spcAft>
                <a:spcPts val="0"/>
              </a:spcAft>
              <a:buNone/>
              <a:defRPr sz="1300">
                <a:solidFill>
                  <a:schemeClr val="bg1"/>
                </a:solidFill>
              </a:defRPr>
            </a:lvl6pPr>
            <a:lvl7pPr marL="0" indent="0" algn="l">
              <a:lnSpc>
                <a:spcPct val="100000"/>
              </a:lnSpc>
              <a:spcAft>
                <a:spcPts val="0"/>
              </a:spcAft>
              <a:buNone/>
              <a:defRPr sz="1300">
                <a:solidFill>
                  <a:schemeClr val="bg1"/>
                </a:solidFill>
              </a:defRPr>
            </a:lvl7pPr>
            <a:lvl8pPr marL="0" indent="0" algn="l">
              <a:lnSpc>
                <a:spcPct val="100000"/>
              </a:lnSpc>
              <a:spcAft>
                <a:spcPts val="0"/>
              </a:spcAft>
              <a:buNone/>
              <a:defRPr sz="1300">
                <a:solidFill>
                  <a:schemeClr val="bg1"/>
                </a:solidFill>
              </a:defRPr>
            </a:lvl8pPr>
            <a:lvl9pPr marL="0" indent="0" algn="l">
              <a:lnSpc>
                <a:spcPct val="100000"/>
              </a:lnSpc>
              <a:spcAft>
                <a:spcPts val="0"/>
              </a:spcAft>
              <a:buNone/>
              <a:defRPr sz="1300">
                <a:solidFill>
                  <a:schemeClr val="bg1"/>
                </a:solidFill>
              </a:defRPr>
            </a:lvl9pPr>
          </a:lstStyle>
          <a:p>
            <a:pPr lvl="0"/>
            <a:r>
              <a:rPr lang="de-DE" noProof="0" dirty="0" smtClean="0"/>
              <a:t>Text in </a:t>
            </a:r>
            <a:r>
              <a:rPr lang="de-DE" noProof="0" dirty="0" err="1" smtClean="0"/>
              <a:t>Corpo</a:t>
            </a:r>
            <a:r>
              <a:rPr lang="de-DE" noProof="0" dirty="0" smtClean="0"/>
              <a:t> S Text Light  in 16 </a:t>
            </a:r>
            <a:r>
              <a:rPr lang="de-DE" noProof="0" dirty="0" err="1" smtClean="0"/>
              <a:t>pt</a:t>
            </a:r>
            <a:r>
              <a:rPr lang="de-DE" noProof="0" dirty="0" smtClean="0"/>
              <a:t>. einfügen</a:t>
            </a:r>
            <a:endParaRPr lang="de-DE" noProof="0" dirty="0"/>
          </a:p>
        </p:txBody>
      </p:sp>
      <p:sp>
        <p:nvSpPr>
          <p:cNvPr id="42"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43"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34"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5"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6"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62"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44"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13344804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fade">
                                      <p:cBhvr>
                                        <p:cTn id="11" dur="500"/>
                                        <p:tgtEl>
                                          <p:spTgt spid="5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79"/>
                                        </p:tgtEl>
                                        <p:attrNameLst>
                                          <p:attrName>style.visibility</p:attrName>
                                        </p:attrNameLst>
                                      </p:cBhvr>
                                      <p:to>
                                        <p:strVal val="visible"/>
                                      </p:to>
                                    </p:set>
                                    <p:animEffect transition="in" filter="fade">
                                      <p:cBhvr>
                                        <p:cTn id="16" dur="500"/>
                                        <p:tgtEl>
                                          <p:spTgt spid="79"/>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500"/>
                                        <p:tgtEl>
                                          <p:spTgt spid="77"/>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500"/>
                                        <p:tgtEl>
                                          <p:spTgt spid="5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73"/>
                                        </p:tgtEl>
                                        <p:attrNameLst>
                                          <p:attrName>style.visibility</p:attrName>
                                        </p:attrNameLst>
                                      </p:cBhvr>
                                      <p:to>
                                        <p:strVal val="visible"/>
                                      </p:to>
                                    </p:set>
                                    <p:animEffect transition="in" filter="fade">
                                      <p:cBhvr>
                                        <p:cTn id="34" dur="500"/>
                                        <p:tgtEl>
                                          <p:spTgt spid="73"/>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Effect transition="in" filter="fade">
                                      <p:cBhvr>
                                        <p:cTn id="38" dur="500"/>
                                        <p:tgtEl>
                                          <p:spTgt spid="5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74"/>
                                        </p:tgtEl>
                                        <p:attrNameLst>
                                          <p:attrName>style.visibility</p:attrName>
                                        </p:attrNameLst>
                                      </p:cBhvr>
                                      <p:to>
                                        <p:strVal val="visible"/>
                                      </p:to>
                                    </p:set>
                                    <p:animEffect transition="in" filter="fade">
                                      <p:cBhvr>
                                        <p:cTn id="43" dur="500"/>
                                        <p:tgtEl>
                                          <p:spTgt spid="74"/>
                                        </p:tgtEl>
                                      </p:cBhvr>
                                    </p:animEffect>
                                  </p:childTnLst>
                                </p:cTn>
                              </p:par>
                            </p:childTnLst>
                          </p:cTn>
                        </p:par>
                        <p:par>
                          <p:cTn id="44" fill="hold">
                            <p:stCondLst>
                              <p:cond delay="500"/>
                            </p:stCondLst>
                            <p:childTnLst>
                              <p:par>
                                <p:cTn id="45" presetID="10" presetClass="entr" presetSubtype="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fade">
                                      <p:cBhvr>
                                        <p:cTn id="52" dur="500"/>
                                        <p:tgtEl>
                                          <p:spTgt spid="76"/>
                                        </p:tgtEl>
                                      </p:cBhvr>
                                    </p:animEffect>
                                  </p:childTnLst>
                                </p:cTn>
                              </p:par>
                            </p:childTnLst>
                          </p:cTn>
                        </p:par>
                        <p:par>
                          <p:cTn id="53" fill="hold">
                            <p:stCondLst>
                              <p:cond delay="500"/>
                            </p:stCondLst>
                            <p:childTnLst>
                              <p:par>
                                <p:cTn id="54" presetID="10" presetClass="entr" presetSubtype="0" fill="hold" grpId="0"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78"/>
                                        </p:tgtEl>
                                        <p:attrNameLst>
                                          <p:attrName>style.visibility</p:attrName>
                                        </p:attrNameLst>
                                      </p:cBhvr>
                                      <p:to>
                                        <p:strVal val="visible"/>
                                      </p:to>
                                    </p:set>
                                    <p:animEffect transition="in" filter="fade">
                                      <p:cBhvr>
                                        <p:cTn id="61" dur="500"/>
                                        <p:tgtEl>
                                          <p:spTgt spid="78"/>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fade">
                                      <p:cBhvr>
                                        <p:cTn id="70" dur="500"/>
                                        <p:tgtEl>
                                          <p:spTgt spid="69"/>
                                        </p:tgtEl>
                                      </p:cBhvr>
                                    </p:animEffect>
                                  </p:childTnLst>
                                </p:cTn>
                              </p:par>
                            </p:childTnLst>
                          </p:cTn>
                        </p:par>
                        <p:par>
                          <p:cTn id="71" fill="hold">
                            <p:stCondLst>
                              <p:cond delay="500"/>
                            </p:stCondLst>
                            <p:childTnLst>
                              <p:par>
                                <p:cTn id="72" presetID="10" presetClass="entr" presetSubtype="0" fill="hold" grpId="0" nodeType="afterEffect">
                                  <p:stCondLst>
                                    <p:cond delay="0"/>
                                  </p:stCondLst>
                                  <p:childTnLst>
                                    <p:set>
                                      <p:cBhvr>
                                        <p:cTn id="73" dur="1" fill="hold">
                                          <p:stCondLst>
                                            <p:cond delay="0"/>
                                          </p:stCondLst>
                                        </p:cTn>
                                        <p:tgtEl>
                                          <p:spTgt spid="55"/>
                                        </p:tgtEl>
                                        <p:attrNameLst>
                                          <p:attrName>style.visibility</p:attrName>
                                        </p:attrNameLst>
                                      </p:cBhvr>
                                      <p:to>
                                        <p:strVal val="visible"/>
                                      </p:to>
                                    </p:set>
                                    <p:animEffect transition="in" filter="fade">
                                      <p:cBhvr>
                                        <p:cTn id="74" dur="500"/>
                                        <p:tgtEl>
                                          <p:spTgt spid="5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68"/>
                                        </p:tgtEl>
                                        <p:attrNameLst>
                                          <p:attrName>style.visibility</p:attrName>
                                        </p:attrNameLst>
                                      </p:cBhvr>
                                      <p:to>
                                        <p:strVal val="visible"/>
                                      </p:to>
                                    </p:set>
                                    <p:animEffect transition="in" filter="fade">
                                      <p:cBhvr>
                                        <p:cTn id="79" dur="500"/>
                                        <p:tgtEl>
                                          <p:spTgt spid="68"/>
                                        </p:tgtEl>
                                      </p:cBhvr>
                                    </p:animEffect>
                                  </p:childTnLst>
                                </p:cTn>
                              </p:par>
                            </p:childTnLst>
                          </p:cTn>
                        </p:par>
                        <p:par>
                          <p:cTn id="80" fill="hold">
                            <p:stCondLst>
                              <p:cond delay="500"/>
                            </p:stCondLst>
                            <p:childTnLst>
                              <p:par>
                                <p:cTn id="81" presetID="10" presetClass="entr" presetSubtype="0" fill="hold" grpId="0" nodeType="afterEffect">
                                  <p:stCondLst>
                                    <p:cond delay="0"/>
                                  </p:stCondLst>
                                  <p:childTnLst>
                                    <p:set>
                                      <p:cBhvr>
                                        <p:cTn id="82" dur="1" fill="hold">
                                          <p:stCondLst>
                                            <p:cond delay="0"/>
                                          </p:stCondLst>
                                        </p:cTn>
                                        <p:tgtEl>
                                          <p:spTgt spid="58"/>
                                        </p:tgtEl>
                                        <p:attrNameLst>
                                          <p:attrName>style.visibility</p:attrName>
                                        </p:attrNameLst>
                                      </p:cBhvr>
                                      <p:to>
                                        <p:strVal val="visible"/>
                                      </p:to>
                                    </p:set>
                                    <p:animEffect transition="in" filter="fade">
                                      <p:cBhvr>
                                        <p:cTn id="83" dur="500"/>
                                        <p:tgtEl>
                                          <p:spTgt spid="5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67"/>
                                        </p:tgtEl>
                                        <p:attrNameLst>
                                          <p:attrName>style.visibility</p:attrName>
                                        </p:attrNameLst>
                                      </p:cBhvr>
                                      <p:to>
                                        <p:strVal val="visible"/>
                                      </p:to>
                                    </p:set>
                                    <p:animEffect transition="in" filter="fade">
                                      <p:cBhvr>
                                        <p:cTn id="88" dur="500"/>
                                        <p:tgtEl>
                                          <p:spTgt spid="67"/>
                                        </p:tgtEl>
                                      </p:cBhvr>
                                    </p:animEffect>
                                  </p:childTnLst>
                                </p:cTn>
                              </p:par>
                            </p:childTnLst>
                          </p:cTn>
                        </p:par>
                        <p:par>
                          <p:cTn id="89" fill="hold">
                            <p:stCondLst>
                              <p:cond delay="500"/>
                            </p:stCondLst>
                            <p:childTnLst>
                              <p:par>
                                <p:cTn id="90" presetID="10" presetClass="entr" presetSubtype="0" fill="hold" grpId="0"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72"/>
                                        </p:tgtEl>
                                        <p:attrNameLst>
                                          <p:attrName>style.visibility</p:attrName>
                                        </p:attrNameLst>
                                      </p:cBhvr>
                                      <p:to>
                                        <p:strVal val="visible"/>
                                      </p:to>
                                    </p:set>
                                    <p:animEffect transition="in" filter="fade">
                                      <p:cBhvr>
                                        <p:cTn id="97" dur="500"/>
                                        <p:tgtEl>
                                          <p:spTgt spid="72"/>
                                        </p:tgtEl>
                                      </p:cBhvr>
                                    </p:animEffec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fade">
                                      <p:cBhvr>
                                        <p:cTn id="101" dur="500"/>
                                        <p:tgtEl>
                                          <p:spTgt spid="54"/>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71"/>
                                        </p:tgtEl>
                                        <p:attrNameLst>
                                          <p:attrName>style.visibility</p:attrName>
                                        </p:attrNameLst>
                                      </p:cBhvr>
                                      <p:to>
                                        <p:strVal val="visible"/>
                                      </p:to>
                                    </p:set>
                                    <p:animEffect transition="in" filter="fade">
                                      <p:cBhvr>
                                        <p:cTn id="106" dur="500"/>
                                        <p:tgtEl>
                                          <p:spTgt spid="71"/>
                                        </p:tgtEl>
                                      </p:cBhvr>
                                    </p:animEffec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53"/>
                                        </p:tgtEl>
                                        <p:attrNameLst>
                                          <p:attrName>style.visibility</p:attrName>
                                        </p:attrNameLst>
                                      </p:cBhvr>
                                      <p:to>
                                        <p:strVal val="visible"/>
                                      </p:to>
                                    </p:set>
                                    <p:animEffect transition="in" filter="fade">
                                      <p:cBhvr>
                                        <p:cTn id="11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tmplLst>
          <p:tmpl>
            <p:tnLst>
              <p:par>
                <p:cTn presetID="10" presetClass="entr" presetSubtype="0" fill="hold" nodeType="afterEffect">
                  <p:stCondLst>
                    <p:cond delay="0"/>
                  </p:stCondLst>
                  <p:childTnLst>
                    <p:set>
                      <p:cBhvr>
                        <p:cTn dur="1" fill="hold">
                          <p:stCondLst>
                            <p:cond delay="0"/>
                          </p:stCondLst>
                        </p:cTn>
                        <p:tgtEl>
                          <p:spTgt spid="53"/>
                        </p:tgtEl>
                        <p:attrNameLst>
                          <p:attrName>style.visibility</p:attrName>
                        </p:attrNameLst>
                      </p:cBhvr>
                      <p:to>
                        <p:strVal val="visible"/>
                      </p:to>
                    </p:set>
                    <p:animEffect transition="in" filter="fade">
                      <p:cBhvr>
                        <p:cTn dur="500"/>
                        <p:tgtEl>
                          <p:spTgt spid="53"/>
                        </p:tgtEl>
                      </p:cBhvr>
                    </p:animEffect>
                  </p:childTnLst>
                </p:cTn>
              </p:par>
            </p:tnLst>
          </p:tmpl>
        </p:tmplLst>
      </p:bldP>
      <p:bldP spid="54" grpId="0" animBg="1">
        <p:tmplLst>
          <p:tmpl>
            <p:tnLst>
              <p:par>
                <p:cTn presetID="10" presetClass="entr" presetSubtype="0" fill="hold" nodeType="afterEffect">
                  <p:stCondLst>
                    <p:cond delay="0"/>
                  </p:stCondLst>
                  <p:childTnLst>
                    <p:set>
                      <p:cBhvr>
                        <p:cTn dur="1" fill="hold">
                          <p:stCondLst>
                            <p:cond delay="0"/>
                          </p:stCondLst>
                        </p:cTn>
                        <p:tgtEl>
                          <p:spTgt spid="54"/>
                        </p:tgtEl>
                        <p:attrNameLst>
                          <p:attrName>style.visibility</p:attrName>
                        </p:attrNameLst>
                      </p:cBhvr>
                      <p:to>
                        <p:strVal val="visible"/>
                      </p:to>
                    </p:set>
                    <p:animEffect transition="in" filter="fade">
                      <p:cBhvr>
                        <p:cTn dur="500"/>
                        <p:tgtEl>
                          <p:spTgt spid="54"/>
                        </p:tgtEl>
                      </p:cBhvr>
                    </p:animEffect>
                  </p:childTnLst>
                </p:cTn>
              </p:par>
            </p:tnLst>
          </p:tmpl>
        </p:tmplLst>
      </p:bldP>
      <p:bldP spid="50" grpId="0" animBg="1">
        <p:tmplLst>
          <p:tmpl>
            <p:tnLst>
              <p:par>
                <p:cTn presetID="10" presetClass="entr" presetSubtype="0" fill="hold" nodeType="afterEffect">
                  <p:stCondLst>
                    <p:cond delay="0"/>
                  </p:stCondLst>
                  <p:childTnLst>
                    <p:set>
                      <p:cBhvr>
                        <p:cTn dur="1" fill="hold">
                          <p:stCondLst>
                            <p:cond delay="0"/>
                          </p:stCondLst>
                        </p:cTn>
                        <p:tgtEl>
                          <p:spTgt spid="50"/>
                        </p:tgtEl>
                        <p:attrNameLst>
                          <p:attrName>style.visibility</p:attrName>
                        </p:attrNameLst>
                      </p:cBhvr>
                      <p:to>
                        <p:strVal val="visible"/>
                      </p:to>
                    </p:set>
                    <p:animEffect transition="in" filter="fade">
                      <p:cBhvr>
                        <p:cTn dur="500"/>
                        <p:tgtEl>
                          <p:spTgt spid="50"/>
                        </p:tgtEl>
                      </p:cBhvr>
                    </p:animEffect>
                  </p:childTnLst>
                </p:cTn>
              </p:par>
            </p:tnLst>
          </p:tmpl>
        </p:tmplLst>
      </p:bldP>
      <p:bldP spid="58" grpId="0" animBg="1">
        <p:tmplLst>
          <p:tmpl>
            <p:tnLst>
              <p:par>
                <p:cTn presetID="10" presetClass="entr" presetSubtype="0" fill="hold" nodeType="afterEffect">
                  <p:stCondLst>
                    <p:cond delay="0"/>
                  </p:stCondLst>
                  <p:childTnLst>
                    <p:set>
                      <p:cBhvr>
                        <p:cTn dur="1" fill="hold">
                          <p:stCondLst>
                            <p:cond delay="0"/>
                          </p:stCondLst>
                        </p:cTn>
                        <p:tgtEl>
                          <p:spTgt spid="58"/>
                        </p:tgtEl>
                        <p:attrNameLst>
                          <p:attrName>style.visibility</p:attrName>
                        </p:attrNameLst>
                      </p:cBhvr>
                      <p:to>
                        <p:strVal val="visible"/>
                      </p:to>
                    </p:set>
                    <p:animEffect transition="in" filter="fade">
                      <p:cBhvr>
                        <p:cTn dur="500"/>
                        <p:tgtEl>
                          <p:spTgt spid="58"/>
                        </p:tgtEl>
                      </p:cBhvr>
                    </p:animEffect>
                  </p:childTnLst>
                </p:cTn>
              </p:par>
            </p:tnLst>
          </p:tmpl>
        </p:tmplLst>
      </p:bldP>
      <p:bldP spid="55" grpId="0" animBg="1">
        <p:tmplLst>
          <p:tmpl>
            <p:tnLst>
              <p:par>
                <p:cTn presetID="10" presetClass="entr" presetSubtype="0" fill="hold" nodeType="afterEffect">
                  <p:stCondLst>
                    <p:cond delay="0"/>
                  </p:stCondLst>
                  <p:childTnLst>
                    <p:set>
                      <p:cBhvr>
                        <p:cTn dur="1" fill="hold">
                          <p:stCondLst>
                            <p:cond delay="0"/>
                          </p:stCondLst>
                        </p:cTn>
                        <p:tgtEl>
                          <p:spTgt spid="55"/>
                        </p:tgtEl>
                        <p:attrNameLst>
                          <p:attrName>style.visibility</p:attrName>
                        </p:attrNameLst>
                      </p:cBhvr>
                      <p:to>
                        <p:strVal val="visible"/>
                      </p:to>
                    </p:set>
                    <p:animEffect transition="in" filter="fade">
                      <p:cBhvr>
                        <p:cTn dur="500"/>
                        <p:tgtEl>
                          <p:spTgt spid="55"/>
                        </p:tgtEl>
                      </p:cBhvr>
                    </p:animEffect>
                  </p:childTnLst>
                </p:cTn>
              </p:par>
            </p:tnLst>
          </p:tmpl>
        </p:tmplLst>
      </p:bldP>
      <p:bldP spid="61" grpId="0" animBg="1">
        <p:tmplLst>
          <p:tmpl>
            <p:tnLst>
              <p:par>
                <p:cTn presetID="10" presetClass="entr" presetSubtype="0" fill="hold" nodeType="afterEffect">
                  <p:stCondLst>
                    <p:cond delay="0"/>
                  </p:stCondLst>
                  <p:childTnLst>
                    <p:set>
                      <p:cBhvr>
                        <p:cTn dur="1" fill="hold">
                          <p:stCondLst>
                            <p:cond delay="0"/>
                          </p:stCondLst>
                        </p:cTn>
                        <p:tgtEl>
                          <p:spTgt spid="61"/>
                        </p:tgtEl>
                        <p:attrNameLst>
                          <p:attrName>style.visibility</p:attrName>
                        </p:attrNameLst>
                      </p:cBhvr>
                      <p:to>
                        <p:strVal val="visible"/>
                      </p:to>
                    </p:set>
                    <p:animEffect transition="in" filter="fade">
                      <p:cBhvr>
                        <p:cTn dur="500"/>
                        <p:tgtEl>
                          <p:spTgt spid="61"/>
                        </p:tgtEl>
                      </p:cBhvr>
                    </p:animEffect>
                  </p:childTnLst>
                </p:cTn>
              </p:par>
            </p:tnLst>
          </p:tmpl>
        </p:tmplLst>
      </p:bldP>
      <p:bldP spid="59" grpId="0" animBg="1">
        <p:tmplLst>
          <p:tmpl>
            <p:tnLst>
              <p:par>
                <p:cTn presetID="10" presetClass="entr" presetSubtype="0" fill="hold" nodeType="afterEffect">
                  <p:stCondLst>
                    <p:cond delay="0"/>
                  </p:stCondLst>
                  <p:childTnLst>
                    <p:set>
                      <p:cBhvr>
                        <p:cTn dur="1" fill="hold">
                          <p:stCondLst>
                            <p:cond delay="0"/>
                          </p:stCondLst>
                        </p:cTn>
                        <p:tgtEl>
                          <p:spTgt spid="59"/>
                        </p:tgtEl>
                        <p:attrNameLst>
                          <p:attrName>style.visibility</p:attrName>
                        </p:attrNameLst>
                      </p:cBhvr>
                      <p:to>
                        <p:strVal val="visible"/>
                      </p:to>
                    </p:set>
                    <p:animEffect transition="in" filter="fade">
                      <p:cBhvr>
                        <p:cTn dur="500"/>
                        <p:tgtEl>
                          <p:spTgt spid="59"/>
                        </p:tgtEl>
                      </p:cBhvr>
                    </p:animEffect>
                  </p:childTnLst>
                </p:cTn>
              </p:par>
            </p:tnLst>
          </p:tmpl>
        </p:tmplLst>
      </p:bldP>
      <p:bldP spid="60" grpId="0" animBg="1">
        <p:tmplLst>
          <p:tmpl>
            <p:tnLst>
              <p:par>
                <p:cTn presetID="10" presetClass="entr" presetSubtype="0" fill="hold" nodeType="afterEffect">
                  <p:stCondLst>
                    <p:cond delay="0"/>
                  </p:stCondLst>
                  <p:childTnLst>
                    <p:set>
                      <p:cBhvr>
                        <p:cTn dur="1" fill="hold">
                          <p:stCondLst>
                            <p:cond delay="0"/>
                          </p:stCondLst>
                        </p:cTn>
                        <p:tgtEl>
                          <p:spTgt spid="60"/>
                        </p:tgtEl>
                        <p:attrNameLst>
                          <p:attrName>style.visibility</p:attrName>
                        </p:attrNameLst>
                      </p:cBhvr>
                      <p:to>
                        <p:strVal val="visible"/>
                      </p:to>
                    </p:set>
                    <p:animEffect transition="in" filter="fade">
                      <p:cBhvr>
                        <p:cTn dur="500"/>
                        <p:tgtEl>
                          <p:spTgt spid="60"/>
                        </p:tgtEl>
                      </p:cBhvr>
                    </p:animEffect>
                  </p:childTnLst>
                </p:cTn>
              </p:par>
            </p:tnLst>
          </p:tmpl>
        </p:tmplLst>
      </p:bldP>
      <p:bldP spid="51" grpId="0" animBg="1">
        <p:tmplLst>
          <p:tmpl>
            <p:tnLst>
              <p:par>
                <p:cTn presetID="10" presetClass="entr" presetSubtype="0" fill="hold" nodeType="afterEffect">
                  <p:stCondLst>
                    <p:cond delay="0"/>
                  </p:stCondLst>
                  <p:childTnLst>
                    <p:set>
                      <p:cBhvr>
                        <p:cTn dur="1" fill="hold">
                          <p:stCondLst>
                            <p:cond delay="0"/>
                          </p:stCondLst>
                        </p:cTn>
                        <p:tgtEl>
                          <p:spTgt spid="51"/>
                        </p:tgtEl>
                        <p:attrNameLst>
                          <p:attrName>style.visibility</p:attrName>
                        </p:attrNameLst>
                      </p:cBhvr>
                      <p:to>
                        <p:strVal val="visible"/>
                      </p:to>
                    </p:set>
                    <p:animEffect transition="in" filter="fade">
                      <p:cBhvr>
                        <p:cTn dur="500"/>
                        <p:tgtEl>
                          <p:spTgt spid="51"/>
                        </p:tgtEl>
                      </p:cBhvr>
                    </p:animEffect>
                  </p:childTnLst>
                </p:cTn>
              </p:par>
            </p:tnLst>
          </p:tmpl>
        </p:tmplLst>
      </p:bldP>
      <p:bldP spid="52" grpId="0" animBg="1">
        <p:tmplLst>
          <p:tmpl>
            <p:tnLst>
              <p:par>
                <p:cTn presetID="10" presetClass="entr" presetSubtype="0" fill="hold" nodeType="afterEffect">
                  <p:stCondLst>
                    <p:cond delay="0"/>
                  </p:stCondLst>
                  <p:childTnLst>
                    <p:set>
                      <p:cBhvr>
                        <p:cTn dur="1" fill="hold">
                          <p:stCondLst>
                            <p:cond delay="0"/>
                          </p:stCondLst>
                        </p:cTn>
                        <p:tgtEl>
                          <p:spTgt spid="52"/>
                        </p:tgtEl>
                        <p:attrNameLst>
                          <p:attrName>style.visibility</p:attrName>
                        </p:attrNameLst>
                      </p:cBhvr>
                      <p:to>
                        <p:strVal val="visible"/>
                      </p:to>
                    </p:set>
                    <p:animEffect transition="in" filter="fade">
                      <p:cBhvr>
                        <p:cTn dur="500"/>
                        <p:tgtEl>
                          <p:spTgt spid="52"/>
                        </p:tgtEl>
                      </p:cBhvr>
                    </p:animEffect>
                  </p:childTnLst>
                </p:cTn>
              </p:par>
            </p:tnLst>
          </p:tmpl>
        </p:tmplLst>
      </p:bldP>
      <p:bldP spid="57" grpId="0" animBg="1">
        <p:tmplLst>
          <p:tmpl>
            <p:tnLst>
              <p:par>
                <p:cTn presetID="10" presetClass="entr" presetSubtype="0" fill="hold" nodeType="afterEffect">
                  <p:stCondLst>
                    <p:cond delay="0"/>
                  </p:stCondLst>
                  <p:childTnLst>
                    <p:set>
                      <p:cBhvr>
                        <p:cTn dur="1" fill="hold">
                          <p:stCondLst>
                            <p:cond delay="0"/>
                          </p:stCondLst>
                        </p:cTn>
                        <p:tgtEl>
                          <p:spTgt spid="57"/>
                        </p:tgtEl>
                        <p:attrNameLst>
                          <p:attrName>style.visibility</p:attrName>
                        </p:attrNameLst>
                      </p:cBhvr>
                      <p:to>
                        <p:strVal val="visible"/>
                      </p:to>
                    </p:set>
                    <p:animEffect transition="in" filter="fade">
                      <p:cBhvr>
                        <p:cTn dur="500"/>
                        <p:tgtEl>
                          <p:spTgt spid="57"/>
                        </p:tgtEl>
                      </p:cBhvr>
                    </p:animEffect>
                  </p:childTnLst>
                </p:cTn>
              </p:par>
            </p:tnLst>
          </p:tmpl>
        </p:tmplLst>
      </p:bldP>
      <p:bldP spid="56" grpId="0" animBg="1">
        <p:tmplLst>
          <p:tmpl>
            <p:tnLst>
              <p:par>
                <p:cTn presetID="10" presetClass="entr" presetSubtype="0" fill="hold" nodeType="afterEffect">
                  <p:stCondLst>
                    <p:cond delay="0"/>
                  </p:stCondLst>
                  <p:childTnLst>
                    <p:set>
                      <p:cBhvr>
                        <p:cTn dur="1" fill="hold">
                          <p:stCondLst>
                            <p:cond delay="0"/>
                          </p:stCondLst>
                        </p:cTn>
                        <p:tgtEl>
                          <p:spTgt spid="56"/>
                        </p:tgtEl>
                        <p:attrNameLst>
                          <p:attrName>style.visibility</p:attrName>
                        </p:attrNameLst>
                      </p:cBhvr>
                      <p:to>
                        <p:strVal val="visible"/>
                      </p:to>
                    </p:set>
                    <p:animEffect transition="in" filter="fade">
                      <p:cBhvr>
                        <p:cTn dur="500"/>
                        <p:tgtEl>
                          <p:spTgt spid="56"/>
                        </p:tgtEl>
                      </p:cBhvr>
                    </p:animEffect>
                  </p:childTnLst>
                </p:cTn>
              </p:par>
            </p:tnLst>
          </p:tmpl>
        </p:tmplLst>
      </p:bldP>
      <p:bldP spid="71" grpId="0" animBg="1">
        <p:tmplLst>
          <p:tmpl>
            <p:tnLst>
              <p:par>
                <p:cTn presetID="10" presetClass="entr" presetSubtype="0" fill="hold" nodeType="clickEffect">
                  <p:stCondLst>
                    <p:cond delay="0"/>
                  </p:stCondLst>
                  <p:childTnLst>
                    <p:set>
                      <p:cBhvr>
                        <p:cTn dur="1" fill="hold">
                          <p:stCondLst>
                            <p:cond delay="0"/>
                          </p:stCondLst>
                        </p:cTn>
                        <p:tgtEl>
                          <p:spTgt spid="71"/>
                        </p:tgtEl>
                        <p:attrNameLst>
                          <p:attrName>style.visibility</p:attrName>
                        </p:attrNameLst>
                      </p:cBhvr>
                      <p:to>
                        <p:strVal val="visible"/>
                      </p:to>
                    </p:set>
                    <p:animEffect transition="in" filter="fade">
                      <p:cBhvr>
                        <p:cTn dur="500"/>
                        <p:tgtEl>
                          <p:spTgt spid="71"/>
                        </p:tgtEl>
                      </p:cBhvr>
                    </p:animEffect>
                  </p:childTnLst>
                </p:cTn>
              </p:par>
            </p:tnLst>
          </p:tmpl>
        </p:tmplLst>
      </p:bldP>
      <p:bldP spid="72" grpId="0" animBg="1">
        <p:tmplLst>
          <p:tmpl>
            <p:tnLst>
              <p:par>
                <p:cTn presetID="10" presetClass="entr" presetSubtype="0" fill="hold" nodeType="clickEffect">
                  <p:stCondLst>
                    <p:cond delay="0"/>
                  </p:stCondLst>
                  <p:childTnLst>
                    <p:set>
                      <p:cBhvr>
                        <p:cTn dur="1" fill="hold">
                          <p:stCondLst>
                            <p:cond delay="0"/>
                          </p:stCondLst>
                        </p:cTn>
                        <p:tgtEl>
                          <p:spTgt spid="72"/>
                        </p:tgtEl>
                        <p:attrNameLst>
                          <p:attrName>style.visibility</p:attrName>
                        </p:attrNameLst>
                      </p:cBhvr>
                      <p:to>
                        <p:strVal val="visible"/>
                      </p:to>
                    </p:set>
                    <p:animEffect transition="in" filter="fade">
                      <p:cBhvr>
                        <p:cTn dur="500"/>
                        <p:tgtEl>
                          <p:spTgt spid="72"/>
                        </p:tgtEl>
                      </p:cBhvr>
                    </p:animEffect>
                  </p:childTnLst>
                </p:cTn>
              </p:par>
            </p:tnLst>
          </p:tmpl>
        </p:tmplLst>
      </p:bldP>
      <p:bldP spid="67" grpId="0" animBg="1">
        <p:tmplLst>
          <p:tmpl>
            <p:tnLst>
              <p:par>
                <p:cTn presetID="10" presetClass="entr" presetSubtype="0" fill="hold" nodeType="clickEffect">
                  <p:stCondLst>
                    <p:cond delay="0"/>
                  </p:stCondLst>
                  <p:childTnLst>
                    <p:set>
                      <p:cBhvr>
                        <p:cTn dur="1" fill="hold">
                          <p:stCondLst>
                            <p:cond delay="0"/>
                          </p:stCondLst>
                        </p:cTn>
                        <p:tgtEl>
                          <p:spTgt spid="67"/>
                        </p:tgtEl>
                        <p:attrNameLst>
                          <p:attrName>style.visibility</p:attrName>
                        </p:attrNameLst>
                      </p:cBhvr>
                      <p:to>
                        <p:strVal val="visible"/>
                      </p:to>
                    </p:set>
                    <p:animEffect transition="in" filter="fade">
                      <p:cBhvr>
                        <p:cTn dur="500"/>
                        <p:tgtEl>
                          <p:spTgt spid="67"/>
                        </p:tgtEl>
                      </p:cBhvr>
                    </p:animEffect>
                  </p:childTnLst>
                </p:cTn>
              </p:par>
            </p:tnLst>
          </p:tmpl>
        </p:tmplLst>
      </p:bldP>
      <p:bldP spid="68" grpId="0" animBg="1">
        <p:tmplLst>
          <p:tmpl>
            <p:tnLst>
              <p:par>
                <p:cTn presetID="10" presetClass="entr" presetSubtype="0" fill="hold" nodeType="clickEffect">
                  <p:stCondLst>
                    <p:cond delay="0"/>
                  </p:stCondLst>
                  <p:childTnLst>
                    <p:set>
                      <p:cBhvr>
                        <p:cTn dur="1" fill="hold">
                          <p:stCondLst>
                            <p:cond delay="0"/>
                          </p:stCondLst>
                        </p:cTn>
                        <p:tgtEl>
                          <p:spTgt spid="68"/>
                        </p:tgtEl>
                        <p:attrNameLst>
                          <p:attrName>style.visibility</p:attrName>
                        </p:attrNameLst>
                      </p:cBhvr>
                      <p:to>
                        <p:strVal val="visible"/>
                      </p:to>
                    </p:set>
                    <p:animEffect transition="in" filter="fade">
                      <p:cBhvr>
                        <p:cTn dur="500"/>
                        <p:tgtEl>
                          <p:spTgt spid="68"/>
                        </p:tgtEl>
                      </p:cBhvr>
                    </p:animEffect>
                  </p:childTnLst>
                </p:cTn>
              </p:par>
            </p:tnLst>
          </p:tmpl>
        </p:tmplLst>
      </p:bldP>
      <p:bldP spid="69" grpId="0" animBg="1">
        <p:tmplLst>
          <p:tmpl>
            <p:tnLst>
              <p:par>
                <p:cTn presetID="10" presetClass="entr" presetSubtype="0" fill="hold" nodeType="clickEffect">
                  <p:stCondLst>
                    <p:cond delay="0"/>
                  </p:stCondLst>
                  <p:childTnLst>
                    <p:set>
                      <p:cBhvr>
                        <p:cTn dur="1" fill="hold">
                          <p:stCondLst>
                            <p:cond delay="0"/>
                          </p:stCondLst>
                        </p:cTn>
                        <p:tgtEl>
                          <p:spTgt spid="69"/>
                        </p:tgtEl>
                        <p:attrNameLst>
                          <p:attrName>style.visibility</p:attrName>
                        </p:attrNameLst>
                      </p:cBhvr>
                      <p:to>
                        <p:strVal val="visible"/>
                      </p:to>
                    </p:set>
                    <p:animEffect transition="in" filter="fade">
                      <p:cBhvr>
                        <p:cTn dur="500"/>
                        <p:tgtEl>
                          <p:spTgt spid="69"/>
                        </p:tgtEl>
                      </p:cBhvr>
                    </p:animEffect>
                  </p:childTnLst>
                </p:cTn>
              </p:par>
            </p:tnLst>
          </p:tmpl>
        </p:tmplLst>
      </p:bldP>
      <p:bldP spid="78" grpId="0" animBg="1">
        <p:tmplLst>
          <p:tmpl>
            <p:tnLst>
              <p:par>
                <p:cTn presetID="10" presetClass="entr" presetSubtype="0" fill="hold" nodeType="clickEffect">
                  <p:stCondLst>
                    <p:cond delay="0"/>
                  </p:stCondLst>
                  <p:childTnLst>
                    <p:set>
                      <p:cBhvr>
                        <p:cTn dur="1" fill="hold">
                          <p:stCondLst>
                            <p:cond delay="0"/>
                          </p:stCondLst>
                        </p:cTn>
                        <p:tgtEl>
                          <p:spTgt spid="78"/>
                        </p:tgtEl>
                        <p:attrNameLst>
                          <p:attrName>style.visibility</p:attrName>
                        </p:attrNameLst>
                      </p:cBhvr>
                      <p:to>
                        <p:strVal val="visible"/>
                      </p:to>
                    </p:set>
                    <p:animEffect transition="in" filter="fade">
                      <p:cBhvr>
                        <p:cTn dur="500"/>
                        <p:tgtEl>
                          <p:spTgt spid="78"/>
                        </p:tgtEl>
                      </p:cBhvr>
                    </p:animEffect>
                  </p:childTnLst>
                </p:cTn>
              </p:par>
            </p:tnLst>
          </p:tmpl>
        </p:tmplLst>
      </p:bldP>
      <p:bldP spid="76" grpId="0" animBg="1">
        <p:tmplLst>
          <p:tmpl>
            <p:tnLst>
              <p:par>
                <p:cTn presetID="10" presetClass="entr" presetSubtype="0" fill="hold" nodeType="clickEffect">
                  <p:stCondLst>
                    <p:cond delay="0"/>
                  </p:stCondLst>
                  <p:childTnLst>
                    <p:set>
                      <p:cBhvr>
                        <p:cTn dur="1" fill="hold">
                          <p:stCondLst>
                            <p:cond delay="0"/>
                          </p:stCondLst>
                        </p:cTn>
                        <p:tgtEl>
                          <p:spTgt spid="76"/>
                        </p:tgtEl>
                        <p:attrNameLst>
                          <p:attrName>style.visibility</p:attrName>
                        </p:attrNameLst>
                      </p:cBhvr>
                      <p:to>
                        <p:strVal val="visible"/>
                      </p:to>
                    </p:set>
                    <p:animEffect transition="in" filter="fade">
                      <p:cBhvr>
                        <p:cTn dur="500"/>
                        <p:tgtEl>
                          <p:spTgt spid="76"/>
                        </p:tgtEl>
                      </p:cBhvr>
                    </p:animEffect>
                  </p:childTnLst>
                </p:cTn>
              </p:par>
            </p:tnLst>
          </p:tmpl>
        </p:tmplLst>
      </p:bldP>
      <p:bldP spid="74" grpId="0" animBg="1">
        <p:tmplLst>
          <p:tmpl>
            <p:tnLst>
              <p:par>
                <p:cTn presetID="10" presetClass="entr" presetSubtype="0" fill="hold" nodeType="clickEffect">
                  <p:stCondLst>
                    <p:cond delay="0"/>
                  </p:stCondLst>
                  <p:childTnLst>
                    <p:set>
                      <p:cBhvr>
                        <p:cTn dur="1" fill="hold">
                          <p:stCondLst>
                            <p:cond delay="0"/>
                          </p:stCondLst>
                        </p:cTn>
                        <p:tgtEl>
                          <p:spTgt spid="74"/>
                        </p:tgtEl>
                        <p:attrNameLst>
                          <p:attrName>style.visibility</p:attrName>
                        </p:attrNameLst>
                      </p:cBhvr>
                      <p:to>
                        <p:strVal val="visible"/>
                      </p:to>
                    </p:set>
                    <p:animEffect transition="in" filter="fade">
                      <p:cBhvr>
                        <p:cTn dur="500"/>
                        <p:tgtEl>
                          <p:spTgt spid="74"/>
                        </p:tgtEl>
                      </p:cBhvr>
                    </p:animEffect>
                  </p:childTnLst>
                </p:cTn>
              </p:par>
            </p:tnLst>
          </p:tmpl>
        </p:tmplLst>
      </p:bldP>
      <p:bldP spid="73" grpId="0" animBg="1">
        <p:tmplLst>
          <p:tmpl>
            <p:tnLst>
              <p:par>
                <p:cTn presetID="10" presetClass="entr" presetSubtype="0" fill="hold" nodeType="clickEffect">
                  <p:stCondLst>
                    <p:cond delay="0"/>
                  </p:stCondLst>
                  <p:childTnLst>
                    <p:set>
                      <p:cBhvr>
                        <p:cTn dur="1" fill="hold">
                          <p:stCondLst>
                            <p:cond delay="0"/>
                          </p:stCondLst>
                        </p:cTn>
                        <p:tgtEl>
                          <p:spTgt spid="73"/>
                        </p:tgtEl>
                        <p:attrNameLst>
                          <p:attrName>style.visibility</p:attrName>
                        </p:attrNameLst>
                      </p:cBhvr>
                      <p:to>
                        <p:strVal val="visible"/>
                      </p:to>
                    </p:set>
                    <p:animEffect transition="in" filter="fade">
                      <p:cBhvr>
                        <p:cTn dur="500"/>
                        <p:tgtEl>
                          <p:spTgt spid="73"/>
                        </p:tgtEl>
                      </p:cBhvr>
                    </p:animEffect>
                  </p:childTnLst>
                </p:cTn>
              </p:par>
            </p:tnLst>
          </p:tmpl>
        </p:tmplLst>
      </p:bldP>
      <p:bldP spid="77" grpId="0" animBg="1">
        <p:tmplLst>
          <p:tmpl>
            <p:tnLst>
              <p:par>
                <p:cTn presetID="10" presetClass="entr" presetSubtype="0" fill="hold" nodeType="clickEffect">
                  <p:stCondLst>
                    <p:cond delay="0"/>
                  </p:stCondLst>
                  <p:childTnLst>
                    <p:set>
                      <p:cBhvr>
                        <p:cTn dur="1" fill="hold">
                          <p:stCondLst>
                            <p:cond delay="0"/>
                          </p:stCondLst>
                        </p:cTn>
                        <p:tgtEl>
                          <p:spTgt spid="77"/>
                        </p:tgtEl>
                        <p:attrNameLst>
                          <p:attrName>style.visibility</p:attrName>
                        </p:attrNameLst>
                      </p:cBhvr>
                      <p:to>
                        <p:strVal val="visible"/>
                      </p:to>
                    </p:set>
                    <p:animEffect transition="in" filter="fade">
                      <p:cBhvr>
                        <p:cTn dur="500"/>
                        <p:tgtEl>
                          <p:spTgt spid="77"/>
                        </p:tgtEl>
                      </p:cBhvr>
                    </p:animEffect>
                  </p:childTnLst>
                </p:cTn>
              </p:par>
            </p:tnLst>
          </p:tmpl>
        </p:tmplLst>
      </p:bldP>
      <p:bldP spid="79" grpId="0" animBg="1">
        <p:tmplLst>
          <p:tmpl>
            <p:tnLst>
              <p:par>
                <p:cTn presetID="10" presetClass="entr" presetSubtype="0" fill="hold" nodeType="clickEffect">
                  <p:stCondLst>
                    <p:cond delay="0"/>
                  </p:stCondLst>
                  <p:childTnLst>
                    <p:set>
                      <p:cBhvr>
                        <p:cTn dur="1" fill="hold">
                          <p:stCondLst>
                            <p:cond delay="0"/>
                          </p:stCondLst>
                        </p:cTn>
                        <p:tgtEl>
                          <p:spTgt spid="79"/>
                        </p:tgtEl>
                        <p:attrNameLst>
                          <p:attrName>style.visibility</p:attrName>
                        </p:attrNameLst>
                      </p:cBhvr>
                      <p:to>
                        <p:strVal val="visible"/>
                      </p:to>
                    </p:set>
                    <p:animEffect transition="in" filter="fade">
                      <p:cBhvr>
                        <p:cTn dur="500"/>
                        <p:tgtEl>
                          <p:spTgt spid="79"/>
                        </p:tgtEl>
                      </p:cBhvr>
                    </p:animEffect>
                  </p:childTnLst>
                </p:cTn>
              </p:par>
            </p:tnLst>
          </p:tmpl>
        </p:tmplLst>
      </p:bldP>
      <p:bldP spid="70" grpId="0" animBg="1">
        <p:tmplLst>
          <p:tmpl>
            <p:tnLst>
              <p:par>
                <p:cTn presetID="10" presetClass="entr" presetSubtype="0" fill="hold" nodeType="clickEffect">
                  <p:stCondLst>
                    <p:cond delay="0"/>
                  </p:stCondLst>
                  <p:childTnLst>
                    <p:set>
                      <p:cBhvr>
                        <p:cTn dur="1" fill="hold">
                          <p:stCondLst>
                            <p:cond delay="0"/>
                          </p:stCondLst>
                        </p:cTn>
                        <p:tgtEl>
                          <p:spTgt spid="70"/>
                        </p:tgtEl>
                        <p:attrNameLst>
                          <p:attrName>style.visibility</p:attrName>
                        </p:attrNameLst>
                      </p:cBhvr>
                      <p:to>
                        <p:strVal val="visible"/>
                      </p:to>
                    </p:set>
                    <p:animEffect transition="in" filter="fade">
                      <p:cBhvr>
                        <p:cTn dur="500"/>
                        <p:tgtEl>
                          <p:spTgt spid="70"/>
                        </p:tgtEl>
                      </p:cBhvr>
                    </p:animEffect>
                  </p:childTnLst>
                </p:cTn>
              </p:par>
            </p:tnLst>
          </p:tmpl>
        </p:tmplLst>
      </p:bldP>
    </p:bldLst>
  </p:timing>
  <p:extLst mod="1">
    <p:ext uri="{DCECCB84-F9BA-43D5-87BE-67443E8EF086}">
      <p15:sldGuideLst xmlns:p15="http://schemas.microsoft.com/office/powerpoint/2012/main">
        <p15:guide id="5" orient="horz" pos="4047">
          <p15:clr>
            <a:srgbClr val="A4A3A4"/>
          </p15:clr>
        </p15:guide>
      </p15:sldGuideLst>
    </p:ext>
  </p:extLs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Highlights">
    <p:spTree>
      <p:nvGrpSpPr>
        <p:cNvPr id="1" name=""/>
        <p:cNvGrpSpPr/>
        <p:nvPr/>
      </p:nvGrpSpPr>
      <p:grpSpPr>
        <a:xfrm>
          <a:off x="0" y="0"/>
          <a:ext cx="0" cy="0"/>
          <a:chOff x="0" y="0"/>
          <a:chExt cx="0" cy="0"/>
        </a:xfrm>
      </p:grpSpPr>
      <p:sp>
        <p:nvSpPr>
          <p:cNvPr id="17"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8"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Platzhalter für Stempel Klassifizierung"/>
          <p:cNvSpPr>
            <a:spLocks noGrp="1"/>
          </p:cNvSpPr>
          <p:nvPr>
            <p:ph type="body" sz="quarter" idx="34"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25"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40" name="Bildplatzhalter 8"/>
          <p:cNvSpPr>
            <a:spLocks noGrp="1"/>
          </p:cNvSpPr>
          <p:nvPr>
            <p:ph type="pic" sz="quarter" idx="10" hasCustomPrompt="1"/>
          </p:nvPr>
        </p:nvSpPr>
        <p:spPr bwMode="gray">
          <a:xfrm>
            <a:off x="4222800" y="2313542"/>
            <a:ext cx="7569150" cy="32047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8" name="Textplatzhalter 7"/>
          <p:cNvSpPr>
            <a:spLocks noGrp="1"/>
          </p:cNvSpPr>
          <p:nvPr>
            <p:ph type="body" sz="quarter" idx="30" hasCustomPrompt="1"/>
          </p:nvPr>
        </p:nvSpPr>
        <p:spPr bwMode="gray">
          <a:xfrm>
            <a:off x="396000" y="5122242"/>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tx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28" name="Textplatzhalter 6"/>
          <p:cNvSpPr>
            <a:spLocks noGrp="1"/>
          </p:cNvSpPr>
          <p:nvPr>
            <p:ph type="body" sz="quarter" idx="32" hasCustomPrompt="1"/>
          </p:nvPr>
        </p:nvSpPr>
        <p:spPr bwMode="gray">
          <a:xfrm>
            <a:off x="396000" y="4654128"/>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tx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29" name="Textplatzhalter 5"/>
          <p:cNvSpPr>
            <a:spLocks noGrp="1"/>
          </p:cNvSpPr>
          <p:nvPr>
            <p:ph type="body" sz="quarter" idx="33" hasCustomPrompt="1"/>
          </p:nvPr>
        </p:nvSpPr>
        <p:spPr bwMode="gray">
          <a:xfrm>
            <a:off x="396000" y="4186011"/>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tx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7" name="Textplatzhalter 4"/>
          <p:cNvSpPr>
            <a:spLocks noGrp="1"/>
          </p:cNvSpPr>
          <p:nvPr>
            <p:ph type="body" sz="quarter" idx="29" hasCustomPrompt="1"/>
          </p:nvPr>
        </p:nvSpPr>
        <p:spPr bwMode="gray">
          <a:xfrm>
            <a:off x="396000" y="3717893"/>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tx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9" name="Textplatzhalter 3"/>
          <p:cNvSpPr>
            <a:spLocks noGrp="1"/>
          </p:cNvSpPr>
          <p:nvPr>
            <p:ph type="body" sz="quarter" idx="31" hasCustomPrompt="1"/>
          </p:nvPr>
        </p:nvSpPr>
        <p:spPr bwMode="gray">
          <a:xfrm>
            <a:off x="396000" y="3249776"/>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tx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6" name="Textplatzhalter 2"/>
          <p:cNvSpPr>
            <a:spLocks noGrp="1"/>
          </p:cNvSpPr>
          <p:nvPr>
            <p:ph type="body" sz="quarter" idx="28" hasCustomPrompt="1"/>
          </p:nvPr>
        </p:nvSpPr>
        <p:spPr bwMode="gray">
          <a:xfrm>
            <a:off x="396000" y="2782243"/>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tx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smtClean="0"/>
              <a:t>Highlight in </a:t>
            </a:r>
            <a:r>
              <a:rPr lang="de-DE" noProof="0" dirty="0" err="1" smtClean="0"/>
              <a:t>Corpo</a:t>
            </a:r>
            <a:r>
              <a:rPr lang="de-DE" noProof="0" dirty="0" smtClean="0"/>
              <a:t> S Text Light</a:t>
            </a:r>
            <a:endParaRPr lang="de-DE" noProof="0" dirty="0"/>
          </a:p>
        </p:txBody>
      </p:sp>
      <p:sp>
        <p:nvSpPr>
          <p:cNvPr id="35" name="Textplatzhalter 1"/>
          <p:cNvSpPr>
            <a:spLocks noGrp="1"/>
          </p:cNvSpPr>
          <p:nvPr>
            <p:ph type="body" sz="quarter" idx="19" hasCustomPrompt="1"/>
          </p:nvPr>
        </p:nvSpPr>
        <p:spPr bwMode="gray">
          <a:xfrm>
            <a:off x="396000" y="2313543"/>
            <a:ext cx="3754800" cy="396000"/>
          </a:xfrm>
          <a:solidFill>
            <a:schemeClr val="tx2"/>
          </a:solidFill>
        </p:spPr>
        <p:txBody>
          <a:bodyPr lIns="107985" tIns="35995" rIns="107985" bIns="35995" anchor="ctr" anchorCtr="0"/>
          <a:lstStyle>
            <a:lvl1pPr marL="0" indent="0" algn="l">
              <a:lnSpc>
                <a:spcPct val="100000"/>
              </a:lnSpc>
              <a:spcAft>
                <a:spcPts val="0"/>
              </a:spcAft>
              <a:buFont typeface="Arial" panose="020B0604020202020204" pitchFamily="34" charset="0"/>
              <a:buNone/>
              <a:defRPr sz="2000" b="0" i="0">
                <a:solidFill>
                  <a:schemeClr val="tx1"/>
                </a:solidFill>
              </a:defRPr>
            </a:lvl1pPr>
            <a:lvl2pPr marL="0" indent="0" algn="l">
              <a:lnSpc>
                <a:spcPct val="100000"/>
              </a:lnSpc>
              <a:spcAft>
                <a:spcPts val="0"/>
              </a:spcAft>
              <a:buNone/>
              <a:defRPr sz="2000" b="0" i="0">
                <a:solidFill>
                  <a:schemeClr val="bg1"/>
                </a:solidFill>
              </a:defRPr>
            </a:lvl2pPr>
            <a:lvl3pPr marL="0" indent="0" algn="l">
              <a:lnSpc>
                <a:spcPct val="100000"/>
              </a:lnSpc>
              <a:spcAft>
                <a:spcPts val="0"/>
              </a:spcAft>
              <a:buNone/>
              <a:defRPr sz="2000" b="0" i="0">
                <a:solidFill>
                  <a:schemeClr val="bg1"/>
                </a:solidFill>
              </a:defRPr>
            </a:lvl3pPr>
            <a:lvl4pPr marL="0" indent="0" algn="l">
              <a:lnSpc>
                <a:spcPct val="100000"/>
              </a:lnSpc>
              <a:spcAft>
                <a:spcPts val="0"/>
              </a:spcAft>
              <a:buNone/>
              <a:defRPr sz="2000" b="0" i="0">
                <a:solidFill>
                  <a:schemeClr val="bg1"/>
                </a:solidFill>
              </a:defRPr>
            </a:lvl4pPr>
            <a:lvl5pPr marL="0" indent="0" algn="l">
              <a:lnSpc>
                <a:spcPct val="100000"/>
              </a:lnSpc>
              <a:spcAft>
                <a:spcPts val="0"/>
              </a:spcAft>
              <a:buNone/>
              <a:defRPr sz="2000" b="0" i="0">
                <a:solidFill>
                  <a:schemeClr val="bg1"/>
                </a:solidFill>
              </a:defRPr>
            </a:lvl5pPr>
            <a:lvl6pPr marL="0" indent="0" algn="l">
              <a:lnSpc>
                <a:spcPct val="100000"/>
              </a:lnSpc>
              <a:spcAft>
                <a:spcPts val="0"/>
              </a:spcAft>
              <a:buNone/>
              <a:defRPr sz="2000" b="0" i="0">
                <a:solidFill>
                  <a:schemeClr val="bg1"/>
                </a:solidFill>
              </a:defRPr>
            </a:lvl6pPr>
            <a:lvl7pPr marL="0" indent="0" algn="l">
              <a:lnSpc>
                <a:spcPct val="100000"/>
              </a:lnSpc>
              <a:spcAft>
                <a:spcPts val="0"/>
              </a:spcAft>
              <a:buNone/>
              <a:defRPr sz="2000" b="0" i="0">
                <a:solidFill>
                  <a:schemeClr val="bg1"/>
                </a:solidFill>
              </a:defRPr>
            </a:lvl7pPr>
            <a:lvl8pPr marL="0" indent="0" algn="l">
              <a:lnSpc>
                <a:spcPct val="100000"/>
              </a:lnSpc>
              <a:spcAft>
                <a:spcPts val="0"/>
              </a:spcAft>
              <a:buNone/>
              <a:defRPr sz="2000" b="0" i="0">
                <a:solidFill>
                  <a:schemeClr val="bg1"/>
                </a:solidFill>
              </a:defRPr>
            </a:lvl8pPr>
            <a:lvl9pPr marL="0" indent="0" algn="l">
              <a:lnSpc>
                <a:spcPct val="100000"/>
              </a:lnSpc>
              <a:spcAft>
                <a:spcPts val="0"/>
              </a:spcAft>
              <a:buNone/>
              <a:defRPr sz="2000" b="0" i="0">
                <a:solidFill>
                  <a:schemeClr val="bg1"/>
                </a:solidFill>
              </a:defRPr>
            </a:lvl9pPr>
          </a:lstStyle>
          <a:p>
            <a:pPr lvl="0"/>
            <a:r>
              <a:rPr lang="de-DE" noProof="0" dirty="0"/>
              <a:t>Highlight in </a:t>
            </a:r>
            <a:r>
              <a:rPr lang="de-DE" noProof="0" dirty="0" err="1" smtClean="0"/>
              <a:t>Corpo</a:t>
            </a:r>
            <a:r>
              <a:rPr lang="de-DE" noProof="0" dirty="0" smtClean="0"/>
              <a:t> S Text Light</a:t>
            </a:r>
            <a:endParaRPr lang="de-DE" noProof="0" dirty="0"/>
          </a:p>
        </p:txBody>
      </p:sp>
      <p:sp>
        <p:nvSpPr>
          <p:cNvPr id="32"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dolor sit amet.</a:t>
            </a:r>
            <a:endParaRPr lang="de-DE" noProof="0" dirty="0"/>
          </a:p>
        </p:txBody>
      </p:sp>
      <p:sp>
        <p:nvSpPr>
          <p:cNvPr id="33" name="Optionale Kapitelüberschrift"/>
          <p:cNvSpPr>
            <a:spLocks noGrp="1"/>
          </p:cNvSpPr>
          <p:nvPr>
            <p:ph type="body" sz="quarter" idx="13"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4709699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MultiPictures mit Textanmerkung 3">
    <p:spTree>
      <p:nvGrpSpPr>
        <p:cNvPr id="1" name=""/>
        <p:cNvGrpSpPr/>
        <p:nvPr/>
      </p:nvGrpSpPr>
      <p:grpSpPr>
        <a:xfrm>
          <a:off x="0" y="0"/>
          <a:ext cx="0" cy="0"/>
          <a:chOff x="0" y="0"/>
          <a:chExt cx="0" cy="0"/>
        </a:xfrm>
      </p:grpSpPr>
      <p:sp>
        <p:nvSpPr>
          <p:cNvPr id="11" name="Komplett" hidden="1"/>
          <p:cNvSpPr/>
          <p:nvPr userDrawn="1"/>
        </p:nvSpPr>
        <p:spPr>
          <a:xfrm>
            <a:off x="395880" y="1511767"/>
            <a:ext cx="11399452" cy="3895508"/>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64" name="Horizontal // fein" hidden="1"/>
          <p:cNvGrpSpPr/>
          <p:nvPr userDrawn="1"/>
        </p:nvGrpSpPr>
        <p:grpSpPr>
          <a:xfrm>
            <a:off x="395880" y="1511767"/>
            <a:ext cx="11399452" cy="3895508"/>
            <a:chOff x="396086" y="1511767"/>
            <a:chExt cx="11405389" cy="3895508"/>
          </a:xfrm>
        </p:grpSpPr>
        <p:sp>
          <p:nvSpPr>
            <p:cNvPr id="44" name="Links // Links"/>
            <p:cNvSpPr/>
            <p:nvPr userDrawn="1"/>
          </p:nvSpPr>
          <p:spPr>
            <a:xfrm>
              <a:off x="39608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5" name="Links // Rechts"/>
            <p:cNvSpPr/>
            <p:nvPr userDrawn="1"/>
          </p:nvSpPr>
          <p:spPr>
            <a:xfrm>
              <a:off x="230877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6" name="Rechts // Links"/>
            <p:cNvSpPr/>
            <p:nvPr userDrawn="1"/>
          </p:nvSpPr>
          <p:spPr>
            <a:xfrm>
              <a:off x="804683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7" name="Rechts // Rechts"/>
            <p:cNvSpPr/>
            <p:nvPr userDrawn="1"/>
          </p:nvSpPr>
          <p:spPr>
            <a:xfrm>
              <a:off x="995952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8" name="Mitte // Links"/>
            <p:cNvSpPr/>
            <p:nvPr userDrawn="1"/>
          </p:nvSpPr>
          <p:spPr>
            <a:xfrm>
              <a:off x="422146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9" name="Mitte // Rechts"/>
            <p:cNvSpPr/>
            <p:nvPr userDrawn="1"/>
          </p:nvSpPr>
          <p:spPr>
            <a:xfrm>
              <a:off x="613415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0" name="Links // Links"/>
            <p:cNvSpPr/>
            <p:nvPr userDrawn="1"/>
          </p:nvSpPr>
          <p:spPr>
            <a:xfrm>
              <a:off x="135243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1" name="Links // Rechts"/>
            <p:cNvSpPr/>
            <p:nvPr userDrawn="1"/>
          </p:nvSpPr>
          <p:spPr>
            <a:xfrm>
              <a:off x="326511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2" name="Rechts // Links"/>
            <p:cNvSpPr/>
            <p:nvPr userDrawn="1"/>
          </p:nvSpPr>
          <p:spPr>
            <a:xfrm>
              <a:off x="900318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3" name="Rechts // Rechts"/>
            <p:cNvSpPr/>
            <p:nvPr userDrawn="1"/>
          </p:nvSpPr>
          <p:spPr>
            <a:xfrm>
              <a:off x="10915875"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4" name="Mitte // Links"/>
            <p:cNvSpPr/>
            <p:nvPr userDrawn="1"/>
          </p:nvSpPr>
          <p:spPr>
            <a:xfrm>
              <a:off x="517780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5" name="Mitte // Rechts"/>
            <p:cNvSpPr/>
            <p:nvPr userDrawn="1"/>
          </p:nvSpPr>
          <p:spPr>
            <a:xfrm>
              <a:off x="709049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5" name="Abstand Horizontal // fein" hidden="1"/>
          <p:cNvGrpSpPr/>
          <p:nvPr userDrawn="1"/>
        </p:nvGrpSpPr>
        <p:grpSpPr>
          <a:xfrm>
            <a:off x="1280393" y="1511767"/>
            <a:ext cx="9630427" cy="3895508"/>
            <a:chOff x="1281058" y="1511767"/>
            <a:chExt cx="9635443" cy="3895508"/>
          </a:xfrm>
        </p:grpSpPr>
        <p:sp>
          <p:nvSpPr>
            <p:cNvPr id="58" name="Abstand Rechts // Mitte"/>
            <p:cNvSpPr/>
            <p:nvPr userDrawn="1"/>
          </p:nvSpPr>
          <p:spPr>
            <a:xfrm>
              <a:off x="8931814"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9" name="Abstand Links // Mitte"/>
            <p:cNvSpPr/>
            <p:nvPr userDrawn="1"/>
          </p:nvSpPr>
          <p:spPr>
            <a:xfrm>
              <a:off x="1281058"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0" name="Abstand Mitte // Mitte"/>
            <p:cNvSpPr/>
            <p:nvPr userDrawn="1"/>
          </p:nvSpPr>
          <p:spPr>
            <a:xfrm>
              <a:off x="5106436"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1" name="Abstand Rechts // Mitte"/>
            <p:cNvSpPr/>
            <p:nvPr userDrawn="1"/>
          </p:nvSpPr>
          <p:spPr>
            <a:xfrm>
              <a:off x="10844501"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2" name="Abstand Links // Mitte"/>
            <p:cNvSpPr/>
            <p:nvPr userDrawn="1"/>
          </p:nvSpPr>
          <p:spPr>
            <a:xfrm>
              <a:off x="3193747"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3" name="Abstand Mitte // Mitte"/>
            <p:cNvSpPr/>
            <p:nvPr userDrawn="1"/>
          </p:nvSpPr>
          <p:spPr>
            <a:xfrm>
              <a:off x="7019125"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6" name="Horizontal // grob" hidden="1"/>
          <p:cNvGrpSpPr/>
          <p:nvPr userDrawn="1"/>
        </p:nvGrpSpPr>
        <p:grpSpPr>
          <a:xfrm>
            <a:off x="395880" y="1511300"/>
            <a:ext cx="11399452" cy="3895976"/>
            <a:chOff x="396086" y="1511300"/>
            <a:chExt cx="11405389" cy="3895976"/>
          </a:xfrm>
        </p:grpSpPr>
        <p:sp>
          <p:nvSpPr>
            <p:cNvPr id="25" name="Links // Links"/>
            <p:cNvSpPr/>
            <p:nvPr userDrawn="1"/>
          </p:nvSpPr>
          <p:spPr>
            <a:xfrm>
              <a:off x="396086"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6" name="Links // Rechts"/>
            <p:cNvSpPr/>
            <p:nvPr userDrawn="1"/>
          </p:nvSpPr>
          <p:spPr>
            <a:xfrm>
              <a:off x="2309244"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7" name="Rechts // Links"/>
            <p:cNvSpPr/>
            <p:nvPr userDrawn="1"/>
          </p:nvSpPr>
          <p:spPr>
            <a:xfrm>
              <a:off x="8048718"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8" name="Rechts // Rechts"/>
            <p:cNvSpPr/>
            <p:nvPr userDrawn="1"/>
          </p:nvSpPr>
          <p:spPr>
            <a:xfrm>
              <a:off x="9961875"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9" name="Mitte // Links"/>
            <p:cNvSpPr/>
            <p:nvPr userDrawn="1"/>
          </p:nvSpPr>
          <p:spPr>
            <a:xfrm>
              <a:off x="4222402"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0" name="Mitte // Rechts"/>
            <p:cNvSpPr/>
            <p:nvPr userDrawn="1"/>
          </p:nvSpPr>
          <p:spPr>
            <a:xfrm>
              <a:off x="6135560"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3" name="Links"/>
            <p:cNvSpPr/>
            <p:nvPr userDrawn="1"/>
          </p:nvSpPr>
          <p:spPr>
            <a:xfrm>
              <a:off x="396086"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6" name="Mitte"/>
            <p:cNvSpPr/>
            <p:nvPr userDrawn="1"/>
          </p:nvSpPr>
          <p:spPr>
            <a:xfrm>
              <a:off x="4221380"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4" name="Rechts"/>
            <p:cNvSpPr/>
            <p:nvPr userDrawn="1"/>
          </p:nvSpPr>
          <p:spPr>
            <a:xfrm>
              <a:off x="8046675"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7" name="Abstand Horizontal // grob" hidden="1"/>
          <p:cNvGrpSpPr/>
          <p:nvPr userDrawn="1"/>
        </p:nvGrpSpPr>
        <p:grpSpPr>
          <a:xfrm>
            <a:off x="2235301" y="1511300"/>
            <a:ext cx="7720610" cy="3895508"/>
            <a:chOff x="2236465" y="1511300"/>
            <a:chExt cx="7724631" cy="3895508"/>
          </a:xfrm>
        </p:grpSpPr>
        <p:sp>
          <p:nvSpPr>
            <p:cNvPr id="33" name="Abstand Links"/>
            <p:cNvSpPr/>
            <p:nvPr userDrawn="1"/>
          </p:nvSpPr>
          <p:spPr>
            <a:xfrm>
              <a:off x="4150133"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5" name="Abstand Rechts"/>
            <p:cNvSpPr/>
            <p:nvPr userDrawn="1"/>
          </p:nvSpPr>
          <p:spPr>
            <a:xfrm>
              <a:off x="7975427"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1" name="Abstand Rechts // Mitte"/>
            <p:cNvSpPr/>
            <p:nvPr userDrawn="1"/>
          </p:nvSpPr>
          <p:spPr>
            <a:xfrm>
              <a:off x="9889096"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2" name="Abstand Links // Mitte"/>
            <p:cNvSpPr/>
            <p:nvPr userDrawn="1"/>
          </p:nvSpPr>
          <p:spPr>
            <a:xfrm>
              <a:off x="2236465"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3" name="Abstand Mitte // Mitte"/>
            <p:cNvSpPr/>
            <p:nvPr userDrawn="1"/>
          </p:nvSpPr>
          <p:spPr>
            <a:xfrm>
              <a:off x="6062781"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9" name="Vertikal" hidden="1"/>
          <p:cNvGrpSpPr/>
          <p:nvPr userDrawn="1"/>
        </p:nvGrpSpPr>
        <p:grpSpPr>
          <a:xfrm>
            <a:off x="395082" y="1511299"/>
            <a:ext cx="11400250" cy="3895976"/>
            <a:chOff x="395287" y="1511299"/>
            <a:chExt cx="11406188" cy="3895976"/>
          </a:xfrm>
        </p:grpSpPr>
        <p:sp>
          <p:nvSpPr>
            <p:cNvPr id="19" name="Oben // Oben"/>
            <p:cNvSpPr/>
            <p:nvPr userDrawn="1"/>
          </p:nvSpPr>
          <p:spPr>
            <a:xfrm>
              <a:off x="396086" y="1511299"/>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0" name="Oben // Unten"/>
            <p:cNvSpPr/>
            <p:nvPr userDrawn="1"/>
          </p:nvSpPr>
          <p:spPr>
            <a:xfrm>
              <a:off x="396086" y="2502758"/>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1" name="Unten // Oben"/>
            <p:cNvSpPr/>
            <p:nvPr userDrawn="1"/>
          </p:nvSpPr>
          <p:spPr>
            <a:xfrm>
              <a:off x="395287" y="3494217"/>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2" name="Unten // Unten"/>
            <p:cNvSpPr/>
            <p:nvPr userDrawn="1"/>
          </p:nvSpPr>
          <p:spPr>
            <a:xfrm>
              <a:off x="396086" y="4485675"/>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6" name="Oben"/>
            <p:cNvSpPr/>
            <p:nvPr userDrawn="1"/>
          </p:nvSpPr>
          <p:spPr>
            <a:xfrm>
              <a:off x="396086" y="1511300"/>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8" name="Unten"/>
            <p:cNvSpPr/>
            <p:nvPr userDrawn="1"/>
          </p:nvSpPr>
          <p:spPr>
            <a:xfrm>
              <a:off x="396086" y="3495675"/>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8" name="Abstand Vertikal" hidden="1"/>
          <p:cNvGrpSpPr/>
          <p:nvPr userDrawn="1"/>
        </p:nvGrpSpPr>
        <p:grpSpPr>
          <a:xfrm>
            <a:off x="395880" y="2431828"/>
            <a:ext cx="11399452" cy="2054918"/>
            <a:chOff x="396086" y="2431828"/>
            <a:chExt cx="11405389" cy="2054918"/>
          </a:xfrm>
        </p:grpSpPr>
        <p:sp>
          <p:nvSpPr>
            <p:cNvPr id="29" name="Abstand Mitte"/>
            <p:cNvSpPr/>
            <p:nvPr userDrawn="1"/>
          </p:nvSpPr>
          <p:spPr>
            <a:xfrm>
              <a:off x="396885" y="3423287"/>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1" name="Abstand Oben // Mitte"/>
            <p:cNvSpPr/>
            <p:nvPr userDrawn="1"/>
          </p:nvSpPr>
          <p:spPr>
            <a:xfrm>
              <a:off x="396086" y="2431828"/>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2" name="Abstand Unten // Mitte"/>
            <p:cNvSpPr/>
            <p:nvPr userDrawn="1"/>
          </p:nvSpPr>
          <p:spPr>
            <a:xfrm>
              <a:off x="396086" y="4414746"/>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sp>
        <p:nvSpPr>
          <p:cNvPr id="6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81"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80"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6" name="Bildunterschrift"/>
          <p:cNvSpPr>
            <a:spLocks noGrp="1"/>
          </p:cNvSpPr>
          <p:nvPr>
            <p:ph type="body" sz="quarter" idx="12" hasCustomPrompt="1"/>
          </p:nvPr>
        </p:nvSpPr>
        <p:spPr>
          <a:xfrm>
            <a:off x="395288" y="5436002"/>
            <a:ext cx="11397600" cy="990200"/>
          </a:xfrm>
        </p:spPr>
        <p:txBody>
          <a:bodyPr/>
          <a:lstStyle>
            <a:lvl1pPr>
              <a:spcAft>
                <a:spcPts val="0"/>
              </a:spcAft>
              <a:defRPr/>
            </a:lvl1pPr>
            <a:lvl2pPr marL="0" indent="0">
              <a:spcAft>
                <a:spcPts val="0"/>
              </a:spcAft>
              <a:buNone/>
              <a:defRPr/>
            </a:lvl2pPr>
            <a:lvl3pPr>
              <a:spcAft>
                <a:spcPts val="0"/>
              </a:spcAft>
              <a:defRPr/>
            </a:lvl3pPr>
            <a:lvl4pPr>
              <a:spcAft>
                <a:spcPts val="0"/>
              </a:spcAft>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de-DE" noProof="0" dirty="0" smtClean="0"/>
              <a:t>Inhalt oder Text in </a:t>
            </a:r>
            <a:r>
              <a:rPr lang="de-DE" noProof="0" dirty="0" err="1" smtClean="0"/>
              <a:t>Corpo</a:t>
            </a:r>
            <a:r>
              <a:rPr lang="de-DE" noProof="0" dirty="0" smtClean="0"/>
              <a:t> S Text Light 20 </a:t>
            </a:r>
            <a:r>
              <a:rPr lang="de-DE" noProof="0" dirty="0" err="1" smtClean="0"/>
              <a:t>pt</a:t>
            </a:r>
            <a:r>
              <a:rPr lang="de-DE" noProof="0" dirty="0" smtClean="0"/>
              <a:t>. einfügen // für Aufzählungen: Start // Absatz // Listenebene erhöhen</a:t>
            </a:r>
          </a:p>
        </p:txBody>
      </p:sp>
      <p:sp>
        <p:nvSpPr>
          <p:cNvPr id="100" name="Bildplatzhalter 11"/>
          <p:cNvSpPr>
            <a:spLocks noGrp="1"/>
          </p:cNvSpPr>
          <p:nvPr>
            <p:ph type="pic" sz="quarter" idx="31" hasCustomPrompt="1"/>
          </p:nvPr>
        </p:nvSpPr>
        <p:spPr bwMode="gray">
          <a:xfrm>
            <a:off x="8046676" y="3495677"/>
            <a:ext cx="374760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4" name="Bildplatzhalter 10"/>
          <p:cNvSpPr>
            <a:spLocks noGrp="1"/>
          </p:cNvSpPr>
          <p:nvPr>
            <p:ph type="pic" sz="quarter" idx="27" hasCustomPrompt="1"/>
          </p:nvPr>
        </p:nvSpPr>
        <p:spPr bwMode="gray">
          <a:xfrm>
            <a:off x="6134151" y="4486747"/>
            <a:ext cx="184101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7" name="Bildplatzhalter 9"/>
          <p:cNvSpPr>
            <a:spLocks noGrp="1"/>
          </p:cNvSpPr>
          <p:nvPr>
            <p:ph type="pic" sz="quarter" idx="29" hasCustomPrompt="1"/>
          </p:nvPr>
        </p:nvSpPr>
        <p:spPr bwMode="gray">
          <a:xfrm>
            <a:off x="4222402" y="4486747"/>
            <a:ext cx="183960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2" name="Bildplatzhalter 8"/>
          <p:cNvSpPr>
            <a:spLocks noGrp="1"/>
          </p:cNvSpPr>
          <p:nvPr>
            <p:ph type="pic" sz="quarter" idx="23" hasCustomPrompt="1"/>
          </p:nvPr>
        </p:nvSpPr>
        <p:spPr bwMode="gray">
          <a:xfrm>
            <a:off x="4222402" y="2503829"/>
            <a:ext cx="3752492" cy="1910916"/>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0" name="Bildplatzhalter 7"/>
          <p:cNvSpPr>
            <a:spLocks noGrp="1"/>
          </p:cNvSpPr>
          <p:nvPr>
            <p:ph type="pic" sz="quarter" idx="16" hasCustomPrompt="1"/>
          </p:nvPr>
        </p:nvSpPr>
        <p:spPr bwMode="gray">
          <a:xfrm>
            <a:off x="395288" y="3495677"/>
            <a:ext cx="3753557"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2" name="Bildplatzhalter 6"/>
          <p:cNvSpPr>
            <a:spLocks noGrp="1"/>
          </p:cNvSpPr>
          <p:nvPr>
            <p:ph type="pic" sz="quarter" idx="34" hasCustomPrompt="1"/>
          </p:nvPr>
        </p:nvSpPr>
        <p:spPr bwMode="gray">
          <a:xfrm>
            <a:off x="9954000"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1" name="Bildplatzhalter 5"/>
          <p:cNvSpPr>
            <a:spLocks noGrp="1"/>
          </p:cNvSpPr>
          <p:nvPr>
            <p:ph type="pic" sz="quarter" idx="33" hasCustomPrompt="1"/>
          </p:nvPr>
        </p:nvSpPr>
        <p:spPr bwMode="gray">
          <a:xfrm>
            <a:off x="8046677"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3" name="Bildplatzhalter 4"/>
          <p:cNvSpPr>
            <a:spLocks noGrp="1"/>
          </p:cNvSpPr>
          <p:nvPr>
            <p:ph type="pic" sz="quarter" idx="35" hasCustomPrompt="1"/>
          </p:nvPr>
        </p:nvSpPr>
        <p:spPr bwMode="gray">
          <a:xfrm>
            <a:off x="6133884" y="1511768"/>
            <a:ext cx="184101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4" name="Bildplatzhalter 3"/>
          <p:cNvSpPr>
            <a:spLocks noGrp="1"/>
          </p:cNvSpPr>
          <p:nvPr>
            <p:ph type="pic" sz="quarter" idx="36" hasCustomPrompt="1"/>
          </p:nvPr>
        </p:nvSpPr>
        <p:spPr bwMode="gray">
          <a:xfrm>
            <a:off x="4222502" y="1511768"/>
            <a:ext cx="1839600" cy="92006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8" name="Bildplatzhalter 2"/>
          <p:cNvSpPr>
            <a:spLocks noGrp="1"/>
          </p:cNvSpPr>
          <p:nvPr>
            <p:ph type="pic" sz="quarter" idx="14" hasCustomPrompt="1"/>
          </p:nvPr>
        </p:nvSpPr>
        <p:spPr bwMode="gray">
          <a:xfrm>
            <a:off x="2308466" y="1511768"/>
            <a:ext cx="184225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a:t>
            </a:r>
            <a:r>
              <a:rPr lang="de-DE" noProof="0" dirty="0" smtClean="0"/>
              <a:t>einfügen2</a:t>
            </a:r>
            <a:endParaRPr lang="de-DE" noProof="0" dirty="0"/>
          </a:p>
        </p:txBody>
      </p:sp>
      <p:sp>
        <p:nvSpPr>
          <p:cNvPr id="87" name="Bildplatzhalter 1"/>
          <p:cNvSpPr>
            <a:spLocks noGrp="1"/>
          </p:cNvSpPr>
          <p:nvPr>
            <p:ph type="pic" sz="quarter" idx="13" hasCustomPrompt="1"/>
          </p:nvPr>
        </p:nvSpPr>
        <p:spPr bwMode="gray">
          <a:xfrm>
            <a:off x="396885" y="1511768"/>
            <a:ext cx="183880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a:t>
            </a:r>
            <a:r>
              <a:rPr lang="de-DE" noProof="0" dirty="0" smtClean="0"/>
              <a:t>einfügen1</a:t>
            </a:r>
            <a:endParaRPr lang="de-DE" noProof="0" dirty="0"/>
          </a:p>
        </p:txBody>
      </p:sp>
      <p:sp>
        <p:nvSpPr>
          <p:cNvPr id="84"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dolor sit amet.</a:t>
            </a:r>
            <a:endParaRPr lang="de-DE" noProof="0" dirty="0"/>
          </a:p>
        </p:txBody>
      </p:sp>
      <p:sp>
        <p:nvSpPr>
          <p:cNvPr id="79" name="Optionale Kapitelüberschrift"/>
          <p:cNvSpPr>
            <a:spLocks noGrp="1"/>
          </p:cNvSpPr>
          <p:nvPr>
            <p:ph type="body" sz="quarter" idx="37"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2066109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MultiPictures mit Textanmerkung 4">
    <p:spTree>
      <p:nvGrpSpPr>
        <p:cNvPr id="1" name=""/>
        <p:cNvGrpSpPr/>
        <p:nvPr/>
      </p:nvGrpSpPr>
      <p:grpSpPr>
        <a:xfrm>
          <a:off x="0" y="0"/>
          <a:ext cx="0" cy="0"/>
          <a:chOff x="0" y="0"/>
          <a:chExt cx="0" cy="0"/>
        </a:xfrm>
      </p:grpSpPr>
      <p:sp>
        <p:nvSpPr>
          <p:cNvPr id="11" name="Komplett" hidden="1"/>
          <p:cNvSpPr/>
          <p:nvPr userDrawn="1"/>
        </p:nvSpPr>
        <p:spPr>
          <a:xfrm>
            <a:off x="395880" y="1511767"/>
            <a:ext cx="11399452" cy="3895508"/>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64" name="Horizontal // fein" hidden="1"/>
          <p:cNvGrpSpPr/>
          <p:nvPr userDrawn="1"/>
        </p:nvGrpSpPr>
        <p:grpSpPr>
          <a:xfrm>
            <a:off x="395880" y="1511767"/>
            <a:ext cx="11399452" cy="3895508"/>
            <a:chOff x="396086" y="1511767"/>
            <a:chExt cx="11405389" cy="3895508"/>
          </a:xfrm>
        </p:grpSpPr>
        <p:sp>
          <p:nvSpPr>
            <p:cNvPr id="44" name="Links // Links"/>
            <p:cNvSpPr/>
            <p:nvPr userDrawn="1"/>
          </p:nvSpPr>
          <p:spPr>
            <a:xfrm>
              <a:off x="39608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5" name="Links // Rechts"/>
            <p:cNvSpPr/>
            <p:nvPr userDrawn="1"/>
          </p:nvSpPr>
          <p:spPr>
            <a:xfrm>
              <a:off x="230877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6" name="Rechts // Links"/>
            <p:cNvSpPr/>
            <p:nvPr userDrawn="1"/>
          </p:nvSpPr>
          <p:spPr>
            <a:xfrm>
              <a:off x="804683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7" name="Rechts // Rechts"/>
            <p:cNvSpPr/>
            <p:nvPr userDrawn="1"/>
          </p:nvSpPr>
          <p:spPr>
            <a:xfrm>
              <a:off x="995952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8" name="Mitte // Links"/>
            <p:cNvSpPr/>
            <p:nvPr userDrawn="1"/>
          </p:nvSpPr>
          <p:spPr>
            <a:xfrm>
              <a:off x="422146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9" name="Mitte // Rechts"/>
            <p:cNvSpPr/>
            <p:nvPr userDrawn="1"/>
          </p:nvSpPr>
          <p:spPr>
            <a:xfrm>
              <a:off x="613415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0" name="Links // Links"/>
            <p:cNvSpPr/>
            <p:nvPr userDrawn="1"/>
          </p:nvSpPr>
          <p:spPr>
            <a:xfrm>
              <a:off x="1352430"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1" name="Links // Rechts"/>
            <p:cNvSpPr/>
            <p:nvPr userDrawn="1"/>
          </p:nvSpPr>
          <p:spPr>
            <a:xfrm>
              <a:off x="3265118"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2" name="Rechts // Links"/>
            <p:cNvSpPr/>
            <p:nvPr userDrawn="1"/>
          </p:nvSpPr>
          <p:spPr>
            <a:xfrm>
              <a:off x="9003182"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3" name="Rechts // Rechts"/>
            <p:cNvSpPr/>
            <p:nvPr userDrawn="1"/>
          </p:nvSpPr>
          <p:spPr>
            <a:xfrm>
              <a:off x="10915875"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4" name="Mitte // Links"/>
            <p:cNvSpPr/>
            <p:nvPr userDrawn="1"/>
          </p:nvSpPr>
          <p:spPr>
            <a:xfrm>
              <a:off x="5177806"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5" name="Mitte // Rechts"/>
            <p:cNvSpPr/>
            <p:nvPr userDrawn="1"/>
          </p:nvSpPr>
          <p:spPr>
            <a:xfrm>
              <a:off x="7090494" y="1511767"/>
              <a:ext cx="885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5" name="Abstand Horizontal // fein" hidden="1"/>
          <p:cNvGrpSpPr/>
          <p:nvPr userDrawn="1"/>
        </p:nvGrpSpPr>
        <p:grpSpPr>
          <a:xfrm>
            <a:off x="1280393" y="1511767"/>
            <a:ext cx="9630427" cy="3895508"/>
            <a:chOff x="1281058" y="1511767"/>
            <a:chExt cx="9635443" cy="3895508"/>
          </a:xfrm>
        </p:grpSpPr>
        <p:sp>
          <p:nvSpPr>
            <p:cNvPr id="58" name="Abstand Rechts // Mitte"/>
            <p:cNvSpPr/>
            <p:nvPr userDrawn="1"/>
          </p:nvSpPr>
          <p:spPr>
            <a:xfrm>
              <a:off x="8931814"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9" name="Abstand Links // Mitte"/>
            <p:cNvSpPr/>
            <p:nvPr userDrawn="1"/>
          </p:nvSpPr>
          <p:spPr>
            <a:xfrm>
              <a:off x="1281058"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0" name="Abstand Mitte // Mitte"/>
            <p:cNvSpPr/>
            <p:nvPr userDrawn="1"/>
          </p:nvSpPr>
          <p:spPr>
            <a:xfrm>
              <a:off x="5106436"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1" name="Abstand Rechts // Mitte"/>
            <p:cNvSpPr/>
            <p:nvPr userDrawn="1"/>
          </p:nvSpPr>
          <p:spPr>
            <a:xfrm>
              <a:off x="10844501"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2" name="Abstand Links // Mitte"/>
            <p:cNvSpPr/>
            <p:nvPr userDrawn="1"/>
          </p:nvSpPr>
          <p:spPr>
            <a:xfrm>
              <a:off x="3193747"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3" name="Abstand Mitte // Mitte"/>
            <p:cNvSpPr/>
            <p:nvPr userDrawn="1"/>
          </p:nvSpPr>
          <p:spPr>
            <a:xfrm>
              <a:off x="7019125" y="1511767"/>
              <a:ext cx="72000" cy="38955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6" name="Horizontal // grob" hidden="1"/>
          <p:cNvGrpSpPr/>
          <p:nvPr userDrawn="1"/>
        </p:nvGrpSpPr>
        <p:grpSpPr>
          <a:xfrm>
            <a:off x="395880" y="1511300"/>
            <a:ext cx="11399452" cy="3895976"/>
            <a:chOff x="396086" y="1511300"/>
            <a:chExt cx="11405389" cy="3895976"/>
          </a:xfrm>
        </p:grpSpPr>
        <p:sp>
          <p:nvSpPr>
            <p:cNvPr id="25" name="Links // Links"/>
            <p:cNvSpPr/>
            <p:nvPr userDrawn="1"/>
          </p:nvSpPr>
          <p:spPr>
            <a:xfrm>
              <a:off x="396086"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6" name="Links // Rechts"/>
            <p:cNvSpPr/>
            <p:nvPr userDrawn="1"/>
          </p:nvSpPr>
          <p:spPr>
            <a:xfrm>
              <a:off x="2309244"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7" name="Rechts // Links"/>
            <p:cNvSpPr/>
            <p:nvPr userDrawn="1"/>
          </p:nvSpPr>
          <p:spPr>
            <a:xfrm>
              <a:off x="8048718"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8" name="Rechts // Rechts"/>
            <p:cNvSpPr/>
            <p:nvPr userDrawn="1"/>
          </p:nvSpPr>
          <p:spPr>
            <a:xfrm>
              <a:off x="9961875" y="1511768"/>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9" name="Mitte // Links"/>
            <p:cNvSpPr/>
            <p:nvPr userDrawn="1"/>
          </p:nvSpPr>
          <p:spPr>
            <a:xfrm>
              <a:off x="4222402"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0" name="Mitte // Rechts"/>
            <p:cNvSpPr/>
            <p:nvPr userDrawn="1"/>
          </p:nvSpPr>
          <p:spPr>
            <a:xfrm>
              <a:off x="6135560" y="1511300"/>
              <a:ext cx="1839600" cy="3895508"/>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3" name="Links"/>
            <p:cNvSpPr/>
            <p:nvPr userDrawn="1"/>
          </p:nvSpPr>
          <p:spPr>
            <a:xfrm>
              <a:off x="396086"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6" name="Mitte"/>
            <p:cNvSpPr/>
            <p:nvPr userDrawn="1"/>
          </p:nvSpPr>
          <p:spPr>
            <a:xfrm>
              <a:off x="4221380"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4" name="Rechts"/>
            <p:cNvSpPr/>
            <p:nvPr userDrawn="1"/>
          </p:nvSpPr>
          <p:spPr>
            <a:xfrm>
              <a:off x="8046675" y="1511767"/>
              <a:ext cx="3754800" cy="3895508"/>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67" name="Abstand Horizontal // grob" hidden="1"/>
          <p:cNvGrpSpPr/>
          <p:nvPr userDrawn="1"/>
        </p:nvGrpSpPr>
        <p:grpSpPr>
          <a:xfrm>
            <a:off x="2235301" y="1511300"/>
            <a:ext cx="7720610" cy="3895508"/>
            <a:chOff x="2236465" y="1511300"/>
            <a:chExt cx="7724631" cy="3895508"/>
          </a:xfrm>
        </p:grpSpPr>
        <p:sp>
          <p:nvSpPr>
            <p:cNvPr id="33" name="Abstand Links"/>
            <p:cNvSpPr/>
            <p:nvPr userDrawn="1"/>
          </p:nvSpPr>
          <p:spPr>
            <a:xfrm>
              <a:off x="4150133"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5" name="Abstand Rechts"/>
            <p:cNvSpPr/>
            <p:nvPr userDrawn="1"/>
          </p:nvSpPr>
          <p:spPr>
            <a:xfrm>
              <a:off x="7975427"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1" name="Abstand Rechts // Mitte"/>
            <p:cNvSpPr/>
            <p:nvPr userDrawn="1"/>
          </p:nvSpPr>
          <p:spPr>
            <a:xfrm>
              <a:off x="9889096"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2" name="Abstand Links // Mitte"/>
            <p:cNvSpPr/>
            <p:nvPr userDrawn="1"/>
          </p:nvSpPr>
          <p:spPr>
            <a:xfrm>
              <a:off x="2236465"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3" name="Abstand Mitte // Mitte"/>
            <p:cNvSpPr/>
            <p:nvPr userDrawn="1"/>
          </p:nvSpPr>
          <p:spPr>
            <a:xfrm>
              <a:off x="6062781" y="1511300"/>
              <a:ext cx="72000" cy="38955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9" name="Vertikal" hidden="1"/>
          <p:cNvGrpSpPr/>
          <p:nvPr userDrawn="1"/>
        </p:nvGrpSpPr>
        <p:grpSpPr>
          <a:xfrm>
            <a:off x="395082" y="1511299"/>
            <a:ext cx="11400250" cy="3895976"/>
            <a:chOff x="395287" y="1511299"/>
            <a:chExt cx="11406188" cy="3895976"/>
          </a:xfrm>
        </p:grpSpPr>
        <p:sp>
          <p:nvSpPr>
            <p:cNvPr id="19" name="Oben // Oben"/>
            <p:cNvSpPr/>
            <p:nvPr userDrawn="1"/>
          </p:nvSpPr>
          <p:spPr>
            <a:xfrm>
              <a:off x="396086" y="1511299"/>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0" name="Oben // Unten"/>
            <p:cNvSpPr/>
            <p:nvPr userDrawn="1"/>
          </p:nvSpPr>
          <p:spPr>
            <a:xfrm>
              <a:off x="396086" y="2502758"/>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1" name="Unten // Oben"/>
            <p:cNvSpPr/>
            <p:nvPr userDrawn="1"/>
          </p:nvSpPr>
          <p:spPr>
            <a:xfrm>
              <a:off x="395287" y="3494217"/>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2" name="Unten // Unten"/>
            <p:cNvSpPr/>
            <p:nvPr userDrawn="1"/>
          </p:nvSpPr>
          <p:spPr>
            <a:xfrm>
              <a:off x="396086" y="4485675"/>
              <a:ext cx="11405389" cy="92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6" name="Oben"/>
            <p:cNvSpPr/>
            <p:nvPr userDrawn="1"/>
          </p:nvSpPr>
          <p:spPr>
            <a:xfrm>
              <a:off x="396086" y="1511300"/>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8" name="Unten"/>
            <p:cNvSpPr/>
            <p:nvPr userDrawn="1"/>
          </p:nvSpPr>
          <p:spPr>
            <a:xfrm>
              <a:off x="396086" y="3495675"/>
              <a:ext cx="11405389" cy="1911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98" name="Abstand Vertikal" hidden="1"/>
          <p:cNvGrpSpPr/>
          <p:nvPr userDrawn="1"/>
        </p:nvGrpSpPr>
        <p:grpSpPr>
          <a:xfrm>
            <a:off x="395880" y="2431828"/>
            <a:ext cx="11399452" cy="2054918"/>
            <a:chOff x="396086" y="2431828"/>
            <a:chExt cx="11405389" cy="2054918"/>
          </a:xfrm>
        </p:grpSpPr>
        <p:sp>
          <p:nvSpPr>
            <p:cNvPr id="29" name="Abstand Mitte"/>
            <p:cNvSpPr/>
            <p:nvPr userDrawn="1"/>
          </p:nvSpPr>
          <p:spPr>
            <a:xfrm>
              <a:off x="396885" y="3423287"/>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1" name="Abstand Oben // Mitte"/>
            <p:cNvSpPr/>
            <p:nvPr userDrawn="1"/>
          </p:nvSpPr>
          <p:spPr>
            <a:xfrm>
              <a:off x="396086" y="2431828"/>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2" name="Abstand Unten // Mitte"/>
            <p:cNvSpPr/>
            <p:nvPr userDrawn="1"/>
          </p:nvSpPr>
          <p:spPr>
            <a:xfrm>
              <a:off x="396086" y="4414746"/>
              <a:ext cx="11404590"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sp>
        <p:nvSpPr>
          <p:cNvPr id="6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6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0"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78"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7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84" name="Bildunterschrift"/>
          <p:cNvSpPr>
            <a:spLocks noGrp="1"/>
          </p:cNvSpPr>
          <p:nvPr>
            <p:ph type="body" sz="quarter" idx="12" hasCustomPrompt="1"/>
          </p:nvPr>
        </p:nvSpPr>
        <p:spPr>
          <a:xfrm>
            <a:off x="395288" y="5436002"/>
            <a:ext cx="11397600" cy="990200"/>
          </a:xfrm>
        </p:spPr>
        <p:txBody>
          <a:bodyPr/>
          <a:lstStyle>
            <a:lvl1pPr>
              <a:spcAft>
                <a:spcPts val="0"/>
              </a:spcAft>
              <a:defRPr/>
            </a:lvl1pPr>
            <a:lvl2pPr>
              <a:spcAft>
                <a:spcPts val="0"/>
              </a:spcAft>
              <a:defRPr/>
            </a:lvl2pPr>
            <a:lvl3pPr>
              <a:spcAft>
                <a:spcPts val="0"/>
              </a:spcAft>
              <a:defRPr/>
            </a:lvl3pPr>
            <a:lvl4pPr>
              <a:spcAft>
                <a:spcPts val="0"/>
              </a:spcAft>
              <a:defRPr/>
            </a:lvl4pPr>
            <a:lvl5pPr>
              <a:spcAft>
                <a:spcPts val="0"/>
              </a:spcAft>
              <a:defRPr/>
            </a:lvl5pPr>
            <a:lvl6pPr>
              <a:spcAft>
                <a:spcPts val="0"/>
              </a:spcAft>
              <a:defRPr/>
            </a:lvl6pPr>
            <a:lvl7pPr>
              <a:spcAft>
                <a:spcPts val="0"/>
              </a:spcAft>
              <a:defRPr/>
            </a:lvl7pPr>
            <a:lvl8pPr>
              <a:spcAft>
                <a:spcPts val="0"/>
              </a:spcAft>
              <a:defRPr/>
            </a:lvl8pPr>
            <a:lvl9pPr>
              <a:spcAft>
                <a:spcPts val="0"/>
              </a:spcAft>
              <a:defRPr/>
            </a:lvl9pPr>
          </a:lstStyle>
          <a:p>
            <a:pPr lvl="0"/>
            <a:r>
              <a:rPr lang="de-DE" noProof="0" dirty="0" smtClean="0"/>
              <a:t>Inhalt oder Text in </a:t>
            </a:r>
            <a:r>
              <a:rPr lang="de-DE" noProof="0" dirty="0" err="1" smtClean="0"/>
              <a:t>Corpo</a:t>
            </a:r>
            <a:r>
              <a:rPr lang="de-DE" noProof="0" dirty="0" smtClean="0"/>
              <a:t> S Text Light 20 </a:t>
            </a:r>
            <a:r>
              <a:rPr lang="de-DE" noProof="0" dirty="0" err="1" smtClean="0"/>
              <a:t>pt</a:t>
            </a:r>
            <a:r>
              <a:rPr lang="de-DE" noProof="0" dirty="0" smtClean="0"/>
              <a:t>. einfügen // für Aufzählungen: Start // Absatz // Listenebene erhöhen</a:t>
            </a:r>
          </a:p>
        </p:txBody>
      </p:sp>
      <p:sp>
        <p:nvSpPr>
          <p:cNvPr id="92" name="Bildplatzhalter 9"/>
          <p:cNvSpPr>
            <a:spLocks noGrp="1"/>
          </p:cNvSpPr>
          <p:nvPr>
            <p:ph type="pic" sz="quarter" idx="31" hasCustomPrompt="1"/>
          </p:nvPr>
        </p:nvSpPr>
        <p:spPr bwMode="gray">
          <a:xfrm>
            <a:off x="8046676" y="3495677"/>
            <a:ext cx="374760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8" name="Bildplatzhalter 8"/>
          <p:cNvSpPr>
            <a:spLocks noGrp="1"/>
          </p:cNvSpPr>
          <p:nvPr>
            <p:ph type="pic" sz="quarter" idx="27" hasCustomPrompt="1"/>
          </p:nvPr>
        </p:nvSpPr>
        <p:spPr bwMode="gray">
          <a:xfrm>
            <a:off x="6134151" y="3495677"/>
            <a:ext cx="184101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0" name="Bildplatzhalter 7"/>
          <p:cNvSpPr>
            <a:spLocks noGrp="1"/>
          </p:cNvSpPr>
          <p:nvPr>
            <p:ph type="pic" sz="quarter" idx="29" hasCustomPrompt="1"/>
          </p:nvPr>
        </p:nvSpPr>
        <p:spPr bwMode="gray">
          <a:xfrm>
            <a:off x="4222402" y="3495677"/>
            <a:ext cx="1839600"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7" name="Bildplatzhalter 6"/>
          <p:cNvSpPr>
            <a:spLocks noGrp="1"/>
          </p:cNvSpPr>
          <p:nvPr>
            <p:ph type="pic" sz="quarter" idx="16" hasCustomPrompt="1"/>
          </p:nvPr>
        </p:nvSpPr>
        <p:spPr bwMode="gray">
          <a:xfrm>
            <a:off x="395288" y="3495677"/>
            <a:ext cx="3753557" cy="1911131"/>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7" name="Bildplatzhalter 5"/>
          <p:cNvSpPr>
            <a:spLocks noGrp="1"/>
          </p:cNvSpPr>
          <p:nvPr>
            <p:ph type="pic" sz="quarter" idx="34" hasCustomPrompt="1"/>
          </p:nvPr>
        </p:nvSpPr>
        <p:spPr bwMode="gray">
          <a:xfrm>
            <a:off x="9957600"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94" name="Bildplatzhalter 4"/>
          <p:cNvSpPr>
            <a:spLocks noGrp="1"/>
          </p:cNvSpPr>
          <p:nvPr>
            <p:ph type="pic" sz="quarter" idx="33" hasCustomPrompt="1"/>
          </p:nvPr>
        </p:nvSpPr>
        <p:spPr bwMode="gray">
          <a:xfrm>
            <a:off x="8046677" y="1511768"/>
            <a:ext cx="1839600"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0" name="Bildplatzhalter 3"/>
          <p:cNvSpPr>
            <a:spLocks noGrp="1"/>
          </p:cNvSpPr>
          <p:nvPr>
            <p:ph type="pic" sz="quarter" idx="36" hasCustomPrompt="1"/>
          </p:nvPr>
        </p:nvSpPr>
        <p:spPr bwMode="gray">
          <a:xfrm>
            <a:off x="4222501" y="1511768"/>
            <a:ext cx="3752659"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6" name="Bildplatzhalter 2"/>
          <p:cNvSpPr>
            <a:spLocks noGrp="1"/>
          </p:cNvSpPr>
          <p:nvPr>
            <p:ph type="pic" sz="quarter" idx="14" hasCustomPrompt="1"/>
          </p:nvPr>
        </p:nvSpPr>
        <p:spPr bwMode="gray">
          <a:xfrm>
            <a:off x="2308466" y="1511768"/>
            <a:ext cx="184225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smtClean="0"/>
              <a:t>2</a:t>
            </a:r>
            <a:r>
              <a:rPr lang="de-DE" noProof="0" dirty="0"/>
              <a:t/>
            </a:r>
            <a:br>
              <a:rPr lang="de-DE" noProof="0" dirty="0"/>
            </a:br>
            <a:r>
              <a:rPr lang="de-DE" noProof="0" dirty="0"/>
              <a:t/>
            </a:r>
            <a:br>
              <a:rPr lang="de-DE" noProof="0" dirty="0"/>
            </a:br>
            <a:r>
              <a:rPr lang="de-DE" noProof="0" dirty="0"/>
              <a:t>Bild einfügen</a:t>
            </a:r>
          </a:p>
        </p:txBody>
      </p:sp>
      <p:sp>
        <p:nvSpPr>
          <p:cNvPr id="85" name="Bildplatzhalter 1"/>
          <p:cNvSpPr>
            <a:spLocks noGrp="1"/>
          </p:cNvSpPr>
          <p:nvPr>
            <p:ph type="pic" sz="quarter" idx="13" hasCustomPrompt="1"/>
          </p:nvPr>
        </p:nvSpPr>
        <p:spPr bwMode="gray">
          <a:xfrm>
            <a:off x="396885" y="1511768"/>
            <a:ext cx="1838802" cy="1912590"/>
          </a:xfrm>
          <a:solidFill>
            <a:srgbClr val="9F0002"/>
          </a:solidFill>
        </p:spPr>
        <p:txBody>
          <a:bodyPr/>
          <a:lstStyle>
            <a:lvl1pPr algn="ctr">
              <a:lnSpc>
                <a:spcPct val="100000"/>
              </a:lnSpc>
              <a:spcAft>
                <a:spcPts val="0"/>
              </a:spcAft>
              <a:defRPr sz="1000">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83" name="Folientitel"/>
          <p:cNvSpPr>
            <a:spLocks noGrp="1"/>
          </p:cNvSpPr>
          <p:nvPr>
            <p:ph type="title" hasCustomPrompt="1"/>
          </p:nvPr>
        </p:nvSpPr>
        <p:spPr>
          <a:xfrm>
            <a:off x="395289" y="368300"/>
            <a:ext cx="113976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
        <p:nvSpPr>
          <p:cNvPr id="76" name="Optionale Kapitelüberschrift"/>
          <p:cNvSpPr>
            <a:spLocks noGrp="1"/>
          </p:cNvSpPr>
          <p:nvPr>
            <p:ph type="body" sz="quarter" idx="37"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Tree>
    <p:extLst>
      <p:ext uri="{BB962C8B-B14F-4D97-AF65-F5344CB8AC3E}">
        <p14:creationId xmlns:p14="http://schemas.microsoft.com/office/powerpoint/2010/main" val="4158555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15:guide id="1" pos="251">
          <p15:clr>
            <a:srgbClr val="A4A3A4"/>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Headline // Text/MultiPictures">
    <p:spTree>
      <p:nvGrpSpPr>
        <p:cNvPr id="1" name=""/>
        <p:cNvGrpSpPr/>
        <p:nvPr/>
      </p:nvGrpSpPr>
      <p:grpSpPr>
        <a:xfrm>
          <a:off x="0" y="0"/>
          <a:ext cx="0" cy="0"/>
          <a:chOff x="0" y="0"/>
          <a:chExt cx="0" cy="0"/>
        </a:xfrm>
      </p:grpSpPr>
      <p:grpSp>
        <p:nvGrpSpPr>
          <p:cNvPr id="6" name="Raster" hidden="1"/>
          <p:cNvGrpSpPr/>
          <p:nvPr userDrawn="1"/>
        </p:nvGrpSpPr>
        <p:grpSpPr>
          <a:xfrm>
            <a:off x="-853" y="1"/>
            <a:ext cx="12192855" cy="6858000"/>
            <a:chOff x="-855" y="0"/>
            <a:chExt cx="12199205" cy="6858000"/>
          </a:xfrm>
        </p:grpSpPr>
        <p:sp>
          <p:nvSpPr>
            <p:cNvPr id="24" name="Komplett"/>
            <p:cNvSpPr/>
            <p:nvPr userDrawn="1"/>
          </p:nvSpPr>
          <p:spPr>
            <a:xfrm>
              <a:off x="0" y="822"/>
              <a:ext cx="12198350" cy="6857177"/>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2" name="Abstand Horizontal"/>
            <p:cNvGrpSpPr/>
            <p:nvPr userDrawn="1"/>
          </p:nvGrpSpPr>
          <p:grpSpPr>
            <a:xfrm>
              <a:off x="2995458" y="0"/>
              <a:ext cx="6207434" cy="6858000"/>
              <a:chOff x="2995458" y="0"/>
              <a:chExt cx="6207434" cy="6858000"/>
            </a:xfrm>
          </p:grpSpPr>
          <p:sp>
            <p:nvSpPr>
              <p:cNvPr id="28" name="Abstand Links"/>
              <p:cNvSpPr/>
              <p:nvPr userDrawn="1"/>
            </p:nvSpPr>
            <p:spPr>
              <a:xfrm>
                <a:off x="2995458"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9" name="Abstand Mitte"/>
              <p:cNvSpPr/>
              <p:nvPr userDrawn="1"/>
            </p:nvSpPr>
            <p:spPr>
              <a:xfrm>
                <a:off x="6063175"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4" name="Abstand Rechts"/>
              <p:cNvSpPr/>
              <p:nvPr userDrawn="1"/>
            </p:nvSpPr>
            <p:spPr>
              <a:xfrm>
                <a:off x="9130892"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3" name="Abstand Vertikal"/>
            <p:cNvGrpSpPr/>
            <p:nvPr userDrawn="1"/>
          </p:nvGrpSpPr>
          <p:grpSpPr>
            <a:xfrm>
              <a:off x="0" y="1083600"/>
              <a:ext cx="12198350" cy="4690800"/>
              <a:chOff x="0" y="1083600"/>
              <a:chExt cx="12198350" cy="4690800"/>
            </a:xfrm>
          </p:grpSpPr>
          <p:sp>
            <p:nvSpPr>
              <p:cNvPr id="45" name="Abstand Oben"/>
              <p:cNvSpPr/>
              <p:nvPr userDrawn="1"/>
            </p:nvSpPr>
            <p:spPr>
              <a:xfrm>
                <a:off x="855" y="22383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6" name="Abstand Unten"/>
              <p:cNvSpPr/>
              <p:nvPr userDrawn="1"/>
            </p:nvSpPr>
            <p:spPr>
              <a:xfrm>
                <a:off x="0" y="45477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7" name="Abstand Oben // Mitte"/>
              <p:cNvSpPr/>
              <p:nvPr userDrawn="1"/>
            </p:nvSpPr>
            <p:spPr>
              <a:xfrm>
                <a:off x="0" y="10836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1" name="Abstand Unten // Mitte"/>
              <p:cNvSpPr/>
              <p:nvPr userDrawn="1"/>
            </p:nvSpPr>
            <p:spPr>
              <a:xfrm>
                <a:off x="0" y="57024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 name="Horizontal" hidden="1"/>
            <p:cNvGrpSpPr/>
            <p:nvPr userDrawn="1"/>
          </p:nvGrpSpPr>
          <p:grpSpPr>
            <a:xfrm>
              <a:off x="0" y="0"/>
              <a:ext cx="12198350" cy="6858000"/>
              <a:chOff x="0" y="0"/>
              <a:chExt cx="12198350" cy="6858000"/>
            </a:xfrm>
          </p:grpSpPr>
          <p:sp>
            <p:nvSpPr>
              <p:cNvPr id="25" name="Links"/>
              <p:cNvSpPr/>
              <p:nvPr userDrawn="1"/>
            </p:nvSpPr>
            <p:spPr>
              <a:xfrm>
                <a:off x="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27" name="Rechts"/>
              <p:cNvSpPr/>
              <p:nvPr userDrawn="1"/>
            </p:nvSpPr>
            <p:spPr>
              <a:xfrm>
                <a:off x="613595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0" name="Links // Links"/>
              <p:cNvSpPr/>
              <p:nvPr userDrawn="1"/>
            </p:nvSpPr>
            <p:spPr>
              <a:xfrm>
                <a:off x="0"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1" name="Links // Rechts"/>
              <p:cNvSpPr/>
              <p:nvPr userDrawn="1"/>
            </p:nvSpPr>
            <p:spPr>
              <a:xfrm>
                <a:off x="3067717"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2" name="Rechts // Links"/>
              <p:cNvSpPr/>
              <p:nvPr userDrawn="1"/>
            </p:nvSpPr>
            <p:spPr>
              <a:xfrm>
                <a:off x="6135434"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33" name="Rechts // Rechts"/>
              <p:cNvSpPr/>
              <p:nvPr userDrawn="1"/>
            </p:nvSpPr>
            <p:spPr>
              <a:xfrm>
                <a:off x="9203150"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4" name="Vertikal" hidden="1"/>
            <p:cNvGrpSpPr/>
            <p:nvPr userDrawn="1"/>
          </p:nvGrpSpPr>
          <p:grpSpPr>
            <a:xfrm>
              <a:off x="-855" y="0"/>
              <a:ext cx="12199205" cy="6858000"/>
              <a:chOff x="-855" y="0"/>
              <a:chExt cx="12199205" cy="6858000"/>
            </a:xfrm>
          </p:grpSpPr>
          <p:sp>
            <p:nvSpPr>
              <p:cNvPr id="42" name="Oben"/>
              <p:cNvSpPr/>
              <p:nvPr userDrawn="1"/>
            </p:nvSpPr>
            <p:spPr>
              <a:xfrm>
                <a:off x="0" y="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3" name="Mitte"/>
              <p:cNvSpPr/>
              <p:nvPr userDrawn="1"/>
            </p:nvSpPr>
            <p:spPr>
              <a:xfrm>
                <a:off x="0" y="23094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44" name="Unten"/>
              <p:cNvSpPr/>
              <p:nvPr userDrawn="1"/>
            </p:nvSpPr>
            <p:spPr>
              <a:xfrm>
                <a:off x="0" y="46188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7" name="Oben // Oben"/>
              <p:cNvSpPr/>
              <p:nvPr userDrawn="1"/>
            </p:nvSpPr>
            <p:spPr>
              <a:xfrm>
                <a:off x="0" y="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8" name="Oben // Unten"/>
              <p:cNvSpPr/>
              <p:nvPr userDrawn="1"/>
            </p:nvSpPr>
            <p:spPr>
              <a:xfrm>
                <a:off x="0" y="11556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59" name="Unten // Oben"/>
              <p:cNvSpPr/>
              <p:nvPr userDrawn="1"/>
            </p:nvSpPr>
            <p:spPr>
              <a:xfrm>
                <a:off x="-855" y="46188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0" name="Unten // Unten"/>
              <p:cNvSpPr/>
              <p:nvPr userDrawn="1"/>
            </p:nvSpPr>
            <p:spPr>
              <a:xfrm>
                <a:off x="0" y="57744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sp>
        <p:nvSpPr>
          <p:cNvPr id="39"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0"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1"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05" name="Bildplatzhalter 5"/>
          <p:cNvSpPr>
            <a:spLocks noGrp="1"/>
          </p:cNvSpPr>
          <p:nvPr>
            <p:ph type="pic" sz="quarter" idx="11" hasCustomPrompt="1"/>
          </p:nvPr>
        </p:nvSpPr>
        <p:spPr bwMode="gray">
          <a:xfrm>
            <a:off x="0" y="4619700"/>
            <a:ext cx="6062917" cy="2239123"/>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9" name="Bildplatzhalter 4"/>
          <p:cNvSpPr>
            <a:spLocks noGrp="1"/>
          </p:cNvSpPr>
          <p:nvPr>
            <p:ph type="pic" sz="quarter" idx="15" hasCustomPrompt="1"/>
          </p:nvPr>
        </p:nvSpPr>
        <p:spPr bwMode="gray">
          <a:xfrm>
            <a:off x="6135175" y="4619700"/>
            <a:ext cx="2995459"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8" name="Bildplatzhalter 3"/>
          <p:cNvSpPr>
            <a:spLocks noGrp="1"/>
          </p:cNvSpPr>
          <p:nvPr>
            <p:ph type="pic" sz="quarter" idx="14" hasCustomPrompt="1"/>
          </p:nvPr>
        </p:nvSpPr>
        <p:spPr bwMode="gray">
          <a:xfrm>
            <a:off x="6135175" y="1155600"/>
            <a:ext cx="2995717" cy="33921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6" name="Bildplatzhalter 2"/>
          <p:cNvSpPr>
            <a:spLocks noGrp="1"/>
          </p:cNvSpPr>
          <p:nvPr>
            <p:ph type="pic" sz="quarter" idx="12" hasCustomPrompt="1"/>
          </p:nvPr>
        </p:nvSpPr>
        <p:spPr bwMode="gray">
          <a:xfrm>
            <a:off x="9203151" y="-824"/>
            <a:ext cx="2995201" cy="6858824"/>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07" name="Bildplatzhalter 1"/>
          <p:cNvSpPr>
            <a:spLocks noGrp="1"/>
          </p:cNvSpPr>
          <p:nvPr>
            <p:ph type="pic" sz="quarter" idx="13" hasCustomPrompt="1"/>
          </p:nvPr>
        </p:nvSpPr>
        <p:spPr bwMode="gray">
          <a:xfrm>
            <a:off x="6135175" y="0"/>
            <a:ext cx="2995717"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11" name="Text"/>
          <p:cNvSpPr>
            <a:spLocks noGrp="1"/>
          </p:cNvSpPr>
          <p:nvPr>
            <p:ph type="body" sz="quarter" idx="20" hasCustomPrompt="1"/>
          </p:nvPr>
        </p:nvSpPr>
        <p:spPr>
          <a:xfrm>
            <a:off x="395289" y="1512000"/>
            <a:ext cx="5508000" cy="2949301"/>
          </a:xfrm>
        </p:spPr>
        <p:txBody>
          <a:bodyPr/>
          <a:lstStyle>
            <a:lvl1pPr>
              <a:defRPr/>
            </a:lvl1pPr>
          </a:lstStyle>
          <a:p>
            <a:pPr lvl="0"/>
            <a:r>
              <a:rPr lang="de-DE" noProof="0" dirty="0" smtClean="0"/>
              <a:t>Inhalt oder Text in </a:t>
            </a:r>
            <a:r>
              <a:rPr lang="de-DE" noProof="0" dirty="0" err="1" smtClean="0"/>
              <a:t>Corpo</a:t>
            </a:r>
            <a:r>
              <a:rPr lang="de-DE" noProof="0" dirty="0" smtClean="0"/>
              <a:t> S Text Light 20 </a:t>
            </a:r>
            <a:r>
              <a:rPr lang="de-DE" noProof="0" dirty="0" err="1" smtClean="0"/>
              <a:t>pt</a:t>
            </a:r>
            <a:r>
              <a:rPr lang="de-DE" noProof="0" dirty="0" smtClean="0"/>
              <a:t>. einfügen // für Aufzählungen: Start // Absatz // Listenebene erhöhen</a:t>
            </a:r>
          </a:p>
          <a:p>
            <a:pPr lvl="1"/>
            <a:r>
              <a:rPr lang="de-DE" noProof="0" dirty="0" smtClean="0"/>
              <a:t>Zweite Ebene</a:t>
            </a:r>
          </a:p>
          <a:p>
            <a:pPr lvl="2"/>
            <a:r>
              <a:rPr lang="de-DE" noProof="0" dirty="0" smtClean="0"/>
              <a:t>Dritte Ebene</a:t>
            </a:r>
          </a:p>
          <a:p>
            <a:pPr lvl="3"/>
            <a:r>
              <a:rPr lang="de-DE" noProof="0" dirty="0" smtClean="0"/>
              <a:t>Vierte Ebene</a:t>
            </a:r>
          </a:p>
          <a:p>
            <a:pPr lvl="4"/>
            <a:r>
              <a:rPr lang="de-DE" noProof="0" dirty="0" smtClean="0"/>
              <a:t>Fünfte Ebene</a:t>
            </a:r>
            <a:endParaRPr lang="de-DE" noProof="0" dirty="0"/>
          </a:p>
        </p:txBody>
      </p:sp>
      <p:sp>
        <p:nvSpPr>
          <p:cNvPr id="51" name="Kapitelüberschrift"/>
          <p:cNvSpPr>
            <a:spLocks noGrp="1"/>
          </p:cNvSpPr>
          <p:nvPr>
            <p:ph type="body" sz="quarter" idx="21" hasCustomPrompt="1"/>
          </p:nvPr>
        </p:nvSpPr>
        <p:spPr>
          <a:xfrm>
            <a:off x="395287" y="122628"/>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
        <p:nvSpPr>
          <p:cNvPr id="110" name="Folientitel"/>
          <p:cNvSpPr>
            <a:spLocks noGrp="1"/>
          </p:cNvSpPr>
          <p:nvPr>
            <p:ph type="title" hasCustomPrompt="1"/>
          </p:nvPr>
        </p:nvSpPr>
        <p:spPr>
          <a:xfrm>
            <a:off x="395290" y="368300"/>
            <a:ext cx="5508000" cy="1008360"/>
          </a:xfrm>
        </p:spPr>
        <p:txBody>
          <a:bodyPr/>
          <a:lstStyle>
            <a:lvl1pPr>
              <a:defRPr sz="3600"/>
            </a:lvl1pPr>
          </a:lstStyle>
          <a:p>
            <a:r>
              <a:rPr lang="de-DE" noProof="0" dirty="0" smtClean="0"/>
              <a:t>Headline zweizeilig in </a:t>
            </a:r>
            <a:r>
              <a:rPr lang="de-DE" noProof="0" dirty="0" err="1" smtClean="0"/>
              <a:t>Corpo</a:t>
            </a:r>
            <a:r>
              <a:rPr lang="de-DE" noProof="0" dirty="0" smtClean="0"/>
              <a:t> A Title Condensed 36 </a:t>
            </a:r>
            <a:r>
              <a:rPr lang="de-DE" noProof="0" dirty="0" err="1" smtClean="0"/>
              <a:t>pt</a:t>
            </a:r>
            <a:r>
              <a:rPr lang="de-DE" noProof="0" dirty="0" smtClean="0"/>
              <a:t>.</a:t>
            </a:r>
            <a:endParaRPr lang="de-DE" noProof="0" dirty="0"/>
          </a:p>
        </p:txBody>
      </p:sp>
    </p:spTree>
    <p:extLst>
      <p:ext uri="{BB962C8B-B14F-4D97-AF65-F5344CB8AC3E}">
        <p14:creationId xmlns:p14="http://schemas.microsoft.com/office/powerpoint/2010/main" val="340025947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MultiPictures // 3">
    <p:spTree>
      <p:nvGrpSpPr>
        <p:cNvPr id="1" name=""/>
        <p:cNvGrpSpPr/>
        <p:nvPr/>
      </p:nvGrpSpPr>
      <p:grpSpPr>
        <a:xfrm>
          <a:off x="0" y="0"/>
          <a:ext cx="0" cy="0"/>
          <a:chOff x="0" y="0"/>
          <a:chExt cx="0" cy="0"/>
        </a:xfrm>
      </p:grpSpPr>
      <p:grpSp>
        <p:nvGrpSpPr>
          <p:cNvPr id="50" name="Raster" hidden="1"/>
          <p:cNvGrpSpPr/>
          <p:nvPr userDrawn="1"/>
        </p:nvGrpSpPr>
        <p:grpSpPr>
          <a:xfrm>
            <a:off x="-853" y="1"/>
            <a:ext cx="12192855" cy="6858000"/>
            <a:chOff x="-855" y="0"/>
            <a:chExt cx="12199205" cy="6858000"/>
          </a:xfrm>
        </p:grpSpPr>
        <p:sp>
          <p:nvSpPr>
            <p:cNvPr id="51" name="Komplett"/>
            <p:cNvSpPr/>
            <p:nvPr userDrawn="1"/>
          </p:nvSpPr>
          <p:spPr>
            <a:xfrm>
              <a:off x="0" y="822"/>
              <a:ext cx="12198350" cy="6857177"/>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52" name="Abstand Horizontal" hidden="1"/>
            <p:cNvGrpSpPr/>
            <p:nvPr userDrawn="1"/>
          </p:nvGrpSpPr>
          <p:grpSpPr>
            <a:xfrm>
              <a:off x="2995458" y="0"/>
              <a:ext cx="6207434" cy="6858000"/>
              <a:chOff x="2995458" y="0"/>
              <a:chExt cx="6207434" cy="6858000"/>
            </a:xfrm>
          </p:grpSpPr>
          <p:sp>
            <p:nvSpPr>
              <p:cNvPr id="105" name="Abstand Links"/>
              <p:cNvSpPr/>
              <p:nvPr userDrawn="1"/>
            </p:nvSpPr>
            <p:spPr>
              <a:xfrm>
                <a:off x="2995458"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6" name="Abstand Mitte"/>
              <p:cNvSpPr/>
              <p:nvPr userDrawn="1"/>
            </p:nvSpPr>
            <p:spPr>
              <a:xfrm>
                <a:off x="6063175"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7" name="Abstand Rechts"/>
              <p:cNvSpPr/>
              <p:nvPr userDrawn="1"/>
            </p:nvSpPr>
            <p:spPr>
              <a:xfrm>
                <a:off x="9130892"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3" name="Abstand Vertikal" hidden="1"/>
            <p:cNvGrpSpPr/>
            <p:nvPr userDrawn="1"/>
          </p:nvGrpSpPr>
          <p:grpSpPr>
            <a:xfrm>
              <a:off x="0" y="1083600"/>
              <a:ext cx="12198350" cy="4690800"/>
              <a:chOff x="0" y="1083600"/>
              <a:chExt cx="12198350" cy="4690800"/>
            </a:xfrm>
          </p:grpSpPr>
          <p:sp>
            <p:nvSpPr>
              <p:cNvPr id="101" name="Abstand Oben"/>
              <p:cNvSpPr/>
              <p:nvPr userDrawn="1"/>
            </p:nvSpPr>
            <p:spPr>
              <a:xfrm>
                <a:off x="855" y="22383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2" name="Abstand Unten"/>
              <p:cNvSpPr/>
              <p:nvPr userDrawn="1"/>
            </p:nvSpPr>
            <p:spPr>
              <a:xfrm>
                <a:off x="0" y="45477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3" name="Abstand Oben // Mitte"/>
              <p:cNvSpPr/>
              <p:nvPr userDrawn="1"/>
            </p:nvSpPr>
            <p:spPr>
              <a:xfrm>
                <a:off x="0" y="10836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4" name="Abstand Unten // Mitte"/>
              <p:cNvSpPr/>
              <p:nvPr userDrawn="1"/>
            </p:nvSpPr>
            <p:spPr>
              <a:xfrm>
                <a:off x="0" y="57024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4" name="Horizontal" hidden="1"/>
            <p:cNvGrpSpPr/>
            <p:nvPr userDrawn="1"/>
          </p:nvGrpSpPr>
          <p:grpSpPr>
            <a:xfrm>
              <a:off x="0" y="0"/>
              <a:ext cx="12198350" cy="6858000"/>
              <a:chOff x="0" y="0"/>
              <a:chExt cx="12198350" cy="6858000"/>
            </a:xfrm>
          </p:grpSpPr>
          <p:sp>
            <p:nvSpPr>
              <p:cNvPr id="95" name="Links"/>
              <p:cNvSpPr/>
              <p:nvPr userDrawn="1"/>
            </p:nvSpPr>
            <p:spPr>
              <a:xfrm>
                <a:off x="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6" name="Rechts"/>
              <p:cNvSpPr/>
              <p:nvPr userDrawn="1"/>
            </p:nvSpPr>
            <p:spPr>
              <a:xfrm>
                <a:off x="613595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7" name="Links // Links"/>
              <p:cNvSpPr/>
              <p:nvPr userDrawn="1"/>
            </p:nvSpPr>
            <p:spPr>
              <a:xfrm>
                <a:off x="0"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8" name="Links // Rechts"/>
              <p:cNvSpPr/>
              <p:nvPr userDrawn="1"/>
            </p:nvSpPr>
            <p:spPr>
              <a:xfrm>
                <a:off x="3067717"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9" name="Rechts // Links"/>
              <p:cNvSpPr/>
              <p:nvPr userDrawn="1"/>
            </p:nvSpPr>
            <p:spPr>
              <a:xfrm>
                <a:off x="6135434"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0" name="Rechts // Rechts"/>
              <p:cNvSpPr/>
              <p:nvPr userDrawn="1"/>
            </p:nvSpPr>
            <p:spPr>
              <a:xfrm>
                <a:off x="9203150"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5" name="Vertikal" hidden="1"/>
            <p:cNvGrpSpPr/>
            <p:nvPr userDrawn="1"/>
          </p:nvGrpSpPr>
          <p:grpSpPr>
            <a:xfrm>
              <a:off x="-855" y="0"/>
              <a:ext cx="12199205" cy="6858000"/>
              <a:chOff x="-855" y="0"/>
              <a:chExt cx="12199205" cy="6858000"/>
            </a:xfrm>
          </p:grpSpPr>
          <p:sp>
            <p:nvSpPr>
              <p:cNvPr id="56" name="Oben"/>
              <p:cNvSpPr/>
              <p:nvPr userDrawn="1"/>
            </p:nvSpPr>
            <p:spPr>
              <a:xfrm>
                <a:off x="0" y="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2" name="Mitte"/>
              <p:cNvSpPr/>
              <p:nvPr userDrawn="1"/>
            </p:nvSpPr>
            <p:spPr>
              <a:xfrm>
                <a:off x="0" y="23094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4" name="Unten"/>
              <p:cNvSpPr/>
              <p:nvPr userDrawn="1"/>
            </p:nvSpPr>
            <p:spPr>
              <a:xfrm>
                <a:off x="0" y="46188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6" name="Oben // Oben"/>
              <p:cNvSpPr/>
              <p:nvPr userDrawn="1"/>
            </p:nvSpPr>
            <p:spPr>
              <a:xfrm>
                <a:off x="0" y="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2" name="Oben // Unten"/>
              <p:cNvSpPr/>
              <p:nvPr userDrawn="1"/>
            </p:nvSpPr>
            <p:spPr>
              <a:xfrm>
                <a:off x="0" y="11556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3" name="Unten // Oben"/>
              <p:cNvSpPr/>
              <p:nvPr userDrawn="1"/>
            </p:nvSpPr>
            <p:spPr>
              <a:xfrm>
                <a:off x="-855" y="46188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4" name="Unten // Unten"/>
              <p:cNvSpPr/>
              <p:nvPr userDrawn="1"/>
            </p:nvSpPr>
            <p:spPr>
              <a:xfrm>
                <a:off x="0" y="57744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sp>
        <p:nvSpPr>
          <p:cNvPr id="38"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39"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3"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2" name="Bildplatzhalter 6"/>
          <p:cNvSpPr>
            <a:spLocks noGrp="1"/>
          </p:cNvSpPr>
          <p:nvPr>
            <p:ph type="pic" sz="quarter" idx="13" hasCustomPrompt="1"/>
          </p:nvPr>
        </p:nvSpPr>
        <p:spPr bwMode="gray">
          <a:xfrm>
            <a:off x="6135175" y="5774400"/>
            <a:ext cx="2995717"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23" name="Bildplatzhalter 5"/>
          <p:cNvSpPr>
            <a:spLocks noGrp="1"/>
          </p:cNvSpPr>
          <p:nvPr>
            <p:ph type="pic" sz="quarter" idx="14" hasCustomPrompt="1"/>
          </p:nvPr>
        </p:nvSpPr>
        <p:spPr bwMode="gray">
          <a:xfrm>
            <a:off x="6135175" y="2309400"/>
            <a:ext cx="2995717" cy="3393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19" name="Bildplatzhalter 4"/>
          <p:cNvSpPr>
            <a:spLocks noGrp="1"/>
          </p:cNvSpPr>
          <p:nvPr>
            <p:ph type="pic" sz="quarter" idx="10" hasCustomPrompt="1"/>
          </p:nvPr>
        </p:nvSpPr>
        <p:spPr bwMode="gray">
          <a:xfrm>
            <a:off x="0" y="2310301"/>
            <a:ext cx="6062400" cy="45477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1" name="Bildplatzhalter 3"/>
          <p:cNvSpPr>
            <a:spLocks noGrp="1"/>
          </p:cNvSpPr>
          <p:nvPr>
            <p:ph type="pic" sz="quarter" idx="12" hasCustomPrompt="1"/>
          </p:nvPr>
        </p:nvSpPr>
        <p:spPr bwMode="gray">
          <a:xfrm>
            <a:off x="9203151" y="0"/>
            <a:ext cx="2995201" cy="6858001"/>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4" name="Bildplatzhalter 2"/>
          <p:cNvSpPr>
            <a:spLocks noGrp="1"/>
          </p:cNvSpPr>
          <p:nvPr>
            <p:ph type="pic" sz="quarter" idx="15" hasCustomPrompt="1"/>
          </p:nvPr>
        </p:nvSpPr>
        <p:spPr bwMode="gray">
          <a:xfrm>
            <a:off x="6135175" y="0"/>
            <a:ext cx="2995717"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0" name="Bildplatzhalter 1"/>
          <p:cNvSpPr>
            <a:spLocks noGrp="1"/>
          </p:cNvSpPr>
          <p:nvPr>
            <p:ph type="pic" sz="quarter" idx="11" hasCustomPrompt="1"/>
          </p:nvPr>
        </p:nvSpPr>
        <p:spPr bwMode="gray">
          <a:xfrm>
            <a:off x="0" y="0"/>
            <a:ext cx="6062400"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7" name="Folientitel"/>
          <p:cNvSpPr>
            <a:spLocks noGrp="1"/>
          </p:cNvSpPr>
          <p:nvPr>
            <p:ph type="title" hasCustomPrompt="1"/>
          </p:nvPr>
        </p:nvSpPr>
        <p:spPr bwMode="auto">
          <a:xfrm>
            <a:off x="395289" y="368300"/>
            <a:ext cx="11397600" cy="1016000"/>
          </a:xfrm>
          <a:noFill/>
        </p:spPr>
        <p:txBody>
          <a:bodyPr/>
          <a:lstStyle>
            <a:lvl1pPr>
              <a:defRPr sz="3000">
                <a:solidFill>
                  <a:schemeClr val="bg1"/>
                </a:solidFill>
              </a:defRPr>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Tree>
    <p:extLst>
      <p:ext uri="{BB962C8B-B14F-4D97-AF65-F5344CB8AC3E}">
        <p14:creationId xmlns:p14="http://schemas.microsoft.com/office/powerpoint/2010/main" val="29815833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MultiPictures // 4">
    <p:spTree>
      <p:nvGrpSpPr>
        <p:cNvPr id="1" name=""/>
        <p:cNvGrpSpPr/>
        <p:nvPr/>
      </p:nvGrpSpPr>
      <p:grpSpPr>
        <a:xfrm>
          <a:off x="0" y="0"/>
          <a:ext cx="0" cy="0"/>
          <a:chOff x="0" y="0"/>
          <a:chExt cx="0" cy="0"/>
        </a:xfrm>
      </p:grpSpPr>
      <p:grpSp>
        <p:nvGrpSpPr>
          <p:cNvPr id="51" name="Raster" hidden="1"/>
          <p:cNvGrpSpPr/>
          <p:nvPr userDrawn="1"/>
        </p:nvGrpSpPr>
        <p:grpSpPr>
          <a:xfrm>
            <a:off x="-853" y="1"/>
            <a:ext cx="12192855" cy="6858000"/>
            <a:chOff x="-855" y="0"/>
            <a:chExt cx="12199205" cy="6858000"/>
          </a:xfrm>
        </p:grpSpPr>
        <p:sp>
          <p:nvSpPr>
            <p:cNvPr id="52" name="Komplett"/>
            <p:cNvSpPr/>
            <p:nvPr userDrawn="1"/>
          </p:nvSpPr>
          <p:spPr>
            <a:xfrm>
              <a:off x="0" y="822"/>
              <a:ext cx="12198350" cy="6857177"/>
            </a:xfrm>
            <a:prstGeom prst="rect">
              <a:avLst/>
            </a:prstGeom>
            <a:solidFill>
              <a:schemeClr val="accent1"/>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nvGrpSpPr>
            <p:cNvPr id="53" name="Abstand Horizontal" hidden="1"/>
            <p:cNvGrpSpPr/>
            <p:nvPr userDrawn="1"/>
          </p:nvGrpSpPr>
          <p:grpSpPr>
            <a:xfrm>
              <a:off x="2995458" y="0"/>
              <a:ext cx="6207434" cy="6858000"/>
              <a:chOff x="2995458" y="0"/>
              <a:chExt cx="6207434" cy="6858000"/>
            </a:xfrm>
          </p:grpSpPr>
          <p:sp>
            <p:nvSpPr>
              <p:cNvPr id="105" name="Abstand Links"/>
              <p:cNvSpPr/>
              <p:nvPr userDrawn="1"/>
            </p:nvSpPr>
            <p:spPr>
              <a:xfrm>
                <a:off x="2995458"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6" name="Abstand Mitte"/>
              <p:cNvSpPr/>
              <p:nvPr userDrawn="1"/>
            </p:nvSpPr>
            <p:spPr>
              <a:xfrm>
                <a:off x="6063175" y="823"/>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7" name="Abstand Rechts"/>
              <p:cNvSpPr/>
              <p:nvPr userDrawn="1"/>
            </p:nvSpPr>
            <p:spPr>
              <a:xfrm>
                <a:off x="9130892" y="0"/>
                <a:ext cx="72000" cy="6857177"/>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4" name="Abstand Vertikal" hidden="1"/>
            <p:cNvGrpSpPr/>
            <p:nvPr userDrawn="1"/>
          </p:nvGrpSpPr>
          <p:grpSpPr>
            <a:xfrm>
              <a:off x="0" y="1083600"/>
              <a:ext cx="12198350" cy="4690800"/>
              <a:chOff x="0" y="1083600"/>
              <a:chExt cx="12198350" cy="4690800"/>
            </a:xfrm>
          </p:grpSpPr>
          <p:sp>
            <p:nvSpPr>
              <p:cNvPr id="101" name="Abstand Oben"/>
              <p:cNvSpPr/>
              <p:nvPr userDrawn="1"/>
            </p:nvSpPr>
            <p:spPr>
              <a:xfrm>
                <a:off x="855" y="22383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2" name="Abstand Unten"/>
              <p:cNvSpPr/>
              <p:nvPr userDrawn="1"/>
            </p:nvSpPr>
            <p:spPr>
              <a:xfrm>
                <a:off x="0" y="45477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3" name="Abstand Oben // Mitte"/>
              <p:cNvSpPr/>
              <p:nvPr userDrawn="1"/>
            </p:nvSpPr>
            <p:spPr>
              <a:xfrm>
                <a:off x="0" y="10836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4" name="Abstand Unten // Mitte"/>
              <p:cNvSpPr/>
              <p:nvPr userDrawn="1"/>
            </p:nvSpPr>
            <p:spPr>
              <a:xfrm>
                <a:off x="0" y="5702400"/>
                <a:ext cx="12197495" cy="72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5" name="Horizontal" hidden="1"/>
            <p:cNvGrpSpPr/>
            <p:nvPr userDrawn="1"/>
          </p:nvGrpSpPr>
          <p:grpSpPr>
            <a:xfrm>
              <a:off x="0" y="0"/>
              <a:ext cx="12198350" cy="6858000"/>
              <a:chOff x="0" y="0"/>
              <a:chExt cx="12198350" cy="6858000"/>
            </a:xfrm>
          </p:grpSpPr>
          <p:sp>
            <p:nvSpPr>
              <p:cNvPr id="95" name="Links"/>
              <p:cNvSpPr/>
              <p:nvPr userDrawn="1"/>
            </p:nvSpPr>
            <p:spPr>
              <a:xfrm>
                <a:off x="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6" name="Rechts"/>
              <p:cNvSpPr/>
              <p:nvPr userDrawn="1"/>
            </p:nvSpPr>
            <p:spPr>
              <a:xfrm>
                <a:off x="6135950" y="823"/>
                <a:ext cx="6062400" cy="6857177"/>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7" name="Links // Links"/>
              <p:cNvSpPr/>
              <p:nvPr userDrawn="1"/>
            </p:nvSpPr>
            <p:spPr>
              <a:xfrm>
                <a:off x="0"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8" name="Links // Rechts"/>
              <p:cNvSpPr/>
              <p:nvPr userDrawn="1"/>
            </p:nvSpPr>
            <p:spPr>
              <a:xfrm>
                <a:off x="3067717" y="0"/>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9" name="Rechts // Links"/>
              <p:cNvSpPr/>
              <p:nvPr userDrawn="1"/>
            </p:nvSpPr>
            <p:spPr>
              <a:xfrm>
                <a:off x="6135434"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100" name="Rechts // Rechts"/>
              <p:cNvSpPr/>
              <p:nvPr userDrawn="1"/>
            </p:nvSpPr>
            <p:spPr>
              <a:xfrm>
                <a:off x="9203150" y="823"/>
                <a:ext cx="2995200" cy="6857177"/>
              </a:xfrm>
              <a:prstGeom prst="rect">
                <a:avLst/>
              </a:prstGeom>
              <a:solidFill>
                <a:schemeClr val="accent3"/>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nvGrpSpPr>
            <p:cNvPr id="56" name="Vertikal" hidden="1"/>
            <p:cNvGrpSpPr/>
            <p:nvPr userDrawn="1"/>
          </p:nvGrpSpPr>
          <p:grpSpPr>
            <a:xfrm>
              <a:off x="-855" y="0"/>
              <a:ext cx="12199205" cy="6858000"/>
              <a:chOff x="-855" y="0"/>
              <a:chExt cx="12199205" cy="6858000"/>
            </a:xfrm>
          </p:grpSpPr>
          <p:sp>
            <p:nvSpPr>
              <p:cNvPr id="62" name="Oben"/>
              <p:cNvSpPr/>
              <p:nvPr userDrawn="1"/>
            </p:nvSpPr>
            <p:spPr>
              <a:xfrm>
                <a:off x="0" y="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4" name="Mitte"/>
              <p:cNvSpPr/>
              <p:nvPr userDrawn="1"/>
            </p:nvSpPr>
            <p:spPr>
              <a:xfrm>
                <a:off x="0" y="23094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6" name="Unten"/>
              <p:cNvSpPr/>
              <p:nvPr userDrawn="1"/>
            </p:nvSpPr>
            <p:spPr>
              <a:xfrm>
                <a:off x="0" y="4618800"/>
                <a:ext cx="12198350" cy="22392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7" name="Oben // Oben"/>
              <p:cNvSpPr/>
              <p:nvPr userDrawn="1"/>
            </p:nvSpPr>
            <p:spPr>
              <a:xfrm>
                <a:off x="0" y="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68" name="Oben // Unten"/>
              <p:cNvSpPr/>
              <p:nvPr userDrawn="1"/>
            </p:nvSpPr>
            <p:spPr>
              <a:xfrm>
                <a:off x="0" y="11556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3" name="Unten // Oben"/>
              <p:cNvSpPr/>
              <p:nvPr userDrawn="1"/>
            </p:nvSpPr>
            <p:spPr>
              <a:xfrm>
                <a:off x="-855" y="46188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sp>
            <p:nvSpPr>
              <p:cNvPr id="94" name="Unten // Unten"/>
              <p:cNvSpPr/>
              <p:nvPr userDrawn="1"/>
            </p:nvSpPr>
            <p:spPr>
              <a:xfrm>
                <a:off x="0" y="5774400"/>
                <a:ext cx="12198350" cy="1083600"/>
              </a:xfrm>
              <a:prstGeom prst="rect">
                <a:avLst/>
              </a:prstGeom>
              <a:solidFill>
                <a:schemeClr val="accent2"/>
              </a:solidFill>
              <a:ln w="0">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nchorCtr="0"/>
              <a:lstStyle/>
              <a:p>
                <a:pPr algn="l">
                  <a:lnSpc>
                    <a:spcPct val="108000"/>
                  </a:lnSpc>
                  <a:spcAft>
                    <a:spcPts val="1008"/>
                  </a:spcAft>
                </a:pPr>
                <a:endParaRPr lang="de-DE" sz="2000" dirty="0"/>
              </a:p>
            </p:txBody>
          </p:sp>
        </p:grpSp>
      </p:grpSp>
      <p:sp>
        <p:nvSpPr>
          <p:cNvPr id="39" name="Platzhalter für sonstige Stempel"/>
          <p:cNvSpPr>
            <a:spLocks noGrp="1"/>
          </p:cNvSpPr>
          <p:nvPr>
            <p:ph type="body" sz="quarter" idx="18"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0" name="Platzhalter für Stempel Vertraulichkeit"/>
          <p:cNvSpPr>
            <a:spLocks noGrp="1"/>
          </p:cNvSpPr>
          <p:nvPr>
            <p:ph type="body" sz="quarter" idx="19"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4" name="Platzhalter für Stempel Klassifizierung"/>
          <p:cNvSpPr>
            <a:spLocks noGrp="1"/>
          </p:cNvSpPr>
          <p:nvPr>
            <p:ph type="body" sz="quarter" idx="20"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26" name="Bildplatzhalter 7"/>
          <p:cNvSpPr>
            <a:spLocks noGrp="1"/>
          </p:cNvSpPr>
          <p:nvPr>
            <p:ph type="pic" sz="quarter" idx="17" hasCustomPrompt="1"/>
          </p:nvPr>
        </p:nvSpPr>
        <p:spPr bwMode="gray">
          <a:xfrm>
            <a:off x="9203151" y="4619700"/>
            <a:ext cx="2995199"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2" name="Bildplatzhalter 6"/>
          <p:cNvSpPr>
            <a:spLocks noGrp="1"/>
          </p:cNvSpPr>
          <p:nvPr>
            <p:ph type="pic" sz="quarter" idx="13" hasCustomPrompt="1"/>
          </p:nvPr>
        </p:nvSpPr>
        <p:spPr bwMode="gray">
          <a:xfrm>
            <a:off x="6135951" y="5774400"/>
            <a:ext cx="2994942"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25" name="Bildplatzhalter 5"/>
          <p:cNvSpPr>
            <a:spLocks noGrp="1"/>
          </p:cNvSpPr>
          <p:nvPr>
            <p:ph type="pic" sz="quarter" idx="16" hasCustomPrompt="1"/>
          </p:nvPr>
        </p:nvSpPr>
        <p:spPr bwMode="gray">
          <a:xfrm>
            <a:off x="9203151" y="1155600"/>
            <a:ext cx="2995199" cy="33921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3" name="Bildplatzhalter 4"/>
          <p:cNvSpPr>
            <a:spLocks noGrp="1"/>
          </p:cNvSpPr>
          <p:nvPr>
            <p:ph type="pic" sz="quarter" idx="14" hasCustomPrompt="1"/>
          </p:nvPr>
        </p:nvSpPr>
        <p:spPr bwMode="gray">
          <a:xfrm>
            <a:off x="6135951" y="2309400"/>
            <a:ext cx="2994942" cy="33930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1" name="Bildplatzhalter 3"/>
          <p:cNvSpPr>
            <a:spLocks noGrp="1"/>
          </p:cNvSpPr>
          <p:nvPr>
            <p:ph type="pic" sz="quarter" idx="12" hasCustomPrompt="1"/>
          </p:nvPr>
        </p:nvSpPr>
        <p:spPr bwMode="gray">
          <a:xfrm>
            <a:off x="9203151" y="0"/>
            <a:ext cx="2995201" cy="10836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Bild einfügen</a:t>
            </a:r>
          </a:p>
        </p:txBody>
      </p:sp>
      <p:sp>
        <p:nvSpPr>
          <p:cNvPr id="124" name="Bildplatzhalter 2"/>
          <p:cNvSpPr>
            <a:spLocks noGrp="1"/>
          </p:cNvSpPr>
          <p:nvPr>
            <p:ph type="pic" sz="quarter" idx="15" hasCustomPrompt="1"/>
          </p:nvPr>
        </p:nvSpPr>
        <p:spPr bwMode="gray">
          <a:xfrm>
            <a:off x="6135951" y="0"/>
            <a:ext cx="2994684" cy="2238300"/>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120" name="Bildplatzhalter 1"/>
          <p:cNvSpPr>
            <a:spLocks noGrp="1"/>
          </p:cNvSpPr>
          <p:nvPr>
            <p:ph type="pic" sz="quarter" idx="10" hasCustomPrompt="1"/>
          </p:nvPr>
        </p:nvSpPr>
        <p:spPr bwMode="gray">
          <a:xfrm>
            <a:off x="0" y="-1"/>
            <a:ext cx="6062400" cy="6858001"/>
          </a:xfrm>
          <a:solidFill>
            <a:srgbClr val="9F0002"/>
          </a:solidFill>
        </p:spPr>
        <p:txBody>
          <a:bodyPr/>
          <a:lstStyle>
            <a:lvl1pPr algn="ctr">
              <a:lnSpc>
                <a:spcPct val="100000"/>
              </a:lnSpc>
              <a:spcAft>
                <a:spcPts val="0"/>
              </a:spcAft>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38" name="Folientitel"/>
          <p:cNvSpPr>
            <a:spLocks noGrp="1"/>
          </p:cNvSpPr>
          <p:nvPr>
            <p:ph type="title" hasCustomPrompt="1"/>
          </p:nvPr>
        </p:nvSpPr>
        <p:spPr bwMode="auto">
          <a:xfrm>
            <a:off x="395289" y="368300"/>
            <a:ext cx="11397600" cy="1016000"/>
          </a:xfrm>
          <a:noFill/>
        </p:spPr>
        <p:txBody>
          <a:bodyPr/>
          <a:lstStyle>
            <a:lvl1pPr>
              <a:defRPr sz="3600">
                <a:solidFill>
                  <a:schemeClr val="bg1"/>
                </a:solidFill>
              </a:defRPr>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Tree>
    <p:extLst>
      <p:ext uri="{BB962C8B-B14F-4D97-AF65-F5344CB8AC3E}">
        <p14:creationId xmlns:p14="http://schemas.microsoft.com/office/powerpoint/2010/main" val="37199394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Vollbild">
    <p:spTree>
      <p:nvGrpSpPr>
        <p:cNvPr id="1" name=""/>
        <p:cNvGrpSpPr/>
        <p:nvPr/>
      </p:nvGrpSpPr>
      <p:grpSpPr>
        <a:xfrm>
          <a:off x="0" y="0"/>
          <a:ext cx="0" cy="0"/>
          <a:chOff x="0" y="0"/>
          <a:chExt cx="0" cy="0"/>
        </a:xfrm>
      </p:grpSpPr>
      <p:sp>
        <p:nvSpPr>
          <p:cNvPr id="42" name="Bildplatzhalter"/>
          <p:cNvSpPr>
            <a:spLocks noGrp="1"/>
          </p:cNvSpPr>
          <p:nvPr>
            <p:ph type="pic" sz="quarter" idx="10" hasCustomPrompt="1"/>
          </p:nvPr>
        </p:nvSpPr>
        <p:spPr bwMode="gray">
          <a:xfrm>
            <a:off x="1" y="1"/>
            <a:ext cx="12193200" cy="6858000"/>
          </a:xfrm>
          <a:solidFill>
            <a:srgbClr val="9F0002"/>
          </a:solidFill>
        </p:spPr>
        <p:txBody>
          <a:bodyPr/>
          <a:lstStyle>
            <a:lvl1pPr algn="ctr">
              <a:lnSpc>
                <a:spcPct val="100000"/>
              </a:lnSpc>
              <a:spcAft>
                <a:spcPts val="0"/>
              </a:spcAft>
              <a:defRPr>
                <a:solidFill>
                  <a:schemeClr val="tx1"/>
                </a:solidFill>
              </a:defRPr>
            </a:lvl1pPr>
          </a:lstStyle>
          <a:p>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
            </a:r>
            <a:br>
              <a:rPr lang="de-DE" noProof="0" dirty="0"/>
            </a:br>
            <a:r>
              <a:rPr lang="de-DE" noProof="0" dirty="0"/>
              <a:t>Bild einfügen</a:t>
            </a:r>
          </a:p>
        </p:txBody>
      </p:sp>
      <p:sp>
        <p:nvSpPr>
          <p:cNvPr id="7" name="Platzhalter für sonstige Stempel"/>
          <p:cNvSpPr>
            <a:spLocks noGrp="1"/>
          </p:cNvSpPr>
          <p:nvPr>
            <p:ph type="body" sz="quarter" idx="17" hasCustomPrompt="1"/>
          </p:nvPr>
        </p:nvSpPr>
        <p:spPr>
          <a:xfrm>
            <a:off x="6966059" y="2381"/>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8" name="Platzhalter für Stempel Vertraulichkeit"/>
          <p:cNvSpPr>
            <a:spLocks noGrp="1"/>
          </p:cNvSpPr>
          <p:nvPr>
            <p:ph type="body" sz="quarter" idx="18" hasCustomPrompt="1"/>
          </p:nvPr>
        </p:nvSpPr>
        <p:spPr>
          <a:xfrm>
            <a:off x="7977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9" name="Platzhalter für Stempel Klassifizierung"/>
          <p:cNvSpPr>
            <a:spLocks noGrp="1"/>
          </p:cNvSpPr>
          <p:nvPr>
            <p:ph type="body" sz="quarter" idx="19" hasCustomPrompt="1"/>
          </p:nvPr>
        </p:nvSpPr>
        <p:spPr>
          <a:xfrm>
            <a:off x="9921659" y="2381"/>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43" name="Folientitel"/>
          <p:cNvSpPr>
            <a:spLocks noGrp="1"/>
          </p:cNvSpPr>
          <p:nvPr>
            <p:ph type="title" hasCustomPrompt="1"/>
          </p:nvPr>
        </p:nvSpPr>
        <p:spPr bwMode="auto">
          <a:xfrm>
            <a:off x="395289" y="368300"/>
            <a:ext cx="11397600" cy="1016000"/>
          </a:xfrm>
          <a:noFill/>
        </p:spPr>
        <p:txBody>
          <a:bodyPr/>
          <a:lstStyle>
            <a:lvl1pPr>
              <a:defRPr sz="3600">
                <a:solidFill>
                  <a:schemeClr val="bg1"/>
                </a:solidFill>
              </a:defRPr>
            </a:lvl1pPr>
          </a:lstStyle>
          <a:p>
            <a:r>
              <a:rPr lang="de-DE" noProof="0" dirty="0" smtClean="0"/>
              <a:t>Headline zweizeilig in </a:t>
            </a:r>
            <a:r>
              <a:rPr lang="de-DE" noProof="0" dirty="0" err="1" smtClean="0"/>
              <a:t>Corpo</a:t>
            </a:r>
            <a:r>
              <a:rPr lang="de-DE" noProof="0" dirty="0" smtClean="0"/>
              <a:t> A Title Condensed in 36 </a:t>
            </a:r>
            <a:r>
              <a:rPr lang="de-DE" noProof="0" dirty="0" err="1" smtClean="0"/>
              <a:t>pt</a:t>
            </a:r>
            <a:r>
              <a:rPr lang="de-DE" noProof="0" dirty="0" smtClean="0"/>
              <a:t>. </a:t>
            </a:r>
            <a:br>
              <a:rPr lang="de-DE" noProof="0" dirty="0" smtClean="0"/>
            </a:br>
            <a:r>
              <a:rPr lang="de-DE" noProof="0" dirty="0" err="1" smtClean="0"/>
              <a:t>Lorem</a:t>
            </a:r>
            <a:r>
              <a:rPr lang="de-DE" noProof="0" dirty="0" smtClean="0"/>
              <a:t> </a:t>
            </a:r>
            <a:r>
              <a:rPr lang="de-DE" noProof="0" dirty="0" err="1" smtClean="0"/>
              <a:t>ipsum</a:t>
            </a:r>
            <a:r>
              <a:rPr lang="de-DE" noProof="0" dirty="0" smtClean="0"/>
              <a:t> </a:t>
            </a:r>
            <a:r>
              <a:rPr lang="de-DE" noProof="0" dirty="0" err="1" smtClean="0"/>
              <a:t>dolor</a:t>
            </a:r>
            <a:r>
              <a:rPr lang="de-DE" noProof="0" dirty="0" smtClean="0"/>
              <a:t> </a:t>
            </a:r>
            <a:r>
              <a:rPr lang="de-DE" noProof="0" dirty="0" err="1" smtClean="0"/>
              <a:t>sit</a:t>
            </a:r>
            <a:r>
              <a:rPr lang="de-DE" noProof="0" dirty="0" smtClean="0"/>
              <a:t> </a:t>
            </a:r>
            <a:r>
              <a:rPr lang="de-DE" noProof="0" dirty="0" err="1" smtClean="0"/>
              <a:t>amet</a:t>
            </a:r>
            <a:r>
              <a:rPr lang="de-DE" noProof="0" dirty="0" smtClean="0"/>
              <a:t>.</a:t>
            </a:r>
            <a:endParaRPr lang="de-DE" noProof="0" dirty="0"/>
          </a:p>
        </p:txBody>
      </p:sp>
    </p:spTree>
    <p:extLst>
      <p:ext uri="{BB962C8B-B14F-4D97-AF65-F5344CB8AC3E}">
        <p14:creationId xmlns:p14="http://schemas.microsoft.com/office/powerpoint/2010/main" val="36075908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Headline // Inhalt">
    <p:spTree>
      <p:nvGrpSpPr>
        <p:cNvPr id="1" name=""/>
        <p:cNvGrpSpPr/>
        <p:nvPr/>
      </p:nvGrpSpPr>
      <p:grpSpPr>
        <a:xfrm>
          <a:off x="0" y="0"/>
          <a:ext cx="0" cy="0"/>
          <a:chOff x="0" y="0"/>
          <a:chExt cx="0" cy="0"/>
        </a:xfrm>
      </p:grpSpPr>
      <p:sp>
        <p:nvSpPr>
          <p:cNvPr id="10" name="Titel 1"/>
          <p:cNvSpPr>
            <a:spLocks noGrp="1"/>
          </p:cNvSpPr>
          <p:nvPr>
            <p:ph type="title" hasCustomPrompt="1"/>
          </p:nvPr>
        </p:nvSpPr>
        <p:spPr>
          <a:xfrm>
            <a:off x="395290" y="368300"/>
            <a:ext cx="11397600" cy="1008360"/>
          </a:xfrm>
        </p:spPr>
        <p:txBody>
          <a:bodyPr/>
          <a:lstStyle>
            <a:lvl1pPr>
              <a:defRPr sz="3600"/>
            </a:lvl1pPr>
          </a:lstStyle>
          <a:p>
            <a:r>
              <a:rPr lang="de-DE" noProof="0" dirty="0"/>
              <a:t>Headline zweizeilig in </a:t>
            </a:r>
            <a:r>
              <a:rPr lang="de-DE" noProof="0" dirty="0" err="1" smtClean="0"/>
              <a:t>Corpo</a:t>
            </a:r>
            <a:r>
              <a:rPr lang="de-DE" noProof="0" dirty="0" smtClean="0"/>
              <a:t> A Title Condensed </a:t>
            </a:r>
            <a:r>
              <a:rPr lang="de-DE" noProof="0" dirty="0"/>
              <a:t>(Überschriften) </a:t>
            </a:r>
            <a:r>
              <a:rPr lang="de-DE" noProof="0" dirty="0" smtClean="0"/>
              <a:t>36 </a:t>
            </a:r>
            <a:r>
              <a:rPr lang="de-DE" noProof="0" dirty="0"/>
              <a:t>pt. </a:t>
            </a:r>
            <a:br>
              <a:rPr lang="de-DE" noProof="0" dirty="0"/>
            </a:br>
            <a:r>
              <a:rPr lang="de-DE" noProof="0" dirty="0"/>
              <a:t>Lorem ipsum dolor sit amet.</a:t>
            </a:r>
          </a:p>
        </p:txBody>
      </p:sp>
      <p:sp>
        <p:nvSpPr>
          <p:cNvPr id="11" name="Textplatzhalter 7"/>
          <p:cNvSpPr>
            <a:spLocks noGrp="1"/>
          </p:cNvSpPr>
          <p:nvPr>
            <p:ph type="body" sz="quarter" idx="13" hasCustomPrompt="1"/>
          </p:nvPr>
        </p:nvSpPr>
        <p:spPr>
          <a:xfrm>
            <a:off x="395287" y="151202"/>
            <a:ext cx="5508000" cy="220274"/>
          </a:xfrm>
        </p:spPr>
        <p:txBody>
          <a:bodyPr/>
          <a:lstStyle>
            <a:lvl1pPr marL="0" indent="0">
              <a:lnSpc>
                <a:spcPct val="100000"/>
              </a:lnSpc>
              <a:spcAft>
                <a:spcPts val="0"/>
              </a:spcAft>
              <a:buFont typeface="Arial" panose="020B0604020202020204" pitchFamily="34" charset="0"/>
              <a:buNone/>
              <a:defRPr sz="1200"/>
            </a:lvl1pPr>
            <a:lvl2pPr marL="0" indent="0">
              <a:lnSpc>
                <a:spcPct val="100000"/>
              </a:lnSpc>
              <a:spcAft>
                <a:spcPts val="0"/>
              </a:spcAft>
              <a:buNone/>
              <a:defRPr sz="1200"/>
            </a:lvl2pPr>
            <a:lvl3pPr marL="0" indent="0">
              <a:lnSpc>
                <a:spcPct val="100000"/>
              </a:lnSpc>
              <a:spcAft>
                <a:spcPts val="0"/>
              </a:spcAft>
              <a:buNone/>
              <a:defRPr sz="1200"/>
            </a:lvl3pPr>
            <a:lvl4pPr marL="0" indent="0">
              <a:lnSpc>
                <a:spcPct val="100000"/>
              </a:lnSpc>
              <a:spcAft>
                <a:spcPts val="0"/>
              </a:spcAft>
              <a:buNone/>
              <a:defRPr sz="1200"/>
            </a:lvl4pPr>
            <a:lvl5pPr marL="0" indent="0">
              <a:lnSpc>
                <a:spcPct val="100000"/>
              </a:lnSpc>
              <a:spcAft>
                <a:spcPts val="0"/>
              </a:spcAft>
              <a:buNone/>
              <a:defRPr sz="1200"/>
            </a:lvl5pPr>
            <a:lvl6pPr marL="0" indent="0">
              <a:lnSpc>
                <a:spcPct val="100000"/>
              </a:lnSpc>
              <a:spcAft>
                <a:spcPts val="0"/>
              </a:spcAft>
              <a:buNone/>
              <a:defRPr sz="1200"/>
            </a:lvl6pPr>
            <a:lvl7pPr marL="0" indent="0">
              <a:lnSpc>
                <a:spcPct val="100000"/>
              </a:lnSpc>
              <a:spcAft>
                <a:spcPts val="0"/>
              </a:spcAft>
              <a:buNone/>
              <a:defRPr sz="1200"/>
            </a:lvl7pPr>
            <a:lvl8pPr marL="0" indent="0">
              <a:lnSpc>
                <a:spcPct val="100000"/>
              </a:lnSpc>
              <a:spcAft>
                <a:spcPts val="0"/>
              </a:spcAft>
              <a:buNone/>
              <a:defRPr sz="1200"/>
            </a:lvl8pPr>
            <a:lvl9pPr marL="0" indent="0">
              <a:lnSpc>
                <a:spcPct val="100000"/>
              </a:lnSpc>
              <a:spcAft>
                <a:spcPts val="0"/>
              </a:spcAft>
              <a:buNone/>
              <a:defRPr sz="1200"/>
            </a:lvl9pPr>
          </a:lstStyle>
          <a:p>
            <a:pPr lvl="0"/>
            <a:r>
              <a:rPr lang="de-DE" noProof="0" dirty="0"/>
              <a:t>Optionale Kapitelüberschrift</a:t>
            </a:r>
          </a:p>
        </p:txBody>
      </p:sp>
      <p:sp>
        <p:nvSpPr>
          <p:cNvPr id="15" name="Inhaltsplatzhalter 6"/>
          <p:cNvSpPr>
            <a:spLocks noGrp="1"/>
          </p:cNvSpPr>
          <p:nvPr>
            <p:ph sz="quarter" idx="14" hasCustomPrompt="1"/>
          </p:nvPr>
        </p:nvSpPr>
        <p:spPr>
          <a:xfrm>
            <a:off x="395289" y="1511301"/>
            <a:ext cx="11396662" cy="4914900"/>
          </a:xfrm>
        </p:spPr>
        <p:txBody>
          <a:bodyPr/>
          <a:lstStyle>
            <a:lvl1pPr>
              <a:defRPr/>
            </a:lvl1pPr>
          </a:lstStyle>
          <a:p>
            <a:pPr lvl="0"/>
            <a:r>
              <a:rPr lang="de-DE" noProof="0" dirty="0"/>
              <a:t>Inhalt oder Text in </a:t>
            </a:r>
            <a:r>
              <a:rPr lang="de-DE" noProof="0" dirty="0" err="1" smtClean="0"/>
              <a:t>Corpo</a:t>
            </a:r>
            <a:r>
              <a:rPr lang="de-DE" noProof="0" dirty="0" smtClean="0"/>
              <a:t> S Text in </a:t>
            </a:r>
            <a:r>
              <a:rPr lang="de-DE" noProof="0" dirty="0"/>
              <a:t>20 pt. einfügen // für 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14" name="Textplatzhalter 3"/>
          <p:cNvSpPr>
            <a:spLocks noGrp="1"/>
          </p:cNvSpPr>
          <p:nvPr>
            <p:ph type="body" sz="quarter" idx="17" hasCustomPrompt="1"/>
          </p:nvPr>
        </p:nvSpPr>
        <p:spPr>
          <a:xfrm>
            <a:off x="6973200" y="0"/>
            <a:ext cx="936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9" name="Textplatzhalter 3"/>
          <p:cNvSpPr>
            <a:spLocks noGrp="1"/>
          </p:cNvSpPr>
          <p:nvPr>
            <p:ph type="body" sz="quarter" idx="18" hasCustomPrompt="1"/>
          </p:nvPr>
        </p:nvSpPr>
        <p:spPr>
          <a:xfrm>
            <a:off x="7984800" y="0"/>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20" name="Textplatzhalter 3"/>
          <p:cNvSpPr>
            <a:spLocks noGrp="1"/>
          </p:cNvSpPr>
          <p:nvPr>
            <p:ph type="body" sz="quarter" idx="19" hasCustomPrompt="1"/>
          </p:nvPr>
        </p:nvSpPr>
        <p:spPr>
          <a:xfrm>
            <a:off x="9928800" y="0"/>
            <a:ext cx="1872000" cy="306000"/>
          </a:xfrm>
        </p:spPr>
        <p:txBody>
          <a:bodyPr/>
          <a:lstStyle>
            <a:lvl1pPr marL="0" indent="0">
              <a:lnSpc>
                <a:spcPct val="100000"/>
              </a:lnSpc>
              <a:spcAft>
                <a:spcPts val="0"/>
              </a:spcAft>
              <a:buFont typeface="Arial" panose="020B0604020202020204" pitchFamily="34" charset="0"/>
              <a:buNone/>
              <a:defRPr sz="1200" baseline="0">
                <a:solidFill>
                  <a:schemeClr val="bg1"/>
                </a:solidFill>
              </a:defRPr>
            </a:lvl1pPr>
            <a:lvl2pPr marL="0" indent="0">
              <a:lnSpc>
                <a:spcPct val="100000"/>
              </a:lnSpc>
              <a:spcAft>
                <a:spcPts val="0"/>
              </a:spcAft>
              <a:buNone/>
              <a:defRPr sz="1200">
                <a:solidFill>
                  <a:schemeClr val="bg1"/>
                </a:solidFill>
              </a:defRPr>
            </a:lvl2pPr>
            <a:lvl3pPr marL="0" indent="0">
              <a:lnSpc>
                <a:spcPct val="100000"/>
              </a:lnSpc>
              <a:spcAft>
                <a:spcPts val="0"/>
              </a:spcAft>
              <a:buNone/>
              <a:defRPr sz="1200">
                <a:solidFill>
                  <a:schemeClr val="bg1"/>
                </a:solidFill>
              </a:defRPr>
            </a:lvl3pPr>
            <a:lvl4pPr marL="0" indent="0">
              <a:lnSpc>
                <a:spcPct val="100000"/>
              </a:lnSpc>
              <a:spcAft>
                <a:spcPts val="0"/>
              </a:spcAft>
              <a:buNone/>
              <a:defRPr sz="1200">
                <a:solidFill>
                  <a:schemeClr val="bg1"/>
                </a:solidFill>
              </a:defRPr>
            </a:lvl4pPr>
            <a:lvl5pPr marL="0" indent="0">
              <a:lnSpc>
                <a:spcPct val="100000"/>
              </a:lnSpc>
              <a:spcAft>
                <a:spcPts val="0"/>
              </a:spcAft>
              <a:buNone/>
              <a:defRPr sz="1200">
                <a:solidFill>
                  <a:schemeClr val="bg1"/>
                </a:solidFill>
              </a:defRPr>
            </a:lvl5pPr>
            <a:lvl6pPr marL="0" indent="0">
              <a:lnSpc>
                <a:spcPct val="100000"/>
              </a:lnSpc>
              <a:spcAft>
                <a:spcPts val="0"/>
              </a:spcAft>
              <a:buNone/>
              <a:defRPr sz="1200">
                <a:solidFill>
                  <a:schemeClr val="bg1"/>
                </a:solidFill>
              </a:defRPr>
            </a:lvl6pPr>
            <a:lvl7pPr marL="0" indent="0">
              <a:lnSpc>
                <a:spcPct val="100000"/>
              </a:lnSpc>
              <a:spcAft>
                <a:spcPts val="0"/>
              </a:spcAft>
              <a:buNone/>
              <a:defRPr sz="1200">
                <a:solidFill>
                  <a:schemeClr val="bg1"/>
                </a:solidFill>
              </a:defRPr>
            </a:lvl7pPr>
            <a:lvl8pPr marL="0" indent="0">
              <a:lnSpc>
                <a:spcPct val="100000"/>
              </a:lnSpc>
              <a:spcAft>
                <a:spcPts val="0"/>
              </a:spcAft>
              <a:buNone/>
              <a:defRPr sz="1200">
                <a:solidFill>
                  <a:schemeClr val="bg1"/>
                </a:solidFill>
              </a:defRPr>
            </a:lvl8pPr>
            <a:lvl9pPr marL="0" indent="0">
              <a:lnSpc>
                <a:spcPct val="100000"/>
              </a:lnSpc>
              <a:spcAft>
                <a:spcPts val="0"/>
              </a:spcAft>
              <a:buNone/>
              <a:defRPr sz="1200">
                <a:solidFill>
                  <a:schemeClr val="bg1"/>
                </a:solidFill>
              </a:defRPr>
            </a:lvl9pPr>
          </a:lstStyle>
          <a:p>
            <a:pPr lvl="0"/>
            <a:r>
              <a:rPr lang="de-DE" noProof="0" dirty="0" smtClean="0"/>
              <a:t>                             </a:t>
            </a:r>
            <a:endParaRPr lang="de-DE" noProof="0" dirty="0"/>
          </a:p>
        </p:txBody>
      </p:sp>
      <p:sp>
        <p:nvSpPr>
          <p:cNvPr id="16" name="Foliennummernplatzhalt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17" name="Fußzeilenplatzhalter"/>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Tree>
    <p:extLst>
      <p:ext uri="{BB962C8B-B14F-4D97-AF65-F5344CB8AC3E}">
        <p14:creationId xmlns:p14="http://schemas.microsoft.com/office/powerpoint/2010/main" val="377351856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60.xml"/><Relationship Id="rId18" Type="http://schemas.openxmlformats.org/officeDocument/2006/relationships/slideLayout" Target="../slideLayouts/slideLayout65.xml"/><Relationship Id="rId26" Type="http://schemas.openxmlformats.org/officeDocument/2006/relationships/slideLayout" Target="../slideLayouts/slideLayout73.xml"/><Relationship Id="rId39" Type="http://schemas.openxmlformats.org/officeDocument/2006/relationships/slideLayout" Target="../slideLayouts/slideLayout86.xml"/><Relationship Id="rId3" Type="http://schemas.openxmlformats.org/officeDocument/2006/relationships/slideLayout" Target="../slideLayouts/slideLayout50.xml"/><Relationship Id="rId21" Type="http://schemas.openxmlformats.org/officeDocument/2006/relationships/slideLayout" Target="../slideLayouts/slideLayout68.xml"/><Relationship Id="rId34" Type="http://schemas.openxmlformats.org/officeDocument/2006/relationships/slideLayout" Target="../slideLayouts/slideLayout81.xml"/><Relationship Id="rId42" Type="http://schemas.openxmlformats.org/officeDocument/2006/relationships/slideLayout" Target="../slideLayouts/slideLayout89.xml"/><Relationship Id="rId47" Type="http://schemas.openxmlformats.org/officeDocument/2006/relationships/slideLayout" Target="../slideLayouts/slideLayout94.xml"/><Relationship Id="rId50" Type="http://schemas.openxmlformats.org/officeDocument/2006/relationships/image" Target="../media/image10.emf"/><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slideLayout" Target="../slideLayouts/slideLayout64.xml"/><Relationship Id="rId25" Type="http://schemas.openxmlformats.org/officeDocument/2006/relationships/slideLayout" Target="../slideLayouts/slideLayout72.xml"/><Relationship Id="rId33" Type="http://schemas.openxmlformats.org/officeDocument/2006/relationships/slideLayout" Target="../slideLayouts/slideLayout80.xml"/><Relationship Id="rId38" Type="http://schemas.openxmlformats.org/officeDocument/2006/relationships/slideLayout" Target="../slideLayouts/slideLayout85.xml"/><Relationship Id="rId46" Type="http://schemas.openxmlformats.org/officeDocument/2006/relationships/slideLayout" Target="../slideLayouts/slideLayout93.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20" Type="http://schemas.openxmlformats.org/officeDocument/2006/relationships/slideLayout" Target="../slideLayouts/slideLayout67.xml"/><Relationship Id="rId29" Type="http://schemas.openxmlformats.org/officeDocument/2006/relationships/slideLayout" Target="../slideLayouts/slideLayout76.xml"/><Relationship Id="rId41" Type="http://schemas.openxmlformats.org/officeDocument/2006/relationships/slideLayout" Target="../slideLayouts/slideLayout88.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24" Type="http://schemas.openxmlformats.org/officeDocument/2006/relationships/slideLayout" Target="../slideLayouts/slideLayout71.xml"/><Relationship Id="rId32" Type="http://schemas.openxmlformats.org/officeDocument/2006/relationships/slideLayout" Target="../slideLayouts/slideLayout79.xml"/><Relationship Id="rId37" Type="http://schemas.openxmlformats.org/officeDocument/2006/relationships/slideLayout" Target="../slideLayouts/slideLayout84.xml"/><Relationship Id="rId40" Type="http://schemas.openxmlformats.org/officeDocument/2006/relationships/slideLayout" Target="../slideLayouts/slideLayout87.xml"/><Relationship Id="rId45" Type="http://schemas.openxmlformats.org/officeDocument/2006/relationships/slideLayout" Target="../slideLayouts/slideLayout92.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23" Type="http://schemas.openxmlformats.org/officeDocument/2006/relationships/slideLayout" Target="../slideLayouts/slideLayout70.xml"/><Relationship Id="rId28" Type="http://schemas.openxmlformats.org/officeDocument/2006/relationships/slideLayout" Target="../slideLayouts/slideLayout75.xml"/><Relationship Id="rId36" Type="http://schemas.openxmlformats.org/officeDocument/2006/relationships/slideLayout" Target="../slideLayouts/slideLayout83.xml"/><Relationship Id="rId49" Type="http://schemas.openxmlformats.org/officeDocument/2006/relationships/theme" Target="../theme/theme2.xml"/><Relationship Id="rId10" Type="http://schemas.openxmlformats.org/officeDocument/2006/relationships/slideLayout" Target="../slideLayouts/slideLayout57.xml"/><Relationship Id="rId19" Type="http://schemas.openxmlformats.org/officeDocument/2006/relationships/slideLayout" Target="../slideLayouts/slideLayout66.xml"/><Relationship Id="rId31" Type="http://schemas.openxmlformats.org/officeDocument/2006/relationships/slideLayout" Target="../slideLayouts/slideLayout78.xml"/><Relationship Id="rId44" Type="http://schemas.openxmlformats.org/officeDocument/2006/relationships/slideLayout" Target="../slideLayouts/slideLayout91.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 Id="rId22" Type="http://schemas.openxmlformats.org/officeDocument/2006/relationships/slideLayout" Target="../slideLayouts/slideLayout69.xml"/><Relationship Id="rId27" Type="http://schemas.openxmlformats.org/officeDocument/2006/relationships/slideLayout" Target="../slideLayouts/slideLayout74.xml"/><Relationship Id="rId30" Type="http://schemas.openxmlformats.org/officeDocument/2006/relationships/slideLayout" Target="../slideLayouts/slideLayout77.xml"/><Relationship Id="rId35" Type="http://schemas.openxmlformats.org/officeDocument/2006/relationships/slideLayout" Target="../slideLayouts/slideLayout82.xml"/><Relationship Id="rId43" Type="http://schemas.openxmlformats.org/officeDocument/2006/relationships/slideLayout" Target="../slideLayouts/slideLayout90.xml"/><Relationship Id="rId48" Type="http://schemas.openxmlformats.org/officeDocument/2006/relationships/slideLayout" Target="../slideLayouts/slideLayout95.xml"/><Relationship Id="rId8"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7" name="Wortmarke Mercedes-Benz"/>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bwMode="black">
          <a:xfrm>
            <a:off x="396000" y="6613200"/>
            <a:ext cx="1188000" cy="148997"/>
          </a:xfrm>
          <a:prstGeom prst="rect">
            <a:avLst/>
          </a:prstGeom>
        </p:spPr>
      </p:pic>
      <p:sp>
        <p:nvSpPr>
          <p:cNvPr id="60" name="Foliennumm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59" name="Platzhalter für Fußzeile"/>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8" name="Platzhalter für sonstige Stempel"/>
          <p:cNvSpPr txBox="1">
            <a:spLocks/>
          </p:cNvSpPr>
          <p:nvPr userDrawn="1"/>
        </p:nvSpPr>
        <p:spPr>
          <a:xfrm>
            <a:off x="6966059" y="2381"/>
            <a:ext cx="936000" cy="306000"/>
          </a:xfrm>
          <a:prstGeom prst="rect">
            <a:avLst/>
          </a:prstGeom>
        </p:spPr>
        <p:txBody>
          <a:bodyPr/>
          <a:lstStyle>
            <a:lvl1pPr marL="0" indent="0" algn="l" defTabSz="914271" rtl="0" eaLnBrk="1" latinLnBrk="0" hangingPunct="1">
              <a:lnSpc>
                <a:spcPct val="100000"/>
              </a:lnSpc>
              <a:spcBef>
                <a:spcPts val="0"/>
              </a:spcBef>
              <a:spcAft>
                <a:spcPts val="0"/>
              </a:spcAft>
              <a:buFont typeface="Arial" panose="020B0604020202020204" pitchFamily="34" charset="0"/>
              <a:buNone/>
              <a:defRPr sz="1200" b="0" i="0" kern="1200" baseline="0">
                <a:solidFill>
                  <a:schemeClr val="bg1"/>
                </a:solidFill>
                <a:latin typeface="+mn-lt"/>
                <a:ea typeface="+mn-ea"/>
                <a:cs typeface="+mn-cs"/>
              </a:defRPr>
            </a:lvl1pPr>
            <a:lvl2pPr marL="0" indent="0" algn="l" defTabSz="914271" rtl="0" eaLnBrk="1" latinLnBrk="0" hangingPunct="1">
              <a:lnSpc>
                <a:spcPct val="100000"/>
              </a:lnSpc>
              <a:spcBef>
                <a:spcPts val="0"/>
              </a:spcBef>
              <a:spcAft>
                <a:spcPts val="0"/>
              </a:spcAft>
              <a:buFont typeface="Arial" panose="020B0604020202020204" pitchFamily="34" charset="0"/>
              <a:buNone/>
              <a:defRPr sz="1200" b="0" i="0" kern="1200">
                <a:solidFill>
                  <a:schemeClr val="bg1"/>
                </a:solidFill>
                <a:latin typeface="+mn-lt"/>
                <a:ea typeface="+mn-ea"/>
                <a:cs typeface="+mn-cs"/>
              </a:defRPr>
            </a:lvl2pPr>
            <a:lvl3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3pPr>
            <a:lvl4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4pPr>
            <a:lvl5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5pPr>
            <a:lvl6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6pPr>
            <a:lvl7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7pPr>
            <a:lvl8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8pPr>
            <a:lvl9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9pPr>
          </a:lstStyle>
          <a:p>
            <a:r>
              <a:rPr lang="de-DE" dirty="0" smtClean="0"/>
              <a:t>                      </a:t>
            </a:r>
            <a:endParaRPr lang="de-DE" dirty="0"/>
          </a:p>
        </p:txBody>
      </p:sp>
      <p:sp>
        <p:nvSpPr>
          <p:cNvPr id="20" name="Platzhalter für Stempel Klassifizierung"/>
          <p:cNvSpPr txBox="1">
            <a:spLocks/>
          </p:cNvSpPr>
          <p:nvPr userDrawn="1"/>
        </p:nvSpPr>
        <p:spPr>
          <a:xfrm>
            <a:off x="9921659" y="2381"/>
            <a:ext cx="1872000" cy="306000"/>
          </a:xfrm>
          <a:prstGeom prst="rect">
            <a:avLst/>
          </a:prstGeom>
        </p:spPr>
        <p:txBody>
          <a:bodyPr/>
          <a:lstStyle>
            <a:lvl1pPr marL="0" indent="0" algn="l" defTabSz="914271" rtl="0" eaLnBrk="1" latinLnBrk="0" hangingPunct="1">
              <a:lnSpc>
                <a:spcPct val="100000"/>
              </a:lnSpc>
              <a:spcBef>
                <a:spcPts val="0"/>
              </a:spcBef>
              <a:spcAft>
                <a:spcPts val="0"/>
              </a:spcAft>
              <a:buFont typeface="Arial" panose="020B0604020202020204" pitchFamily="34" charset="0"/>
              <a:buNone/>
              <a:defRPr sz="1200" b="0" i="0" kern="1200" baseline="0">
                <a:solidFill>
                  <a:schemeClr val="bg1"/>
                </a:solidFill>
                <a:latin typeface="+mn-lt"/>
                <a:ea typeface="+mn-ea"/>
                <a:cs typeface="+mn-cs"/>
              </a:defRPr>
            </a:lvl1pPr>
            <a:lvl2pPr marL="0" indent="0" algn="l" defTabSz="914271" rtl="0" eaLnBrk="1" latinLnBrk="0" hangingPunct="1">
              <a:lnSpc>
                <a:spcPct val="100000"/>
              </a:lnSpc>
              <a:spcBef>
                <a:spcPts val="0"/>
              </a:spcBef>
              <a:spcAft>
                <a:spcPts val="0"/>
              </a:spcAft>
              <a:buFont typeface="Arial" panose="020B0604020202020204" pitchFamily="34" charset="0"/>
              <a:buNone/>
              <a:defRPr sz="1200" b="0" i="0" kern="1200">
                <a:solidFill>
                  <a:schemeClr val="bg1"/>
                </a:solidFill>
                <a:latin typeface="+mn-lt"/>
                <a:ea typeface="+mn-ea"/>
                <a:cs typeface="+mn-cs"/>
              </a:defRPr>
            </a:lvl2pPr>
            <a:lvl3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3pPr>
            <a:lvl4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4pPr>
            <a:lvl5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5pPr>
            <a:lvl6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6pPr>
            <a:lvl7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7pPr>
            <a:lvl8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8pPr>
            <a:lvl9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9pPr>
          </a:lstStyle>
          <a:p>
            <a:r>
              <a:rPr lang="de-DE" dirty="0" smtClean="0"/>
              <a:t>                             </a:t>
            </a:r>
            <a:endParaRPr lang="de-DE" dirty="0"/>
          </a:p>
        </p:txBody>
      </p:sp>
      <p:sp>
        <p:nvSpPr>
          <p:cNvPr id="19" name="Platzhalter für Stempel Vertraulichkeit"/>
          <p:cNvSpPr txBox="1">
            <a:spLocks/>
          </p:cNvSpPr>
          <p:nvPr userDrawn="1"/>
        </p:nvSpPr>
        <p:spPr>
          <a:xfrm>
            <a:off x="7977659" y="2381"/>
            <a:ext cx="1872000" cy="306000"/>
          </a:xfrm>
          <a:prstGeom prst="rect">
            <a:avLst/>
          </a:prstGeom>
        </p:spPr>
        <p:txBody>
          <a:bodyPr/>
          <a:lstStyle>
            <a:lvl1pPr marL="0" indent="0" algn="l" defTabSz="914271" rtl="0" eaLnBrk="1" latinLnBrk="0" hangingPunct="1">
              <a:lnSpc>
                <a:spcPct val="100000"/>
              </a:lnSpc>
              <a:spcBef>
                <a:spcPts val="0"/>
              </a:spcBef>
              <a:spcAft>
                <a:spcPts val="0"/>
              </a:spcAft>
              <a:buFont typeface="Arial" panose="020B0604020202020204" pitchFamily="34" charset="0"/>
              <a:buNone/>
              <a:defRPr sz="1200" b="0" i="0" kern="1200" baseline="0">
                <a:solidFill>
                  <a:schemeClr val="bg1"/>
                </a:solidFill>
                <a:latin typeface="+mn-lt"/>
                <a:ea typeface="+mn-ea"/>
                <a:cs typeface="+mn-cs"/>
              </a:defRPr>
            </a:lvl1pPr>
            <a:lvl2pPr marL="0" indent="0" algn="l" defTabSz="914271" rtl="0" eaLnBrk="1" latinLnBrk="0" hangingPunct="1">
              <a:lnSpc>
                <a:spcPct val="100000"/>
              </a:lnSpc>
              <a:spcBef>
                <a:spcPts val="0"/>
              </a:spcBef>
              <a:spcAft>
                <a:spcPts val="0"/>
              </a:spcAft>
              <a:buFont typeface="Arial" panose="020B0604020202020204" pitchFamily="34" charset="0"/>
              <a:buNone/>
              <a:defRPr sz="1200" b="0" i="0" kern="1200">
                <a:solidFill>
                  <a:schemeClr val="bg1"/>
                </a:solidFill>
                <a:latin typeface="+mn-lt"/>
                <a:ea typeface="+mn-ea"/>
                <a:cs typeface="+mn-cs"/>
              </a:defRPr>
            </a:lvl2pPr>
            <a:lvl3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3pPr>
            <a:lvl4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4pPr>
            <a:lvl5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5pPr>
            <a:lvl6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6pPr>
            <a:lvl7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7pPr>
            <a:lvl8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8pPr>
            <a:lvl9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9pPr>
          </a:lstStyle>
          <a:p>
            <a:r>
              <a:rPr lang="de-DE" dirty="0" smtClean="0"/>
              <a:t>                    </a:t>
            </a:r>
            <a:endParaRPr lang="de-DE" dirty="0"/>
          </a:p>
        </p:txBody>
      </p:sp>
      <p:sp>
        <p:nvSpPr>
          <p:cNvPr id="57" name="Platzhalter für Folieninhalt"/>
          <p:cNvSpPr>
            <a:spLocks noGrp="1"/>
          </p:cNvSpPr>
          <p:nvPr>
            <p:ph type="body" idx="1"/>
          </p:nvPr>
        </p:nvSpPr>
        <p:spPr bwMode="black">
          <a:xfrm>
            <a:off x="395288" y="1511300"/>
            <a:ext cx="11396662" cy="4914899"/>
          </a:xfrm>
          <a:prstGeom prst="rect">
            <a:avLst/>
          </a:prstGeom>
        </p:spPr>
        <p:txBody>
          <a:bodyPr vert="horz" lIns="0" tIns="0" rIns="0" bIns="0" rtlCol="0" anchor="t" anchorCtr="0">
            <a:noAutofit/>
          </a:bodyPr>
          <a:lstStyle/>
          <a:p>
            <a:pPr lvl="0"/>
            <a:r>
              <a:rPr lang="de-DE" noProof="0" dirty="0"/>
              <a:t>Text in CorpoS (Textkörper) in 20 pt. einfügen // für 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52" name="Platzhalter für Folientitel"/>
          <p:cNvSpPr>
            <a:spLocks noGrp="1"/>
          </p:cNvSpPr>
          <p:nvPr>
            <p:ph type="title"/>
          </p:nvPr>
        </p:nvSpPr>
        <p:spPr bwMode="black">
          <a:xfrm>
            <a:off x="395290" y="368300"/>
            <a:ext cx="11396660" cy="1008360"/>
          </a:xfrm>
          <a:prstGeom prst="rect">
            <a:avLst/>
          </a:prstGeom>
        </p:spPr>
        <p:txBody>
          <a:bodyPr vert="horz" lIns="0" tIns="0" rIns="0" bIns="0" rtlCol="0" anchor="t" anchorCtr="0">
            <a:noAutofit/>
          </a:bodyPr>
          <a:lstStyle/>
          <a:p>
            <a:r>
              <a:rPr lang="de-DE" noProof="0" dirty="0"/>
              <a:t>Headline zweizeilig in </a:t>
            </a:r>
            <a:r>
              <a:rPr lang="de-DE" noProof="0" dirty="0" smtClean="0"/>
              <a:t>Corpo A Title Condensed 36 </a:t>
            </a:r>
            <a:r>
              <a:rPr lang="de-DE" noProof="0" dirty="0"/>
              <a:t>pt. </a:t>
            </a:r>
            <a:br>
              <a:rPr lang="de-DE" noProof="0" dirty="0"/>
            </a:br>
            <a:r>
              <a:rPr lang="de-DE" noProof="0" dirty="0"/>
              <a:t>Lorem ipsum dolor </a:t>
            </a:r>
            <a:r>
              <a:rPr lang="de-DE" noProof="0" dirty="0" err="1"/>
              <a:t>sit</a:t>
            </a:r>
            <a:r>
              <a:rPr lang="de-DE" noProof="0" dirty="0"/>
              <a:t> </a:t>
            </a:r>
            <a:r>
              <a:rPr lang="de-DE" noProof="0" dirty="0" err="1" smtClean="0"/>
              <a:t>amet</a:t>
            </a:r>
            <a:r>
              <a:rPr lang="de-DE" noProof="0" dirty="0"/>
              <a:t>.</a:t>
            </a:r>
          </a:p>
        </p:txBody>
      </p:sp>
      <p:sp>
        <p:nvSpPr>
          <p:cNvPr id="2" name="MSIPCMContentMarking" descr="{&quot;HashCode&quot;:758215280,&quot;Placement&quot;:&quot;Header&quot;,&quot;Top&quot;:0.0,&quot;Left&quot;:0.0,&quot;SlideWidth&quot;:960,&quot;SlideHeight&quot;:540}"/>
          <p:cNvSpPr txBox="1"/>
          <p:nvPr userDrawn="1"/>
        </p:nvSpPr>
        <p:spPr>
          <a:xfrm>
            <a:off x="0" y="0"/>
            <a:ext cx="663105" cy="252360"/>
          </a:xfrm>
          <a:prstGeom prst="rect">
            <a:avLst/>
          </a:prstGeom>
          <a:noFill/>
        </p:spPr>
        <p:txBody>
          <a:bodyPr vert="horz" wrap="square" lIns="0" tIns="0" rIns="0" bIns="0" rtlCol="0" anchor="ctr" anchorCtr="1">
            <a:noAutofit/>
          </a:bodyPr>
          <a:lstStyle/>
          <a:p>
            <a:pPr algn="l">
              <a:spcBef>
                <a:spcPts val="0"/>
              </a:spcBef>
              <a:spcAft>
                <a:spcPts val="0"/>
              </a:spcAft>
            </a:pPr>
            <a:r>
              <a:rPr lang="de-DE" sz="1000" smtClean="0">
                <a:solidFill>
                  <a:srgbClr val="000000"/>
                </a:solidFill>
                <a:latin typeface="CorpoS" pitchFamily="2" charset="0"/>
              </a:rPr>
              <a:t>Internal</a:t>
            </a:r>
            <a:endParaRPr lang="de-DE" sz="1000" dirty="0" smtClean="0">
              <a:solidFill>
                <a:srgbClr val="000000"/>
              </a:solidFill>
              <a:latin typeface="CorpoS" pitchFamily="2" charset="0"/>
            </a:endParaRPr>
          </a:p>
        </p:txBody>
      </p:sp>
    </p:spTree>
    <p:extLst>
      <p:ext uri="{BB962C8B-B14F-4D97-AF65-F5344CB8AC3E}">
        <p14:creationId xmlns:p14="http://schemas.microsoft.com/office/powerpoint/2010/main" val="552756805"/>
      </p:ext>
    </p:extLst>
  </p:cSld>
  <p:clrMap bg1="dk1" tx1="lt1" bg2="dk2" tx2="lt2" accent1="accent1" accent2="accent2" accent3="accent3" accent4="accent4" accent5="accent5" accent6="accent6" hlink="hlink" folHlink="folHlink"/>
  <p:sldLayoutIdLst>
    <p:sldLayoutId id="2147483663" r:id="rId1"/>
    <p:sldLayoutId id="2147483821" r:id="rId2"/>
    <p:sldLayoutId id="2147483872" r:id="rId3"/>
    <p:sldLayoutId id="2147483796" r:id="rId4"/>
    <p:sldLayoutId id="2147483789" r:id="rId5"/>
    <p:sldLayoutId id="2147483798" r:id="rId6"/>
    <p:sldLayoutId id="2147483820" r:id="rId7"/>
    <p:sldLayoutId id="2147483664" r:id="rId8"/>
    <p:sldLayoutId id="2147483818" r:id="rId9"/>
    <p:sldLayoutId id="2147483815" r:id="rId10"/>
    <p:sldLayoutId id="2147483800" r:id="rId11"/>
    <p:sldLayoutId id="2147483814" r:id="rId12"/>
    <p:sldLayoutId id="2147483805" r:id="rId13"/>
    <p:sldLayoutId id="2147483806" r:id="rId14"/>
    <p:sldLayoutId id="2147483799" r:id="rId15"/>
    <p:sldLayoutId id="2147483768" r:id="rId16"/>
    <p:sldLayoutId id="2147483791" r:id="rId17"/>
    <p:sldLayoutId id="2147483763" r:id="rId18"/>
    <p:sldLayoutId id="2147483819" r:id="rId19"/>
    <p:sldLayoutId id="2147483801" r:id="rId20"/>
    <p:sldLayoutId id="2147483802" r:id="rId21"/>
    <p:sldLayoutId id="2147483762" r:id="rId22"/>
    <p:sldLayoutId id="2147483785" r:id="rId23"/>
    <p:sldLayoutId id="2147483784" r:id="rId24"/>
    <p:sldLayoutId id="2147483764" r:id="rId25"/>
    <p:sldLayoutId id="2147483803" r:id="rId26"/>
    <p:sldLayoutId id="2147483804" r:id="rId27"/>
    <p:sldLayoutId id="2147483807" r:id="rId28"/>
    <p:sldLayoutId id="2147483809" r:id="rId29"/>
    <p:sldLayoutId id="2147483808" r:id="rId30"/>
    <p:sldLayoutId id="2147483811" r:id="rId31"/>
    <p:sldLayoutId id="2147483812" r:id="rId32"/>
    <p:sldLayoutId id="2147483813" r:id="rId33"/>
    <p:sldLayoutId id="2147483685" r:id="rId34"/>
    <p:sldLayoutId id="2147483686" r:id="rId35"/>
    <p:sldLayoutId id="2147483816" r:id="rId36"/>
    <p:sldLayoutId id="2147483817" r:id="rId37"/>
    <p:sldLayoutId id="2147483691" r:id="rId38"/>
    <p:sldLayoutId id="2147483693" r:id="rId39"/>
    <p:sldLayoutId id="2147483695" r:id="rId40"/>
    <p:sldLayoutId id="2147483715" r:id="rId41"/>
    <p:sldLayoutId id="2147483716" r:id="rId42"/>
    <p:sldLayoutId id="2147483723" r:id="rId43"/>
    <p:sldLayoutId id="2147483676" r:id="rId44"/>
    <p:sldLayoutId id="2147483677" r:id="rId45"/>
    <p:sldLayoutId id="2147483724" r:id="rId46"/>
    <p:sldLayoutId id="2147483823" r:id="rId47"/>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dt="0"/>
  <p:txStyles>
    <p:titleStyle>
      <a:lvl1pPr marL="0" indent="0" algn="l" defTabSz="914271" rtl="0" eaLnBrk="1" latinLnBrk="0" hangingPunct="1">
        <a:spcBef>
          <a:spcPts val="0"/>
        </a:spcBef>
        <a:buFont typeface="+mj-lt"/>
        <a:buNone/>
        <a:defRPr sz="3600" b="0" i="0" kern="1200">
          <a:solidFill>
            <a:schemeClr val="tx1"/>
          </a:solidFill>
          <a:latin typeface="+mj-lt"/>
          <a:ea typeface="+mj-ea"/>
          <a:cs typeface="+mj-cs"/>
        </a:defRPr>
      </a:lvl1pPr>
    </p:titleStyle>
    <p:bodyStyle>
      <a:lvl1pPr marL="0" indent="0" algn="l" defTabSz="914271" rtl="0" eaLnBrk="1" latinLnBrk="0" hangingPunct="1">
        <a:lnSpc>
          <a:spcPct val="108000"/>
        </a:lnSpc>
        <a:spcBef>
          <a:spcPts val="0"/>
        </a:spcBef>
        <a:spcAft>
          <a:spcPts val="1008"/>
        </a:spcAft>
        <a:buFont typeface="+mj-lt"/>
        <a:buNone/>
        <a:defRPr sz="2000" b="0" i="0" kern="1200">
          <a:solidFill>
            <a:schemeClr val="tx1"/>
          </a:solidFill>
          <a:latin typeface="+mn-lt"/>
          <a:ea typeface="+mn-ea"/>
          <a:cs typeface="+mn-cs"/>
        </a:defRPr>
      </a:lvl1pPr>
      <a:lvl2pPr marL="341952" indent="-341952" algn="l" defTabSz="914271" rtl="0" eaLnBrk="1" latinLnBrk="0" hangingPunct="1">
        <a:lnSpc>
          <a:spcPct val="108000"/>
        </a:lnSpc>
        <a:spcBef>
          <a:spcPts val="0"/>
        </a:spcBef>
        <a:spcAft>
          <a:spcPts val="1008"/>
        </a:spcAft>
        <a:buFont typeface="Arial" panose="020B0604020202020204" pitchFamily="34" charset="0"/>
        <a:buChar char="•"/>
        <a:defRPr sz="2000" b="0" i="0" kern="1200">
          <a:solidFill>
            <a:schemeClr val="tx1"/>
          </a:solidFill>
          <a:latin typeface="+mn-lt"/>
          <a:ea typeface="+mn-ea"/>
          <a:cs typeface="+mn-cs"/>
        </a:defRPr>
      </a:lvl2pPr>
      <a:lvl3pPr marL="539924"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3pPr>
      <a:lvl4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4pPr>
      <a:lvl5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5pPr>
      <a:lvl6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6pPr>
      <a:lvl7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7pPr>
      <a:lvl8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8pPr>
      <a:lvl9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9pPr>
    </p:bodyStyle>
    <p:otherStyle>
      <a:defPPr>
        <a:defRPr lang="de-DE"/>
      </a:defPPr>
      <a:lvl1pPr marL="0" algn="l" defTabSz="914271" rtl="0" eaLnBrk="1" latinLnBrk="0" hangingPunct="1">
        <a:defRPr sz="1800" kern="1200">
          <a:solidFill>
            <a:schemeClr val="tx1"/>
          </a:solidFill>
          <a:latin typeface="+mn-lt"/>
          <a:ea typeface="+mn-ea"/>
          <a:cs typeface="+mn-cs"/>
        </a:defRPr>
      </a:lvl1pPr>
      <a:lvl2pPr marL="457135"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6" algn="l" defTabSz="914271" rtl="0" eaLnBrk="1" latinLnBrk="0" hangingPunct="1">
        <a:defRPr sz="1800" kern="1200">
          <a:solidFill>
            <a:schemeClr val="tx1"/>
          </a:solidFill>
          <a:latin typeface="+mn-lt"/>
          <a:ea typeface="+mn-ea"/>
          <a:cs typeface="+mn-cs"/>
        </a:defRPr>
      </a:lvl4pPr>
      <a:lvl5pPr marL="1828542" algn="l" defTabSz="914271" rtl="0" eaLnBrk="1" latinLnBrk="0" hangingPunct="1">
        <a:defRPr sz="1800" kern="1200">
          <a:solidFill>
            <a:schemeClr val="tx1"/>
          </a:solidFill>
          <a:latin typeface="+mn-lt"/>
          <a:ea typeface="+mn-ea"/>
          <a:cs typeface="+mn-cs"/>
        </a:defRPr>
      </a:lvl5pPr>
      <a:lvl6pPr marL="2285678" algn="l" defTabSz="914271" rtl="0" eaLnBrk="1" latinLnBrk="0" hangingPunct="1">
        <a:defRPr sz="1800" kern="1200">
          <a:solidFill>
            <a:schemeClr val="tx1"/>
          </a:solidFill>
          <a:latin typeface="+mn-lt"/>
          <a:ea typeface="+mn-ea"/>
          <a:cs typeface="+mn-cs"/>
        </a:defRPr>
      </a:lvl6pPr>
      <a:lvl7pPr marL="2742814" algn="l" defTabSz="914271" rtl="0" eaLnBrk="1" latinLnBrk="0" hangingPunct="1">
        <a:defRPr sz="1800" kern="1200">
          <a:solidFill>
            <a:schemeClr val="tx1"/>
          </a:solidFill>
          <a:latin typeface="+mn-lt"/>
          <a:ea typeface="+mn-ea"/>
          <a:cs typeface="+mn-cs"/>
        </a:defRPr>
      </a:lvl7pPr>
      <a:lvl8pPr marL="3199949" algn="l" defTabSz="914271" rtl="0" eaLnBrk="1" latinLnBrk="0" hangingPunct="1">
        <a:defRPr sz="1800" kern="1200">
          <a:solidFill>
            <a:schemeClr val="tx1"/>
          </a:solidFill>
          <a:latin typeface="+mn-lt"/>
          <a:ea typeface="+mn-ea"/>
          <a:cs typeface="+mn-cs"/>
        </a:defRPr>
      </a:lvl8pPr>
      <a:lvl9pPr marL="3657085" algn="l" defTabSz="914271"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48" userDrawn="1">
          <p15:clr>
            <a:srgbClr val="A4A3A4"/>
          </p15:clr>
        </p15:guide>
        <p15:guide id="2" pos="7430" userDrawn="1">
          <p15:clr>
            <a:srgbClr val="A4A3A4"/>
          </p15:clr>
        </p15:guide>
        <p15:guide id="3" orient="horz" pos="4049" userDrawn="1">
          <p15:clr>
            <a:srgbClr val="A4A3A4"/>
          </p15:clr>
        </p15:guide>
        <p15:guide id="4" orient="horz" pos="231"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Wortmarke Mercedes-Benz" descr="Y:\KiA\OV\PLATIS\JOB 1508-002_PPT_Mercedes_Benz_2010\allMaterial\1508-005_Material + Briefing\Material\MZ-Assets\MB-word-mark_p_3Coffice.emf"/>
          <p:cNvPicPr>
            <a:picLocks noChangeAspect="1" noChangeArrowheads="1"/>
          </p:cNvPicPr>
          <p:nvPr userDrawn="1"/>
        </p:nvPicPr>
        <p:blipFill>
          <a:blip r:embed="rId50" cstate="print">
            <a:extLst>
              <a:ext uri="{28A0092B-C50C-407E-A947-70E740481C1C}">
                <a14:useLocalDpi xmlns:a14="http://schemas.microsoft.com/office/drawing/2010/main" val="0"/>
              </a:ext>
            </a:extLst>
          </a:blip>
          <a:srcRect/>
          <a:stretch>
            <a:fillRect/>
          </a:stretch>
        </p:blipFill>
        <p:spPr bwMode="black">
          <a:xfrm>
            <a:off x="395795" y="6613944"/>
            <a:ext cx="1188000" cy="148997"/>
          </a:xfrm>
          <a:prstGeom prst="rect">
            <a:avLst/>
          </a:prstGeom>
          <a:noFill/>
          <a:extLst>
            <a:ext uri="{909E8E84-426E-40DD-AFC4-6F175D3DCCD1}">
              <a14:hiddenFill xmlns:a14="http://schemas.microsoft.com/office/drawing/2010/main">
                <a:solidFill>
                  <a:srgbClr val="FFFFFF"/>
                </a:solidFill>
              </a14:hiddenFill>
            </a:ext>
          </a:extLst>
        </p:spPr>
      </p:pic>
      <p:sp>
        <p:nvSpPr>
          <p:cNvPr id="60" name="Foliennummer"/>
          <p:cNvSpPr>
            <a:spLocks noGrp="1"/>
          </p:cNvSpPr>
          <p:nvPr>
            <p:ph type="sldNum" sz="quarter" idx="4"/>
          </p:nvPr>
        </p:nvSpPr>
        <p:spPr bwMode="black">
          <a:xfrm>
            <a:off x="11467951" y="6552000"/>
            <a:ext cx="323999"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l">
              <a:spcBef>
                <a:spcPts val="0"/>
              </a:spcBef>
              <a:defRPr sz="1000"/>
            </a:lvl2pPr>
            <a:lvl3pPr marL="0" indent="0" algn="l">
              <a:spcBef>
                <a:spcPts val="0"/>
              </a:spcBef>
              <a:defRPr sz="1000"/>
            </a:lvl3pPr>
            <a:lvl4pPr marL="0" indent="0" algn="l">
              <a:spcBef>
                <a:spcPts val="0"/>
              </a:spcBef>
              <a:defRPr sz="1000"/>
            </a:lvl4pPr>
            <a:lvl5pPr marL="0" indent="0" algn="l">
              <a:spcBef>
                <a:spcPts val="0"/>
              </a:spcBef>
              <a:defRPr sz="1000"/>
            </a:lvl5pPr>
            <a:lvl6pPr marL="0" indent="0" algn="l">
              <a:spcBef>
                <a:spcPts val="0"/>
              </a:spcBef>
              <a:defRPr sz="1000"/>
            </a:lvl6pPr>
            <a:lvl7pPr marL="0" indent="0" algn="l">
              <a:spcBef>
                <a:spcPts val="0"/>
              </a:spcBef>
              <a:defRPr sz="1000"/>
            </a:lvl7pPr>
            <a:lvl8pPr marL="0" indent="0" algn="l">
              <a:spcBef>
                <a:spcPts val="0"/>
              </a:spcBef>
              <a:defRPr sz="1000"/>
            </a:lvl8pPr>
            <a:lvl9pPr marL="0" indent="0" algn="l">
              <a:spcBef>
                <a:spcPts val="0"/>
              </a:spcBef>
              <a:defRPr sz="1000"/>
            </a:lvl9pPr>
          </a:lstStyle>
          <a:p>
            <a:fld id="{AD1D1349-391B-44DC-865F-5996B3E40F26}" type="slidenum">
              <a:rPr lang="de-DE" smtClean="0"/>
              <a:pPr/>
              <a:t>‹Nr.›</a:t>
            </a:fld>
            <a:endParaRPr lang="de-DE" dirty="0"/>
          </a:p>
        </p:txBody>
      </p:sp>
      <p:sp>
        <p:nvSpPr>
          <p:cNvPr id="59" name="Platzhalter für Fußzeile"/>
          <p:cNvSpPr>
            <a:spLocks noGrp="1"/>
          </p:cNvSpPr>
          <p:nvPr>
            <p:ph type="ftr" sz="quarter" idx="3"/>
          </p:nvPr>
        </p:nvSpPr>
        <p:spPr bwMode="black">
          <a:xfrm>
            <a:off x="3146400" y="6552000"/>
            <a:ext cx="7848000" cy="306000"/>
          </a:xfrm>
          <a:prstGeom prst="rect">
            <a:avLst/>
          </a:prstGeom>
        </p:spPr>
        <p:txBody>
          <a:bodyPr vert="horz" lIns="0" tIns="0" rIns="0" bIns="0" rtlCol="0" anchor="ctr" anchorCtr="0">
            <a:noAutofit/>
          </a:bodyPr>
          <a:lstStyle>
            <a:lvl1pPr marL="0" indent="0" algn="r">
              <a:spcBef>
                <a:spcPts val="0"/>
              </a:spcBef>
              <a:buFont typeface="+mj-lt"/>
              <a:buNone/>
              <a:defRPr sz="1000" b="0" i="0">
                <a:solidFill>
                  <a:schemeClr val="tx1"/>
                </a:solidFill>
                <a:latin typeface="+mn-lt"/>
              </a:defRPr>
            </a:lvl1pPr>
            <a:lvl2pPr marL="0" indent="0" algn="r">
              <a:spcBef>
                <a:spcPts val="0"/>
              </a:spcBef>
              <a:defRPr sz="1000"/>
            </a:lvl2pPr>
            <a:lvl3pPr marL="0" indent="0" algn="r">
              <a:spcBef>
                <a:spcPts val="0"/>
              </a:spcBef>
              <a:defRPr sz="1000"/>
            </a:lvl3pPr>
            <a:lvl4pPr marL="0" indent="0" algn="r">
              <a:spcBef>
                <a:spcPts val="0"/>
              </a:spcBef>
              <a:defRPr sz="1000"/>
            </a:lvl4pPr>
            <a:lvl5pPr marL="0" indent="0" algn="r">
              <a:spcBef>
                <a:spcPts val="0"/>
              </a:spcBef>
              <a:defRPr sz="1000"/>
            </a:lvl5pPr>
            <a:lvl6pPr marL="0" indent="0" algn="r">
              <a:spcBef>
                <a:spcPts val="0"/>
              </a:spcBef>
              <a:defRPr sz="1000"/>
            </a:lvl6pPr>
            <a:lvl7pPr marL="0" indent="0" algn="r">
              <a:spcBef>
                <a:spcPts val="0"/>
              </a:spcBef>
              <a:defRPr sz="1000"/>
            </a:lvl7pPr>
            <a:lvl8pPr marL="0" indent="0" algn="r">
              <a:spcBef>
                <a:spcPts val="0"/>
              </a:spcBef>
              <a:defRPr sz="1000"/>
            </a:lvl8pPr>
            <a:lvl9pPr marL="0" indent="0" algn="r">
              <a:spcBef>
                <a:spcPts val="0"/>
              </a:spcBef>
              <a:defRPr sz="1000"/>
            </a:lvl9pPr>
          </a:lstStyle>
          <a:p>
            <a:r>
              <a:rPr lang="de-DE" smtClean="0"/>
              <a:t>IDDRG | 19.06.2023</a:t>
            </a:r>
            <a:endParaRPr lang="de-DE" dirty="0"/>
          </a:p>
        </p:txBody>
      </p:sp>
      <p:sp>
        <p:nvSpPr>
          <p:cNvPr id="18" name="Platzhalter für sonstige Stempel"/>
          <p:cNvSpPr txBox="1">
            <a:spLocks/>
          </p:cNvSpPr>
          <p:nvPr userDrawn="1"/>
        </p:nvSpPr>
        <p:spPr>
          <a:xfrm>
            <a:off x="6966059" y="2381"/>
            <a:ext cx="936000" cy="306000"/>
          </a:xfrm>
          <a:prstGeom prst="rect">
            <a:avLst/>
          </a:prstGeom>
        </p:spPr>
        <p:txBody>
          <a:bodyPr/>
          <a:lstStyle>
            <a:lvl1pPr marL="0" indent="0" algn="l" defTabSz="914271" rtl="0" eaLnBrk="1" latinLnBrk="0" hangingPunct="1">
              <a:lnSpc>
                <a:spcPct val="100000"/>
              </a:lnSpc>
              <a:spcBef>
                <a:spcPts val="0"/>
              </a:spcBef>
              <a:spcAft>
                <a:spcPts val="0"/>
              </a:spcAft>
              <a:buFont typeface="Arial" panose="020B0604020202020204" pitchFamily="34" charset="0"/>
              <a:buNone/>
              <a:defRPr sz="1200" b="0" i="0" kern="1200" baseline="0">
                <a:solidFill>
                  <a:schemeClr val="bg1"/>
                </a:solidFill>
                <a:latin typeface="+mn-lt"/>
                <a:ea typeface="+mn-ea"/>
                <a:cs typeface="+mn-cs"/>
              </a:defRPr>
            </a:lvl1pPr>
            <a:lvl2pPr marL="0" indent="0" algn="l" defTabSz="914271" rtl="0" eaLnBrk="1" latinLnBrk="0" hangingPunct="1">
              <a:lnSpc>
                <a:spcPct val="100000"/>
              </a:lnSpc>
              <a:spcBef>
                <a:spcPts val="0"/>
              </a:spcBef>
              <a:spcAft>
                <a:spcPts val="0"/>
              </a:spcAft>
              <a:buFont typeface="Arial" panose="020B0604020202020204" pitchFamily="34" charset="0"/>
              <a:buNone/>
              <a:defRPr sz="1200" b="0" i="0" kern="1200">
                <a:solidFill>
                  <a:schemeClr val="bg1"/>
                </a:solidFill>
                <a:latin typeface="+mn-lt"/>
                <a:ea typeface="+mn-ea"/>
                <a:cs typeface="+mn-cs"/>
              </a:defRPr>
            </a:lvl2pPr>
            <a:lvl3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3pPr>
            <a:lvl4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4pPr>
            <a:lvl5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5pPr>
            <a:lvl6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6pPr>
            <a:lvl7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7pPr>
            <a:lvl8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8pPr>
            <a:lvl9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9pPr>
          </a:lstStyle>
          <a:p>
            <a:r>
              <a:rPr lang="de-DE" dirty="0" smtClean="0"/>
              <a:t>                      </a:t>
            </a:r>
            <a:endParaRPr lang="de-DE" dirty="0"/>
          </a:p>
        </p:txBody>
      </p:sp>
      <p:sp>
        <p:nvSpPr>
          <p:cNvPr id="20" name="Platzhalter für Stempel Klassifizierung"/>
          <p:cNvSpPr txBox="1">
            <a:spLocks/>
          </p:cNvSpPr>
          <p:nvPr userDrawn="1"/>
        </p:nvSpPr>
        <p:spPr>
          <a:xfrm>
            <a:off x="9921659" y="2381"/>
            <a:ext cx="1872000" cy="306000"/>
          </a:xfrm>
          <a:prstGeom prst="rect">
            <a:avLst/>
          </a:prstGeom>
        </p:spPr>
        <p:txBody>
          <a:bodyPr/>
          <a:lstStyle>
            <a:lvl1pPr marL="0" indent="0" algn="l" defTabSz="914271" rtl="0" eaLnBrk="1" latinLnBrk="0" hangingPunct="1">
              <a:lnSpc>
                <a:spcPct val="100000"/>
              </a:lnSpc>
              <a:spcBef>
                <a:spcPts val="0"/>
              </a:spcBef>
              <a:spcAft>
                <a:spcPts val="0"/>
              </a:spcAft>
              <a:buFont typeface="Arial" panose="020B0604020202020204" pitchFamily="34" charset="0"/>
              <a:buNone/>
              <a:defRPr sz="1200" b="0" i="0" kern="1200" baseline="0">
                <a:solidFill>
                  <a:schemeClr val="bg1"/>
                </a:solidFill>
                <a:latin typeface="+mn-lt"/>
                <a:ea typeface="+mn-ea"/>
                <a:cs typeface="+mn-cs"/>
              </a:defRPr>
            </a:lvl1pPr>
            <a:lvl2pPr marL="0" indent="0" algn="l" defTabSz="914271" rtl="0" eaLnBrk="1" latinLnBrk="0" hangingPunct="1">
              <a:lnSpc>
                <a:spcPct val="100000"/>
              </a:lnSpc>
              <a:spcBef>
                <a:spcPts val="0"/>
              </a:spcBef>
              <a:spcAft>
                <a:spcPts val="0"/>
              </a:spcAft>
              <a:buFont typeface="Arial" panose="020B0604020202020204" pitchFamily="34" charset="0"/>
              <a:buNone/>
              <a:defRPr sz="1200" b="0" i="0" kern="1200">
                <a:solidFill>
                  <a:schemeClr val="bg1"/>
                </a:solidFill>
                <a:latin typeface="+mn-lt"/>
                <a:ea typeface="+mn-ea"/>
                <a:cs typeface="+mn-cs"/>
              </a:defRPr>
            </a:lvl2pPr>
            <a:lvl3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3pPr>
            <a:lvl4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4pPr>
            <a:lvl5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5pPr>
            <a:lvl6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6pPr>
            <a:lvl7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7pPr>
            <a:lvl8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8pPr>
            <a:lvl9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9pPr>
          </a:lstStyle>
          <a:p>
            <a:r>
              <a:rPr lang="de-DE" dirty="0" smtClean="0"/>
              <a:t>                             </a:t>
            </a:r>
            <a:endParaRPr lang="de-DE" dirty="0"/>
          </a:p>
        </p:txBody>
      </p:sp>
      <p:sp>
        <p:nvSpPr>
          <p:cNvPr id="19" name="Platzhalter für Stempel Vertraulichkeit"/>
          <p:cNvSpPr txBox="1">
            <a:spLocks/>
          </p:cNvSpPr>
          <p:nvPr userDrawn="1"/>
        </p:nvSpPr>
        <p:spPr>
          <a:xfrm>
            <a:off x="7977659" y="2381"/>
            <a:ext cx="1872000" cy="306000"/>
          </a:xfrm>
          <a:prstGeom prst="rect">
            <a:avLst/>
          </a:prstGeom>
        </p:spPr>
        <p:txBody>
          <a:bodyPr/>
          <a:lstStyle>
            <a:lvl1pPr marL="0" indent="0" algn="l" defTabSz="914271" rtl="0" eaLnBrk="1" latinLnBrk="0" hangingPunct="1">
              <a:lnSpc>
                <a:spcPct val="100000"/>
              </a:lnSpc>
              <a:spcBef>
                <a:spcPts val="0"/>
              </a:spcBef>
              <a:spcAft>
                <a:spcPts val="0"/>
              </a:spcAft>
              <a:buFont typeface="Arial" panose="020B0604020202020204" pitchFamily="34" charset="0"/>
              <a:buNone/>
              <a:defRPr sz="1200" b="0" i="0" kern="1200" baseline="0">
                <a:solidFill>
                  <a:schemeClr val="bg1"/>
                </a:solidFill>
                <a:latin typeface="+mn-lt"/>
                <a:ea typeface="+mn-ea"/>
                <a:cs typeface="+mn-cs"/>
              </a:defRPr>
            </a:lvl1pPr>
            <a:lvl2pPr marL="0" indent="0" algn="l" defTabSz="914271" rtl="0" eaLnBrk="1" latinLnBrk="0" hangingPunct="1">
              <a:lnSpc>
                <a:spcPct val="100000"/>
              </a:lnSpc>
              <a:spcBef>
                <a:spcPts val="0"/>
              </a:spcBef>
              <a:spcAft>
                <a:spcPts val="0"/>
              </a:spcAft>
              <a:buFont typeface="Arial" panose="020B0604020202020204" pitchFamily="34" charset="0"/>
              <a:buNone/>
              <a:defRPr sz="1200" b="0" i="0" kern="1200">
                <a:solidFill>
                  <a:schemeClr val="bg1"/>
                </a:solidFill>
                <a:latin typeface="+mn-lt"/>
                <a:ea typeface="+mn-ea"/>
                <a:cs typeface="+mn-cs"/>
              </a:defRPr>
            </a:lvl2pPr>
            <a:lvl3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3pPr>
            <a:lvl4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4pPr>
            <a:lvl5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5pPr>
            <a:lvl6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6pPr>
            <a:lvl7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7pPr>
            <a:lvl8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8pPr>
            <a:lvl9pPr marL="0" indent="0" algn="l" defTabSz="914271" rtl="0" eaLnBrk="1" latinLnBrk="0" hangingPunct="1">
              <a:lnSpc>
                <a:spcPct val="100000"/>
              </a:lnSpc>
              <a:spcBef>
                <a:spcPts val="0"/>
              </a:spcBef>
              <a:spcAft>
                <a:spcPts val="0"/>
              </a:spcAft>
              <a:buFont typeface="Symbol" panose="05050102010706020507" pitchFamily="18" charset="2"/>
              <a:buNone/>
              <a:defRPr sz="1200" b="0" i="0" kern="1200">
                <a:solidFill>
                  <a:schemeClr val="bg1"/>
                </a:solidFill>
                <a:latin typeface="+mn-lt"/>
                <a:ea typeface="+mn-ea"/>
                <a:cs typeface="+mn-cs"/>
              </a:defRPr>
            </a:lvl9pPr>
          </a:lstStyle>
          <a:p>
            <a:r>
              <a:rPr lang="de-DE" dirty="0" smtClean="0"/>
              <a:t>                    </a:t>
            </a:r>
            <a:endParaRPr lang="de-DE" dirty="0"/>
          </a:p>
        </p:txBody>
      </p:sp>
      <p:sp>
        <p:nvSpPr>
          <p:cNvPr id="57" name="Platzhalter für Folieninhalt"/>
          <p:cNvSpPr>
            <a:spLocks noGrp="1"/>
          </p:cNvSpPr>
          <p:nvPr>
            <p:ph type="body" idx="1"/>
          </p:nvPr>
        </p:nvSpPr>
        <p:spPr bwMode="black">
          <a:xfrm>
            <a:off x="395288" y="1511300"/>
            <a:ext cx="11396662" cy="4914899"/>
          </a:xfrm>
          <a:prstGeom prst="rect">
            <a:avLst/>
          </a:prstGeom>
        </p:spPr>
        <p:txBody>
          <a:bodyPr vert="horz" lIns="0" tIns="0" rIns="0" bIns="0" rtlCol="0" anchor="t" anchorCtr="0">
            <a:noAutofit/>
          </a:bodyPr>
          <a:lstStyle/>
          <a:p>
            <a:pPr lvl="0"/>
            <a:r>
              <a:rPr lang="de-DE" noProof="0" dirty="0"/>
              <a:t>Text in CorpoS (Textkörper) in 20 pt. einfügen // für Aufzählungen: Start // Absatz // Listenebene erhöhen</a:t>
            </a:r>
          </a:p>
          <a:p>
            <a:pPr lvl="1"/>
            <a:r>
              <a:rPr lang="de-DE" noProof="0" dirty="0"/>
              <a:t>Zweite Ebene</a:t>
            </a:r>
          </a:p>
          <a:p>
            <a:pPr lvl="2"/>
            <a:r>
              <a:rPr lang="de-DE" noProof="0" dirty="0"/>
              <a:t>Dritte Ebene</a:t>
            </a:r>
          </a:p>
          <a:p>
            <a:pPr lvl="3"/>
            <a:r>
              <a:rPr lang="de-DE" noProof="0" dirty="0"/>
              <a:t>Vierte Ebene</a:t>
            </a:r>
          </a:p>
          <a:p>
            <a:pPr lvl="4"/>
            <a:r>
              <a:rPr lang="de-DE" noProof="0" dirty="0"/>
              <a:t>Fünfte Ebene</a:t>
            </a:r>
          </a:p>
          <a:p>
            <a:pPr lvl="5"/>
            <a:r>
              <a:rPr lang="de-DE" noProof="0" dirty="0"/>
              <a:t>Sechste Ebene</a:t>
            </a:r>
          </a:p>
          <a:p>
            <a:pPr lvl="6"/>
            <a:r>
              <a:rPr lang="de-DE" noProof="0" dirty="0"/>
              <a:t>Siebte Ebene</a:t>
            </a:r>
          </a:p>
          <a:p>
            <a:pPr lvl="7"/>
            <a:r>
              <a:rPr lang="de-DE" noProof="0" dirty="0"/>
              <a:t>Achte Ebene</a:t>
            </a:r>
          </a:p>
          <a:p>
            <a:pPr lvl="8"/>
            <a:r>
              <a:rPr lang="de-DE" noProof="0" dirty="0"/>
              <a:t>Neunte Ebene</a:t>
            </a:r>
          </a:p>
        </p:txBody>
      </p:sp>
      <p:sp>
        <p:nvSpPr>
          <p:cNvPr id="52" name="Platzhalter für Folientitel"/>
          <p:cNvSpPr>
            <a:spLocks noGrp="1"/>
          </p:cNvSpPr>
          <p:nvPr>
            <p:ph type="title"/>
          </p:nvPr>
        </p:nvSpPr>
        <p:spPr bwMode="black">
          <a:xfrm>
            <a:off x="395290" y="368300"/>
            <a:ext cx="11396660" cy="1008360"/>
          </a:xfrm>
          <a:prstGeom prst="rect">
            <a:avLst/>
          </a:prstGeom>
        </p:spPr>
        <p:txBody>
          <a:bodyPr vert="horz" lIns="0" tIns="0" rIns="0" bIns="0" rtlCol="0" anchor="t" anchorCtr="0">
            <a:noAutofit/>
          </a:bodyPr>
          <a:lstStyle/>
          <a:p>
            <a:r>
              <a:rPr lang="de-DE" noProof="0" dirty="0"/>
              <a:t>Headline zweizeilig in </a:t>
            </a:r>
            <a:r>
              <a:rPr lang="de-DE" noProof="0" dirty="0" smtClean="0"/>
              <a:t>Corpo A Title Condensed 36 </a:t>
            </a:r>
            <a:r>
              <a:rPr lang="de-DE" noProof="0" dirty="0"/>
              <a:t>pt. </a:t>
            </a:r>
            <a:br>
              <a:rPr lang="de-DE" noProof="0" dirty="0"/>
            </a:br>
            <a:r>
              <a:rPr lang="de-DE" noProof="0" dirty="0"/>
              <a:t>Lorem ipsum dolor </a:t>
            </a:r>
            <a:r>
              <a:rPr lang="de-DE" noProof="0" dirty="0" err="1"/>
              <a:t>sit</a:t>
            </a:r>
            <a:r>
              <a:rPr lang="de-DE" noProof="0" dirty="0"/>
              <a:t> </a:t>
            </a:r>
            <a:r>
              <a:rPr lang="de-DE" noProof="0" dirty="0" err="1" smtClean="0"/>
              <a:t>amet</a:t>
            </a:r>
            <a:r>
              <a:rPr lang="de-DE" noProof="0" dirty="0"/>
              <a:t>.</a:t>
            </a:r>
          </a:p>
        </p:txBody>
      </p:sp>
      <p:sp>
        <p:nvSpPr>
          <p:cNvPr id="2" name="MSIPCMContentMarking" descr="{&quot;HashCode&quot;:758215280,&quot;Placement&quot;:&quot;Header&quot;,&quot;Top&quot;:0.0,&quot;Left&quot;:0.0,&quot;SlideWidth&quot;:960,&quot;SlideHeight&quot;:540}"/>
          <p:cNvSpPr txBox="1"/>
          <p:nvPr userDrawn="1"/>
        </p:nvSpPr>
        <p:spPr>
          <a:xfrm>
            <a:off x="0" y="0"/>
            <a:ext cx="663105" cy="252360"/>
          </a:xfrm>
          <a:prstGeom prst="rect">
            <a:avLst/>
          </a:prstGeom>
          <a:noFill/>
        </p:spPr>
        <p:txBody>
          <a:bodyPr vert="horz" wrap="square" lIns="0" tIns="0" rIns="0" bIns="0" rtlCol="0" anchor="ctr" anchorCtr="1">
            <a:noAutofit/>
          </a:bodyPr>
          <a:lstStyle/>
          <a:p>
            <a:pPr algn="l">
              <a:spcBef>
                <a:spcPts val="0"/>
              </a:spcBef>
              <a:spcAft>
                <a:spcPts val="0"/>
              </a:spcAft>
            </a:pPr>
            <a:r>
              <a:rPr lang="de-DE" sz="1000" smtClean="0">
                <a:solidFill>
                  <a:srgbClr val="000000"/>
                </a:solidFill>
                <a:latin typeface="CorpoS" pitchFamily="2" charset="0"/>
              </a:rPr>
              <a:t>Internal</a:t>
            </a:r>
            <a:endParaRPr lang="de-DE" sz="1000" dirty="0" smtClean="0">
              <a:solidFill>
                <a:srgbClr val="000000"/>
              </a:solidFill>
              <a:latin typeface="CorpoS" pitchFamily="2" charset="0"/>
            </a:endParaRPr>
          </a:p>
        </p:txBody>
      </p:sp>
    </p:spTree>
    <p:extLst>
      <p:ext uri="{BB962C8B-B14F-4D97-AF65-F5344CB8AC3E}">
        <p14:creationId xmlns:p14="http://schemas.microsoft.com/office/powerpoint/2010/main" val="2777478054"/>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73" r:id="rId3"/>
    <p:sldLayoutId id="2147483827" r:id="rId4"/>
    <p:sldLayoutId id="2147483828" r:id="rId5"/>
    <p:sldLayoutId id="2147483829" r:id="rId6"/>
    <p:sldLayoutId id="2147483830" r:id="rId7"/>
    <p:sldLayoutId id="2147483831" r:id="rId8"/>
    <p:sldLayoutId id="2147483832" r:id="rId9"/>
    <p:sldLayoutId id="2147483833" r:id="rId10"/>
    <p:sldLayoutId id="2147483834" r:id="rId11"/>
    <p:sldLayoutId id="2147483835" r:id="rId12"/>
    <p:sldLayoutId id="2147483836" r:id="rId13"/>
    <p:sldLayoutId id="2147483837" r:id="rId14"/>
    <p:sldLayoutId id="2147483838" r:id="rId15"/>
    <p:sldLayoutId id="2147483839" r:id="rId16"/>
    <p:sldLayoutId id="2147483840" r:id="rId17"/>
    <p:sldLayoutId id="2147483841" r:id="rId18"/>
    <p:sldLayoutId id="2147483842" r:id="rId19"/>
    <p:sldLayoutId id="2147483843" r:id="rId20"/>
    <p:sldLayoutId id="2147483844" r:id="rId21"/>
    <p:sldLayoutId id="2147483845" r:id="rId22"/>
    <p:sldLayoutId id="2147483846" r:id="rId23"/>
    <p:sldLayoutId id="2147483847" r:id="rId24"/>
    <p:sldLayoutId id="2147483848" r:id="rId25"/>
    <p:sldLayoutId id="2147483849" r:id="rId26"/>
    <p:sldLayoutId id="2147483850" r:id="rId27"/>
    <p:sldLayoutId id="2147483851" r:id="rId28"/>
    <p:sldLayoutId id="2147483852" r:id="rId29"/>
    <p:sldLayoutId id="2147483853" r:id="rId30"/>
    <p:sldLayoutId id="2147483854" r:id="rId31"/>
    <p:sldLayoutId id="2147483855" r:id="rId32"/>
    <p:sldLayoutId id="2147483856" r:id="rId33"/>
    <p:sldLayoutId id="2147483857" r:id="rId34"/>
    <p:sldLayoutId id="2147483858" r:id="rId35"/>
    <p:sldLayoutId id="2147483859" r:id="rId36"/>
    <p:sldLayoutId id="2147483860" r:id="rId37"/>
    <p:sldLayoutId id="2147483861" r:id="rId38"/>
    <p:sldLayoutId id="2147483862" r:id="rId39"/>
    <p:sldLayoutId id="2147483863" r:id="rId40"/>
    <p:sldLayoutId id="2147483864" r:id="rId41"/>
    <p:sldLayoutId id="2147483865" r:id="rId42"/>
    <p:sldLayoutId id="2147483866" r:id="rId43"/>
    <p:sldLayoutId id="2147483867" r:id="rId44"/>
    <p:sldLayoutId id="2147483868" r:id="rId45"/>
    <p:sldLayoutId id="2147483869" r:id="rId46"/>
    <p:sldLayoutId id="2147483870" r:id="rId47"/>
    <p:sldLayoutId id="2147483871" r:id="rId48"/>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hdr="0" dt="0"/>
  <p:txStyles>
    <p:titleStyle>
      <a:lvl1pPr marL="0" indent="0" algn="l" defTabSz="914271" rtl="0" eaLnBrk="1" latinLnBrk="0" hangingPunct="1">
        <a:spcBef>
          <a:spcPts val="0"/>
        </a:spcBef>
        <a:buFont typeface="+mj-lt"/>
        <a:buNone/>
        <a:defRPr sz="3600" b="0" i="0" kern="1200">
          <a:solidFill>
            <a:schemeClr val="tx1"/>
          </a:solidFill>
          <a:latin typeface="+mj-lt"/>
          <a:ea typeface="+mj-ea"/>
          <a:cs typeface="+mj-cs"/>
        </a:defRPr>
      </a:lvl1pPr>
    </p:titleStyle>
    <p:bodyStyle>
      <a:lvl1pPr marL="0" indent="0" algn="l" defTabSz="914271" rtl="0" eaLnBrk="1" latinLnBrk="0" hangingPunct="1">
        <a:lnSpc>
          <a:spcPct val="108000"/>
        </a:lnSpc>
        <a:spcBef>
          <a:spcPts val="0"/>
        </a:spcBef>
        <a:spcAft>
          <a:spcPts val="1008"/>
        </a:spcAft>
        <a:buFont typeface="+mj-lt"/>
        <a:buNone/>
        <a:defRPr sz="2000" b="0" i="0" kern="1200">
          <a:solidFill>
            <a:schemeClr val="tx1"/>
          </a:solidFill>
          <a:latin typeface="+mn-lt"/>
          <a:ea typeface="+mn-ea"/>
          <a:cs typeface="+mn-cs"/>
        </a:defRPr>
      </a:lvl1pPr>
      <a:lvl2pPr marL="341952" indent="-341952" algn="l" defTabSz="914271" rtl="0" eaLnBrk="1" latinLnBrk="0" hangingPunct="1">
        <a:lnSpc>
          <a:spcPct val="108000"/>
        </a:lnSpc>
        <a:spcBef>
          <a:spcPts val="0"/>
        </a:spcBef>
        <a:spcAft>
          <a:spcPts val="1008"/>
        </a:spcAft>
        <a:buFont typeface="Arial" panose="020B0604020202020204" pitchFamily="34" charset="0"/>
        <a:buChar char="•"/>
        <a:defRPr sz="2000" b="0" i="0" kern="1200">
          <a:solidFill>
            <a:schemeClr val="tx1"/>
          </a:solidFill>
          <a:latin typeface="+mn-lt"/>
          <a:ea typeface="+mn-ea"/>
          <a:cs typeface="+mn-cs"/>
        </a:defRPr>
      </a:lvl2pPr>
      <a:lvl3pPr marL="539924"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3pPr>
      <a:lvl4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4pPr>
      <a:lvl5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5pPr>
      <a:lvl6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6pPr>
      <a:lvl7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7pPr>
      <a:lvl8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8pPr>
      <a:lvl9pPr marL="738000" indent="-197972" algn="l" defTabSz="914271" rtl="0" eaLnBrk="1" latinLnBrk="0" hangingPunct="1">
        <a:lnSpc>
          <a:spcPct val="108000"/>
        </a:lnSpc>
        <a:spcBef>
          <a:spcPts val="0"/>
        </a:spcBef>
        <a:spcAft>
          <a:spcPts val="1008"/>
        </a:spcAft>
        <a:buFont typeface="Symbol" panose="05050102010706020507" pitchFamily="18" charset="2"/>
        <a:buChar char="-"/>
        <a:defRPr sz="1600" b="0" i="0" kern="1200">
          <a:solidFill>
            <a:schemeClr val="tx1"/>
          </a:solidFill>
          <a:latin typeface="+mn-lt"/>
          <a:ea typeface="+mn-ea"/>
          <a:cs typeface="+mn-cs"/>
        </a:defRPr>
      </a:lvl9pPr>
    </p:bodyStyle>
    <p:otherStyle>
      <a:defPPr>
        <a:defRPr lang="de-DE"/>
      </a:defPPr>
      <a:lvl1pPr marL="0" algn="l" defTabSz="914271" rtl="0" eaLnBrk="1" latinLnBrk="0" hangingPunct="1">
        <a:defRPr sz="1800" kern="1200">
          <a:solidFill>
            <a:schemeClr val="tx1"/>
          </a:solidFill>
          <a:latin typeface="+mn-lt"/>
          <a:ea typeface="+mn-ea"/>
          <a:cs typeface="+mn-cs"/>
        </a:defRPr>
      </a:lvl1pPr>
      <a:lvl2pPr marL="457135" algn="l" defTabSz="914271" rtl="0" eaLnBrk="1" latinLnBrk="0" hangingPunct="1">
        <a:defRPr sz="1800" kern="1200">
          <a:solidFill>
            <a:schemeClr val="tx1"/>
          </a:solidFill>
          <a:latin typeface="+mn-lt"/>
          <a:ea typeface="+mn-ea"/>
          <a:cs typeface="+mn-cs"/>
        </a:defRPr>
      </a:lvl2pPr>
      <a:lvl3pPr marL="914271" algn="l" defTabSz="914271" rtl="0" eaLnBrk="1" latinLnBrk="0" hangingPunct="1">
        <a:defRPr sz="1800" kern="1200">
          <a:solidFill>
            <a:schemeClr val="tx1"/>
          </a:solidFill>
          <a:latin typeface="+mn-lt"/>
          <a:ea typeface="+mn-ea"/>
          <a:cs typeface="+mn-cs"/>
        </a:defRPr>
      </a:lvl3pPr>
      <a:lvl4pPr marL="1371406" algn="l" defTabSz="914271" rtl="0" eaLnBrk="1" latinLnBrk="0" hangingPunct="1">
        <a:defRPr sz="1800" kern="1200">
          <a:solidFill>
            <a:schemeClr val="tx1"/>
          </a:solidFill>
          <a:latin typeface="+mn-lt"/>
          <a:ea typeface="+mn-ea"/>
          <a:cs typeface="+mn-cs"/>
        </a:defRPr>
      </a:lvl4pPr>
      <a:lvl5pPr marL="1828542" algn="l" defTabSz="914271" rtl="0" eaLnBrk="1" latinLnBrk="0" hangingPunct="1">
        <a:defRPr sz="1800" kern="1200">
          <a:solidFill>
            <a:schemeClr val="tx1"/>
          </a:solidFill>
          <a:latin typeface="+mn-lt"/>
          <a:ea typeface="+mn-ea"/>
          <a:cs typeface="+mn-cs"/>
        </a:defRPr>
      </a:lvl5pPr>
      <a:lvl6pPr marL="2285678" algn="l" defTabSz="914271" rtl="0" eaLnBrk="1" latinLnBrk="0" hangingPunct="1">
        <a:defRPr sz="1800" kern="1200">
          <a:solidFill>
            <a:schemeClr val="tx1"/>
          </a:solidFill>
          <a:latin typeface="+mn-lt"/>
          <a:ea typeface="+mn-ea"/>
          <a:cs typeface="+mn-cs"/>
        </a:defRPr>
      </a:lvl6pPr>
      <a:lvl7pPr marL="2742814" algn="l" defTabSz="914271" rtl="0" eaLnBrk="1" latinLnBrk="0" hangingPunct="1">
        <a:defRPr sz="1800" kern="1200">
          <a:solidFill>
            <a:schemeClr val="tx1"/>
          </a:solidFill>
          <a:latin typeface="+mn-lt"/>
          <a:ea typeface="+mn-ea"/>
          <a:cs typeface="+mn-cs"/>
        </a:defRPr>
      </a:lvl7pPr>
      <a:lvl8pPr marL="3199949" algn="l" defTabSz="914271" rtl="0" eaLnBrk="1" latinLnBrk="0" hangingPunct="1">
        <a:defRPr sz="1800" kern="1200">
          <a:solidFill>
            <a:schemeClr val="tx1"/>
          </a:solidFill>
          <a:latin typeface="+mn-lt"/>
          <a:ea typeface="+mn-ea"/>
          <a:cs typeface="+mn-cs"/>
        </a:defRPr>
      </a:lvl8pPr>
      <a:lvl9pPr marL="3657085" algn="l" defTabSz="914271"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48">
          <p15:clr>
            <a:srgbClr val="A4A3A4"/>
          </p15:clr>
        </p15:guide>
        <p15:guide id="2" pos="7430">
          <p15:clr>
            <a:srgbClr val="A4A3A4"/>
          </p15:clr>
        </p15:guide>
        <p15:guide id="3" orient="horz" pos="4049">
          <p15:clr>
            <a:srgbClr val="A4A3A4"/>
          </p15:clr>
        </p15:guide>
        <p15:guide id="4" orient="horz" pos="231">
          <p15:clr>
            <a:srgbClr val="A4A3A4"/>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5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55.xml"/><Relationship Id="rId6" Type="http://schemas.openxmlformats.org/officeDocument/2006/relationships/image" Target="../media/image24.png"/><Relationship Id="rId5" Type="http://schemas.openxmlformats.org/officeDocument/2006/relationships/image" Target="../media/image230.png"/><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55.xml"/><Relationship Id="rId5" Type="http://schemas.openxmlformats.org/officeDocument/2006/relationships/image" Target="../media/image26.png"/><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55.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5.xml"/><Relationship Id="rId6" Type="http://schemas.openxmlformats.org/officeDocument/2006/relationships/chart" Target="../charts/chart10.xml"/><Relationship Id="rId5" Type="http://schemas.openxmlformats.org/officeDocument/2006/relationships/chart" Target="../charts/chart9.xml"/><Relationship Id="rId4" Type="http://schemas.openxmlformats.org/officeDocument/2006/relationships/chart" Target="../charts/chart8.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55.xml"/><Relationship Id="rId5" Type="http://schemas.openxmlformats.org/officeDocument/2006/relationships/chart" Target="../charts/chart12.xml"/><Relationship Id="rId4" Type="http://schemas.openxmlformats.org/officeDocument/2006/relationships/chart" Target="../charts/chart11.xml"/></Relationships>
</file>

<file path=ppt/slides/_rels/slide10.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0.xml"/><Relationship Id="rId1" Type="http://schemas.openxmlformats.org/officeDocument/2006/relationships/slideLayout" Target="../slideLayouts/slideLayout55.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55.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55.xml"/><Relationship Id="rId6" Type="http://schemas.openxmlformats.org/officeDocument/2006/relationships/image" Target="../media/image22.png"/><Relationship Id="rId5" Type="http://schemas.openxmlformats.org/officeDocument/2006/relationships/chart" Target="../charts/chart16.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55.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47.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Erklärende Elemente zur Benutzung von Powerpoint" title="Erklärende Elemente zur Verwendung von Powerpoint"/>
          <p:cNvGrpSpPr/>
          <p:nvPr/>
        </p:nvGrpSpPr>
        <p:grpSpPr>
          <a:xfrm>
            <a:off x="-2088000" y="-555675"/>
            <a:ext cx="13875807" cy="7893048"/>
            <a:chOff x="-2088000" y="-555675"/>
            <a:chExt cx="13875807" cy="7893048"/>
          </a:xfrm>
        </p:grpSpPr>
        <p:grpSp>
          <p:nvGrpSpPr>
            <p:cNvPr id="11" name="Gruppieren 10"/>
            <p:cNvGrpSpPr/>
            <p:nvPr userDrawn="1"/>
          </p:nvGrpSpPr>
          <p:grpSpPr>
            <a:xfrm>
              <a:off x="-2088000" y="-468001"/>
              <a:ext cx="13875807" cy="7805374"/>
              <a:chOff x="-2088000" y="-468001"/>
              <a:chExt cx="13875807" cy="7805374"/>
            </a:xfrm>
          </p:grpSpPr>
          <p:sp>
            <p:nvSpPr>
              <p:cNvPr id="13" name="Folie Wechsel/Zurücksetzen/Textebenen"/>
              <p:cNvSpPr txBox="1"/>
              <p:nvPr userDrawn="1"/>
            </p:nvSpPr>
            <p:spPr>
              <a:xfrm rot="10800000" flipH="1" flipV="1">
                <a:off x="-2088000" y="1547999"/>
                <a:ext cx="1980000" cy="1980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indent="0" algn="r">
                  <a:lnSpc>
                    <a:spcPct val="100000"/>
                  </a:lnSpc>
                  <a:spcBef>
                    <a:spcPts val="0"/>
                  </a:spcBef>
                  <a:spcAft>
                    <a:spcPts val="0"/>
                  </a:spcAft>
                </a:pPr>
                <a:r>
                  <a:rPr lang="de-DE" sz="1000" b="0" baseline="0" noProof="0" dirty="0">
                    <a:solidFill>
                      <a:schemeClr val="accent5"/>
                    </a:solidFill>
                    <a:latin typeface="+mn-lt"/>
                  </a:rPr>
                  <a:t>Folie in Ursprungsform </a:t>
                </a:r>
              </a:p>
              <a:p>
                <a:pPr indent="0" algn="r">
                  <a:lnSpc>
                    <a:spcPct val="100000"/>
                  </a:lnSpc>
                  <a:spcBef>
                    <a:spcPts val="0"/>
                  </a:spcBef>
                  <a:spcAft>
                    <a:spcPts val="0"/>
                  </a:spcAft>
                </a:pPr>
                <a:r>
                  <a:rPr lang="de-DE" sz="1000" b="0" baseline="0" noProof="0" dirty="0">
                    <a:solidFill>
                      <a:schemeClr val="accent5"/>
                    </a:solidFill>
                    <a:latin typeface="+mn-lt"/>
                  </a:rPr>
                  <a:t>bringen über Menü:</a:t>
                </a:r>
              </a:p>
              <a:p>
                <a:pPr indent="0" algn="r">
                  <a:lnSpc>
                    <a:spcPct val="100000"/>
                  </a:lnSpc>
                  <a:spcBef>
                    <a:spcPts val="0"/>
                  </a:spcBef>
                  <a:spcAft>
                    <a:spcPts val="0"/>
                  </a:spcAft>
                </a:pPr>
                <a:r>
                  <a:rPr lang="de-DE" sz="1000" b="0" baseline="0" noProof="0" dirty="0">
                    <a:solidFill>
                      <a:schemeClr val="accent5"/>
                    </a:solidFill>
                    <a:latin typeface="+mn-lt"/>
                  </a:rPr>
                  <a:t>Start // Folien // Zurücksetzen</a:t>
                </a:r>
              </a:p>
              <a:p>
                <a:pPr indent="0" algn="r">
                  <a:lnSpc>
                    <a:spcPct val="100000"/>
                  </a:lnSpc>
                  <a:spcBef>
                    <a:spcPts val="0"/>
                  </a:spcBef>
                  <a:spcAft>
                    <a:spcPts val="0"/>
                  </a:spcAft>
                </a:pPr>
                <a:endParaRPr lang="de-DE" sz="1000" b="0" baseline="0" noProof="0" dirty="0">
                  <a:solidFill>
                    <a:schemeClr val="accent5"/>
                  </a:solidFill>
                  <a:latin typeface="+mn-lt"/>
                </a:endParaRPr>
              </a:p>
              <a:p>
                <a:pPr indent="0" algn="r">
                  <a:lnSpc>
                    <a:spcPct val="100000"/>
                  </a:lnSpc>
                  <a:spcBef>
                    <a:spcPts val="0"/>
                  </a:spcBef>
                  <a:spcAft>
                    <a:spcPts val="0"/>
                  </a:spcAft>
                </a:pPr>
                <a:r>
                  <a:rPr lang="de-DE" sz="1000" b="0" baseline="0" noProof="0" dirty="0">
                    <a:solidFill>
                      <a:schemeClr val="accent5"/>
                    </a:solidFill>
                    <a:latin typeface="+mn-lt"/>
                  </a:rPr>
                  <a:t>Wechsel des Folienlayouts </a:t>
                </a:r>
                <a:br>
                  <a:rPr lang="de-DE" sz="1000" b="0" baseline="0" noProof="0" dirty="0">
                    <a:solidFill>
                      <a:schemeClr val="accent5"/>
                    </a:solidFill>
                    <a:latin typeface="+mn-lt"/>
                  </a:rPr>
                </a:br>
                <a:r>
                  <a:rPr lang="de-DE" sz="1000" b="0" baseline="0" noProof="0" dirty="0">
                    <a:solidFill>
                      <a:schemeClr val="accent5"/>
                    </a:solidFill>
                    <a:latin typeface="+mn-lt"/>
                  </a:rPr>
                  <a:t>im Menü über:</a:t>
                </a:r>
              </a:p>
              <a:p>
                <a:pPr marL="0" marR="0" lvl="0" indent="0" algn="r" defTabSz="914271"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Start // Folien // Layout</a:t>
                </a:r>
              </a:p>
              <a:p>
                <a:pPr marL="0" marR="0" lvl="0" indent="0" algn="r" defTabSz="914271" rtl="0" eaLnBrk="1" fontAlgn="auto" latinLnBrk="0" hangingPunct="1">
                  <a:lnSpc>
                    <a:spcPct val="100000"/>
                  </a:lnSpc>
                  <a:spcBef>
                    <a:spcPts val="0"/>
                  </a:spcBef>
                  <a:spcAft>
                    <a:spcPts val="0"/>
                  </a:spcAft>
                  <a:buClrTx/>
                  <a:buSzTx/>
                  <a:buFontTx/>
                  <a:buNone/>
                  <a:tabLst/>
                  <a:defRPr/>
                </a:pPr>
                <a:endParaRPr lang="de-DE" sz="1000" b="0" baseline="0" noProof="0" dirty="0">
                  <a:solidFill>
                    <a:schemeClr val="accent5"/>
                  </a:solidFill>
                  <a:latin typeface="+mn-lt"/>
                </a:endParaRPr>
              </a:p>
              <a:p>
                <a:pPr marL="0" marR="0" lvl="0" indent="0" algn="r" defTabSz="914271"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Wechsel der Textebene</a:t>
                </a:r>
              </a:p>
              <a:p>
                <a:pPr marL="0" marR="0" lvl="0" indent="0" algn="r" defTabSz="914271"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im Menü über: </a:t>
                </a:r>
                <a:br>
                  <a:rPr lang="de-DE" sz="1000" b="0" baseline="0" noProof="0" dirty="0">
                    <a:solidFill>
                      <a:schemeClr val="accent5"/>
                    </a:solidFill>
                    <a:latin typeface="+mn-lt"/>
                  </a:rPr>
                </a:br>
                <a:r>
                  <a:rPr lang="de-DE" sz="1000" b="0" baseline="0" noProof="0" dirty="0">
                    <a:solidFill>
                      <a:schemeClr val="accent5"/>
                    </a:solidFill>
                    <a:latin typeface="+mn-lt"/>
                  </a:rPr>
                  <a:t>Start // Absatz // Listenebene erhöhen/verringern</a:t>
                </a:r>
              </a:p>
            </p:txBody>
          </p:sp>
          <p:sp>
            <p:nvSpPr>
              <p:cNvPr id="14" name="Design wechsel"/>
              <p:cNvSpPr txBox="1"/>
              <p:nvPr userDrawn="1"/>
            </p:nvSpPr>
            <p:spPr>
              <a:xfrm rot="10800000" flipH="1" flipV="1">
                <a:off x="-2088000" y="403199"/>
                <a:ext cx="1980000" cy="900000"/>
              </a:xfrm>
              <a:prstGeom prst="rect">
                <a:avLst/>
              </a:prstGeom>
              <a:noFill/>
              <a:ln w="12700">
                <a:noFill/>
              </a:ln>
            </p:spPr>
            <p:txBody>
              <a:bodyPr vert="horz" wrap="square" lIns="0" tIns="0" rIns="0" bIns="0" rtlCol="0" anchor="t" anchorCtr="0">
                <a:no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gn="r">
                  <a:lnSpc>
                    <a:spcPct val="100000"/>
                  </a:lnSpc>
                  <a:spcBef>
                    <a:spcPts val="0"/>
                  </a:spcBef>
                  <a:spcAft>
                    <a:spcPts val="0"/>
                  </a:spcAft>
                </a:pPr>
                <a:r>
                  <a:rPr lang="de-DE" sz="1000" b="0" baseline="0" noProof="0" dirty="0">
                    <a:solidFill>
                      <a:schemeClr val="accent5"/>
                    </a:solidFill>
                    <a:latin typeface="+mn-lt"/>
                  </a:rPr>
                  <a:t>Wechsel zwischen weißem und schwarzem Folienlayout über Menü: </a:t>
                </a:r>
                <a:br>
                  <a:rPr lang="de-DE" sz="1000" b="0" baseline="0" noProof="0" dirty="0">
                    <a:solidFill>
                      <a:schemeClr val="accent5"/>
                    </a:solidFill>
                    <a:latin typeface="+mn-lt"/>
                  </a:rPr>
                </a:br>
                <a:r>
                  <a:rPr lang="de-DE" sz="1000" b="0" baseline="0" noProof="0" dirty="0">
                    <a:solidFill>
                      <a:schemeClr val="accent5"/>
                    </a:solidFill>
                    <a:latin typeface="+mn-lt"/>
                  </a:rPr>
                  <a:t>Entwurf // Designs</a:t>
                </a:r>
              </a:p>
              <a:p>
                <a:pPr indent="0" algn="r">
                  <a:lnSpc>
                    <a:spcPct val="100000"/>
                  </a:lnSpc>
                  <a:spcBef>
                    <a:spcPts val="0"/>
                  </a:spcBef>
                  <a:spcAft>
                    <a:spcPts val="0"/>
                  </a:spcAft>
                </a:pPr>
                <a:r>
                  <a:rPr lang="de-DE" sz="1000" b="0" baseline="0" noProof="0" dirty="0">
                    <a:solidFill>
                      <a:schemeClr val="accent5"/>
                    </a:solidFill>
                    <a:latin typeface="+mn-lt"/>
                  </a:rPr>
                  <a:t>(Rechtsklick: </a:t>
                </a:r>
                <a:r>
                  <a:rPr lang="de-DE" sz="1000" b="0" i="1" baseline="0" noProof="0" dirty="0">
                    <a:solidFill>
                      <a:schemeClr val="accent5"/>
                    </a:solidFill>
                    <a:latin typeface="+mn-lt"/>
                  </a:rPr>
                  <a:t>Für alle Folien </a:t>
                </a:r>
                <a:r>
                  <a:rPr lang="de-DE" sz="1000" b="0" baseline="0" noProof="0" dirty="0">
                    <a:solidFill>
                      <a:schemeClr val="accent5"/>
                    </a:solidFill>
                    <a:latin typeface="+mn-lt"/>
                  </a:rPr>
                  <a:t>oder </a:t>
                </a:r>
                <a:br>
                  <a:rPr lang="de-DE" sz="1000" b="0" baseline="0" noProof="0" dirty="0">
                    <a:solidFill>
                      <a:schemeClr val="accent5"/>
                    </a:solidFill>
                    <a:latin typeface="+mn-lt"/>
                  </a:rPr>
                </a:br>
                <a:r>
                  <a:rPr lang="de-DE" sz="1000" b="0" i="1" baseline="0" noProof="0" dirty="0">
                    <a:solidFill>
                      <a:schemeClr val="accent5"/>
                    </a:solidFill>
                    <a:latin typeface="+mn-lt"/>
                  </a:rPr>
                  <a:t>Für ausgewählte Folien </a:t>
                </a:r>
                <a:r>
                  <a:rPr lang="de-DE" sz="1000" b="0" baseline="0" noProof="0" dirty="0">
                    <a:solidFill>
                      <a:schemeClr val="accent5"/>
                    </a:solidFill>
                    <a:latin typeface="+mn-lt"/>
                  </a:rPr>
                  <a:t>übernehmen)</a:t>
                </a:r>
              </a:p>
            </p:txBody>
          </p:sp>
          <p:pic>
            <p:nvPicPr>
              <p:cNvPr id="18" name="Listenebene erhöhen" title="Bild des Steuerelements &quot;Listenebene erhöhen&quot;"/>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45200" y="3563999"/>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 name="Listenebene verringern" title="Bild des Steuerelements &quot;Listenebene verringern&quot;"/>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45200" y="4031999"/>
                <a:ext cx="635538" cy="32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Text // Listenebene erhöhen"/>
              <p:cNvSpPr txBox="1"/>
              <p:nvPr userDrawn="1"/>
            </p:nvSpPr>
            <p:spPr>
              <a:xfrm>
                <a:off x="-1548000" y="3563999"/>
                <a:ext cx="720000" cy="324000"/>
              </a:xfrm>
              <a:prstGeom prst="rect">
                <a:avLst/>
              </a:prstGeom>
              <a:noFill/>
            </p:spPr>
            <p:txBody>
              <a:bodyPr wrap="square" lIns="0" tIns="0" rIns="0" bIns="0" rtlCol="0">
                <a:noAutofit/>
              </a:bodyPr>
              <a:lstStyle/>
              <a:p>
                <a:pPr marL="0" marR="0" lvl="0" indent="0" algn="r" defTabSz="914271"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Listenebene</a:t>
                </a:r>
              </a:p>
              <a:p>
                <a:pPr marL="0" marR="0" lvl="0" indent="0" algn="r" defTabSz="914271"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erhöhen</a:t>
                </a:r>
              </a:p>
            </p:txBody>
          </p:sp>
          <p:sp>
            <p:nvSpPr>
              <p:cNvPr id="21" name="Text // Listenebene verringern"/>
              <p:cNvSpPr txBox="1"/>
              <p:nvPr userDrawn="1"/>
            </p:nvSpPr>
            <p:spPr>
              <a:xfrm>
                <a:off x="-1548000" y="4031999"/>
                <a:ext cx="720000" cy="324000"/>
              </a:xfrm>
              <a:prstGeom prst="rect">
                <a:avLst/>
              </a:prstGeom>
              <a:noFill/>
            </p:spPr>
            <p:txBody>
              <a:bodyPr wrap="square" lIns="0" tIns="0" rIns="0" bIns="0" rtlCol="0">
                <a:noAutofit/>
              </a:bodyPr>
              <a:lstStyle/>
              <a:p>
                <a:pPr marL="0" marR="0" lvl="0" indent="0" algn="r" defTabSz="914271"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Listenebene</a:t>
                </a:r>
              </a:p>
              <a:p>
                <a:pPr marL="0" marR="0" lvl="0" indent="0" algn="r" defTabSz="914271"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verringern</a:t>
                </a:r>
              </a:p>
            </p:txBody>
          </p:sp>
          <p:sp>
            <p:nvSpPr>
              <p:cNvPr id="22" name="Hilfslinien"/>
              <p:cNvSpPr txBox="1"/>
              <p:nvPr userDrawn="1"/>
            </p:nvSpPr>
            <p:spPr>
              <a:xfrm rot="10800000" flipH="1" flipV="1">
                <a:off x="432775" y="-468001"/>
                <a:ext cx="5090336" cy="360000"/>
              </a:xfrm>
              <a:prstGeom prst="rect">
                <a:avLst/>
              </a:prstGeom>
              <a:noFill/>
              <a:ln w="12700">
                <a:noFill/>
              </a:ln>
            </p:spPr>
            <p:txBody>
              <a:bodyPr vert="horz" wrap="square" lIns="0" tIns="0" rIns="0" bIns="0" rtlCol="0" anchor="b"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042909"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chemeClr val="accent5"/>
                    </a:solidFill>
                    <a:effectLst/>
                    <a:uLnTx/>
                    <a:uFillTx/>
                    <a:latin typeface="+mn-lt"/>
                    <a:ea typeface="+mn-ea"/>
                    <a:cs typeface="+mn-cs"/>
                  </a:rPr>
                  <a:t>Hilfslinien anzeigen über Menü: Ansicht // Anzeigen // Haken bei Führungslinien setzen</a:t>
                </a:r>
              </a:p>
            </p:txBody>
          </p:sp>
          <p:sp>
            <p:nvSpPr>
              <p:cNvPr id="23" name="Hilfslinien"/>
              <p:cNvSpPr txBox="1"/>
              <p:nvPr userDrawn="1"/>
            </p:nvSpPr>
            <p:spPr>
              <a:xfrm rot="10800000" flipH="1" flipV="1">
                <a:off x="7107287" y="-468000"/>
                <a:ext cx="4680520" cy="360000"/>
              </a:xfrm>
              <a:prstGeom prst="rect">
                <a:avLst/>
              </a:prstGeom>
              <a:noFill/>
              <a:ln w="12700">
                <a:noFill/>
              </a:ln>
            </p:spPr>
            <p:txBody>
              <a:bodyPr vert="horz" wrap="square" lIns="0" tIns="0" rIns="0" bIns="0" rtlCol="0" anchor="b"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ctr" defTabSz="1042909"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dirty="0">
                    <a:ln>
                      <a:noFill/>
                    </a:ln>
                    <a:solidFill>
                      <a:schemeClr val="accent5"/>
                    </a:solidFill>
                    <a:effectLst/>
                    <a:uLnTx/>
                    <a:uFillTx/>
                    <a:latin typeface="+mn-lt"/>
                    <a:ea typeface="+mn-ea"/>
                    <a:cs typeface="+mn-cs"/>
                  </a:rPr>
                  <a:t>Reservierte Bereiche für Stempel oder Icons</a:t>
                </a:r>
              </a:p>
            </p:txBody>
          </p:sp>
          <p:sp>
            <p:nvSpPr>
              <p:cNvPr id="24" name="Fußzeile"/>
              <p:cNvSpPr txBox="1"/>
              <p:nvPr userDrawn="1"/>
            </p:nvSpPr>
            <p:spPr>
              <a:xfrm rot="10800000" flipH="1" flipV="1">
                <a:off x="432775" y="6977373"/>
                <a:ext cx="10993626" cy="360000"/>
              </a:xfrm>
              <a:prstGeom prst="rect">
                <a:avLst/>
              </a:prstGeom>
              <a:noFill/>
              <a:ln w="12700">
                <a:noFill/>
              </a:ln>
            </p:spPr>
            <p:txBody>
              <a:bodyPr vert="horz" wrap="square" lIns="0" tIns="0" rIns="0" bIns="0" rtlCol="0" anchor="t" anchorCtr="0">
                <a:noAutofit/>
              </a:bodyPr>
              <a:lstStyle>
                <a:defPPr>
                  <a:defRPr lang="de-DE"/>
                </a:defPPr>
                <a:lvl1pPr marL="0" algn="l" defTabSz="1043056" rtl="0" eaLnBrk="1" latinLnBrk="0" hangingPunct="1">
                  <a:defRPr sz="2100" kern="1200">
                    <a:solidFill>
                      <a:schemeClr val="tx1"/>
                    </a:solidFill>
                    <a:latin typeface="+mn-lt"/>
                    <a:ea typeface="+mn-ea"/>
                    <a:cs typeface="+mn-cs"/>
                  </a:defRPr>
                </a:lvl1pPr>
                <a:lvl2pPr marL="521528" algn="l" defTabSz="1043056" rtl="0" eaLnBrk="1" latinLnBrk="0" hangingPunct="1">
                  <a:defRPr sz="2100" kern="1200">
                    <a:solidFill>
                      <a:schemeClr val="tx1"/>
                    </a:solidFill>
                    <a:latin typeface="+mn-lt"/>
                    <a:ea typeface="+mn-ea"/>
                    <a:cs typeface="+mn-cs"/>
                  </a:defRPr>
                </a:lvl2pPr>
                <a:lvl3pPr marL="1043056" algn="l" defTabSz="1043056" rtl="0" eaLnBrk="1" latinLnBrk="0" hangingPunct="1">
                  <a:defRPr sz="2100" kern="1200">
                    <a:solidFill>
                      <a:schemeClr val="tx1"/>
                    </a:solidFill>
                    <a:latin typeface="+mn-lt"/>
                    <a:ea typeface="+mn-ea"/>
                    <a:cs typeface="+mn-cs"/>
                  </a:defRPr>
                </a:lvl3pPr>
                <a:lvl4pPr marL="1564584" algn="l" defTabSz="1043056" rtl="0" eaLnBrk="1" latinLnBrk="0" hangingPunct="1">
                  <a:defRPr sz="2100" kern="1200">
                    <a:solidFill>
                      <a:schemeClr val="tx1"/>
                    </a:solidFill>
                    <a:latin typeface="+mn-lt"/>
                    <a:ea typeface="+mn-ea"/>
                    <a:cs typeface="+mn-cs"/>
                  </a:defRPr>
                </a:lvl4pPr>
                <a:lvl5pPr marL="2086112" algn="l" defTabSz="1043056" rtl="0" eaLnBrk="1" latinLnBrk="0" hangingPunct="1">
                  <a:defRPr sz="2100" kern="1200">
                    <a:solidFill>
                      <a:schemeClr val="tx1"/>
                    </a:solidFill>
                    <a:latin typeface="+mn-lt"/>
                    <a:ea typeface="+mn-ea"/>
                    <a:cs typeface="+mn-cs"/>
                  </a:defRPr>
                </a:lvl5pPr>
                <a:lvl6pPr marL="2607640" algn="l" defTabSz="1043056" rtl="0" eaLnBrk="1" latinLnBrk="0" hangingPunct="1">
                  <a:defRPr sz="2100" kern="1200">
                    <a:solidFill>
                      <a:schemeClr val="tx1"/>
                    </a:solidFill>
                    <a:latin typeface="+mn-lt"/>
                    <a:ea typeface="+mn-ea"/>
                    <a:cs typeface="+mn-cs"/>
                  </a:defRPr>
                </a:lvl6pPr>
                <a:lvl7pPr marL="3129168" algn="l" defTabSz="1043056" rtl="0" eaLnBrk="1" latinLnBrk="0" hangingPunct="1">
                  <a:defRPr sz="2100" kern="1200">
                    <a:solidFill>
                      <a:schemeClr val="tx1"/>
                    </a:solidFill>
                    <a:latin typeface="+mn-lt"/>
                    <a:ea typeface="+mn-ea"/>
                    <a:cs typeface="+mn-cs"/>
                  </a:defRPr>
                </a:lvl7pPr>
                <a:lvl8pPr marL="3650696" algn="l" defTabSz="1043056" rtl="0" eaLnBrk="1" latinLnBrk="0" hangingPunct="1">
                  <a:defRPr sz="2100" kern="1200">
                    <a:solidFill>
                      <a:schemeClr val="tx1"/>
                    </a:solidFill>
                    <a:latin typeface="+mn-lt"/>
                    <a:ea typeface="+mn-ea"/>
                    <a:cs typeface="+mn-cs"/>
                  </a:defRPr>
                </a:lvl8pPr>
                <a:lvl9pPr marL="4172224" algn="l" defTabSz="1043056" rtl="0" eaLnBrk="1" latinLnBrk="0" hangingPunct="1">
                  <a:defRPr sz="2100" kern="1200">
                    <a:solidFill>
                      <a:schemeClr val="tx1"/>
                    </a:solidFill>
                    <a:latin typeface="+mn-lt"/>
                    <a:ea typeface="+mn-ea"/>
                    <a:cs typeface="+mn-cs"/>
                  </a:defRPr>
                </a:lvl9pPr>
              </a:lstStyle>
              <a:p>
                <a:pPr marL="0" marR="0" lvl="0" indent="0" algn="r" defTabSz="1042909" rtl="0" eaLnBrk="1" fontAlgn="auto" latinLnBrk="0" hangingPunct="1">
                  <a:lnSpc>
                    <a:spcPct val="100000"/>
                  </a:lnSpc>
                  <a:spcBef>
                    <a:spcPts val="0"/>
                  </a:spcBef>
                  <a:spcAft>
                    <a:spcPts val="0"/>
                  </a:spcAft>
                  <a:buClrTx/>
                  <a:buSzTx/>
                  <a:buFontTx/>
                  <a:buNone/>
                  <a:tabLst/>
                  <a:defRPr/>
                </a:pPr>
                <a:r>
                  <a:rPr lang="de-DE" sz="1000" b="0" baseline="0" noProof="0" dirty="0">
                    <a:solidFill>
                      <a:schemeClr val="accent5"/>
                    </a:solidFill>
                    <a:latin typeface="+mn-lt"/>
                  </a:rPr>
                  <a:t>Fußzeile pro Folie oder für alle/mehrere anpassen über Menü: Einfügen // Text // Kopf- und Fußzeile</a:t>
                </a:r>
              </a:p>
            </p:txBody>
          </p:sp>
        </p:grpSp>
        <p:pic>
          <p:nvPicPr>
            <p:cNvPr id="12" name="Bild" title="Bild des Steuerelements &quot;Folienlayout wechseln&quot;"/>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1527026" y="-555675"/>
              <a:ext cx="14287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9" name="Platzhalter für andere Stempel"/>
          <p:cNvSpPr>
            <a:spLocks noGrp="1"/>
          </p:cNvSpPr>
          <p:nvPr>
            <p:ph type="body" sz="quarter" idx="17"/>
          </p:nvPr>
        </p:nvSpPr>
        <p:spPr/>
        <p:txBody>
          <a:bodyPr/>
          <a:lstStyle/>
          <a:p>
            <a:pPr lvl="0"/>
            <a:r>
              <a:rPr lang="de-DE" dirty="0"/>
              <a:t>Zusatztext zur Präsentation 16 pt. </a:t>
            </a:r>
            <a:br>
              <a:rPr lang="de-DE" dirty="0"/>
            </a:br>
            <a:r>
              <a:rPr lang="de-DE" dirty="0"/>
              <a:t>Referent, Abteilung, Ort, Datum</a:t>
            </a:r>
          </a:p>
        </p:txBody>
      </p:sp>
      <p:sp>
        <p:nvSpPr>
          <p:cNvPr id="4" name="Platzhalter für Stempel Vertraulichkeit"/>
          <p:cNvSpPr>
            <a:spLocks noGrp="1"/>
          </p:cNvSpPr>
          <p:nvPr>
            <p:ph type="body" sz="quarter" idx="18"/>
          </p:nvPr>
        </p:nvSpPr>
        <p:spPr/>
        <p:txBody>
          <a:bodyPr/>
          <a:lstStyle/>
          <a:p>
            <a:endParaRPr lang="en-US" dirty="0"/>
          </a:p>
        </p:txBody>
      </p:sp>
      <p:sp>
        <p:nvSpPr>
          <p:cNvPr id="5" name="Platzhalter für Stempel Klassifizierung"/>
          <p:cNvSpPr>
            <a:spLocks noGrp="1"/>
          </p:cNvSpPr>
          <p:nvPr>
            <p:ph type="body" sz="quarter" idx="19"/>
          </p:nvPr>
        </p:nvSpPr>
        <p:spPr/>
        <p:txBody>
          <a:bodyPr/>
          <a:lstStyle/>
          <a:p>
            <a:endParaRPr lang="en-US" dirty="0"/>
          </a:p>
        </p:txBody>
      </p:sp>
      <p:sp>
        <p:nvSpPr>
          <p:cNvPr id="6" name="Zusatztext"/>
          <p:cNvSpPr>
            <a:spLocks noGrp="1"/>
          </p:cNvSpPr>
          <p:nvPr>
            <p:ph type="body" sz="quarter" idx="20"/>
          </p:nvPr>
        </p:nvSpPr>
        <p:spPr>
          <a:xfrm>
            <a:off x="5566854" y="2762136"/>
            <a:ext cx="6427922" cy="674687"/>
          </a:xfrm>
        </p:spPr>
        <p:txBody>
          <a:bodyPr/>
          <a:lstStyle/>
          <a:p>
            <a:pPr lvl="0"/>
            <a:r>
              <a:rPr lang="de-DE" b="1" baseline="30000" dirty="0" smtClean="0"/>
              <a:t>1</a:t>
            </a:r>
            <a:r>
              <a:rPr lang="de-DE" b="1" dirty="0" smtClean="0"/>
              <a:t>Alborz Reihani</a:t>
            </a:r>
            <a:r>
              <a:rPr lang="de-DE" dirty="0" smtClean="0"/>
              <a:t>, </a:t>
            </a:r>
            <a:r>
              <a:rPr lang="de-DE" baseline="30000" dirty="0" smtClean="0"/>
              <a:t>1</a:t>
            </a:r>
            <a:r>
              <a:rPr lang="de-DE" dirty="0" smtClean="0"/>
              <a:t>Leonore Donat, </a:t>
            </a:r>
            <a:r>
              <a:rPr lang="de-DE" baseline="30000" dirty="0" smtClean="0"/>
              <a:t>1</a:t>
            </a:r>
            <a:r>
              <a:rPr lang="de-DE" dirty="0" smtClean="0"/>
              <a:t>Sebastian Heibel, </a:t>
            </a:r>
            <a:r>
              <a:rPr lang="de-DE" baseline="30000" dirty="0" smtClean="0"/>
              <a:t>1</a:t>
            </a:r>
            <a:r>
              <a:rPr lang="de-DE" dirty="0" smtClean="0"/>
              <a:t>Thomas Schweiker, </a:t>
            </a:r>
            <a:r>
              <a:rPr lang="de-DE" baseline="30000" dirty="0" smtClean="0"/>
              <a:t>2</a:t>
            </a:r>
            <a:r>
              <a:rPr lang="de-DE" dirty="0" smtClean="0"/>
              <a:t>Alper Güner, </a:t>
            </a:r>
            <a:r>
              <a:rPr lang="de-DE" baseline="30000" dirty="0" smtClean="0"/>
              <a:t>2</a:t>
            </a:r>
            <a:r>
              <a:rPr lang="de-DE" dirty="0" smtClean="0"/>
              <a:t>Marcus Gienger, </a:t>
            </a:r>
            <a:r>
              <a:rPr lang="de-DE" baseline="30000" dirty="0" smtClean="0"/>
              <a:t>3</a:t>
            </a:r>
            <a:r>
              <a:rPr lang="de-DE" dirty="0" smtClean="0"/>
              <a:t>Maik Winderlich, </a:t>
            </a:r>
            <a:r>
              <a:rPr lang="de-DE" baseline="30000" dirty="0" smtClean="0"/>
              <a:t>4</a:t>
            </a:r>
            <a:r>
              <a:rPr lang="de-DE" dirty="0" smtClean="0"/>
              <a:t>Marion Merklein</a:t>
            </a:r>
            <a:endParaRPr lang="en-US" dirty="0"/>
          </a:p>
        </p:txBody>
      </p:sp>
      <p:sp>
        <p:nvSpPr>
          <p:cNvPr id="8" name="Präsentationstitel"/>
          <p:cNvSpPr>
            <a:spLocks noGrp="1"/>
          </p:cNvSpPr>
          <p:nvPr>
            <p:ph type="ctrTitle"/>
          </p:nvPr>
        </p:nvSpPr>
        <p:spPr>
          <a:xfrm>
            <a:off x="5561679" y="1032554"/>
            <a:ext cx="6357354" cy="1628456"/>
          </a:xfrm>
        </p:spPr>
        <p:txBody>
          <a:bodyPr/>
          <a:lstStyle/>
          <a:p>
            <a:r>
              <a:rPr lang="en-US" dirty="0"/>
              <a:t>Analysis of process limits for partial hot stamping with controlled pre-cooling by radiation exchange</a:t>
            </a:r>
            <a:endParaRPr lang="de-DE" dirty="0"/>
          </a:p>
        </p:txBody>
      </p:sp>
      <p:pic>
        <p:nvPicPr>
          <p:cNvPr id="25" name="Picture 4" descr="D656629 Weltpremiere des EQS SUV auf Mercedes me media: das vollelektrische Luxus-SUV"/>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210965" y="772598"/>
            <a:ext cx="5312146" cy="3435766"/>
          </a:xfrm>
          <a:prstGeom prst="rect">
            <a:avLst/>
          </a:prstGeom>
          <a:noFill/>
          <a:extLst>
            <a:ext uri="{909E8E84-426E-40DD-AFC4-6F175D3DCCD1}">
              <a14:hiddenFill xmlns:a14="http://schemas.microsoft.com/office/drawing/2010/main">
                <a:solidFill>
                  <a:srgbClr val="FFFFFF"/>
                </a:solidFill>
              </a14:hiddenFill>
            </a:ext>
          </a:extLst>
        </p:spPr>
      </p:pic>
      <p:pic>
        <p:nvPicPr>
          <p:cNvPr id="26" name="Grafik 2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43027" y="1136306"/>
            <a:ext cx="3070874" cy="3070874"/>
          </a:xfrm>
          <a:prstGeom prst="rect">
            <a:avLst/>
          </a:prstGeom>
        </p:spPr>
      </p:pic>
      <p:sp>
        <p:nvSpPr>
          <p:cNvPr id="2" name="Rechteck 1"/>
          <p:cNvSpPr/>
          <p:nvPr/>
        </p:nvSpPr>
        <p:spPr>
          <a:xfrm>
            <a:off x="5504523" y="3436823"/>
            <a:ext cx="6471665" cy="1323439"/>
          </a:xfrm>
          <a:prstGeom prst="rect">
            <a:avLst/>
          </a:prstGeom>
        </p:spPr>
        <p:txBody>
          <a:bodyPr wrap="square">
            <a:spAutoFit/>
          </a:bodyPr>
          <a:lstStyle/>
          <a:p>
            <a:r>
              <a:rPr lang="de-DE" sz="1600" baseline="30000" dirty="0"/>
              <a:t>1</a:t>
            </a:r>
            <a:r>
              <a:rPr lang="de-DE" sz="1600" dirty="0"/>
              <a:t>Mercedes-Benz </a:t>
            </a:r>
            <a:r>
              <a:rPr lang="de-DE" sz="1600" dirty="0" smtClean="0"/>
              <a:t>AG, </a:t>
            </a:r>
            <a:r>
              <a:rPr lang="de-DE" sz="1600" dirty="0"/>
              <a:t>Sindelfingen, Germany</a:t>
            </a:r>
          </a:p>
          <a:p>
            <a:r>
              <a:rPr lang="de-DE" sz="1600" baseline="30000" dirty="0"/>
              <a:t>2</a:t>
            </a:r>
            <a:r>
              <a:rPr lang="de-DE" sz="1600" dirty="0"/>
              <a:t>AutoForm Engineering Deutschland </a:t>
            </a:r>
            <a:r>
              <a:rPr lang="de-DE" sz="1600" dirty="0" smtClean="0"/>
              <a:t>GmbH, Dortmund</a:t>
            </a:r>
            <a:r>
              <a:rPr lang="de-DE" sz="1600" dirty="0"/>
              <a:t>, Germany</a:t>
            </a:r>
          </a:p>
          <a:p>
            <a:r>
              <a:rPr lang="de-DE" sz="1600" baseline="30000" dirty="0"/>
              <a:t>3</a:t>
            </a:r>
            <a:r>
              <a:rPr lang="de-DE" sz="1600" dirty="0"/>
              <a:t>GEDIA Gebrüder </a:t>
            </a:r>
            <a:r>
              <a:rPr lang="de-DE" sz="1600" dirty="0" err="1"/>
              <a:t>Dingerkus</a:t>
            </a:r>
            <a:r>
              <a:rPr lang="de-DE" sz="1600" dirty="0"/>
              <a:t> GmbH, </a:t>
            </a:r>
            <a:r>
              <a:rPr lang="de-DE" sz="1600" dirty="0" smtClean="0"/>
              <a:t>Attendorn</a:t>
            </a:r>
            <a:r>
              <a:rPr lang="de-DE" sz="1600" dirty="0"/>
              <a:t>, Germany</a:t>
            </a:r>
          </a:p>
          <a:p>
            <a:r>
              <a:rPr lang="de-DE" sz="1600" baseline="30000" dirty="0"/>
              <a:t>4</a:t>
            </a:r>
            <a:r>
              <a:rPr lang="de-DE" sz="1600" dirty="0"/>
              <a:t>Institute </a:t>
            </a:r>
            <a:r>
              <a:rPr lang="de-DE" sz="1600" dirty="0" err="1"/>
              <a:t>of</a:t>
            </a:r>
            <a:r>
              <a:rPr lang="de-DE" sz="1600" dirty="0"/>
              <a:t> Manufacturing Technology, Friedrich-Alexander Universität </a:t>
            </a:r>
            <a:r>
              <a:rPr lang="de-DE" sz="1600" dirty="0" smtClean="0"/>
              <a:t>Erlangen-Nürnberg, Erlangen</a:t>
            </a:r>
            <a:r>
              <a:rPr lang="de-DE" sz="1600" dirty="0"/>
              <a:t>, Germany</a:t>
            </a:r>
          </a:p>
        </p:txBody>
      </p:sp>
    </p:spTree>
    <p:extLst>
      <p:ext uri="{BB962C8B-B14F-4D97-AF65-F5344CB8AC3E}">
        <p14:creationId xmlns:p14="http://schemas.microsoft.com/office/powerpoint/2010/main" val="23719827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2</a:t>
            </a:fld>
            <a:endParaRPr lang="de-DE" sz="1600" dirty="0"/>
          </a:p>
        </p:txBody>
      </p:sp>
      <p:sp>
        <p:nvSpPr>
          <p:cNvPr id="8" name="Titel 7"/>
          <p:cNvSpPr>
            <a:spLocks noGrp="1"/>
          </p:cNvSpPr>
          <p:nvPr>
            <p:ph type="title"/>
          </p:nvPr>
        </p:nvSpPr>
        <p:spPr/>
        <p:txBody>
          <a:bodyPr/>
          <a:lstStyle/>
          <a:p>
            <a:r>
              <a:rPr lang="en-US" dirty="0"/>
              <a:t>Analysis of process limits for partial hot stamping with controlled pre-cooling by radiation exchange</a:t>
            </a:r>
            <a:endParaRPr lang="de-DE" dirty="0"/>
          </a:p>
        </p:txBody>
      </p:sp>
      <p:sp>
        <p:nvSpPr>
          <p:cNvPr id="9" name="Textplatzhalter 8"/>
          <p:cNvSpPr>
            <a:spLocks noGrp="1"/>
          </p:cNvSpPr>
          <p:nvPr>
            <p:ph type="body" sz="quarter" idx="13"/>
          </p:nvPr>
        </p:nvSpPr>
        <p:spPr/>
        <p:txBody>
          <a:bodyPr/>
          <a:lstStyle/>
          <a:p>
            <a:endParaRPr lang="de-DE"/>
          </a:p>
        </p:txBody>
      </p:sp>
      <p:graphicFrame>
        <p:nvGraphicFramePr>
          <p:cNvPr id="10" name="Diagramm 9"/>
          <p:cNvGraphicFramePr/>
          <p:nvPr>
            <p:extLst>
              <p:ext uri="{D42A27DB-BD31-4B8C-83A1-F6EECF244321}">
                <p14:modId xmlns:p14="http://schemas.microsoft.com/office/powerpoint/2010/main" val="2683406205"/>
              </p:ext>
            </p:extLst>
          </p:nvPr>
        </p:nvGraphicFramePr>
        <p:xfrm>
          <a:off x="-1142842" y="2039170"/>
          <a:ext cx="9913049" cy="36900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Textfeld 18"/>
          <p:cNvSpPr txBox="1"/>
          <p:nvPr/>
        </p:nvSpPr>
        <p:spPr>
          <a:xfrm>
            <a:off x="491280" y="2929631"/>
            <a:ext cx="504056" cy="369332"/>
          </a:xfrm>
          <a:prstGeom prst="rect">
            <a:avLst/>
          </a:prstGeom>
          <a:noFill/>
        </p:spPr>
        <p:txBody>
          <a:bodyPr wrap="square" rtlCol="0">
            <a:spAutoFit/>
          </a:bodyPr>
          <a:lstStyle/>
          <a:p>
            <a:r>
              <a:rPr lang="de-DE" dirty="0"/>
              <a:t>2</a:t>
            </a:r>
            <a:r>
              <a:rPr lang="de-DE" dirty="0" smtClean="0"/>
              <a:t>.</a:t>
            </a:r>
            <a:endParaRPr lang="de-DE" dirty="0"/>
          </a:p>
        </p:txBody>
      </p:sp>
      <p:sp>
        <p:nvSpPr>
          <p:cNvPr id="20" name="Textfeld 19"/>
          <p:cNvSpPr txBox="1"/>
          <p:nvPr/>
        </p:nvSpPr>
        <p:spPr>
          <a:xfrm>
            <a:off x="491280" y="3711891"/>
            <a:ext cx="504056" cy="369332"/>
          </a:xfrm>
          <a:prstGeom prst="rect">
            <a:avLst/>
          </a:prstGeom>
          <a:noFill/>
        </p:spPr>
        <p:txBody>
          <a:bodyPr wrap="square" rtlCol="0">
            <a:spAutoFit/>
          </a:bodyPr>
          <a:lstStyle/>
          <a:p>
            <a:r>
              <a:rPr lang="de-DE" dirty="0"/>
              <a:t>3</a:t>
            </a:r>
            <a:r>
              <a:rPr lang="de-DE" dirty="0" smtClean="0"/>
              <a:t>.</a:t>
            </a:r>
            <a:endParaRPr lang="de-DE" dirty="0"/>
          </a:p>
        </p:txBody>
      </p:sp>
      <p:sp>
        <p:nvSpPr>
          <p:cNvPr id="24" name="Textfeld 23"/>
          <p:cNvSpPr txBox="1"/>
          <p:nvPr/>
        </p:nvSpPr>
        <p:spPr>
          <a:xfrm>
            <a:off x="491280" y="2144360"/>
            <a:ext cx="504056" cy="369332"/>
          </a:xfrm>
          <a:prstGeom prst="rect">
            <a:avLst/>
          </a:prstGeom>
          <a:noFill/>
        </p:spPr>
        <p:txBody>
          <a:bodyPr wrap="square" rtlCol="0">
            <a:spAutoFit/>
          </a:bodyPr>
          <a:lstStyle/>
          <a:p>
            <a:r>
              <a:rPr lang="de-DE" dirty="0" smtClean="0"/>
              <a:t>1.</a:t>
            </a:r>
            <a:endParaRPr lang="de-DE" dirty="0"/>
          </a:p>
        </p:txBody>
      </p:sp>
      <p:sp>
        <p:nvSpPr>
          <p:cNvPr id="25" name="Textfeld 24"/>
          <p:cNvSpPr txBox="1"/>
          <p:nvPr/>
        </p:nvSpPr>
        <p:spPr>
          <a:xfrm>
            <a:off x="491280" y="4486467"/>
            <a:ext cx="504056" cy="369332"/>
          </a:xfrm>
          <a:prstGeom prst="rect">
            <a:avLst/>
          </a:prstGeom>
          <a:noFill/>
        </p:spPr>
        <p:txBody>
          <a:bodyPr wrap="square" rtlCol="0">
            <a:spAutoFit/>
          </a:bodyPr>
          <a:lstStyle/>
          <a:p>
            <a:r>
              <a:rPr lang="de-DE" dirty="0" smtClean="0"/>
              <a:t>4.</a:t>
            </a:r>
            <a:endParaRPr lang="de-DE" dirty="0"/>
          </a:p>
        </p:txBody>
      </p:sp>
      <p:sp>
        <p:nvSpPr>
          <p:cNvPr id="26" name="Textfeld 25"/>
          <p:cNvSpPr txBox="1"/>
          <p:nvPr/>
        </p:nvSpPr>
        <p:spPr>
          <a:xfrm>
            <a:off x="491280" y="5276410"/>
            <a:ext cx="504056" cy="369332"/>
          </a:xfrm>
          <a:prstGeom prst="rect">
            <a:avLst/>
          </a:prstGeom>
          <a:noFill/>
        </p:spPr>
        <p:txBody>
          <a:bodyPr wrap="square" rtlCol="0">
            <a:spAutoFit/>
          </a:bodyPr>
          <a:lstStyle/>
          <a:p>
            <a:r>
              <a:rPr lang="de-DE" dirty="0" smtClean="0"/>
              <a:t>5.</a:t>
            </a:r>
            <a:endParaRPr lang="de-DE" dirty="0"/>
          </a:p>
        </p:txBody>
      </p:sp>
    </p:spTree>
    <p:extLst>
      <p:ext uri="{BB962C8B-B14F-4D97-AF65-F5344CB8AC3E}">
        <p14:creationId xmlns:p14="http://schemas.microsoft.com/office/powerpoint/2010/main" val="7037127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1" name="Grafik 1" descr="image003"/>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8504083" y="3736699"/>
            <a:ext cx="1450560" cy="1161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hteck 11"/>
          <p:cNvSpPr/>
          <p:nvPr/>
        </p:nvSpPr>
        <p:spPr>
          <a:xfrm>
            <a:off x="8538166" y="3924186"/>
            <a:ext cx="1440213" cy="974285"/>
          </a:xfrm>
          <a:prstGeom prst="rect">
            <a:avLst/>
          </a:prstGeom>
          <a:noFill/>
          <a:ln w="19050">
            <a:solidFill>
              <a:srgbClr val="9F0002"/>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aphicFrame>
        <p:nvGraphicFramePr>
          <p:cNvPr id="19" name="Diagramm 18"/>
          <p:cNvGraphicFramePr/>
          <p:nvPr>
            <p:extLst>
              <p:ext uri="{D42A27DB-BD31-4B8C-83A1-F6EECF244321}">
                <p14:modId xmlns:p14="http://schemas.microsoft.com/office/powerpoint/2010/main" val="3200174605"/>
              </p:ext>
            </p:extLst>
          </p:nvPr>
        </p:nvGraphicFramePr>
        <p:xfrm>
          <a:off x="5915169" y="4501594"/>
          <a:ext cx="2715884" cy="1945686"/>
        </p:xfrm>
        <a:graphic>
          <a:graphicData uri="http://schemas.openxmlformats.org/drawingml/2006/chart">
            <c:chart xmlns:c="http://schemas.openxmlformats.org/drawingml/2006/chart" xmlns:r="http://schemas.openxmlformats.org/officeDocument/2006/relationships" r:id="rId4"/>
          </a:graphicData>
        </a:graphic>
      </p:graphicFrame>
      <p:sp>
        <p:nvSpPr>
          <p:cNvPr id="20" name="Freihandform 19"/>
          <p:cNvSpPr/>
          <p:nvPr/>
        </p:nvSpPr>
        <p:spPr>
          <a:xfrm>
            <a:off x="6046925" y="4605113"/>
            <a:ext cx="2228819" cy="1412469"/>
          </a:xfrm>
          <a:custGeom>
            <a:avLst/>
            <a:gdLst>
              <a:gd name="connsiteX0" fmla="*/ 0 w 2394354"/>
              <a:gd name="connsiteY0" fmla="*/ 1523119 h 1523119"/>
              <a:gd name="connsiteX1" fmla="*/ 137425 w 2394354"/>
              <a:gd name="connsiteY1" fmla="*/ 783142 h 1523119"/>
              <a:gd name="connsiteX2" fmla="*/ 327704 w 2394354"/>
              <a:gd name="connsiteY2" fmla="*/ 307443 h 1523119"/>
              <a:gd name="connsiteX3" fmla="*/ 650123 w 2394354"/>
              <a:gd name="connsiteY3" fmla="*/ 69593 h 1523119"/>
              <a:gd name="connsiteX4" fmla="*/ 1067681 w 2394354"/>
              <a:gd name="connsiteY4" fmla="*/ 37880 h 1523119"/>
              <a:gd name="connsiteX5" fmla="*/ 1464098 w 2394354"/>
              <a:gd name="connsiteY5" fmla="*/ 48451 h 1523119"/>
              <a:gd name="connsiteX6" fmla="*/ 1479954 w 2394354"/>
              <a:gd name="connsiteY6" fmla="*/ 59022 h 1523119"/>
              <a:gd name="connsiteX7" fmla="*/ 1654377 w 2394354"/>
              <a:gd name="connsiteY7" fmla="*/ 402582 h 1523119"/>
              <a:gd name="connsiteX8" fmla="*/ 1664948 w 2394354"/>
              <a:gd name="connsiteY8" fmla="*/ 466009 h 1523119"/>
              <a:gd name="connsiteX9" fmla="*/ 1664948 w 2394354"/>
              <a:gd name="connsiteY9" fmla="*/ 534721 h 1523119"/>
              <a:gd name="connsiteX10" fmla="*/ 1760088 w 2394354"/>
              <a:gd name="connsiteY10" fmla="*/ 1237699 h 1523119"/>
              <a:gd name="connsiteX11" fmla="*/ 1939797 w 2394354"/>
              <a:gd name="connsiteY11" fmla="*/ 1348696 h 1523119"/>
              <a:gd name="connsiteX12" fmla="*/ 2394354 w 2394354"/>
              <a:gd name="connsiteY12"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57266 w 2394354"/>
              <a:gd name="connsiteY3" fmla="*/ 69593 h 1523119"/>
              <a:gd name="connsiteX4" fmla="*/ 1067681 w 2394354"/>
              <a:gd name="connsiteY4" fmla="*/ 37880 h 1523119"/>
              <a:gd name="connsiteX5" fmla="*/ 1464098 w 2394354"/>
              <a:gd name="connsiteY5" fmla="*/ 48451 h 1523119"/>
              <a:gd name="connsiteX6" fmla="*/ 1479954 w 2394354"/>
              <a:gd name="connsiteY6" fmla="*/ 59022 h 1523119"/>
              <a:gd name="connsiteX7" fmla="*/ 1654377 w 2394354"/>
              <a:gd name="connsiteY7" fmla="*/ 402582 h 1523119"/>
              <a:gd name="connsiteX8" fmla="*/ 1664948 w 2394354"/>
              <a:gd name="connsiteY8" fmla="*/ 466009 h 1523119"/>
              <a:gd name="connsiteX9" fmla="*/ 1664948 w 2394354"/>
              <a:gd name="connsiteY9" fmla="*/ 534721 h 1523119"/>
              <a:gd name="connsiteX10" fmla="*/ 1760088 w 2394354"/>
              <a:gd name="connsiteY10" fmla="*/ 1237699 h 1523119"/>
              <a:gd name="connsiteX11" fmla="*/ 1939797 w 2394354"/>
              <a:gd name="connsiteY11" fmla="*/ 1348696 h 1523119"/>
              <a:gd name="connsiteX12" fmla="*/ 2394354 w 2394354"/>
              <a:gd name="connsiteY12"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57266 w 2394354"/>
              <a:gd name="connsiteY3" fmla="*/ 69593 h 1523119"/>
              <a:gd name="connsiteX4" fmla="*/ 865908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65908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4872 w 2394354"/>
              <a:gd name="connsiteY3" fmla="*/ 110074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78685 w 2394354"/>
              <a:gd name="connsiteY3" fmla="*/ 93405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7333 w 2394354"/>
              <a:gd name="connsiteY4" fmla="*/ 42573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3811 w 2394354"/>
              <a:gd name="connsiteY4" fmla="*/ 50486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3811 w 2394354"/>
              <a:gd name="connsiteY4" fmla="*/ 50486 h 1523119"/>
              <a:gd name="connsiteX5" fmla="*/ 1121843 w 2394354"/>
              <a:gd name="connsiteY5" fmla="*/ 50486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3811 w 2394354"/>
              <a:gd name="connsiteY4" fmla="*/ 50486 h 1523119"/>
              <a:gd name="connsiteX5" fmla="*/ 1121843 w 2394354"/>
              <a:gd name="connsiteY5" fmla="*/ 50486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2780 h 1522780"/>
              <a:gd name="connsiteX1" fmla="*/ 137425 w 2394354"/>
              <a:gd name="connsiteY1" fmla="*/ 782803 h 1522780"/>
              <a:gd name="connsiteX2" fmla="*/ 327704 w 2394354"/>
              <a:gd name="connsiteY2" fmla="*/ 307104 h 1522780"/>
              <a:gd name="connsiteX3" fmla="*/ 557254 w 2394354"/>
              <a:gd name="connsiteY3" fmla="*/ 102591 h 1522780"/>
              <a:gd name="connsiteX4" fmla="*/ 833811 w 2394354"/>
              <a:gd name="connsiteY4" fmla="*/ 50147 h 1522780"/>
              <a:gd name="connsiteX5" fmla="*/ 1121843 w 2394354"/>
              <a:gd name="connsiteY5" fmla="*/ 50147 h 1522780"/>
              <a:gd name="connsiteX6" fmla="*/ 1409875 w 2394354"/>
              <a:gd name="connsiteY6" fmla="*/ 50147 h 1522780"/>
              <a:gd name="connsiteX7" fmla="*/ 1479954 w 2394354"/>
              <a:gd name="connsiteY7" fmla="*/ 58683 h 1522780"/>
              <a:gd name="connsiteX8" fmla="*/ 1654377 w 2394354"/>
              <a:gd name="connsiteY8" fmla="*/ 402243 h 1522780"/>
              <a:gd name="connsiteX9" fmla="*/ 1664948 w 2394354"/>
              <a:gd name="connsiteY9" fmla="*/ 465670 h 1522780"/>
              <a:gd name="connsiteX10" fmla="*/ 1664948 w 2394354"/>
              <a:gd name="connsiteY10" fmla="*/ 534382 h 1522780"/>
              <a:gd name="connsiteX11" fmla="*/ 1760088 w 2394354"/>
              <a:gd name="connsiteY11" fmla="*/ 1237360 h 1522780"/>
              <a:gd name="connsiteX12" fmla="*/ 1939797 w 2394354"/>
              <a:gd name="connsiteY12" fmla="*/ 1348357 h 1522780"/>
              <a:gd name="connsiteX13" fmla="*/ 2394354 w 2394354"/>
              <a:gd name="connsiteY13" fmla="*/ 1353642 h 1522780"/>
              <a:gd name="connsiteX0" fmla="*/ 0 w 2394354"/>
              <a:gd name="connsiteY0" fmla="*/ 1522780 h 1522780"/>
              <a:gd name="connsiteX1" fmla="*/ 137425 w 2394354"/>
              <a:gd name="connsiteY1" fmla="*/ 782803 h 1522780"/>
              <a:gd name="connsiteX2" fmla="*/ 327704 w 2394354"/>
              <a:gd name="connsiteY2" fmla="*/ 307104 h 1522780"/>
              <a:gd name="connsiteX3" fmla="*/ 557254 w 2394354"/>
              <a:gd name="connsiteY3" fmla="*/ 102591 h 1522780"/>
              <a:gd name="connsiteX4" fmla="*/ 833811 w 2394354"/>
              <a:gd name="connsiteY4" fmla="*/ 50147 h 1522780"/>
              <a:gd name="connsiteX5" fmla="*/ 1121843 w 2394354"/>
              <a:gd name="connsiteY5" fmla="*/ 50147 h 1522780"/>
              <a:gd name="connsiteX6" fmla="*/ 1409875 w 2394354"/>
              <a:gd name="connsiteY6" fmla="*/ 50146 h 1522780"/>
              <a:gd name="connsiteX7" fmla="*/ 1479954 w 2394354"/>
              <a:gd name="connsiteY7" fmla="*/ 58683 h 1522780"/>
              <a:gd name="connsiteX8" fmla="*/ 1654377 w 2394354"/>
              <a:gd name="connsiteY8" fmla="*/ 402243 h 1522780"/>
              <a:gd name="connsiteX9" fmla="*/ 1664948 w 2394354"/>
              <a:gd name="connsiteY9" fmla="*/ 465670 h 1522780"/>
              <a:gd name="connsiteX10" fmla="*/ 1664948 w 2394354"/>
              <a:gd name="connsiteY10" fmla="*/ 534382 h 1522780"/>
              <a:gd name="connsiteX11" fmla="*/ 1760088 w 2394354"/>
              <a:gd name="connsiteY11" fmla="*/ 1237360 h 1522780"/>
              <a:gd name="connsiteX12" fmla="*/ 1939797 w 2394354"/>
              <a:gd name="connsiteY12" fmla="*/ 1348357 h 1522780"/>
              <a:gd name="connsiteX13" fmla="*/ 2394354 w 2394354"/>
              <a:gd name="connsiteY13" fmla="*/ 1353642 h 1522780"/>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518054 w 2394354"/>
              <a:gd name="connsiteY7" fmla="*/ 74603 h 1474406"/>
              <a:gd name="connsiteX8" fmla="*/ 1654377 w 2394354"/>
              <a:gd name="connsiteY8" fmla="*/ 35386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84680 h 1484680"/>
              <a:gd name="connsiteX1" fmla="*/ 137425 w 2394354"/>
              <a:gd name="connsiteY1" fmla="*/ 744703 h 1484680"/>
              <a:gd name="connsiteX2" fmla="*/ 327704 w 2394354"/>
              <a:gd name="connsiteY2" fmla="*/ 269004 h 1484680"/>
              <a:gd name="connsiteX3" fmla="*/ 557254 w 2394354"/>
              <a:gd name="connsiteY3" fmla="*/ 64491 h 1484680"/>
              <a:gd name="connsiteX4" fmla="*/ 833811 w 2394354"/>
              <a:gd name="connsiteY4" fmla="*/ 12047 h 1484680"/>
              <a:gd name="connsiteX5" fmla="*/ 1121843 w 2394354"/>
              <a:gd name="connsiteY5" fmla="*/ 12047 h 1484680"/>
              <a:gd name="connsiteX6" fmla="*/ 1409875 w 2394354"/>
              <a:gd name="connsiteY6" fmla="*/ 12046 h 1484680"/>
              <a:gd name="connsiteX7" fmla="*/ 1499004 w 2394354"/>
              <a:gd name="connsiteY7" fmla="*/ 58683 h 1484680"/>
              <a:gd name="connsiteX8" fmla="*/ 1654377 w 2394354"/>
              <a:gd name="connsiteY8" fmla="*/ 364143 h 1484680"/>
              <a:gd name="connsiteX9" fmla="*/ 1664948 w 2394354"/>
              <a:gd name="connsiteY9" fmla="*/ 427570 h 1484680"/>
              <a:gd name="connsiteX10" fmla="*/ 1664948 w 2394354"/>
              <a:gd name="connsiteY10" fmla="*/ 496282 h 1484680"/>
              <a:gd name="connsiteX11" fmla="*/ 1760088 w 2394354"/>
              <a:gd name="connsiteY11" fmla="*/ 1199260 h 1484680"/>
              <a:gd name="connsiteX12" fmla="*/ 1939797 w 2394354"/>
              <a:gd name="connsiteY12" fmla="*/ 1310257 h 1484680"/>
              <a:gd name="connsiteX13" fmla="*/ 2394354 w 2394354"/>
              <a:gd name="connsiteY13" fmla="*/ 1315542 h 1484680"/>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9004 w 2394354"/>
              <a:gd name="connsiteY7" fmla="*/ 48409 h 1474406"/>
              <a:gd name="connsiteX8" fmla="*/ 1582940 w 2394354"/>
              <a:gd name="connsiteY8" fmla="*/ 22051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9004 w 2394354"/>
              <a:gd name="connsiteY7" fmla="*/ 48409 h 1474406"/>
              <a:gd name="connsiteX8" fmla="*/ 1582940 w 2394354"/>
              <a:gd name="connsiteY8" fmla="*/ 22051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81505 h 1481505"/>
              <a:gd name="connsiteX1" fmla="*/ 137425 w 2394354"/>
              <a:gd name="connsiteY1" fmla="*/ 741528 h 1481505"/>
              <a:gd name="connsiteX2" fmla="*/ 327704 w 2394354"/>
              <a:gd name="connsiteY2" fmla="*/ 265829 h 1481505"/>
              <a:gd name="connsiteX3" fmla="*/ 557254 w 2394354"/>
              <a:gd name="connsiteY3" fmla="*/ 61316 h 1481505"/>
              <a:gd name="connsiteX4" fmla="*/ 833811 w 2394354"/>
              <a:gd name="connsiteY4" fmla="*/ 8872 h 1481505"/>
              <a:gd name="connsiteX5" fmla="*/ 1121843 w 2394354"/>
              <a:gd name="connsiteY5" fmla="*/ 8872 h 1481505"/>
              <a:gd name="connsiteX6" fmla="*/ 1409875 w 2394354"/>
              <a:gd name="connsiteY6" fmla="*/ 8871 h 1481505"/>
              <a:gd name="connsiteX7" fmla="*/ 1487097 w 2394354"/>
              <a:gd name="connsiteY7" fmla="*/ 36458 h 1481505"/>
              <a:gd name="connsiteX8" fmla="*/ 1582940 w 2394354"/>
              <a:gd name="connsiteY8" fmla="*/ 227618 h 1481505"/>
              <a:gd name="connsiteX9" fmla="*/ 1664948 w 2394354"/>
              <a:gd name="connsiteY9" fmla="*/ 424395 h 1481505"/>
              <a:gd name="connsiteX10" fmla="*/ 1664948 w 2394354"/>
              <a:gd name="connsiteY10" fmla="*/ 493107 h 1481505"/>
              <a:gd name="connsiteX11" fmla="*/ 1760088 w 2394354"/>
              <a:gd name="connsiteY11" fmla="*/ 1196085 h 1481505"/>
              <a:gd name="connsiteX12" fmla="*/ 1939797 w 2394354"/>
              <a:gd name="connsiteY12" fmla="*/ 1307082 h 1481505"/>
              <a:gd name="connsiteX13" fmla="*/ 2394354 w 2394354"/>
              <a:gd name="connsiteY13" fmla="*/ 1312367 h 1481505"/>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82940 w 2394354"/>
              <a:gd name="connsiteY8" fmla="*/ 22051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308947 w 2394354"/>
              <a:gd name="connsiteY13" fmla="*/ 1286877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13931 w 2394354"/>
              <a:gd name="connsiteY12" fmla="*/ 1297916 h 1474406"/>
              <a:gd name="connsiteX13" fmla="*/ 2308947 w 2394354"/>
              <a:gd name="connsiteY13" fmla="*/ 1286877 h 1474406"/>
              <a:gd name="connsiteX14" fmla="*/ 2394354 w 2394354"/>
              <a:gd name="connsiteY14" fmla="*/ 1305268 h 1474406"/>
              <a:gd name="connsiteX0" fmla="*/ 0 w 2426049"/>
              <a:gd name="connsiteY0" fmla="*/ 1474406 h 1474406"/>
              <a:gd name="connsiteX1" fmla="*/ 137425 w 2426049"/>
              <a:gd name="connsiteY1" fmla="*/ 734429 h 1474406"/>
              <a:gd name="connsiteX2" fmla="*/ 327704 w 2426049"/>
              <a:gd name="connsiteY2" fmla="*/ 258730 h 1474406"/>
              <a:gd name="connsiteX3" fmla="*/ 557254 w 2426049"/>
              <a:gd name="connsiteY3" fmla="*/ 54217 h 1474406"/>
              <a:gd name="connsiteX4" fmla="*/ 833811 w 2426049"/>
              <a:gd name="connsiteY4" fmla="*/ 1773 h 1474406"/>
              <a:gd name="connsiteX5" fmla="*/ 1121843 w 2426049"/>
              <a:gd name="connsiteY5" fmla="*/ 1773 h 1474406"/>
              <a:gd name="connsiteX6" fmla="*/ 1409875 w 2426049"/>
              <a:gd name="connsiteY6" fmla="*/ 1772 h 1474406"/>
              <a:gd name="connsiteX7" fmla="*/ 1494240 w 2426049"/>
              <a:gd name="connsiteY7" fmla="*/ 38884 h 1474406"/>
              <a:gd name="connsiteX8" fmla="*/ 1554365 w 2426049"/>
              <a:gd name="connsiteY8" fmla="*/ 160988 h 1474406"/>
              <a:gd name="connsiteX9" fmla="*/ 1650661 w 2426049"/>
              <a:gd name="connsiteY9" fmla="*/ 383959 h 1474406"/>
              <a:gd name="connsiteX10" fmla="*/ 1688761 w 2426049"/>
              <a:gd name="connsiteY10" fmla="*/ 640789 h 1474406"/>
              <a:gd name="connsiteX11" fmla="*/ 1771994 w 2426049"/>
              <a:gd name="connsiteY11" fmla="*/ 1188986 h 1474406"/>
              <a:gd name="connsiteX12" fmla="*/ 1913931 w 2426049"/>
              <a:gd name="connsiteY12" fmla="*/ 1297916 h 1474406"/>
              <a:gd name="connsiteX13" fmla="*/ 2345979 w 2426049"/>
              <a:gd name="connsiteY13" fmla="*/ 1297916 h 1474406"/>
              <a:gd name="connsiteX14" fmla="*/ 2394354 w 2426049"/>
              <a:gd name="connsiteY14" fmla="*/ 1305268 h 1474406"/>
              <a:gd name="connsiteX0" fmla="*/ 0 w 2426049"/>
              <a:gd name="connsiteY0" fmla="*/ 1474406 h 1474406"/>
              <a:gd name="connsiteX1" fmla="*/ 137425 w 2426049"/>
              <a:gd name="connsiteY1" fmla="*/ 734429 h 1474406"/>
              <a:gd name="connsiteX2" fmla="*/ 327704 w 2426049"/>
              <a:gd name="connsiteY2" fmla="*/ 258730 h 1474406"/>
              <a:gd name="connsiteX3" fmla="*/ 557254 w 2426049"/>
              <a:gd name="connsiteY3" fmla="*/ 54217 h 1474406"/>
              <a:gd name="connsiteX4" fmla="*/ 833811 w 2426049"/>
              <a:gd name="connsiteY4" fmla="*/ 1773 h 1474406"/>
              <a:gd name="connsiteX5" fmla="*/ 1121843 w 2426049"/>
              <a:gd name="connsiteY5" fmla="*/ 1773 h 1474406"/>
              <a:gd name="connsiteX6" fmla="*/ 1409875 w 2426049"/>
              <a:gd name="connsiteY6" fmla="*/ 1772 h 1474406"/>
              <a:gd name="connsiteX7" fmla="*/ 1494240 w 2426049"/>
              <a:gd name="connsiteY7" fmla="*/ 38884 h 1474406"/>
              <a:gd name="connsiteX8" fmla="*/ 1554365 w 2426049"/>
              <a:gd name="connsiteY8" fmla="*/ 160988 h 1474406"/>
              <a:gd name="connsiteX9" fmla="*/ 1650661 w 2426049"/>
              <a:gd name="connsiteY9" fmla="*/ 383959 h 1474406"/>
              <a:gd name="connsiteX10" fmla="*/ 1688761 w 2426049"/>
              <a:gd name="connsiteY10" fmla="*/ 640789 h 1474406"/>
              <a:gd name="connsiteX11" fmla="*/ 1771994 w 2426049"/>
              <a:gd name="connsiteY11" fmla="*/ 1188986 h 1474406"/>
              <a:gd name="connsiteX12" fmla="*/ 1913931 w 2426049"/>
              <a:gd name="connsiteY12" fmla="*/ 1297916 h 1474406"/>
              <a:gd name="connsiteX13" fmla="*/ 2345979 w 2426049"/>
              <a:gd name="connsiteY13" fmla="*/ 1297916 h 1474406"/>
              <a:gd name="connsiteX14" fmla="*/ 2417987 w 2426049"/>
              <a:gd name="connsiteY14"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409875 w 2345979"/>
              <a:gd name="connsiteY6" fmla="*/ 1772 h 1474406"/>
              <a:gd name="connsiteX7" fmla="*/ 1494240 w 2345979"/>
              <a:gd name="connsiteY7" fmla="*/ 38884 h 1474406"/>
              <a:gd name="connsiteX8" fmla="*/ 1554365 w 2345979"/>
              <a:gd name="connsiteY8" fmla="*/ 160988 h 1474406"/>
              <a:gd name="connsiteX9" fmla="*/ 1650661 w 2345979"/>
              <a:gd name="connsiteY9" fmla="*/ 383959 h 1474406"/>
              <a:gd name="connsiteX10" fmla="*/ 1688761 w 2345979"/>
              <a:gd name="connsiteY10" fmla="*/ 640789 h 1474406"/>
              <a:gd name="connsiteX11" fmla="*/ 1771994 w 2345979"/>
              <a:gd name="connsiteY11" fmla="*/ 1188986 h 1474406"/>
              <a:gd name="connsiteX12" fmla="*/ 1913931 w 2345979"/>
              <a:gd name="connsiteY12" fmla="*/ 1297916 h 1474406"/>
              <a:gd name="connsiteX13" fmla="*/ 2345979 w 2345979"/>
              <a:gd name="connsiteY13" fmla="*/ 1297916 h 14744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45979" h="1474406">
                <a:moveTo>
                  <a:pt x="0" y="1474406"/>
                </a:moveTo>
                <a:cubicBezTo>
                  <a:pt x="41404" y="1205724"/>
                  <a:pt x="82808" y="937042"/>
                  <a:pt x="137425" y="734429"/>
                </a:cubicBezTo>
                <a:cubicBezTo>
                  <a:pt x="192042" y="531816"/>
                  <a:pt x="257733" y="372099"/>
                  <a:pt x="327704" y="258730"/>
                </a:cubicBezTo>
                <a:cubicBezTo>
                  <a:pt x="397676" y="145361"/>
                  <a:pt x="473110" y="99156"/>
                  <a:pt x="557254" y="54217"/>
                </a:cubicBezTo>
                <a:cubicBezTo>
                  <a:pt x="579485" y="37853"/>
                  <a:pt x="775330" y="7059"/>
                  <a:pt x="833811" y="1773"/>
                </a:cubicBezTo>
                <a:cubicBezTo>
                  <a:pt x="870861" y="1250"/>
                  <a:pt x="1022145" y="0"/>
                  <a:pt x="1121843" y="1773"/>
                </a:cubicBezTo>
                <a:lnTo>
                  <a:pt x="1409875" y="1772"/>
                </a:lnTo>
                <a:cubicBezTo>
                  <a:pt x="1478587" y="5296"/>
                  <a:pt x="1470158" y="12348"/>
                  <a:pt x="1494240" y="38884"/>
                </a:cubicBezTo>
                <a:cubicBezTo>
                  <a:pt x="1518322" y="65420"/>
                  <a:pt x="1502895" y="59026"/>
                  <a:pt x="1554365" y="160988"/>
                </a:cubicBezTo>
                <a:cubicBezTo>
                  <a:pt x="1582022" y="222469"/>
                  <a:pt x="1628262" y="303992"/>
                  <a:pt x="1650661" y="383959"/>
                </a:cubicBezTo>
                <a:cubicBezTo>
                  <a:pt x="1673060" y="463926"/>
                  <a:pt x="1670523" y="506618"/>
                  <a:pt x="1688761" y="640789"/>
                </a:cubicBezTo>
                <a:cubicBezTo>
                  <a:pt x="1702237" y="779722"/>
                  <a:pt x="1734466" y="1079465"/>
                  <a:pt x="1771994" y="1188986"/>
                </a:cubicBezTo>
                <a:cubicBezTo>
                  <a:pt x="1809522" y="1298507"/>
                  <a:pt x="1885955" y="1283585"/>
                  <a:pt x="1913931" y="1297916"/>
                </a:cubicBezTo>
                <a:lnTo>
                  <a:pt x="2345979" y="1297916"/>
                </a:lnTo>
              </a:path>
            </a:pathLst>
          </a:custGeom>
          <a:noFill/>
          <a:ln w="19050" cap="flat" cmpd="sng" algn="ctr">
            <a:solidFill>
              <a:srgbClr val="0AD0FF"/>
            </a:solidFill>
            <a:prstDash val="sysDash"/>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srgbClr val="000000"/>
              </a:solidFill>
              <a:effectLst/>
              <a:uLnTx/>
              <a:uFillTx/>
              <a:latin typeface="MB Corpo S Text Office Light"/>
              <a:ea typeface="+mn-ea"/>
              <a:cs typeface="+mn-cs"/>
            </a:endParaRPr>
          </a:p>
        </p:txBody>
      </p:sp>
      <p:sp>
        <p:nvSpPr>
          <p:cNvPr id="21" name="Freihandform 20"/>
          <p:cNvSpPr/>
          <p:nvPr/>
        </p:nvSpPr>
        <p:spPr>
          <a:xfrm>
            <a:off x="6047976" y="4616391"/>
            <a:ext cx="1386445" cy="1409657"/>
          </a:xfrm>
          <a:custGeom>
            <a:avLst/>
            <a:gdLst>
              <a:gd name="connsiteX0" fmla="*/ 0 w 2394354"/>
              <a:gd name="connsiteY0" fmla="*/ 1523119 h 1523119"/>
              <a:gd name="connsiteX1" fmla="*/ 137425 w 2394354"/>
              <a:gd name="connsiteY1" fmla="*/ 783142 h 1523119"/>
              <a:gd name="connsiteX2" fmla="*/ 327704 w 2394354"/>
              <a:gd name="connsiteY2" fmla="*/ 307443 h 1523119"/>
              <a:gd name="connsiteX3" fmla="*/ 650123 w 2394354"/>
              <a:gd name="connsiteY3" fmla="*/ 69593 h 1523119"/>
              <a:gd name="connsiteX4" fmla="*/ 1067681 w 2394354"/>
              <a:gd name="connsiteY4" fmla="*/ 37880 h 1523119"/>
              <a:gd name="connsiteX5" fmla="*/ 1464098 w 2394354"/>
              <a:gd name="connsiteY5" fmla="*/ 48451 h 1523119"/>
              <a:gd name="connsiteX6" fmla="*/ 1479954 w 2394354"/>
              <a:gd name="connsiteY6" fmla="*/ 59022 h 1523119"/>
              <a:gd name="connsiteX7" fmla="*/ 1654377 w 2394354"/>
              <a:gd name="connsiteY7" fmla="*/ 402582 h 1523119"/>
              <a:gd name="connsiteX8" fmla="*/ 1664948 w 2394354"/>
              <a:gd name="connsiteY8" fmla="*/ 466009 h 1523119"/>
              <a:gd name="connsiteX9" fmla="*/ 1664948 w 2394354"/>
              <a:gd name="connsiteY9" fmla="*/ 534721 h 1523119"/>
              <a:gd name="connsiteX10" fmla="*/ 1760088 w 2394354"/>
              <a:gd name="connsiteY10" fmla="*/ 1237699 h 1523119"/>
              <a:gd name="connsiteX11" fmla="*/ 1939797 w 2394354"/>
              <a:gd name="connsiteY11" fmla="*/ 1348696 h 1523119"/>
              <a:gd name="connsiteX12" fmla="*/ 2394354 w 2394354"/>
              <a:gd name="connsiteY12"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57266 w 2394354"/>
              <a:gd name="connsiteY3" fmla="*/ 69593 h 1523119"/>
              <a:gd name="connsiteX4" fmla="*/ 1067681 w 2394354"/>
              <a:gd name="connsiteY4" fmla="*/ 37880 h 1523119"/>
              <a:gd name="connsiteX5" fmla="*/ 1464098 w 2394354"/>
              <a:gd name="connsiteY5" fmla="*/ 48451 h 1523119"/>
              <a:gd name="connsiteX6" fmla="*/ 1479954 w 2394354"/>
              <a:gd name="connsiteY6" fmla="*/ 59022 h 1523119"/>
              <a:gd name="connsiteX7" fmla="*/ 1654377 w 2394354"/>
              <a:gd name="connsiteY7" fmla="*/ 402582 h 1523119"/>
              <a:gd name="connsiteX8" fmla="*/ 1664948 w 2394354"/>
              <a:gd name="connsiteY8" fmla="*/ 466009 h 1523119"/>
              <a:gd name="connsiteX9" fmla="*/ 1664948 w 2394354"/>
              <a:gd name="connsiteY9" fmla="*/ 534721 h 1523119"/>
              <a:gd name="connsiteX10" fmla="*/ 1760088 w 2394354"/>
              <a:gd name="connsiteY10" fmla="*/ 1237699 h 1523119"/>
              <a:gd name="connsiteX11" fmla="*/ 1939797 w 2394354"/>
              <a:gd name="connsiteY11" fmla="*/ 1348696 h 1523119"/>
              <a:gd name="connsiteX12" fmla="*/ 2394354 w 2394354"/>
              <a:gd name="connsiteY12"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57266 w 2394354"/>
              <a:gd name="connsiteY3" fmla="*/ 69593 h 1523119"/>
              <a:gd name="connsiteX4" fmla="*/ 865908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65908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602497 w 2394354"/>
              <a:gd name="connsiteY3" fmla="*/ 8388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4872 w 2394354"/>
              <a:gd name="connsiteY3" fmla="*/ 110074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78685 w 2394354"/>
              <a:gd name="connsiteY3" fmla="*/ 93405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2570 w 2394354"/>
              <a:gd name="connsiteY4" fmla="*/ 37811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7333 w 2394354"/>
              <a:gd name="connsiteY4" fmla="*/ 42573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3811 w 2394354"/>
              <a:gd name="connsiteY4" fmla="*/ 50486 h 1523119"/>
              <a:gd name="connsiteX5" fmla="*/ 1067681 w 2394354"/>
              <a:gd name="connsiteY5" fmla="*/ 37880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3811 w 2394354"/>
              <a:gd name="connsiteY4" fmla="*/ 50486 h 1523119"/>
              <a:gd name="connsiteX5" fmla="*/ 1121843 w 2394354"/>
              <a:gd name="connsiteY5" fmla="*/ 50486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3119 h 1523119"/>
              <a:gd name="connsiteX1" fmla="*/ 137425 w 2394354"/>
              <a:gd name="connsiteY1" fmla="*/ 783142 h 1523119"/>
              <a:gd name="connsiteX2" fmla="*/ 327704 w 2394354"/>
              <a:gd name="connsiteY2" fmla="*/ 307443 h 1523119"/>
              <a:gd name="connsiteX3" fmla="*/ 557254 w 2394354"/>
              <a:gd name="connsiteY3" fmla="*/ 102930 h 1523119"/>
              <a:gd name="connsiteX4" fmla="*/ 833811 w 2394354"/>
              <a:gd name="connsiteY4" fmla="*/ 50486 h 1523119"/>
              <a:gd name="connsiteX5" fmla="*/ 1121843 w 2394354"/>
              <a:gd name="connsiteY5" fmla="*/ 50486 h 1523119"/>
              <a:gd name="connsiteX6" fmla="*/ 1464098 w 2394354"/>
              <a:gd name="connsiteY6" fmla="*/ 48451 h 1523119"/>
              <a:gd name="connsiteX7" fmla="*/ 1479954 w 2394354"/>
              <a:gd name="connsiteY7" fmla="*/ 59022 h 1523119"/>
              <a:gd name="connsiteX8" fmla="*/ 1654377 w 2394354"/>
              <a:gd name="connsiteY8" fmla="*/ 402582 h 1523119"/>
              <a:gd name="connsiteX9" fmla="*/ 1664948 w 2394354"/>
              <a:gd name="connsiteY9" fmla="*/ 466009 h 1523119"/>
              <a:gd name="connsiteX10" fmla="*/ 1664948 w 2394354"/>
              <a:gd name="connsiteY10" fmla="*/ 534721 h 1523119"/>
              <a:gd name="connsiteX11" fmla="*/ 1760088 w 2394354"/>
              <a:gd name="connsiteY11" fmla="*/ 1237699 h 1523119"/>
              <a:gd name="connsiteX12" fmla="*/ 1939797 w 2394354"/>
              <a:gd name="connsiteY12" fmla="*/ 1348696 h 1523119"/>
              <a:gd name="connsiteX13" fmla="*/ 2394354 w 2394354"/>
              <a:gd name="connsiteY13" fmla="*/ 1353981 h 1523119"/>
              <a:gd name="connsiteX0" fmla="*/ 0 w 2394354"/>
              <a:gd name="connsiteY0" fmla="*/ 1522780 h 1522780"/>
              <a:gd name="connsiteX1" fmla="*/ 137425 w 2394354"/>
              <a:gd name="connsiteY1" fmla="*/ 782803 h 1522780"/>
              <a:gd name="connsiteX2" fmla="*/ 327704 w 2394354"/>
              <a:gd name="connsiteY2" fmla="*/ 307104 h 1522780"/>
              <a:gd name="connsiteX3" fmla="*/ 557254 w 2394354"/>
              <a:gd name="connsiteY3" fmla="*/ 102591 h 1522780"/>
              <a:gd name="connsiteX4" fmla="*/ 833811 w 2394354"/>
              <a:gd name="connsiteY4" fmla="*/ 50147 h 1522780"/>
              <a:gd name="connsiteX5" fmla="*/ 1121843 w 2394354"/>
              <a:gd name="connsiteY5" fmla="*/ 50147 h 1522780"/>
              <a:gd name="connsiteX6" fmla="*/ 1409875 w 2394354"/>
              <a:gd name="connsiteY6" fmla="*/ 50147 h 1522780"/>
              <a:gd name="connsiteX7" fmla="*/ 1479954 w 2394354"/>
              <a:gd name="connsiteY7" fmla="*/ 58683 h 1522780"/>
              <a:gd name="connsiteX8" fmla="*/ 1654377 w 2394354"/>
              <a:gd name="connsiteY8" fmla="*/ 402243 h 1522780"/>
              <a:gd name="connsiteX9" fmla="*/ 1664948 w 2394354"/>
              <a:gd name="connsiteY9" fmla="*/ 465670 h 1522780"/>
              <a:gd name="connsiteX10" fmla="*/ 1664948 w 2394354"/>
              <a:gd name="connsiteY10" fmla="*/ 534382 h 1522780"/>
              <a:gd name="connsiteX11" fmla="*/ 1760088 w 2394354"/>
              <a:gd name="connsiteY11" fmla="*/ 1237360 h 1522780"/>
              <a:gd name="connsiteX12" fmla="*/ 1939797 w 2394354"/>
              <a:gd name="connsiteY12" fmla="*/ 1348357 h 1522780"/>
              <a:gd name="connsiteX13" fmla="*/ 2394354 w 2394354"/>
              <a:gd name="connsiteY13" fmla="*/ 1353642 h 1522780"/>
              <a:gd name="connsiteX0" fmla="*/ 0 w 2394354"/>
              <a:gd name="connsiteY0" fmla="*/ 1522780 h 1522780"/>
              <a:gd name="connsiteX1" fmla="*/ 137425 w 2394354"/>
              <a:gd name="connsiteY1" fmla="*/ 782803 h 1522780"/>
              <a:gd name="connsiteX2" fmla="*/ 327704 w 2394354"/>
              <a:gd name="connsiteY2" fmla="*/ 307104 h 1522780"/>
              <a:gd name="connsiteX3" fmla="*/ 557254 w 2394354"/>
              <a:gd name="connsiteY3" fmla="*/ 102591 h 1522780"/>
              <a:gd name="connsiteX4" fmla="*/ 833811 w 2394354"/>
              <a:gd name="connsiteY4" fmla="*/ 50147 h 1522780"/>
              <a:gd name="connsiteX5" fmla="*/ 1121843 w 2394354"/>
              <a:gd name="connsiteY5" fmla="*/ 50147 h 1522780"/>
              <a:gd name="connsiteX6" fmla="*/ 1409875 w 2394354"/>
              <a:gd name="connsiteY6" fmla="*/ 50146 h 1522780"/>
              <a:gd name="connsiteX7" fmla="*/ 1479954 w 2394354"/>
              <a:gd name="connsiteY7" fmla="*/ 58683 h 1522780"/>
              <a:gd name="connsiteX8" fmla="*/ 1654377 w 2394354"/>
              <a:gd name="connsiteY8" fmla="*/ 402243 h 1522780"/>
              <a:gd name="connsiteX9" fmla="*/ 1664948 w 2394354"/>
              <a:gd name="connsiteY9" fmla="*/ 465670 h 1522780"/>
              <a:gd name="connsiteX10" fmla="*/ 1664948 w 2394354"/>
              <a:gd name="connsiteY10" fmla="*/ 534382 h 1522780"/>
              <a:gd name="connsiteX11" fmla="*/ 1760088 w 2394354"/>
              <a:gd name="connsiteY11" fmla="*/ 1237360 h 1522780"/>
              <a:gd name="connsiteX12" fmla="*/ 1939797 w 2394354"/>
              <a:gd name="connsiteY12" fmla="*/ 1348357 h 1522780"/>
              <a:gd name="connsiteX13" fmla="*/ 2394354 w 2394354"/>
              <a:gd name="connsiteY13" fmla="*/ 1353642 h 1522780"/>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518054 w 2394354"/>
              <a:gd name="connsiteY7" fmla="*/ 74603 h 1474406"/>
              <a:gd name="connsiteX8" fmla="*/ 1654377 w 2394354"/>
              <a:gd name="connsiteY8" fmla="*/ 35386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84680 h 1484680"/>
              <a:gd name="connsiteX1" fmla="*/ 137425 w 2394354"/>
              <a:gd name="connsiteY1" fmla="*/ 744703 h 1484680"/>
              <a:gd name="connsiteX2" fmla="*/ 327704 w 2394354"/>
              <a:gd name="connsiteY2" fmla="*/ 269004 h 1484680"/>
              <a:gd name="connsiteX3" fmla="*/ 557254 w 2394354"/>
              <a:gd name="connsiteY3" fmla="*/ 64491 h 1484680"/>
              <a:gd name="connsiteX4" fmla="*/ 833811 w 2394354"/>
              <a:gd name="connsiteY4" fmla="*/ 12047 h 1484680"/>
              <a:gd name="connsiteX5" fmla="*/ 1121843 w 2394354"/>
              <a:gd name="connsiteY5" fmla="*/ 12047 h 1484680"/>
              <a:gd name="connsiteX6" fmla="*/ 1409875 w 2394354"/>
              <a:gd name="connsiteY6" fmla="*/ 12046 h 1484680"/>
              <a:gd name="connsiteX7" fmla="*/ 1499004 w 2394354"/>
              <a:gd name="connsiteY7" fmla="*/ 58683 h 1484680"/>
              <a:gd name="connsiteX8" fmla="*/ 1654377 w 2394354"/>
              <a:gd name="connsiteY8" fmla="*/ 364143 h 1484680"/>
              <a:gd name="connsiteX9" fmla="*/ 1664948 w 2394354"/>
              <a:gd name="connsiteY9" fmla="*/ 427570 h 1484680"/>
              <a:gd name="connsiteX10" fmla="*/ 1664948 w 2394354"/>
              <a:gd name="connsiteY10" fmla="*/ 496282 h 1484680"/>
              <a:gd name="connsiteX11" fmla="*/ 1760088 w 2394354"/>
              <a:gd name="connsiteY11" fmla="*/ 1199260 h 1484680"/>
              <a:gd name="connsiteX12" fmla="*/ 1939797 w 2394354"/>
              <a:gd name="connsiteY12" fmla="*/ 1310257 h 1484680"/>
              <a:gd name="connsiteX13" fmla="*/ 2394354 w 2394354"/>
              <a:gd name="connsiteY13" fmla="*/ 1315542 h 1484680"/>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9004 w 2394354"/>
              <a:gd name="connsiteY7" fmla="*/ 48409 h 1474406"/>
              <a:gd name="connsiteX8" fmla="*/ 1582940 w 2394354"/>
              <a:gd name="connsiteY8" fmla="*/ 22051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9004 w 2394354"/>
              <a:gd name="connsiteY7" fmla="*/ 48409 h 1474406"/>
              <a:gd name="connsiteX8" fmla="*/ 1582940 w 2394354"/>
              <a:gd name="connsiteY8" fmla="*/ 22051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81505 h 1481505"/>
              <a:gd name="connsiteX1" fmla="*/ 137425 w 2394354"/>
              <a:gd name="connsiteY1" fmla="*/ 741528 h 1481505"/>
              <a:gd name="connsiteX2" fmla="*/ 327704 w 2394354"/>
              <a:gd name="connsiteY2" fmla="*/ 265829 h 1481505"/>
              <a:gd name="connsiteX3" fmla="*/ 557254 w 2394354"/>
              <a:gd name="connsiteY3" fmla="*/ 61316 h 1481505"/>
              <a:gd name="connsiteX4" fmla="*/ 833811 w 2394354"/>
              <a:gd name="connsiteY4" fmla="*/ 8872 h 1481505"/>
              <a:gd name="connsiteX5" fmla="*/ 1121843 w 2394354"/>
              <a:gd name="connsiteY5" fmla="*/ 8872 h 1481505"/>
              <a:gd name="connsiteX6" fmla="*/ 1409875 w 2394354"/>
              <a:gd name="connsiteY6" fmla="*/ 8871 h 1481505"/>
              <a:gd name="connsiteX7" fmla="*/ 1487097 w 2394354"/>
              <a:gd name="connsiteY7" fmla="*/ 36458 h 1481505"/>
              <a:gd name="connsiteX8" fmla="*/ 1582940 w 2394354"/>
              <a:gd name="connsiteY8" fmla="*/ 227618 h 1481505"/>
              <a:gd name="connsiteX9" fmla="*/ 1664948 w 2394354"/>
              <a:gd name="connsiteY9" fmla="*/ 424395 h 1481505"/>
              <a:gd name="connsiteX10" fmla="*/ 1664948 w 2394354"/>
              <a:gd name="connsiteY10" fmla="*/ 493107 h 1481505"/>
              <a:gd name="connsiteX11" fmla="*/ 1760088 w 2394354"/>
              <a:gd name="connsiteY11" fmla="*/ 1196085 h 1481505"/>
              <a:gd name="connsiteX12" fmla="*/ 1939797 w 2394354"/>
              <a:gd name="connsiteY12" fmla="*/ 1307082 h 1481505"/>
              <a:gd name="connsiteX13" fmla="*/ 2394354 w 2394354"/>
              <a:gd name="connsiteY13" fmla="*/ 1312367 h 1481505"/>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82940 w 2394354"/>
              <a:gd name="connsiteY8" fmla="*/ 220519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64948 w 2394354"/>
              <a:gd name="connsiteY9" fmla="*/ 417296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64948 w 2394354"/>
              <a:gd name="connsiteY10" fmla="*/ 486008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60088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39797 w 2394354"/>
              <a:gd name="connsiteY12" fmla="*/ 1299983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394354 w 2394354"/>
              <a:gd name="connsiteY13"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46941 w 2394354"/>
              <a:gd name="connsiteY12" fmla="*/ 1288077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154165 w 2394354"/>
              <a:gd name="connsiteY13" fmla="*/ 1289259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58848 w 2394354"/>
              <a:gd name="connsiteY12" fmla="*/ 1292840 h 1474406"/>
              <a:gd name="connsiteX13" fmla="*/ 2308947 w 2394354"/>
              <a:gd name="connsiteY13" fmla="*/ 1286877 h 1474406"/>
              <a:gd name="connsiteX14" fmla="*/ 2394354 w 2394354"/>
              <a:gd name="connsiteY14" fmla="*/ 1305268 h 1474406"/>
              <a:gd name="connsiteX0" fmla="*/ 0 w 2394354"/>
              <a:gd name="connsiteY0" fmla="*/ 1474406 h 1474406"/>
              <a:gd name="connsiteX1" fmla="*/ 137425 w 2394354"/>
              <a:gd name="connsiteY1" fmla="*/ 734429 h 1474406"/>
              <a:gd name="connsiteX2" fmla="*/ 327704 w 2394354"/>
              <a:gd name="connsiteY2" fmla="*/ 258730 h 1474406"/>
              <a:gd name="connsiteX3" fmla="*/ 557254 w 2394354"/>
              <a:gd name="connsiteY3" fmla="*/ 54217 h 1474406"/>
              <a:gd name="connsiteX4" fmla="*/ 833811 w 2394354"/>
              <a:gd name="connsiteY4" fmla="*/ 1773 h 1474406"/>
              <a:gd name="connsiteX5" fmla="*/ 1121843 w 2394354"/>
              <a:gd name="connsiteY5" fmla="*/ 1773 h 1474406"/>
              <a:gd name="connsiteX6" fmla="*/ 1409875 w 2394354"/>
              <a:gd name="connsiteY6" fmla="*/ 1772 h 1474406"/>
              <a:gd name="connsiteX7" fmla="*/ 1494240 w 2394354"/>
              <a:gd name="connsiteY7" fmla="*/ 38884 h 1474406"/>
              <a:gd name="connsiteX8" fmla="*/ 1554365 w 2394354"/>
              <a:gd name="connsiteY8" fmla="*/ 160988 h 1474406"/>
              <a:gd name="connsiteX9" fmla="*/ 1650661 w 2394354"/>
              <a:gd name="connsiteY9" fmla="*/ 383959 h 1474406"/>
              <a:gd name="connsiteX10" fmla="*/ 1688761 w 2394354"/>
              <a:gd name="connsiteY10" fmla="*/ 640789 h 1474406"/>
              <a:gd name="connsiteX11" fmla="*/ 1771994 w 2394354"/>
              <a:gd name="connsiteY11" fmla="*/ 1188986 h 1474406"/>
              <a:gd name="connsiteX12" fmla="*/ 1913931 w 2394354"/>
              <a:gd name="connsiteY12" fmla="*/ 1297916 h 1474406"/>
              <a:gd name="connsiteX13" fmla="*/ 2308947 w 2394354"/>
              <a:gd name="connsiteY13" fmla="*/ 1286877 h 1474406"/>
              <a:gd name="connsiteX14" fmla="*/ 2394354 w 2394354"/>
              <a:gd name="connsiteY14" fmla="*/ 1305268 h 1474406"/>
              <a:gd name="connsiteX0" fmla="*/ 0 w 2426049"/>
              <a:gd name="connsiteY0" fmla="*/ 1474406 h 1474406"/>
              <a:gd name="connsiteX1" fmla="*/ 137425 w 2426049"/>
              <a:gd name="connsiteY1" fmla="*/ 734429 h 1474406"/>
              <a:gd name="connsiteX2" fmla="*/ 327704 w 2426049"/>
              <a:gd name="connsiteY2" fmla="*/ 258730 h 1474406"/>
              <a:gd name="connsiteX3" fmla="*/ 557254 w 2426049"/>
              <a:gd name="connsiteY3" fmla="*/ 54217 h 1474406"/>
              <a:gd name="connsiteX4" fmla="*/ 833811 w 2426049"/>
              <a:gd name="connsiteY4" fmla="*/ 1773 h 1474406"/>
              <a:gd name="connsiteX5" fmla="*/ 1121843 w 2426049"/>
              <a:gd name="connsiteY5" fmla="*/ 1773 h 1474406"/>
              <a:gd name="connsiteX6" fmla="*/ 1409875 w 2426049"/>
              <a:gd name="connsiteY6" fmla="*/ 1772 h 1474406"/>
              <a:gd name="connsiteX7" fmla="*/ 1494240 w 2426049"/>
              <a:gd name="connsiteY7" fmla="*/ 38884 h 1474406"/>
              <a:gd name="connsiteX8" fmla="*/ 1554365 w 2426049"/>
              <a:gd name="connsiteY8" fmla="*/ 160988 h 1474406"/>
              <a:gd name="connsiteX9" fmla="*/ 1650661 w 2426049"/>
              <a:gd name="connsiteY9" fmla="*/ 383959 h 1474406"/>
              <a:gd name="connsiteX10" fmla="*/ 1688761 w 2426049"/>
              <a:gd name="connsiteY10" fmla="*/ 640789 h 1474406"/>
              <a:gd name="connsiteX11" fmla="*/ 1771994 w 2426049"/>
              <a:gd name="connsiteY11" fmla="*/ 1188986 h 1474406"/>
              <a:gd name="connsiteX12" fmla="*/ 1913931 w 2426049"/>
              <a:gd name="connsiteY12" fmla="*/ 1297916 h 1474406"/>
              <a:gd name="connsiteX13" fmla="*/ 2345979 w 2426049"/>
              <a:gd name="connsiteY13" fmla="*/ 1297916 h 1474406"/>
              <a:gd name="connsiteX14" fmla="*/ 2394354 w 2426049"/>
              <a:gd name="connsiteY14" fmla="*/ 1305268 h 1474406"/>
              <a:gd name="connsiteX0" fmla="*/ 0 w 2426049"/>
              <a:gd name="connsiteY0" fmla="*/ 1474406 h 1474406"/>
              <a:gd name="connsiteX1" fmla="*/ 137425 w 2426049"/>
              <a:gd name="connsiteY1" fmla="*/ 734429 h 1474406"/>
              <a:gd name="connsiteX2" fmla="*/ 327704 w 2426049"/>
              <a:gd name="connsiteY2" fmla="*/ 258730 h 1474406"/>
              <a:gd name="connsiteX3" fmla="*/ 557254 w 2426049"/>
              <a:gd name="connsiteY3" fmla="*/ 54217 h 1474406"/>
              <a:gd name="connsiteX4" fmla="*/ 833811 w 2426049"/>
              <a:gd name="connsiteY4" fmla="*/ 1773 h 1474406"/>
              <a:gd name="connsiteX5" fmla="*/ 1121843 w 2426049"/>
              <a:gd name="connsiteY5" fmla="*/ 1773 h 1474406"/>
              <a:gd name="connsiteX6" fmla="*/ 1409875 w 2426049"/>
              <a:gd name="connsiteY6" fmla="*/ 1772 h 1474406"/>
              <a:gd name="connsiteX7" fmla="*/ 1494240 w 2426049"/>
              <a:gd name="connsiteY7" fmla="*/ 38884 h 1474406"/>
              <a:gd name="connsiteX8" fmla="*/ 1554365 w 2426049"/>
              <a:gd name="connsiteY8" fmla="*/ 160988 h 1474406"/>
              <a:gd name="connsiteX9" fmla="*/ 1650661 w 2426049"/>
              <a:gd name="connsiteY9" fmla="*/ 383959 h 1474406"/>
              <a:gd name="connsiteX10" fmla="*/ 1688761 w 2426049"/>
              <a:gd name="connsiteY10" fmla="*/ 640789 h 1474406"/>
              <a:gd name="connsiteX11" fmla="*/ 1771994 w 2426049"/>
              <a:gd name="connsiteY11" fmla="*/ 1188986 h 1474406"/>
              <a:gd name="connsiteX12" fmla="*/ 1913931 w 2426049"/>
              <a:gd name="connsiteY12" fmla="*/ 1297916 h 1474406"/>
              <a:gd name="connsiteX13" fmla="*/ 2345979 w 2426049"/>
              <a:gd name="connsiteY13" fmla="*/ 1297916 h 1474406"/>
              <a:gd name="connsiteX14" fmla="*/ 2417987 w 2426049"/>
              <a:gd name="connsiteY14"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409875 w 2345979"/>
              <a:gd name="connsiteY6" fmla="*/ 1772 h 1474406"/>
              <a:gd name="connsiteX7" fmla="*/ 1494240 w 2345979"/>
              <a:gd name="connsiteY7" fmla="*/ 38884 h 1474406"/>
              <a:gd name="connsiteX8" fmla="*/ 1554365 w 2345979"/>
              <a:gd name="connsiteY8" fmla="*/ 160988 h 1474406"/>
              <a:gd name="connsiteX9" fmla="*/ 1650661 w 2345979"/>
              <a:gd name="connsiteY9" fmla="*/ 383959 h 1474406"/>
              <a:gd name="connsiteX10" fmla="*/ 1688761 w 2345979"/>
              <a:gd name="connsiteY10" fmla="*/ 640789 h 1474406"/>
              <a:gd name="connsiteX11" fmla="*/ 1771994 w 2345979"/>
              <a:gd name="connsiteY11" fmla="*/ 1188986 h 1474406"/>
              <a:gd name="connsiteX12" fmla="*/ 1913931 w 2345979"/>
              <a:gd name="connsiteY12" fmla="*/ 1297916 h 1474406"/>
              <a:gd name="connsiteX13" fmla="*/ 2345979 w 2345979"/>
              <a:gd name="connsiteY13"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1494240 w 2345979"/>
              <a:gd name="connsiteY7" fmla="*/ 38884 h 1474406"/>
              <a:gd name="connsiteX8" fmla="*/ 1554365 w 2345979"/>
              <a:gd name="connsiteY8" fmla="*/ 160988 h 1474406"/>
              <a:gd name="connsiteX9" fmla="*/ 1650661 w 2345979"/>
              <a:gd name="connsiteY9" fmla="*/ 383959 h 1474406"/>
              <a:gd name="connsiteX10" fmla="*/ 1688761 w 2345979"/>
              <a:gd name="connsiteY10" fmla="*/ 640789 h 1474406"/>
              <a:gd name="connsiteX11" fmla="*/ 1771994 w 2345979"/>
              <a:gd name="connsiteY11" fmla="*/ 1188986 h 1474406"/>
              <a:gd name="connsiteX12" fmla="*/ 1913931 w 2345979"/>
              <a:gd name="connsiteY12" fmla="*/ 1297916 h 1474406"/>
              <a:gd name="connsiteX13" fmla="*/ 2345979 w 2345979"/>
              <a:gd name="connsiteY13"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1481083 w 2345979"/>
              <a:gd name="connsiteY7" fmla="*/ 121114 h 1474406"/>
              <a:gd name="connsiteX8" fmla="*/ 1554365 w 2345979"/>
              <a:gd name="connsiteY8" fmla="*/ 160988 h 1474406"/>
              <a:gd name="connsiteX9" fmla="*/ 1650661 w 2345979"/>
              <a:gd name="connsiteY9" fmla="*/ 383959 h 1474406"/>
              <a:gd name="connsiteX10" fmla="*/ 1688761 w 2345979"/>
              <a:gd name="connsiteY10" fmla="*/ 640789 h 1474406"/>
              <a:gd name="connsiteX11" fmla="*/ 1771994 w 2345979"/>
              <a:gd name="connsiteY11" fmla="*/ 1188986 h 1474406"/>
              <a:gd name="connsiteX12" fmla="*/ 1913931 w 2345979"/>
              <a:gd name="connsiteY12" fmla="*/ 1297916 h 1474406"/>
              <a:gd name="connsiteX13" fmla="*/ 2345979 w 2345979"/>
              <a:gd name="connsiteY13"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1554365 w 2345979"/>
              <a:gd name="connsiteY7" fmla="*/ 160988 h 1474406"/>
              <a:gd name="connsiteX8" fmla="*/ 1650661 w 2345979"/>
              <a:gd name="connsiteY8" fmla="*/ 383959 h 1474406"/>
              <a:gd name="connsiteX9" fmla="*/ 1688761 w 2345979"/>
              <a:gd name="connsiteY9" fmla="*/ 640789 h 1474406"/>
              <a:gd name="connsiteX10" fmla="*/ 1771994 w 2345979"/>
              <a:gd name="connsiteY10" fmla="*/ 1188986 h 1474406"/>
              <a:gd name="connsiteX11" fmla="*/ 1913931 w 2345979"/>
              <a:gd name="connsiteY11" fmla="*/ 1297916 h 1474406"/>
              <a:gd name="connsiteX12" fmla="*/ 2345979 w 2345979"/>
              <a:gd name="connsiteY12"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1650661 w 2345979"/>
              <a:gd name="connsiteY7" fmla="*/ 383959 h 1474406"/>
              <a:gd name="connsiteX8" fmla="*/ 1688761 w 2345979"/>
              <a:gd name="connsiteY8" fmla="*/ 640789 h 1474406"/>
              <a:gd name="connsiteX9" fmla="*/ 1771994 w 2345979"/>
              <a:gd name="connsiteY9" fmla="*/ 1188986 h 1474406"/>
              <a:gd name="connsiteX10" fmla="*/ 1913931 w 2345979"/>
              <a:gd name="connsiteY10" fmla="*/ 1297916 h 1474406"/>
              <a:gd name="connsiteX11" fmla="*/ 2345979 w 2345979"/>
              <a:gd name="connsiteY11"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1688761 w 2345979"/>
              <a:gd name="connsiteY7" fmla="*/ 640789 h 1474406"/>
              <a:gd name="connsiteX8" fmla="*/ 1771994 w 2345979"/>
              <a:gd name="connsiteY8" fmla="*/ 1188986 h 1474406"/>
              <a:gd name="connsiteX9" fmla="*/ 1913931 w 2345979"/>
              <a:gd name="connsiteY9" fmla="*/ 1297916 h 1474406"/>
              <a:gd name="connsiteX10" fmla="*/ 2345979 w 2345979"/>
              <a:gd name="connsiteY10"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1771994 w 2345979"/>
              <a:gd name="connsiteY7" fmla="*/ 1188986 h 1474406"/>
              <a:gd name="connsiteX8" fmla="*/ 1913931 w 2345979"/>
              <a:gd name="connsiteY8" fmla="*/ 1297916 h 1474406"/>
              <a:gd name="connsiteX9" fmla="*/ 2345979 w 2345979"/>
              <a:gd name="connsiteY9"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1913931 w 2345979"/>
              <a:gd name="connsiteY7" fmla="*/ 1297916 h 1474406"/>
              <a:gd name="connsiteX8" fmla="*/ 2345979 w 2345979"/>
              <a:gd name="connsiteY8" fmla="*/ 1297916 h 1474406"/>
              <a:gd name="connsiteX0" fmla="*/ 0 w 2345979"/>
              <a:gd name="connsiteY0" fmla="*/ 1474406 h 1474406"/>
              <a:gd name="connsiteX1" fmla="*/ 137425 w 2345979"/>
              <a:gd name="connsiteY1" fmla="*/ 734429 h 1474406"/>
              <a:gd name="connsiteX2" fmla="*/ 327704 w 2345979"/>
              <a:gd name="connsiteY2" fmla="*/ 258730 h 1474406"/>
              <a:gd name="connsiteX3" fmla="*/ 557254 w 2345979"/>
              <a:gd name="connsiteY3" fmla="*/ 54217 h 1474406"/>
              <a:gd name="connsiteX4" fmla="*/ 833811 w 2345979"/>
              <a:gd name="connsiteY4" fmla="*/ 1773 h 1474406"/>
              <a:gd name="connsiteX5" fmla="*/ 1121843 w 2345979"/>
              <a:gd name="connsiteY5" fmla="*/ 1773 h 1474406"/>
              <a:gd name="connsiteX6" fmla="*/ 1196077 w 2345979"/>
              <a:gd name="connsiteY6" fmla="*/ 202414 h 1474406"/>
              <a:gd name="connsiteX7" fmla="*/ 2345979 w 2345979"/>
              <a:gd name="connsiteY7" fmla="*/ 1297916 h 1474406"/>
              <a:gd name="connsiteX0" fmla="*/ 0 w 1196077"/>
              <a:gd name="connsiteY0" fmla="*/ 1474406 h 1474406"/>
              <a:gd name="connsiteX1" fmla="*/ 137425 w 1196077"/>
              <a:gd name="connsiteY1" fmla="*/ 734429 h 1474406"/>
              <a:gd name="connsiteX2" fmla="*/ 327704 w 1196077"/>
              <a:gd name="connsiteY2" fmla="*/ 258730 h 1474406"/>
              <a:gd name="connsiteX3" fmla="*/ 557254 w 1196077"/>
              <a:gd name="connsiteY3" fmla="*/ 54217 h 1474406"/>
              <a:gd name="connsiteX4" fmla="*/ 833811 w 1196077"/>
              <a:gd name="connsiteY4" fmla="*/ 1773 h 1474406"/>
              <a:gd name="connsiteX5" fmla="*/ 1121843 w 1196077"/>
              <a:gd name="connsiteY5" fmla="*/ 1773 h 1474406"/>
              <a:gd name="connsiteX6" fmla="*/ 1196077 w 1196077"/>
              <a:gd name="connsiteY6" fmla="*/ 202414 h 1474406"/>
              <a:gd name="connsiteX0" fmla="*/ 0 w 1196077"/>
              <a:gd name="connsiteY0" fmla="*/ 1474406 h 1474406"/>
              <a:gd name="connsiteX1" fmla="*/ 137425 w 1196077"/>
              <a:gd name="connsiteY1" fmla="*/ 734429 h 1474406"/>
              <a:gd name="connsiteX2" fmla="*/ 327704 w 1196077"/>
              <a:gd name="connsiteY2" fmla="*/ 258730 h 1474406"/>
              <a:gd name="connsiteX3" fmla="*/ 557254 w 1196077"/>
              <a:gd name="connsiteY3" fmla="*/ 54217 h 1474406"/>
              <a:gd name="connsiteX4" fmla="*/ 833811 w 1196077"/>
              <a:gd name="connsiteY4" fmla="*/ 1773 h 1474406"/>
              <a:gd name="connsiteX5" fmla="*/ 1121843 w 1196077"/>
              <a:gd name="connsiteY5" fmla="*/ 1773 h 1474406"/>
              <a:gd name="connsiteX6" fmla="*/ 1196077 w 1196077"/>
              <a:gd name="connsiteY6" fmla="*/ 202414 h 1474406"/>
              <a:gd name="connsiteX0" fmla="*/ 0 w 1196077"/>
              <a:gd name="connsiteY0" fmla="*/ 1472633 h 1472633"/>
              <a:gd name="connsiteX1" fmla="*/ 137425 w 1196077"/>
              <a:gd name="connsiteY1" fmla="*/ 732656 h 1472633"/>
              <a:gd name="connsiteX2" fmla="*/ 327704 w 1196077"/>
              <a:gd name="connsiteY2" fmla="*/ 256957 h 1472633"/>
              <a:gd name="connsiteX3" fmla="*/ 557254 w 1196077"/>
              <a:gd name="connsiteY3" fmla="*/ 52444 h 1472633"/>
              <a:gd name="connsiteX4" fmla="*/ 833811 w 1196077"/>
              <a:gd name="connsiteY4" fmla="*/ 0 h 1472633"/>
              <a:gd name="connsiteX5" fmla="*/ 1121843 w 1196077"/>
              <a:gd name="connsiteY5" fmla="*/ 0 h 1472633"/>
              <a:gd name="connsiteX6" fmla="*/ 1196077 w 1196077"/>
              <a:gd name="connsiteY6" fmla="*/ 200641 h 1472633"/>
              <a:gd name="connsiteX0" fmla="*/ 0 w 1207984"/>
              <a:gd name="connsiteY0" fmla="*/ 1472633 h 1472633"/>
              <a:gd name="connsiteX1" fmla="*/ 137425 w 1207984"/>
              <a:gd name="connsiteY1" fmla="*/ 732656 h 1472633"/>
              <a:gd name="connsiteX2" fmla="*/ 327704 w 1207984"/>
              <a:gd name="connsiteY2" fmla="*/ 256957 h 1472633"/>
              <a:gd name="connsiteX3" fmla="*/ 557254 w 1207984"/>
              <a:gd name="connsiteY3" fmla="*/ 52444 h 1472633"/>
              <a:gd name="connsiteX4" fmla="*/ 833811 w 1207984"/>
              <a:gd name="connsiteY4" fmla="*/ 0 h 1472633"/>
              <a:gd name="connsiteX5" fmla="*/ 1121843 w 1207984"/>
              <a:gd name="connsiteY5" fmla="*/ 0 h 1472633"/>
              <a:gd name="connsiteX6" fmla="*/ 1207984 w 1207984"/>
              <a:gd name="connsiteY6" fmla="*/ 210166 h 1472633"/>
              <a:gd name="connsiteX0" fmla="*/ 0 w 1222478"/>
              <a:gd name="connsiteY0" fmla="*/ 1472633 h 1472633"/>
              <a:gd name="connsiteX1" fmla="*/ 137425 w 1222478"/>
              <a:gd name="connsiteY1" fmla="*/ 732656 h 1472633"/>
              <a:gd name="connsiteX2" fmla="*/ 327704 w 1222478"/>
              <a:gd name="connsiteY2" fmla="*/ 256957 h 1472633"/>
              <a:gd name="connsiteX3" fmla="*/ 557254 w 1222478"/>
              <a:gd name="connsiteY3" fmla="*/ 52444 h 1472633"/>
              <a:gd name="connsiteX4" fmla="*/ 833811 w 1222478"/>
              <a:gd name="connsiteY4" fmla="*/ 0 h 1472633"/>
              <a:gd name="connsiteX5" fmla="*/ 1121843 w 1222478"/>
              <a:gd name="connsiteY5" fmla="*/ 0 h 1472633"/>
              <a:gd name="connsiteX6" fmla="*/ 1207984 w 1222478"/>
              <a:gd name="connsiteY6" fmla="*/ 210166 h 1472633"/>
              <a:gd name="connsiteX7" fmla="*/ 1208807 w 1222478"/>
              <a:gd name="connsiteY7" fmla="*/ 208961 h 1472633"/>
              <a:gd name="connsiteX0" fmla="*/ 0 w 1292151"/>
              <a:gd name="connsiteY0" fmla="*/ 1472633 h 1472633"/>
              <a:gd name="connsiteX1" fmla="*/ 137425 w 1292151"/>
              <a:gd name="connsiteY1" fmla="*/ 732656 h 1472633"/>
              <a:gd name="connsiteX2" fmla="*/ 327704 w 1292151"/>
              <a:gd name="connsiteY2" fmla="*/ 256957 h 1472633"/>
              <a:gd name="connsiteX3" fmla="*/ 557254 w 1292151"/>
              <a:gd name="connsiteY3" fmla="*/ 52444 h 1472633"/>
              <a:gd name="connsiteX4" fmla="*/ 833811 w 1292151"/>
              <a:gd name="connsiteY4" fmla="*/ 0 h 1472633"/>
              <a:gd name="connsiteX5" fmla="*/ 1121843 w 1292151"/>
              <a:gd name="connsiteY5" fmla="*/ 0 h 1472633"/>
              <a:gd name="connsiteX6" fmla="*/ 1207984 w 1292151"/>
              <a:gd name="connsiteY6" fmla="*/ 210166 h 1472633"/>
              <a:gd name="connsiteX7" fmla="*/ 1292151 w 1292151"/>
              <a:gd name="connsiteY7" fmla="*/ 237536 h 1472633"/>
              <a:gd name="connsiteX0" fmla="*/ 0 w 1292151"/>
              <a:gd name="connsiteY0" fmla="*/ 1472633 h 1472633"/>
              <a:gd name="connsiteX1" fmla="*/ 137425 w 1292151"/>
              <a:gd name="connsiteY1" fmla="*/ 732656 h 1472633"/>
              <a:gd name="connsiteX2" fmla="*/ 327704 w 1292151"/>
              <a:gd name="connsiteY2" fmla="*/ 256957 h 1472633"/>
              <a:gd name="connsiteX3" fmla="*/ 557254 w 1292151"/>
              <a:gd name="connsiteY3" fmla="*/ 52444 h 1472633"/>
              <a:gd name="connsiteX4" fmla="*/ 833811 w 1292151"/>
              <a:gd name="connsiteY4" fmla="*/ 0 h 1472633"/>
              <a:gd name="connsiteX5" fmla="*/ 1121843 w 1292151"/>
              <a:gd name="connsiteY5" fmla="*/ 0 h 1472633"/>
              <a:gd name="connsiteX6" fmla="*/ 1198459 w 1292151"/>
              <a:gd name="connsiteY6" fmla="*/ 172066 h 1472633"/>
              <a:gd name="connsiteX7" fmla="*/ 1292151 w 1292151"/>
              <a:gd name="connsiteY7" fmla="*/ 237536 h 1472633"/>
              <a:gd name="connsiteX0" fmla="*/ 0 w 1258814"/>
              <a:gd name="connsiteY0" fmla="*/ 1472633 h 1472633"/>
              <a:gd name="connsiteX1" fmla="*/ 137425 w 1258814"/>
              <a:gd name="connsiteY1" fmla="*/ 732656 h 1472633"/>
              <a:gd name="connsiteX2" fmla="*/ 327704 w 1258814"/>
              <a:gd name="connsiteY2" fmla="*/ 256957 h 1472633"/>
              <a:gd name="connsiteX3" fmla="*/ 557254 w 1258814"/>
              <a:gd name="connsiteY3" fmla="*/ 52444 h 1472633"/>
              <a:gd name="connsiteX4" fmla="*/ 833811 w 1258814"/>
              <a:gd name="connsiteY4" fmla="*/ 0 h 1472633"/>
              <a:gd name="connsiteX5" fmla="*/ 1121843 w 1258814"/>
              <a:gd name="connsiteY5" fmla="*/ 0 h 1472633"/>
              <a:gd name="connsiteX6" fmla="*/ 1198459 w 1258814"/>
              <a:gd name="connsiteY6" fmla="*/ 172066 h 1472633"/>
              <a:gd name="connsiteX7" fmla="*/ 1258814 w 1258814"/>
              <a:gd name="connsiteY7" fmla="*/ 213723 h 1472633"/>
              <a:gd name="connsiteX0" fmla="*/ 0 w 1254051"/>
              <a:gd name="connsiteY0" fmla="*/ 1472633 h 1472633"/>
              <a:gd name="connsiteX1" fmla="*/ 137425 w 1254051"/>
              <a:gd name="connsiteY1" fmla="*/ 732656 h 1472633"/>
              <a:gd name="connsiteX2" fmla="*/ 327704 w 1254051"/>
              <a:gd name="connsiteY2" fmla="*/ 256957 h 1472633"/>
              <a:gd name="connsiteX3" fmla="*/ 557254 w 1254051"/>
              <a:gd name="connsiteY3" fmla="*/ 52444 h 1472633"/>
              <a:gd name="connsiteX4" fmla="*/ 833811 w 1254051"/>
              <a:gd name="connsiteY4" fmla="*/ 0 h 1472633"/>
              <a:gd name="connsiteX5" fmla="*/ 1121843 w 1254051"/>
              <a:gd name="connsiteY5" fmla="*/ 0 h 1472633"/>
              <a:gd name="connsiteX6" fmla="*/ 1198459 w 1254051"/>
              <a:gd name="connsiteY6" fmla="*/ 172066 h 1472633"/>
              <a:gd name="connsiteX7" fmla="*/ 1254051 w 1254051"/>
              <a:gd name="connsiteY7" fmla="*/ 206579 h 1472633"/>
              <a:gd name="connsiteX0" fmla="*/ 0 w 1270720"/>
              <a:gd name="connsiteY0" fmla="*/ 1472633 h 1472633"/>
              <a:gd name="connsiteX1" fmla="*/ 137425 w 1270720"/>
              <a:gd name="connsiteY1" fmla="*/ 732656 h 1472633"/>
              <a:gd name="connsiteX2" fmla="*/ 327704 w 1270720"/>
              <a:gd name="connsiteY2" fmla="*/ 256957 h 1472633"/>
              <a:gd name="connsiteX3" fmla="*/ 557254 w 1270720"/>
              <a:gd name="connsiteY3" fmla="*/ 52444 h 1472633"/>
              <a:gd name="connsiteX4" fmla="*/ 833811 w 1270720"/>
              <a:gd name="connsiteY4" fmla="*/ 0 h 1472633"/>
              <a:gd name="connsiteX5" fmla="*/ 1121843 w 1270720"/>
              <a:gd name="connsiteY5" fmla="*/ 0 h 1472633"/>
              <a:gd name="connsiteX6" fmla="*/ 1198459 w 1270720"/>
              <a:gd name="connsiteY6" fmla="*/ 172066 h 1472633"/>
              <a:gd name="connsiteX7" fmla="*/ 1270720 w 1270720"/>
              <a:gd name="connsiteY7" fmla="*/ 208960 h 1472633"/>
              <a:gd name="connsiteX0" fmla="*/ 0 w 1273101"/>
              <a:gd name="connsiteY0" fmla="*/ 1472633 h 1472633"/>
              <a:gd name="connsiteX1" fmla="*/ 137425 w 1273101"/>
              <a:gd name="connsiteY1" fmla="*/ 732656 h 1472633"/>
              <a:gd name="connsiteX2" fmla="*/ 327704 w 1273101"/>
              <a:gd name="connsiteY2" fmla="*/ 256957 h 1472633"/>
              <a:gd name="connsiteX3" fmla="*/ 557254 w 1273101"/>
              <a:gd name="connsiteY3" fmla="*/ 52444 h 1472633"/>
              <a:gd name="connsiteX4" fmla="*/ 833811 w 1273101"/>
              <a:gd name="connsiteY4" fmla="*/ 0 h 1472633"/>
              <a:gd name="connsiteX5" fmla="*/ 1121843 w 1273101"/>
              <a:gd name="connsiteY5" fmla="*/ 0 h 1472633"/>
              <a:gd name="connsiteX6" fmla="*/ 1198459 w 1273101"/>
              <a:gd name="connsiteY6" fmla="*/ 172066 h 1472633"/>
              <a:gd name="connsiteX7" fmla="*/ 1273101 w 1273101"/>
              <a:gd name="connsiteY7" fmla="*/ 220867 h 1472633"/>
              <a:gd name="connsiteX0" fmla="*/ 0 w 1284908"/>
              <a:gd name="connsiteY0" fmla="*/ 1472633 h 1472633"/>
              <a:gd name="connsiteX1" fmla="*/ 137425 w 1284908"/>
              <a:gd name="connsiteY1" fmla="*/ 732656 h 1472633"/>
              <a:gd name="connsiteX2" fmla="*/ 327704 w 1284908"/>
              <a:gd name="connsiteY2" fmla="*/ 256957 h 1472633"/>
              <a:gd name="connsiteX3" fmla="*/ 557254 w 1284908"/>
              <a:gd name="connsiteY3" fmla="*/ 52444 h 1472633"/>
              <a:gd name="connsiteX4" fmla="*/ 833811 w 1284908"/>
              <a:gd name="connsiteY4" fmla="*/ 0 h 1472633"/>
              <a:gd name="connsiteX5" fmla="*/ 1121843 w 1284908"/>
              <a:gd name="connsiteY5" fmla="*/ 0 h 1472633"/>
              <a:gd name="connsiteX6" fmla="*/ 1198459 w 1284908"/>
              <a:gd name="connsiteY6" fmla="*/ 172066 h 1472633"/>
              <a:gd name="connsiteX7" fmla="*/ 1284908 w 1284908"/>
              <a:gd name="connsiteY7" fmla="*/ 290593 h 1472633"/>
              <a:gd name="connsiteX0" fmla="*/ 0 w 1284908"/>
              <a:gd name="connsiteY0" fmla="*/ 1472633 h 1472633"/>
              <a:gd name="connsiteX1" fmla="*/ 137425 w 1284908"/>
              <a:gd name="connsiteY1" fmla="*/ 732656 h 1472633"/>
              <a:gd name="connsiteX2" fmla="*/ 327704 w 1284908"/>
              <a:gd name="connsiteY2" fmla="*/ 256957 h 1472633"/>
              <a:gd name="connsiteX3" fmla="*/ 557254 w 1284908"/>
              <a:gd name="connsiteY3" fmla="*/ 52444 h 1472633"/>
              <a:gd name="connsiteX4" fmla="*/ 833811 w 1284908"/>
              <a:gd name="connsiteY4" fmla="*/ 0 h 1472633"/>
              <a:gd name="connsiteX5" fmla="*/ 1121843 w 1284908"/>
              <a:gd name="connsiteY5" fmla="*/ 0 h 1472633"/>
              <a:gd name="connsiteX6" fmla="*/ 1198459 w 1284908"/>
              <a:gd name="connsiteY6" fmla="*/ 172066 h 1472633"/>
              <a:gd name="connsiteX7" fmla="*/ 1230238 w 1284908"/>
              <a:gd name="connsiteY7" fmla="*/ 232773 h 1472633"/>
              <a:gd name="connsiteX8" fmla="*/ 1284908 w 1284908"/>
              <a:gd name="connsiteY8" fmla="*/ 290593 h 1472633"/>
              <a:gd name="connsiteX0" fmla="*/ 0 w 1284908"/>
              <a:gd name="connsiteY0" fmla="*/ 1472633 h 1472633"/>
              <a:gd name="connsiteX1" fmla="*/ 137425 w 1284908"/>
              <a:gd name="connsiteY1" fmla="*/ 732656 h 1472633"/>
              <a:gd name="connsiteX2" fmla="*/ 327704 w 1284908"/>
              <a:gd name="connsiteY2" fmla="*/ 256957 h 1472633"/>
              <a:gd name="connsiteX3" fmla="*/ 557254 w 1284908"/>
              <a:gd name="connsiteY3" fmla="*/ 52444 h 1472633"/>
              <a:gd name="connsiteX4" fmla="*/ 833811 w 1284908"/>
              <a:gd name="connsiteY4" fmla="*/ 0 h 1472633"/>
              <a:gd name="connsiteX5" fmla="*/ 1121843 w 1284908"/>
              <a:gd name="connsiteY5" fmla="*/ 0 h 1472633"/>
              <a:gd name="connsiteX6" fmla="*/ 1184171 w 1284908"/>
              <a:gd name="connsiteY6" fmla="*/ 193497 h 1472633"/>
              <a:gd name="connsiteX7" fmla="*/ 1230238 w 1284908"/>
              <a:gd name="connsiteY7" fmla="*/ 232773 h 1472633"/>
              <a:gd name="connsiteX8" fmla="*/ 1284908 w 1284908"/>
              <a:gd name="connsiteY8" fmla="*/ 290593 h 1472633"/>
              <a:gd name="connsiteX0" fmla="*/ 0 w 1284908"/>
              <a:gd name="connsiteY0" fmla="*/ 1472633 h 1472633"/>
              <a:gd name="connsiteX1" fmla="*/ 137425 w 1284908"/>
              <a:gd name="connsiteY1" fmla="*/ 732656 h 1472633"/>
              <a:gd name="connsiteX2" fmla="*/ 327704 w 1284908"/>
              <a:gd name="connsiteY2" fmla="*/ 256957 h 1472633"/>
              <a:gd name="connsiteX3" fmla="*/ 557254 w 1284908"/>
              <a:gd name="connsiteY3" fmla="*/ 52444 h 1472633"/>
              <a:gd name="connsiteX4" fmla="*/ 833811 w 1284908"/>
              <a:gd name="connsiteY4" fmla="*/ 0 h 1472633"/>
              <a:gd name="connsiteX5" fmla="*/ 1121843 w 1284908"/>
              <a:gd name="connsiteY5" fmla="*/ 0 h 1472633"/>
              <a:gd name="connsiteX6" fmla="*/ 1184171 w 1284908"/>
              <a:gd name="connsiteY6" fmla="*/ 193497 h 1472633"/>
              <a:gd name="connsiteX7" fmla="*/ 1225475 w 1284908"/>
              <a:gd name="connsiteY7" fmla="*/ 251823 h 1472633"/>
              <a:gd name="connsiteX8" fmla="*/ 1284908 w 1284908"/>
              <a:gd name="connsiteY8" fmla="*/ 290593 h 1472633"/>
              <a:gd name="connsiteX0" fmla="*/ 0 w 1284908"/>
              <a:gd name="connsiteY0" fmla="*/ 1472633 h 1472633"/>
              <a:gd name="connsiteX1" fmla="*/ 137425 w 1284908"/>
              <a:gd name="connsiteY1" fmla="*/ 732656 h 1472633"/>
              <a:gd name="connsiteX2" fmla="*/ 327704 w 1284908"/>
              <a:gd name="connsiteY2" fmla="*/ 256957 h 1472633"/>
              <a:gd name="connsiteX3" fmla="*/ 557254 w 1284908"/>
              <a:gd name="connsiteY3" fmla="*/ 52444 h 1472633"/>
              <a:gd name="connsiteX4" fmla="*/ 833811 w 1284908"/>
              <a:gd name="connsiteY4" fmla="*/ 0 h 1472633"/>
              <a:gd name="connsiteX5" fmla="*/ 1121843 w 1284908"/>
              <a:gd name="connsiteY5" fmla="*/ 0 h 1472633"/>
              <a:gd name="connsiteX6" fmla="*/ 1184171 w 1284908"/>
              <a:gd name="connsiteY6" fmla="*/ 193497 h 1472633"/>
              <a:gd name="connsiteX7" fmla="*/ 1223093 w 1284908"/>
              <a:gd name="connsiteY7" fmla="*/ 263729 h 1472633"/>
              <a:gd name="connsiteX8" fmla="*/ 1284908 w 1284908"/>
              <a:gd name="connsiteY8" fmla="*/ 290593 h 1472633"/>
              <a:gd name="connsiteX0" fmla="*/ 0 w 1284908"/>
              <a:gd name="connsiteY0" fmla="*/ 1472633 h 1472633"/>
              <a:gd name="connsiteX1" fmla="*/ 137425 w 1284908"/>
              <a:gd name="connsiteY1" fmla="*/ 732656 h 1472633"/>
              <a:gd name="connsiteX2" fmla="*/ 327704 w 1284908"/>
              <a:gd name="connsiteY2" fmla="*/ 256957 h 1472633"/>
              <a:gd name="connsiteX3" fmla="*/ 557254 w 1284908"/>
              <a:gd name="connsiteY3" fmla="*/ 52444 h 1472633"/>
              <a:gd name="connsiteX4" fmla="*/ 833811 w 1284908"/>
              <a:gd name="connsiteY4" fmla="*/ 0 h 1472633"/>
              <a:gd name="connsiteX5" fmla="*/ 1121843 w 1284908"/>
              <a:gd name="connsiteY5" fmla="*/ 0 h 1472633"/>
              <a:gd name="connsiteX6" fmla="*/ 1184171 w 1284908"/>
              <a:gd name="connsiteY6" fmla="*/ 193497 h 1472633"/>
              <a:gd name="connsiteX7" fmla="*/ 1230237 w 1284908"/>
              <a:gd name="connsiteY7" fmla="*/ 268491 h 1472633"/>
              <a:gd name="connsiteX8" fmla="*/ 1284908 w 1284908"/>
              <a:gd name="connsiteY8" fmla="*/ 290593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84171 w 1289671"/>
              <a:gd name="connsiteY6" fmla="*/ 193497 h 1472633"/>
              <a:gd name="connsiteX7" fmla="*/ 1230237 w 1289671"/>
              <a:gd name="connsiteY7" fmla="*/ 268491 h 1472633"/>
              <a:gd name="connsiteX8" fmla="*/ 1289671 w 1289671"/>
              <a:gd name="connsiteY8"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84171 w 1289671"/>
              <a:gd name="connsiteY6" fmla="*/ 193497 h 1472633"/>
              <a:gd name="connsiteX7" fmla="*/ 1230237 w 1289671"/>
              <a:gd name="connsiteY7" fmla="*/ 268491 h 1472633"/>
              <a:gd name="connsiteX8" fmla="*/ 1289671 w 1289671"/>
              <a:gd name="connsiteY8"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93696 w 1289671"/>
              <a:gd name="connsiteY6" fmla="*/ 193497 h 1472633"/>
              <a:gd name="connsiteX7" fmla="*/ 1230237 w 1289671"/>
              <a:gd name="connsiteY7" fmla="*/ 268491 h 1472633"/>
              <a:gd name="connsiteX8" fmla="*/ 1289671 w 1289671"/>
              <a:gd name="connsiteY8"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93696 w 1289671"/>
              <a:gd name="connsiteY6" fmla="*/ 193497 h 1472633"/>
              <a:gd name="connsiteX7" fmla="*/ 1230237 w 1289671"/>
              <a:gd name="connsiteY7" fmla="*/ 268491 h 1472633"/>
              <a:gd name="connsiteX8" fmla="*/ 1289671 w 1289671"/>
              <a:gd name="connsiteY8"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93696 w 1289671"/>
              <a:gd name="connsiteY6" fmla="*/ 193497 h 1472633"/>
              <a:gd name="connsiteX7" fmla="*/ 1230237 w 1289671"/>
              <a:gd name="connsiteY7" fmla="*/ 268491 h 1472633"/>
              <a:gd name="connsiteX8" fmla="*/ 1289671 w 1289671"/>
              <a:gd name="connsiteY8"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93696 w 1289671"/>
              <a:gd name="connsiteY6" fmla="*/ 193497 h 1472633"/>
              <a:gd name="connsiteX7" fmla="*/ 1230237 w 1289671"/>
              <a:gd name="connsiteY7" fmla="*/ 268491 h 1472633"/>
              <a:gd name="connsiteX8" fmla="*/ 1289671 w 1289671"/>
              <a:gd name="connsiteY8"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93696 w 1289671"/>
              <a:gd name="connsiteY6" fmla="*/ 193497 h 1472633"/>
              <a:gd name="connsiteX7" fmla="*/ 1289671 w 1289671"/>
              <a:gd name="connsiteY7"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93696 w 1289671"/>
              <a:gd name="connsiteY6" fmla="*/ 193497 h 1472633"/>
              <a:gd name="connsiteX7" fmla="*/ 1289671 w 1289671"/>
              <a:gd name="connsiteY7" fmla="*/ 300118 h 1472633"/>
              <a:gd name="connsiteX0" fmla="*/ 0 w 1289671"/>
              <a:gd name="connsiteY0" fmla="*/ 1472633 h 1472633"/>
              <a:gd name="connsiteX1" fmla="*/ 137425 w 1289671"/>
              <a:gd name="connsiteY1" fmla="*/ 732656 h 1472633"/>
              <a:gd name="connsiteX2" fmla="*/ 327704 w 1289671"/>
              <a:gd name="connsiteY2" fmla="*/ 256957 h 1472633"/>
              <a:gd name="connsiteX3" fmla="*/ 557254 w 1289671"/>
              <a:gd name="connsiteY3" fmla="*/ 52444 h 1472633"/>
              <a:gd name="connsiteX4" fmla="*/ 833811 w 1289671"/>
              <a:gd name="connsiteY4" fmla="*/ 0 h 1472633"/>
              <a:gd name="connsiteX5" fmla="*/ 1121843 w 1289671"/>
              <a:gd name="connsiteY5" fmla="*/ 0 h 1472633"/>
              <a:gd name="connsiteX6" fmla="*/ 1193696 w 1289671"/>
              <a:gd name="connsiteY6" fmla="*/ 193497 h 1472633"/>
              <a:gd name="connsiteX7" fmla="*/ 1289671 w 1289671"/>
              <a:gd name="connsiteY7" fmla="*/ 300118 h 1472633"/>
              <a:gd name="connsiteX0" fmla="*/ 0 w 1308317"/>
              <a:gd name="connsiteY0" fmla="*/ 1472633 h 1472633"/>
              <a:gd name="connsiteX1" fmla="*/ 137425 w 1308317"/>
              <a:gd name="connsiteY1" fmla="*/ 732656 h 1472633"/>
              <a:gd name="connsiteX2" fmla="*/ 327704 w 1308317"/>
              <a:gd name="connsiteY2" fmla="*/ 256957 h 1472633"/>
              <a:gd name="connsiteX3" fmla="*/ 557254 w 1308317"/>
              <a:gd name="connsiteY3" fmla="*/ 52444 h 1472633"/>
              <a:gd name="connsiteX4" fmla="*/ 833811 w 1308317"/>
              <a:gd name="connsiteY4" fmla="*/ 0 h 1472633"/>
              <a:gd name="connsiteX5" fmla="*/ 1121843 w 1308317"/>
              <a:gd name="connsiteY5" fmla="*/ 0 h 1472633"/>
              <a:gd name="connsiteX6" fmla="*/ 1193696 w 1308317"/>
              <a:gd name="connsiteY6" fmla="*/ 193497 h 1472633"/>
              <a:gd name="connsiteX7" fmla="*/ 1308317 w 1308317"/>
              <a:gd name="connsiteY7" fmla="*/ 359374 h 1472633"/>
              <a:gd name="connsiteX0" fmla="*/ 0 w 1354932"/>
              <a:gd name="connsiteY0" fmla="*/ 1472633 h 1472633"/>
              <a:gd name="connsiteX1" fmla="*/ 137425 w 1354932"/>
              <a:gd name="connsiteY1" fmla="*/ 732656 h 1472633"/>
              <a:gd name="connsiteX2" fmla="*/ 327704 w 1354932"/>
              <a:gd name="connsiteY2" fmla="*/ 256957 h 1472633"/>
              <a:gd name="connsiteX3" fmla="*/ 557254 w 1354932"/>
              <a:gd name="connsiteY3" fmla="*/ 52444 h 1472633"/>
              <a:gd name="connsiteX4" fmla="*/ 833811 w 1354932"/>
              <a:gd name="connsiteY4" fmla="*/ 0 h 1472633"/>
              <a:gd name="connsiteX5" fmla="*/ 1121843 w 1354932"/>
              <a:gd name="connsiteY5" fmla="*/ 0 h 1472633"/>
              <a:gd name="connsiteX6" fmla="*/ 1193696 w 1354932"/>
              <a:gd name="connsiteY6" fmla="*/ 193497 h 1472633"/>
              <a:gd name="connsiteX7" fmla="*/ 1354932 w 1354932"/>
              <a:gd name="connsiteY7" fmla="*/ 387028 h 1472633"/>
              <a:gd name="connsiteX0" fmla="*/ 0 w 1354932"/>
              <a:gd name="connsiteY0" fmla="*/ 1472633 h 1472633"/>
              <a:gd name="connsiteX1" fmla="*/ 137425 w 1354932"/>
              <a:gd name="connsiteY1" fmla="*/ 732656 h 1472633"/>
              <a:gd name="connsiteX2" fmla="*/ 327704 w 1354932"/>
              <a:gd name="connsiteY2" fmla="*/ 256957 h 1472633"/>
              <a:gd name="connsiteX3" fmla="*/ 557254 w 1354932"/>
              <a:gd name="connsiteY3" fmla="*/ 52444 h 1472633"/>
              <a:gd name="connsiteX4" fmla="*/ 833811 w 1354932"/>
              <a:gd name="connsiteY4" fmla="*/ 0 h 1472633"/>
              <a:gd name="connsiteX5" fmla="*/ 1121843 w 1354932"/>
              <a:gd name="connsiteY5" fmla="*/ 0 h 1472633"/>
              <a:gd name="connsiteX6" fmla="*/ 1193696 w 1354932"/>
              <a:gd name="connsiteY6" fmla="*/ 193497 h 1472633"/>
              <a:gd name="connsiteX7" fmla="*/ 1354932 w 1354932"/>
              <a:gd name="connsiteY7" fmla="*/ 434433 h 1472633"/>
              <a:gd name="connsiteX0" fmla="*/ 0 w 1354932"/>
              <a:gd name="connsiteY0" fmla="*/ 1476834 h 1476834"/>
              <a:gd name="connsiteX1" fmla="*/ 137425 w 1354932"/>
              <a:gd name="connsiteY1" fmla="*/ 736857 h 1476834"/>
              <a:gd name="connsiteX2" fmla="*/ 327704 w 1354932"/>
              <a:gd name="connsiteY2" fmla="*/ 261158 h 1476834"/>
              <a:gd name="connsiteX3" fmla="*/ 557254 w 1354932"/>
              <a:gd name="connsiteY3" fmla="*/ 56645 h 1476834"/>
              <a:gd name="connsiteX4" fmla="*/ 833811 w 1354932"/>
              <a:gd name="connsiteY4" fmla="*/ 4201 h 1476834"/>
              <a:gd name="connsiteX5" fmla="*/ 1061659 w 1354932"/>
              <a:gd name="connsiteY5" fmla="*/ 0 h 1476834"/>
              <a:gd name="connsiteX6" fmla="*/ 1193696 w 1354932"/>
              <a:gd name="connsiteY6" fmla="*/ 197698 h 1476834"/>
              <a:gd name="connsiteX7" fmla="*/ 1354932 w 1354932"/>
              <a:gd name="connsiteY7" fmla="*/ 438634 h 1476834"/>
              <a:gd name="connsiteX0" fmla="*/ 0 w 1354932"/>
              <a:gd name="connsiteY0" fmla="*/ 1476834 h 1476834"/>
              <a:gd name="connsiteX1" fmla="*/ 137425 w 1354932"/>
              <a:gd name="connsiteY1" fmla="*/ 736857 h 1476834"/>
              <a:gd name="connsiteX2" fmla="*/ 327704 w 1354932"/>
              <a:gd name="connsiteY2" fmla="*/ 261158 h 1476834"/>
              <a:gd name="connsiteX3" fmla="*/ 557254 w 1354932"/>
              <a:gd name="connsiteY3" fmla="*/ 56645 h 1476834"/>
              <a:gd name="connsiteX4" fmla="*/ 833811 w 1354932"/>
              <a:gd name="connsiteY4" fmla="*/ 4201 h 1476834"/>
              <a:gd name="connsiteX5" fmla="*/ 1061659 w 1354932"/>
              <a:gd name="connsiteY5" fmla="*/ 0 h 1476834"/>
              <a:gd name="connsiteX6" fmla="*/ 1173636 w 1354932"/>
              <a:gd name="connsiteY6" fmla="*/ 201900 h 1476834"/>
              <a:gd name="connsiteX7" fmla="*/ 1354932 w 1354932"/>
              <a:gd name="connsiteY7" fmla="*/ 438634 h 1476834"/>
              <a:gd name="connsiteX0" fmla="*/ 0 w 1387030"/>
              <a:gd name="connsiteY0" fmla="*/ 1476834 h 1476834"/>
              <a:gd name="connsiteX1" fmla="*/ 137425 w 1387030"/>
              <a:gd name="connsiteY1" fmla="*/ 736857 h 1476834"/>
              <a:gd name="connsiteX2" fmla="*/ 327704 w 1387030"/>
              <a:gd name="connsiteY2" fmla="*/ 261158 h 1476834"/>
              <a:gd name="connsiteX3" fmla="*/ 557254 w 1387030"/>
              <a:gd name="connsiteY3" fmla="*/ 56645 h 1476834"/>
              <a:gd name="connsiteX4" fmla="*/ 833811 w 1387030"/>
              <a:gd name="connsiteY4" fmla="*/ 4201 h 1476834"/>
              <a:gd name="connsiteX5" fmla="*/ 1061659 w 1387030"/>
              <a:gd name="connsiteY5" fmla="*/ 0 h 1476834"/>
              <a:gd name="connsiteX6" fmla="*/ 1173636 w 1387030"/>
              <a:gd name="connsiteY6" fmla="*/ 201900 h 1476834"/>
              <a:gd name="connsiteX7" fmla="*/ 1387030 w 1387030"/>
              <a:gd name="connsiteY7" fmla="*/ 417627 h 1476834"/>
              <a:gd name="connsiteX0" fmla="*/ 0 w 1387030"/>
              <a:gd name="connsiteY0" fmla="*/ 1476834 h 1476834"/>
              <a:gd name="connsiteX1" fmla="*/ 137425 w 1387030"/>
              <a:gd name="connsiteY1" fmla="*/ 736857 h 1476834"/>
              <a:gd name="connsiteX2" fmla="*/ 327704 w 1387030"/>
              <a:gd name="connsiteY2" fmla="*/ 261158 h 1476834"/>
              <a:gd name="connsiteX3" fmla="*/ 557254 w 1387030"/>
              <a:gd name="connsiteY3" fmla="*/ 56645 h 1476834"/>
              <a:gd name="connsiteX4" fmla="*/ 833811 w 1387030"/>
              <a:gd name="connsiteY4" fmla="*/ 4201 h 1476834"/>
              <a:gd name="connsiteX5" fmla="*/ 1017524 w 1387030"/>
              <a:gd name="connsiteY5" fmla="*/ 0 h 1476834"/>
              <a:gd name="connsiteX6" fmla="*/ 1173636 w 1387030"/>
              <a:gd name="connsiteY6" fmla="*/ 201900 h 1476834"/>
              <a:gd name="connsiteX7" fmla="*/ 1387030 w 1387030"/>
              <a:gd name="connsiteY7" fmla="*/ 417627 h 14768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87030" h="1476834">
                <a:moveTo>
                  <a:pt x="0" y="1476834"/>
                </a:moveTo>
                <a:cubicBezTo>
                  <a:pt x="41404" y="1208152"/>
                  <a:pt x="82808" y="939470"/>
                  <a:pt x="137425" y="736857"/>
                </a:cubicBezTo>
                <a:cubicBezTo>
                  <a:pt x="192042" y="534244"/>
                  <a:pt x="257733" y="374527"/>
                  <a:pt x="327704" y="261158"/>
                </a:cubicBezTo>
                <a:cubicBezTo>
                  <a:pt x="397676" y="147789"/>
                  <a:pt x="473110" y="101584"/>
                  <a:pt x="557254" y="56645"/>
                </a:cubicBezTo>
                <a:cubicBezTo>
                  <a:pt x="579485" y="40281"/>
                  <a:pt x="775330" y="9487"/>
                  <a:pt x="833811" y="4201"/>
                </a:cubicBezTo>
                <a:cubicBezTo>
                  <a:pt x="929822" y="4201"/>
                  <a:pt x="921513" y="0"/>
                  <a:pt x="1017524" y="0"/>
                </a:cubicBezTo>
                <a:cubicBezTo>
                  <a:pt x="1077902" y="33440"/>
                  <a:pt x="1148891" y="135020"/>
                  <a:pt x="1173636" y="201900"/>
                </a:cubicBezTo>
                <a:cubicBezTo>
                  <a:pt x="1201607" y="251920"/>
                  <a:pt x="1319410" y="412083"/>
                  <a:pt x="1387030" y="417627"/>
                </a:cubicBezTo>
              </a:path>
            </a:pathLst>
          </a:custGeom>
          <a:noFill/>
          <a:ln w="19050" cap="flat" cmpd="sng" algn="ctr">
            <a:solidFill>
              <a:srgbClr val="0ECE0E"/>
            </a:solidFill>
            <a:prstDash val="sysDash"/>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0" cap="none" spc="0" normalizeH="0" baseline="0" noProof="0">
              <a:ln>
                <a:noFill/>
              </a:ln>
              <a:solidFill>
                <a:srgbClr val="000000"/>
              </a:solidFill>
              <a:effectLst/>
              <a:uLnTx/>
              <a:uFillTx/>
              <a:latin typeface="MB Corpo S Text Office Light"/>
              <a:ea typeface="+mn-ea"/>
              <a:cs typeface="+mn-cs"/>
            </a:endParaRPr>
          </a:p>
        </p:txBody>
      </p:sp>
      <p:sp>
        <p:nvSpPr>
          <p:cNvPr id="22" name="Textfeld 34"/>
          <p:cNvSpPr txBox="1">
            <a:spLocks noChangeArrowheads="1"/>
          </p:cNvSpPr>
          <p:nvPr/>
        </p:nvSpPr>
        <p:spPr bwMode="auto">
          <a:xfrm flipH="1">
            <a:off x="5516882" y="3882889"/>
            <a:ext cx="2745727" cy="584775"/>
          </a:xfrm>
          <a:prstGeom prst="rect">
            <a:avLst/>
          </a:prstGeom>
          <a:noFill/>
          <a:ln w="9525">
            <a:solidFill>
              <a:srgbClr val="C00000"/>
            </a:solidFill>
            <a:miter lim="800000"/>
            <a:headEnd/>
            <a:tailEnd/>
          </a:ln>
        </p:spPr>
        <p:txBody>
          <a:bodyPr wrap="square">
            <a:spAutoFit/>
          </a:bodyPr>
          <a:lstStyle/>
          <a:p>
            <a:pPr lvl="0" algn="ctr" defTabSz="914400">
              <a:defRPr/>
            </a:pPr>
            <a:r>
              <a:rPr lang="de-DE" sz="1600" kern="0" dirty="0" err="1">
                <a:solidFill>
                  <a:srgbClr val="000000"/>
                </a:solidFill>
                <a:cs typeface="Arial" panose="020B0604020202020204" pitchFamily="34" charset="0"/>
              </a:rPr>
              <a:t>Targeted</a:t>
            </a:r>
            <a:r>
              <a:rPr lang="de-DE" sz="1600" kern="0" dirty="0">
                <a:solidFill>
                  <a:srgbClr val="000000"/>
                </a:solidFill>
                <a:cs typeface="Arial" panose="020B0604020202020204" pitchFamily="34" charset="0"/>
              </a:rPr>
              <a:t> </a:t>
            </a:r>
            <a:r>
              <a:rPr lang="de-DE" sz="1600" kern="0" dirty="0" err="1">
                <a:solidFill>
                  <a:srgbClr val="000000"/>
                </a:solidFill>
                <a:cs typeface="Arial" panose="020B0604020202020204" pitchFamily="34" charset="0"/>
              </a:rPr>
              <a:t>austenite</a:t>
            </a:r>
            <a:r>
              <a:rPr lang="de-DE" sz="1600" kern="0" dirty="0">
                <a:solidFill>
                  <a:srgbClr val="000000"/>
                </a:solidFill>
                <a:cs typeface="Arial" panose="020B0604020202020204" pitchFamily="34" charset="0"/>
              </a:rPr>
              <a:t> </a:t>
            </a:r>
            <a:r>
              <a:rPr lang="de-DE" sz="1600" kern="0" dirty="0" err="1">
                <a:solidFill>
                  <a:srgbClr val="000000"/>
                </a:solidFill>
                <a:cs typeface="Arial" panose="020B0604020202020204" pitchFamily="34" charset="0"/>
              </a:rPr>
              <a:t>decomposition</a:t>
            </a:r>
            <a:endParaRPr lang="de-DE" sz="1600" kern="0" dirty="0">
              <a:solidFill>
                <a:srgbClr val="000000"/>
              </a:solidFill>
              <a:cs typeface="Arial" panose="020B0604020202020204" pitchFamily="34" charset="0"/>
            </a:endParaRPr>
          </a:p>
        </p:txBody>
      </p:sp>
      <p:cxnSp>
        <p:nvCxnSpPr>
          <p:cNvPr id="23" name="Gerade Verbindung 134"/>
          <p:cNvCxnSpPr/>
          <p:nvPr/>
        </p:nvCxnSpPr>
        <p:spPr>
          <a:xfrm>
            <a:off x="6035107" y="4776492"/>
            <a:ext cx="1697374" cy="0"/>
          </a:xfrm>
          <a:prstGeom prst="line">
            <a:avLst/>
          </a:prstGeom>
          <a:noFill/>
          <a:ln w="6350" cap="flat" cmpd="sng" algn="ctr">
            <a:solidFill>
              <a:srgbClr val="000000"/>
            </a:solidFill>
            <a:prstDash val="dash"/>
          </a:ln>
          <a:effectLst/>
        </p:spPr>
      </p:cxnSp>
      <p:cxnSp>
        <p:nvCxnSpPr>
          <p:cNvPr id="24" name="Gerade Verbindung 135"/>
          <p:cNvCxnSpPr/>
          <p:nvPr/>
        </p:nvCxnSpPr>
        <p:spPr>
          <a:xfrm>
            <a:off x="6048711" y="4976455"/>
            <a:ext cx="1698443" cy="0"/>
          </a:xfrm>
          <a:prstGeom prst="line">
            <a:avLst/>
          </a:prstGeom>
          <a:noFill/>
          <a:ln w="6350" cap="flat" cmpd="sng" algn="ctr">
            <a:solidFill>
              <a:srgbClr val="000000"/>
            </a:solidFill>
            <a:prstDash val="dash"/>
          </a:ln>
          <a:effectLst/>
        </p:spPr>
      </p:cxnSp>
      <p:sp>
        <p:nvSpPr>
          <p:cNvPr id="25" name="Textfeld 79"/>
          <p:cNvSpPr txBox="1">
            <a:spLocks noChangeArrowheads="1"/>
          </p:cNvSpPr>
          <p:nvPr/>
        </p:nvSpPr>
        <p:spPr bwMode="auto">
          <a:xfrm>
            <a:off x="6006567" y="6026048"/>
            <a:ext cx="785793" cy="338554"/>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smtClean="0">
                <a:ln>
                  <a:noFill/>
                </a:ln>
                <a:solidFill>
                  <a:srgbClr val="000000"/>
                </a:solidFill>
                <a:effectLst/>
                <a:uLnTx/>
                <a:uFillTx/>
                <a:latin typeface="MB Corpo S Text Office Light"/>
                <a:ea typeface="+mn-ea"/>
                <a:cs typeface="Arial" pitchFamily="34" charset="0"/>
              </a:rPr>
              <a:t>Time t </a:t>
            </a:r>
            <a:endParaRPr kumimoji="0" lang="de-DE" sz="1600" b="0" i="0" u="none" strike="noStrike" kern="0" cap="none" spc="0" normalizeH="0" baseline="0" noProof="0" dirty="0">
              <a:ln>
                <a:noFill/>
              </a:ln>
              <a:solidFill>
                <a:srgbClr val="000000"/>
              </a:solidFill>
              <a:effectLst/>
              <a:uLnTx/>
              <a:uFillTx/>
              <a:latin typeface="MB Corpo S Text Office Light"/>
              <a:ea typeface="+mn-ea"/>
              <a:cs typeface="Arial" pitchFamily="34" charset="0"/>
            </a:endParaRPr>
          </a:p>
        </p:txBody>
      </p:sp>
      <p:cxnSp>
        <p:nvCxnSpPr>
          <p:cNvPr id="26" name="Gerade Verbindung mit Pfeil 25"/>
          <p:cNvCxnSpPr/>
          <p:nvPr/>
        </p:nvCxnSpPr>
        <p:spPr>
          <a:xfrm flipV="1">
            <a:off x="6686367" y="6184261"/>
            <a:ext cx="203379" cy="11064"/>
          </a:xfrm>
          <a:prstGeom prst="straightConnector1">
            <a:avLst/>
          </a:prstGeom>
          <a:noFill/>
          <a:ln w="6350" cap="flat" cmpd="sng" algn="ctr">
            <a:solidFill>
              <a:srgbClr val="000000"/>
            </a:solidFill>
            <a:prstDash val="solid"/>
            <a:headEnd type="none" w="med" len="med"/>
            <a:tailEnd type="triangle" w="sm" len="sm"/>
          </a:ln>
          <a:effectLst/>
        </p:spPr>
      </p:cxnSp>
      <p:cxnSp>
        <p:nvCxnSpPr>
          <p:cNvPr id="27" name="Gerade Verbindung mit Pfeil 26"/>
          <p:cNvCxnSpPr/>
          <p:nvPr/>
        </p:nvCxnSpPr>
        <p:spPr>
          <a:xfrm flipH="1" flipV="1">
            <a:off x="5846710" y="4587465"/>
            <a:ext cx="2" cy="245320"/>
          </a:xfrm>
          <a:prstGeom prst="straightConnector1">
            <a:avLst/>
          </a:prstGeom>
          <a:noFill/>
          <a:ln w="6350" cap="flat" cmpd="sng" algn="ctr">
            <a:solidFill>
              <a:srgbClr val="000000"/>
            </a:solidFill>
            <a:prstDash val="solid"/>
            <a:headEnd type="none" w="med" len="med"/>
            <a:tailEnd type="triangle" w="sm" len="sm"/>
          </a:ln>
          <a:effectLst/>
        </p:spPr>
      </p:cxnSp>
      <p:sp>
        <p:nvSpPr>
          <p:cNvPr id="28" name="Textfeld 82"/>
          <p:cNvSpPr txBox="1">
            <a:spLocks noChangeArrowheads="1"/>
          </p:cNvSpPr>
          <p:nvPr/>
        </p:nvSpPr>
        <p:spPr bwMode="auto">
          <a:xfrm>
            <a:off x="7804657" y="4590620"/>
            <a:ext cx="479618" cy="338554"/>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smtClean="0">
                <a:ln>
                  <a:noFill/>
                </a:ln>
                <a:solidFill>
                  <a:srgbClr val="000000"/>
                </a:solidFill>
                <a:effectLst/>
                <a:uLnTx/>
                <a:uFillTx/>
                <a:latin typeface="MB Corpo S Text Office Light"/>
                <a:cs typeface="Arial" pitchFamily="34" charset="0"/>
              </a:rPr>
              <a:t>Ac</a:t>
            </a:r>
            <a:r>
              <a:rPr lang="de-DE" sz="1600" kern="0" baseline="-25000" noProof="0" dirty="0">
                <a:solidFill>
                  <a:srgbClr val="000000"/>
                </a:solidFill>
                <a:latin typeface="MB Corpo S Text Office Light"/>
                <a:cs typeface="Arial" pitchFamily="34" charset="0"/>
              </a:rPr>
              <a:t>3</a:t>
            </a:r>
            <a:endParaRPr kumimoji="0" lang="de-DE" sz="1600" b="0" i="0" u="none" strike="noStrike" kern="0" cap="none" spc="0" normalizeH="0" baseline="-25000" noProof="0" dirty="0">
              <a:ln>
                <a:noFill/>
              </a:ln>
              <a:solidFill>
                <a:srgbClr val="000000"/>
              </a:solidFill>
              <a:effectLst/>
              <a:uLnTx/>
              <a:uFillTx/>
              <a:latin typeface="MB Corpo S Text Office Light"/>
              <a:cs typeface="Arial" pitchFamily="34" charset="0"/>
            </a:endParaRPr>
          </a:p>
        </p:txBody>
      </p:sp>
      <p:sp>
        <p:nvSpPr>
          <p:cNvPr id="30" name="Textfeld 112"/>
          <p:cNvSpPr txBox="1">
            <a:spLocks noChangeArrowheads="1"/>
          </p:cNvSpPr>
          <p:nvPr/>
        </p:nvSpPr>
        <p:spPr bwMode="auto">
          <a:xfrm rot="16200000">
            <a:off x="5119028" y="5338830"/>
            <a:ext cx="1473480" cy="338554"/>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err="1" smtClean="0">
                <a:ln>
                  <a:noFill/>
                </a:ln>
                <a:solidFill>
                  <a:srgbClr val="000000"/>
                </a:solidFill>
                <a:effectLst/>
                <a:uLnTx/>
                <a:uFillTx/>
                <a:latin typeface="MB Corpo S Text Office Light"/>
                <a:ea typeface="+mn-ea"/>
                <a:cs typeface="Arial" pitchFamily="34" charset="0"/>
              </a:rPr>
              <a:t>Temperature</a:t>
            </a:r>
            <a:r>
              <a:rPr kumimoji="0" lang="de-DE" sz="1600" b="0" i="0" u="none" strike="noStrike" kern="0" cap="none" spc="0" normalizeH="0" baseline="0" noProof="0" dirty="0" smtClean="0">
                <a:ln>
                  <a:noFill/>
                </a:ln>
                <a:solidFill>
                  <a:srgbClr val="000000"/>
                </a:solidFill>
                <a:effectLst/>
                <a:uLnTx/>
                <a:uFillTx/>
                <a:latin typeface="MB Corpo S Text Office Light"/>
                <a:ea typeface="+mn-ea"/>
                <a:cs typeface="Arial" pitchFamily="34" charset="0"/>
              </a:rPr>
              <a:t> T</a:t>
            </a:r>
            <a:endParaRPr kumimoji="0" lang="de-DE" sz="1600" b="0" i="0" u="none" strike="noStrike" kern="0" cap="none" spc="0" normalizeH="0" baseline="-25000" noProof="0" dirty="0">
              <a:ln>
                <a:noFill/>
              </a:ln>
              <a:solidFill>
                <a:srgbClr val="000000"/>
              </a:solidFill>
              <a:effectLst/>
              <a:uLnTx/>
              <a:uFillTx/>
              <a:latin typeface="MB Corpo S Text Office Light"/>
              <a:ea typeface="+mn-ea"/>
              <a:cs typeface="Arial" pitchFamily="34" charset="0"/>
            </a:endParaRPr>
          </a:p>
        </p:txBody>
      </p:sp>
      <p:sp>
        <p:nvSpPr>
          <p:cNvPr id="16" name="Textfeld 82"/>
          <p:cNvSpPr txBox="1">
            <a:spLocks noChangeArrowheads="1"/>
          </p:cNvSpPr>
          <p:nvPr/>
        </p:nvSpPr>
        <p:spPr bwMode="auto">
          <a:xfrm>
            <a:off x="7702948" y="4929174"/>
            <a:ext cx="479618" cy="338555"/>
          </a:xfrm>
          <a:prstGeom prst="rect">
            <a:avLst/>
          </a:prstGeom>
          <a:noFill/>
          <a:ln w="9525">
            <a:noFill/>
            <a:miter lim="800000"/>
            <a:headEnd/>
            <a:tailEnd/>
          </a:ln>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de-DE" sz="1600" b="0" i="0" u="none" strike="noStrike" kern="0" cap="none" spc="0" normalizeH="0" baseline="0" noProof="0" dirty="0" err="1" smtClean="0">
                <a:ln>
                  <a:noFill/>
                </a:ln>
                <a:solidFill>
                  <a:srgbClr val="000000"/>
                </a:solidFill>
                <a:effectLst/>
                <a:uLnTx/>
                <a:uFillTx/>
                <a:latin typeface="MB Corpo S Text Office Light"/>
                <a:cs typeface="Arial" pitchFamily="34" charset="0"/>
              </a:rPr>
              <a:t>Ac</a:t>
            </a:r>
            <a:r>
              <a:rPr lang="de-DE" sz="1600" kern="0" baseline="-25000" dirty="0">
                <a:solidFill>
                  <a:srgbClr val="000000"/>
                </a:solidFill>
                <a:latin typeface="MB Corpo S Text Office Light"/>
                <a:cs typeface="Arial" pitchFamily="34" charset="0"/>
              </a:rPr>
              <a:t>1</a:t>
            </a:r>
            <a:endParaRPr kumimoji="0" lang="de-DE" sz="1600" b="0" i="0" u="none" strike="noStrike" kern="0" cap="none" spc="0" normalizeH="0" baseline="-25000" noProof="0" dirty="0">
              <a:ln>
                <a:noFill/>
              </a:ln>
              <a:solidFill>
                <a:srgbClr val="000000"/>
              </a:solidFill>
              <a:effectLst/>
              <a:uLnTx/>
              <a:uFillTx/>
              <a:latin typeface="MB Corpo S Text Office Light"/>
              <a:cs typeface="Arial" pitchFamily="34" charset="0"/>
            </a:endParaRPr>
          </a:p>
        </p:txBody>
      </p:sp>
      <p:cxnSp>
        <p:nvCxnSpPr>
          <p:cNvPr id="14" name="Gerader Verbinder 13"/>
          <p:cNvCxnSpPr/>
          <p:nvPr/>
        </p:nvCxnSpPr>
        <p:spPr>
          <a:xfrm>
            <a:off x="7398586" y="5002829"/>
            <a:ext cx="215248" cy="76055"/>
          </a:xfrm>
          <a:prstGeom prst="line">
            <a:avLst/>
          </a:prstGeom>
          <a:ln w="19050">
            <a:solidFill>
              <a:srgbClr val="0ECE0E"/>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168" name="Pfeil nach unten 167"/>
          <p:cNvSpPr/>
          <p:nvPr/>
        </p:nvSpPr>
        <p:spPr>
          <a:xfrm>
            <a:off x="2153418" y="1890801"/>
            <a:ext cx="754689" cy="2769632"/>
          </a:xfrm>
          <a:prstGeom prst="downArrow">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r>
              <a:rPr lang="de-DE" sz="1600" dirty="0" smtClean="0"/>
              <a:t>IDDRG | 19.06.2023</a:t>
            </a:r>
            <a:endParaRPr lang="de-DE" sz="1600" dirty="0"/>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3</a:t>
            </a:fld>
            <a:endParaRPr lang="de-DE" sz="1600" dirty="0"/>
          </a:p>
        </p:txBody>
      </p:sp>
      <p:sp>
        <p:nvSpPr>
          <p:cNvPr id="8" name="Titel 7"/>
          <p:cNvSpPr>
            <a:spLocks noGrp="1"/>
          </p:cNvSpPr>
          <p:nvPr>
            <p:ph type="title"/>
          </p:nvPr>
        </p:nvSpPr>
        <p:spPr/>
        <p:txBody>
          <a:bodyPr/>
          <a:lstStyle/>
          <a:p>
            <a:r>
              <a:rPr lang="de-DE" dirty="0" err="1" smtClean="0"/>
              <a:t>Introduction</a:t>
            </a:r>
            <a:r>
              <a:rPr lang="de-DE" dirty="0" smtClean="0"/>
              <a:t> </a:t>
            </a:r>
            <a:r>
              <a:rPr lang="de-DE" dirty="0" err="1" smtClean="0"/>
              <a:t>and</a:t>
            </a:r>
            <a:r>
              <a:rPr lang="de-DE" dirty="0" smtClean="0"/>
              <a:t> </a:t>
            </a:r>
            <a:r>
              <a:rPr lang="de-DE" dirty="0" err="1" smtClean="0"/>
              <a:t>motivation</a:t>
            </a:r>
            <a:r>
              <a:rPr lang="de-DE" u="sng" dirty="0"/>
              <a:t/>
            </a:r>
            <a:br>
              <a:rPr lang="de-DE" u="sng" dirty="0"/>
            </a:br>
            <a:r>
              <a:rPr lang="de-DE" sz="2700" dirty="0">
                <a:solidFill>
                  <a:srgbClr val="00ADEF"/>
                </a:solidFill>
              </a:rPr>
              <a:t>Higher </a:t>
            </a:r>
            <a:r>
              <a:rPr lang="de-DE" sz="2700" dirty="0" err="1">
                <a:solidFill>
                  <a:srgbClr val="00ADEF"/>
                </a:solidFill>
              </a:rPr>
              <a:t>safety</a:t>
            </a:r>
            <a:r>
              <a:rPr lang="de-DE" sz="2700" dirty="0">
                <a:solidFill>
                  <a:srgbClr val="00ADEF"/>
                </a:solidFill>
              </a:rPr>
              <a:t> </a:t>
            </a:r>
            <a:r>
              <a:rPr lang="de-DE" sz="2700" dirty="0" err="1" smtClean="0">
                <a:solidFill>
                  <a:srgbClr val="00ADEF"/>
                </a:solidFill>
              </a:rPr>
              <a:t>requirements</a:t>
            </a:r>
            <a:r>
              <a:rPr lang="de-DE" sz="2700" dirty="0" smtClean="0">
                <a:solidFill>
                  <a:srgbClr val="00ADEF"/>
                </a:solidFill>
              </a:rPr>
              <a:t> </a:t>
            </a:r>
            <a:r>
              <a:rPr lang="de-DE" sz="2700" dirty="0" err="1" smtClean="0">
                <a:solidFill>
                  <a:srgbClr val="00ADEF"/>
                </a:solidFill>
              </a:rPr>
              <a:t>for</a:t>
            </a:r>
            <a:r>
              <a:rPr lang="de-DE" sz="2700" dirty="0" smtClean="0">
                <a:solidFill>
                  <a:srgbClr val="00ADEF"/>
                </a:solidFill>
              </a:rPr>
              <a:t> </a:t>
            </a:r>
            <a:r>
              <a:rPr lang="de-DE" sz="2700" dirty="0" err="1" smtClean="0">
                <a:solidFill>
                  <a:srgbClr val="00ADEF"/>
                </a:solidFill>
              </a:rPr>
              <a:t>the</a:t>
            </a:r>
            <a:r>
              <a:rPr lang="de-DE" sz="2700" dirty="0" smtClean="0">
                <a:solidFill>
                  <a:srgbClr val="00ADEF"/>
                </a:solidFill>
              </a:rPr>
              <a:t> </a:t>
            </a:r>
            <a:r>
              <a:rPr lang="de-DE" sz="2700" dirty="0" err="1" smtClean="0">
                <a:solidFill>
                  <a:srgbClr val="00ADEF"/>
                </a:solidFill>
              </a:rPr>
              <a:t>car</a:t>
            </a:r>
            <a:r>
              <a:rPr lang="de-DE" sz="2700" dirty="0" smtClean="0">
                <a:solidFill>
                  <a:srgbClr val="00ADEF"/>
                </a:solidFill>
              </a:rPr>
              <a:t> </a:t>
            </a:r>
            <a:r>
              <a:rPr lang="de-DE" sz="2700" dirty="0" err="1" smtClean="0">
                <a:solidFill>
                  <a:srgbClr val="00ADEF"/>
                </a:solidFill>
              </a:rPr>
              <a:t>body</a:t>
            </a:r>
            <a:endParaRPr lang="de-DE" sz="2700" dirty="0">
              <a:solidFill>
                <a:srgbClr val="00ADEF"/>
              </a:solidFill>
            </a:endParaRPr>
          </a:p>
        </p:txBody>
      </p:sp>
      <p:sp>
        <p:nvSpPr>
          <p:cNvPr id="9" name="Textplatzhalter 8"/>
          <p:cNvSpPr>
            <a:spLocks noGrp="1"/>
          </p:cNvSpPr>
          <p:nvPr>
            <p:ph type="body" sz="quarter" idx="13"/>
          </p:nvPr>
        </p:nvSpPr>
        <p:spPr/>
        <p:txBody>
          <a:bodyPr/>
          <a:lstStyle/>
          <a:p>
            <a:endParaRPr lang="de-DE"/>
          </a:p>
        </p:txBody>
      </p:sp>
      <p:sp>
        <p:nvSpPr>
          <p:cNvPr id="10" name="Rechteck 9"/>
          <p:cNvSpPr/>
          <p:nvPr/>
        </p:nvSpPr>
        <p:spPr>
          <a:xfrm>
            <a:off x="454123" y="4701194"/>
            <a:ext cx="4357561" cy="75538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1" name="Rechteck 10"/>
          <p:cNvSpPr/>
          <p:nvPr/>
        </p:nvSpPr>
        <p:spPr>
          <a:xfrm>
            <a:off x="927827" y="1832752"/>
            <a:ext cx="3199804" cy="75538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pSp>
        <p:nvGrpSpPr>
          <p:cNvPr id="180" name="Gruppieren 179"/>
          <p:cNvGrpSpPr/>
          <p:nvPr/>
        </p:nvGrpSpPr>
        <p:grpSpPr>
          <a:xfrm>
            <a:off x="4630439" y="1360000"/>
            <a:ext cx="7163220" cy="2149858"/>
            <a:chOff x="4083419" y="1406654"/>
            <a:chExt cx="7811412" cy="2356958"/>
          </a:xfrm>
        </p:grpSpPr>
        <p:sp>
          <p:nvSpPr>
            <p:cNvPr id="31" name="Rechteck 30"/>
            <p:cNvSpPr/>
            <p:nvPr/>
          </p:nvSpPr>
          <p:spPr>
            <a:xfrm>
              <a:off x="4083419" y="1406654"/>
              <a:ext cx="7811412" cy="2356958"/>
            </a:xfrm>
            <a:prstGeom prst="rect">
              <a:avLst/>
            </a:prstGeom>
            <a:solidFill>
              <a:schemeClr val="bg1"/>
            </a:solidFill>
            <a:ln>
              <a:solidFill>
                <a:schemeClr val="bg2"/>
              </a:solid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lIns="90000" rtlCol="0" anchor="ctr">
              <a:noAutofit/>
            </a:bodyPr>
            <a:lstStyle/>
            <a:p>
              <a:pPr marL="0" marR="0" lvl="0" indent="0" algn="l" defTabSz="914271"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err="1" smtClean="0">
                <a:ln>
                  <a:noFill/>
                </a:ln>
                <a:solidFill>
                  <a:srgbClr val="FFFFFF"/>
                </a:solidFill>
                <a:effectLst/>
                <a:uLnTx/>
                <a:uFillTx/>
                <a:latin typeface="MB Corpo S Text Office Light"/>
                <a:ea typeface="+mn-ea"/>
                <a:cs typeface="+mn-cs"/>
              </a:endParaRPr>
            </a:p>
          </p:txBody>
        </p:sp>
        <p:sp>
          <p:nvSpPr>
            <p:cNvPr id="32" name="Pfeil nach rechts 31"/>
            <p:cNvSpPr/>
            <p:nvPr/>
          </p:nvSpPr>
          <p:spPr>
            <a:xfrm>
              <a:off x="4206225" y="2346439"/>
              <a:ext cx="7597413" cy="517924"/>
            </a:xfrm>
            <a:prstGeom prst="right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nvGrpSpPr>
            <p:cNvPr id="33" name="Gruppieren 32"/>
            <p:cNvGrpSpPr/>
            <p:nvPr/>
          </p:nvGrpSpPr>
          <p:grpSpPr>
            <a:xfrm rot="17183545">
              <a:off x="7276788" y="2400123"/>
              <a:ext cx="573654" cy="50727"/>
              <a:chOff x="5398706" y="4899456"/>
              <a:chExt cx="274248" cy="27606"/>
            </a:xfrm>
          </p:grpSpPr>
          <p:sp>
            <p:nvSpPr>
              <p:cNvPr id="34" name="Rechteck 33"/>
              <p:cNvSpPr/>
              <p:nvPr/>
            </p:nvSpPr>
            <p:spPr>
              <a:xfrm>
                <a:off x="5398706" y="4899456"/>
                <a:ext cx="274248" cy="25881"/>
              </a:xfrm>
              <a:prstGeom prst="rect">
                <a:avLst/>
              </a:prstGeom>
              <a:solidFill>
                <a:srgbClr val="E1274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35" name="Flussdiagramm: Verzögerung 34"/>
              <p:cNvSpPr/>
              <p:nvPr/>
            </p:nvSpPr>
            <p:spPr>
              <a:xfrm>
                <a:off x="5511882" y="4901181"/>
                <a:ext cx="91416" cy="24156"/>
              </a:xfrm>
              <a:prstGeom prst="flowChartDelay">
                <a:avLst/>
              </a:prstGeom>
              <a:solidFill>
                <a:srgbClr val="8D1429"/>
              </a:solidFill>
              <a:ln w="12700">
                <a:solidFill>
                  <a:srgbClr val="8D1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36" name="Flussdiagramm: Verzögerung 35"/>
              <p:cNvSpPr/>
              <p:nvPr/>
            </p:nvSpPr>
            <p:spPr>
              <a:xfrm rot="10800000">
                <a:off x="5472899" y="4901219"/>
                <a:ext cx="91416" cy="24156"/>
              </a:xfrm>
              <a:prstGeom prst="flowChartDelay">
                <a:avLst/>
              </a:prstGeom>
              <a:solidFill>
                <a:srgbClr val="8D1429"/>
              </a:solidFill>
              <a:ln w="12700">
                <a:solidFill>
                  <a:srgbClr val="8D1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37" name="Rechteck 36"/>
              <p:cNvSpPr/>
              <p:nvPr/>
            </p:nvSpPr>
            <p:spPr>
              <a:xfrm>
                <a:off x="5398706" y="4901181"/>
                <a:ext cx="274248" cy="25881"/>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sp>
          <p:nvSpPr>
            <p:cNvPr id="39" name="Rechteck 38"/>
            <p:cNvSpPr/>
            <p:nvPr/>
          </p:nvSpPr>
          <p:spPr>
            <a:xfrm>
              <a:off x="4269545" y="2584703"/>
              <a:ext cx="438664" cy="54838"/>
            </a:xfrm>
            <a:prstGeom prst="rect">
              <a:avLst/>
            </a:prstGeom>
            <a:solidFill>
              <a:srgbClr val="CED9E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40" name="Rechteck 39"/>
            <p:cNvSpPr/>
            <p:nvPr/>
          </p:nvSpPr>
          <p:spPr>
            <a:xfrm>
              <a:off x="5828914" y="1634946"/>
              <a:ext cx="839913" cy="433085"/>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41" name="Rechteck 40"/>
            <p:cNvSpPr/>
            <p:nvPr/>
          </p:nvSpPr>
          <p:spPr>
            <a:xfrm>
              <a:off x="5884909" y="1707127"/>
              <a:ext cx="727924" cy="288724"/>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42" name="Rechteck 41"/>
            <p:cNvSpPr/>
            <p:nvPr/>
          </p:nvSpPr>
          <p:spPr>
            <a:xfrm>
              <a:off x="6001099" y="1825139"/>
              <a:ext cx="503947" cy="54135"/>
            </a:xfrm>
            <a:prstGeom prst="rect">
              <a:avLst/>
            </a:prstGeom>
            <a:solidFill>
              <a:srgbClr val="8D142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43" name="Freihandform 42"/>
            <p:cNvSpPr/>
            <p:nvPr/>
          </p:nvSpPr>
          <p:spPr>
            <a:xfrm>
              <a:off x="5828914" y="2076314"/>
              <a:ext cx="839913" cy="633424"/>
            </a:xfrm>
            <a:custGeom>
              <a:avLst/>
              <a:gdLst>
                <a:gd name="connsiteX0" fmla="*/ 0 w 457080"/>
                <a:gd name="connsiteY0" fmla="*/ 0 h 302823"/>
                <a:gd name="connsiteX1" fmla="*/ 457080 w 457080"/>
                <a:gd name="connsiteY1" fmla="*/ 0 h 302823"/>
                <a:gd name="connsiteX2" fmla="*/ 457080 w 457080"/>
                <a:gd name="connsiteY2" fmla="*/ 272505 h 302823"/>
                <a:gd name="connsiteX3" fmla="*/ 456229 w 457080"/>
                <a:gd name="connsiteY3" fmla="*/ 272505 h 302823"/>
                <a:gd name="connsiteX4" fmla="*/ 456229 w 457080"/>
                <a:gd name="connsiteY4" fmla="*/ 297423 h 302823"/>
                <a:gd name="connsiteX5" fmla="*/ 450829 w 457080"/>
                <a:gd name="connsiteY5" fmla="*/ 302823 h 302823"/>
                <a:gd name="connsiteX6" fmla="*/ 429229 w 457080"/>
                <a:gd name="connsiteY6" fmla="*/ 302823 h 302823"/>
                <a:gd name="connsiteX7" fmla="*/ 423829 w 457080"/>
                <a:gd name="connsiteY7" fmla="*/ 297423 h 302823"/>
                <a:gd name="connsiteX8" fmla="*/ 423829 w 457080"/>
                <a:gd name="connsiteY8" fmla="*/ 272505 h 302823"/>
                <a:gd name="connsiteX9" fmla="*/ 33090 w 457080"/>
                <a:gd name="connsiteY9" fmla="*/ 272505 h 302823"/>
                <a:gd name="connsiteX10" fmla="*/ 33090 w 457080"/>
                <a:gd name="connsiteY10" fmla="*/ 296684 h 302823"/>
                <a:gd name="connsiteX11" fmla="*/ 27690 w 457080"/>
                <a:gd name="connsiteY11" fmla="*/ 302084 h 302823"/>
                <a:gd name="connsiteX12" fmla="*/ 6090 w 457080"/>
                <a:gd name="connsiteY12" fmla="*/ 302084 h 302823"/>
                <a:gd name="connsiteX13" fmla="*/ 690 w 457080"/>
                <a:gd name="connsiteY13" fmla="*/ 296684 h 302823"/>
                <a:gd name="connsiteX14" fmla="*/ 690 w 457080"/>
                <a:gd name="connsiteY14" fmla="*/ 272505 h 302823"/>
                <a:gd name="connsiteX15" fmla="*/ 0 w 457080"/>
                <a:gd name="connsiteY15" fmla="*/ 272505 h 302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7080" h="302823">
                  <a:moveTo>
                    <a:pt x="0" y="0"/>
                  </a:moveTo>
                  <a:lnTo>
                    <a:pt x="457080" y="0"/>
                  </a:lnTo>
                  <a:lnTo>
                    <a:pt x="457080" y="272505"/>
                  </a:lnTo>
                  <a:lnTo>
                    <a:pt x="456229" y="272505"/>
                  </a:lnTo>
                  <a:lnTo>
                    <a:pt x="456229" y="297423"/>
                  </a:lnTo>
                  <a:cubicBezTo>
                    <a:pt x="456229" y="300405"/>
                    <a:pt x="453811" y="302823"/>
                    <a:pt x="450829" y="302823"/>
                  </a:cubicBezTo>
                  <a:lnTo>
                    <a:pt x="429229" y="302823"/>
                  </a:lnTo>
                  <a:cubicBezTo>
                    <a:pt x="426247" y="302823"/>
                    <a:pt x="423829" y="300405"/>
                    <a:pt x="423829" y="297423"/>
                  </a:cubicBezTo>
                  <a:lnTo>
                    <a:pt x="423829" y="272505"/>
                  </a:lnTo>
                  <a:lnTo>
                    <a:pt x="33090" y="272505"/>
                  </a:lnTo>
                  <a:lnTo>
                    <a:pt x="33090" y="296684"/>
                  </a:lnTo>
                  <a:cubicBezTo>
                    <a:pt x="33090" y="299666"/>
                    <a:pt x="30672" y="302084"/>
                    <a:pt x="27690" y="302084"/>
                  </a:cubicBezTo>
                  <a:lnTo>
                    <a:pt x="6090" y="302084"/>
                  </a:lnTo>
                  <a:cubicBezTo>
                    <a:pt x="3108" y="302084"/>
                    <a:pt x="690" y="299666"/>
                    <a:pt x="690" y="296684"/>
                  </a:cubicBezTo>
                  <a:lnTo>
                    <a:pt x="690" y="272505"/>
                  </a:lnTo>
                  <a:lnTo>
                    <a:pt x="0" y="272505"/>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nvGrpSpPr>
            <p:cNvPr id="44" name="Gruppieren 43"/>
            <p:cNvGrpSpPr/>
            <p:nvPr/>
          </p:nvGrpSpPr>
          <p:grpSpPr>
            <a:xfrm>
              <a:off x="5879801" y="2171517"/>
              <a:ext cx="727924" cy="390184"/>
              <a:chOff x="6029169" y="4459316"/>
              <a:chExt cx="936000" cy="389206"/>
            </a:xfrm>
          </p:grpSpPr>
          <p:sp>
            <p:nvSpPr>
              <p:cNvPr id="45" name="Rechteck 44"/>
              <p:cNvSpPr/>
              <p:nvPr/>
            </p:nvSpPr>
            <p:spPr>
              <a:xfrm>
                <a:off x="6029169" y="4459316"/>
                <a:ext cx="936000" cy="389206"/>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46" name="Rechteck 45"/>
              <p:cNvSpPr/>
              <p:nvPr/>
            </p:nvSpPr>
            <p:spPr>
              <a:xfrm>
                <a:off x="6170778" y="4577618"/>
                <a:ext cx="177577" cy="149210"/>
              </a:xfrm>
              <a:prstGeom prst="rect">
                <a:avLst/>
              </a:prstGeom>
              <a:solidFill>
                <a:schemeClr val="accent2">
                  <a:lumMod val="40000"/>
                  <a:lumOff val="60000"/>
                </a:schemeClr>
              </a:solidFill>
              <a:ln w="127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47" name="Rechteck 46"/>
              <p:cNvSpPr/>
              <p:nvPr/>
            </p:nvSpPr>
            <p:spPr>
              <a:xfrm>
                <a:off x="6646538" y="4577618"/>
                <a:ext cx="177577" cy="149210"/>
              </a:xfrm>
              <a:prstGeom prst="rect">
                <a:avLst/>
              </a:prstGeom>
              <a:solidFill>
                <a:schemeClr val="accent2">
                  <a:lumMod val="40000"/>
                  <a:lumOff val="60000"/>
                </a:schemeClr>
              </a:solidFill>
              <a:ln w="12700">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nvGrpSpPr>
              <p:cNvPr id="48" name="Gruppieren 47"/>
              <p:cNvGrpSpPr/>
              <p:nvPr/>
            </p:nvGrpSpPr>
            <p:grpSpPr>
              <a:xfrm>
                <a:off x="6170778" y="4524126"/>
                <a:ext cx="652845" cy="256702"/>
                <a:chOff x="7324128" y="4544730"/>
                <a:chExt cx="652845" cy="256702"/>
              </a:xfrm>
            </p:grpSpPr>
            <p:grpSp>
              <p:nvGrpSpPr>
                <p:cNvPr id="49" name="Gruppieren 48"/>
                <p:cNvGrpSpPr/>
                <p:nvPr/>
              </p:nvGrpSpPr>
              <p:grpSpPr>
                <a:xfrm>
                  <a:off x="7324128" y="4544730"/>
                  <a:ext cx="652845" cy="256702"/>
                  <a:chOff x="6619706" y="5211832"/>
                  <a:chExt cx="652845" cy="256702"/>
                </a:xfrm>
              </p:grpSpPr>
              <p:sp>
                <p:nvSpPr>
                  <p:cNvPr id="56" name="Rechteck 55"/>
                  <p:cNvSpPr/>
                  <p:nvPr/>
                </p:nvSpPr>
                <p:spPr>
                  <a:xfrm>
                    <a:off x="7092551" y="5212934"/>
                    <a:ext cx="180000" cy="52898"/>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57" name="Rechteck 56"/>
                  <p:cNvSpPr/>
                  <p:nvPr/>
                </p:nvSpPr>
                <p:spPr>
                  <a:xfrm>
                    <a:off x="6619706" y="5211832"/>
                    <a:ext cx="180000" cy="54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cxnSp>
                <p:nvCxnSpPr>
                  <p:cNvPr id="58" name="Gerader Verbinder 57"/>
                  <p:cNvCxnSpPr/>
                  <p:nvPr/>
                </p:nvCxnSpPr>
                <p:spPr>
                  <a:xfrm flipV="1">
                    <a:off x="6797283" y="5211832"/>
                    <a:ext cx="29284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Gerader Verbinder 58"/>
                  <p:cNvCxnSpPr/>
                  <p:nvPr/>
                </p:nvCxnSpPr>
                <p:spPr>
                  <a:xfrm flipV="1">
                    <a:off x="6797283" y="5265832"/>
                    <a:ext cx="29284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chteck 59"/>
                  <p:cNvSpPr/>
                  <p:nvPr/>
                </p:nvSpPr>
                <p:spPr>
                  <a:xfrm>
                    <a:off x="7092551" y="5415502"/>
                    <a:ext cx="180000" cy="52765"/>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61" name="Rechteck 60"/>
                  <p:cNvSpPr/>
                  <p:nvPr/>
                </p:nvSpPr>
                <p:spPr>
                  <a:xfrm>
                    <a:off x="6619706" y="5414534"/>
                    <a:ext cx="180000" cy="54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cxnSp>
                <p:nvCxnSpPr>
                  <p:cNvPr id="62" name="Gerader Verbinder 61"/>
                  <p:cNvCxnSpPr/>
                  <p:nvPr/>
                </p:nvCxnSpPr>
                <p:spPr>
                  <a:xfrm flipV="1">
                    <a:off x="6799643" y="5415298"/>
                    <a:ext cx="29284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Gerader Verbinder 62"/>
                  <p:cNvCxnSpPr/>
                  <p:nvPr/>
                </p:nvCxnSpPr>
                <p:spPr>
                  <a:xfrm flipV="1">
                    <a:off x="6799643" y="5468400"/>
                    <a:ext cx="292845"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0" name="Gruppieren 49"/>
                <p:cNvGrpSpPr/>
                <p:nvPr/>
              </p:nvGrpSpPr>
              <p:grpSpPr>
                <a:xfrm>
                  <a:off x="7326550" y="4647004"/>
                  <a:ext cx="648000" cy="54079"/>
                  <a:chOff x="7404870" y="4329210"/>
                  <a:chExt cx="648000" cy="54079"/>
                </a:xfrm>
              </p:grpSpPr>
              <p:sp>
                <p:nvSpPr>
                  <p:cNvPr id="51" name="Flussdiagramm: Verzögerung 50"/>
                  <p:cNvSpPr/>
                  <p:nvPr/>
                </p:nvSpPr>
                <p:spPr>
                  <a:xfrm>
                    <a:off x="7409535" y="4333833"/>
                    <a:ext cx="282403" cy="45719"/>
                  </a:xfrm>
                  <a:prstGeom prst="flowChartDelay">
                    <a:avLst/>
                  </a:prstGeom>
                  <a:solidFill>
                    <a:srgbClr val="E12746"/>
                  </a:solidFill>
                  <a:ln w="12700">
                    <a:solidFill>
                      <a:srgbClr val="E12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52" name="Flussdiagramm: Verzögerung 51"/>
                  <p:cNvSpPr/>
                  <p:nvPr/>
                </p:nvSpPr>
                <p:spPr>
                  <a:xfrm rot="10800000">
                    <a:off x="7770466" y="4333833"/>
                    <a:ext cx="282403" cy="45719"/>
                  </a:xfrm>
                  <a:prstGeom prst="flowChartDelay">
                    <a:avLst/>
                  </a:prstGeom>
                  <a:solidFill>
                    <a:srgbClr val="E12746"/>
                  </a:solidFill>
                  <a:ln w="12700">
                    <a:solidFill>
                      <a:srgbClr val="E127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53" name="Flussdiagramm: Verzögerung 52"/>
                  <p:cNvSpPr/>
                  <p:nvPr/>
                </p:nvSpPr>
                <p:spPr>
                  <a:xfrm>
                    <a:off x="7672285" y="4332809"/>
                    <a:ext cx="216000" cy="50400"/>
                  </a:xfrm>
                  <a:prstGeom prst="flowChartDelay">
                    <a:avLst/>
                  </a:prstGeom>
                  <a:solidFill>
                    <a:srgbClr val="8D1429"/>
                  </a:solidFill>
                  <a:ln w="12700">
                    <a:solidFill>
                      <a:srgbClr val="8D1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54" name="Flussdiagramm: Verzögerung 53"/>
                  <p:cNvSpPr/>
                  <p:nvPr/>
                </p:nvSpPr>
                <p:spPr>
                  <a:xfrm rot="10800000">
                    <a:off x="7580175" y="4332889"/>
                    <a:ext cx="216000" cy="50400"/>
                  </a:xfrm>
                  <a:prstGeom prst="flowChartDelay">
                    <a:avLst/>
                  </a:prstGeom>
                  <a:solidFill>
                    <a:srgbClr val="8D1429"/>
                  </a:solidFill>
                  <a:ln w="12700">
                    <a:solidFill>
                      <a:srgbClr val="8D142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55" name="Rechteck 54"/>
                  <p:cNvSpPr/>
                  <p:nvPr/>
                </p:nvSpPr>
                <p:spPr>
                  <a:xfrm>
                    <a:off x="7404870" y="4329210"/>
                    <a:ext cx="648000" cy="54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grpSp>
        </p:grpSp>
        <p:sp>
          <p:nvSpPr>
            <p:cNvPr id="64" name="Nach links gekrümmter Pfeil 63"/>
            <p:cNvSpPr/>
            <p:nvPr/>
          </p:nvSpPr>
          <p:spPr>
            <a:xfrm>
              <a:off x="6774120" y="1877916"/>
              <a:ext cx="358867" cy="577894"/>
            </a:xfrm>
            <a:prstGeom prst="curvedLeftArrow">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MB Corpo S Text Office Light"/>
                <a:ea typeface="+mn-ea"/>
                <a:cs typeface="+mn-cs"/>
              </a:endParaRPr>
            </a:p>
          </p:txBody>
        </p:sp>
        <p:grpSp>
          <p:nvGrpSpPr>
            <p:cNvPr id="65" name="Gruppieren 64">
              <a:extLst>
                <a:ext uri="{FF2B5EF4-FFF2-40B4-BE49-F238E27FC236}">
                  <a16:creationId xmlns:a16="http://schemas.microsoft.com/office/drawing/2014/main" id="{B0E1F17A-2E15-476E-944D-061771BFC384}"/>
                </a:ext>
              </a:extLst>
            </p:cNvPr>
            <p:cNvGrpSpPr/>
            <p:nvPr/>
          </p:nvGrpSpPr>
          <p:grpSpPr>
            <a:xfrm>
              <a:off x="7594588" y="1767356"/>
              <a:ext cx="666828" cy="941995"/>
              <a:chOff x="4731640" y="1703585"/>
              <a:chExt cx="994528" cy="960596"/>
            </a:xfrm>
            <a:solidFill>
              <a:srgbClr val="97A4AE"/>
            </a:solidFill>
          </p:grpSpPr>
          <p:grpSp>
            <p:nvGrpSpPr>
              <p:cNvPr id="66" name="Gruppieren 65">
                <a:extLst>
                  <a:ext uri="{FF2B5EF4-FFF2-40B4-BE49-F238E27FC236}">
                    <a16:creationId xmlns:a16="http://schemas.microsoft.com/office/drawing/2014/main" id="{D0CFE4EC-6109-465A-8511-48B6950205EA}"/>
                  </a:ext>
                </a:extLst>
              </p:cNvPr>
              <p:cNvGrpSpPr/>
              <p:nvPr/>
            </p:nvGrpSpPr>
            <p:grpSpPr>
              <a:xfrm>
                <a:off x="4812258" y="1703585"/>
                <a:ext cx="913910" cy="960596"/>
                <a:chOff x="4812258" y="1703585"/>
                <a:chExt cx="913910" cy="960596"/>
              </a:xfrm>
              <a:grpFill/>
            </p:grpSpPr>
            <p:grpSp>
              <p:nvGrpSpPr>
                <p:cNvPr id="68" name="Gruppieren 67">
                  <a:extLst>
                    <a:ext uri="{FF2B5EF4-FFF2-40B4-BE49-F238E27FC236}">
                      <a16:creationId xmlns:a16="http://schemas.microsoft.com/office/drawing/2014/main" id="{1E340E43-D6DD-42CC-A120-661A73A8EAC4}"/>
                    </a:ext>
                  </a:extLst>
                </p:cNvPr>
                <p:cNvGrpSpPr/>
                <p:nvPr/>
              </p:nvGrpSpPr>
              <p:grpSpPr>
                <a:xfrm>
                  <a:off x="5042921" y="2153654"/>
                  <a:ext cx="683247" cy="510527"/>
                  <a:chOff x="4918140" y="1955346"/>
                  <a:chExt cx="878605" cy="708834"/>
                </a:xfrm>
                <a:grpFill/>
              </p:grpSpPr>
              <p:sp>
                <p:nvSpPr>
                  <p:cNvPr id="86" name="Rechteck 85">
                    <a:extLst>
                      <a:ext uri="{FF2B5EF4-FFF2-40B4-BE49-F238E27FC236}">
                        <a16:creationId xmlns:a16="http://schemas.microsoft.com/office/drawing/2014/main" id="{596E217B-213A-4CC8-8DE5-6F1EFB5CDF1C}"/>
                      </a:ext>
                    </a:extLst>
                  </p:cNvPr>
                  <p:cNvSpPr/>
                  <p:nvPr/>
                </p:nvSpPr>
                <p:spPr>
                  <a:xfrm>
                    <a:off x="4918140" y="2512554"/>
                    <a:ext cx="878605" cy="151626"/>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87" name="Rechteck: obere Ecken abgeschnitten 35">
                    <a:extLst>
                      <a:ext uri="{FF2B5EF4-FFF2-40B4-BE49-F238E27FC236}">
                        <a16:creationId xmlns:a16="http://schemas.microsoft.com/office/drawing/2014/main" id="{D330BD90-A423-4E67-BA6B-7FF51DD30EE5}"/>
                      </a:ext>
                    </a:extLst>
                  </p:cNvPr>
                  <p:cNvSpPr/>
                  <p:nvPr/>
                </p:nvSpPr>
                <p:spPr>
                  <a:xfrm>
                    <a:off x="5134632" y="2175124"/>
                    <a:ext cx="421240" cy="330056"/>
                  </a:xfrm>
                  <a:prstGeom prst="snip2Same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88" name="Rechteck 87">
                    <a:extLst>
                      <a:ext uri="{FF2B5EF4-FFF2-40B4-BE49-F238E27FC236}">
                        <a16:creationId xmlns:a16="http://schemas.microsoft.com/office/drawing/2014/main" id="{D4C539BB-B632-4D9A-87E8-5C0EAE4385A3}"/>
                      </a:ext>
                    </a:extLst>
                  </p:cNvPr>
                  <p:cNvSpPr/>
                  <p:nvPr/>
                </p:nvSpPr>
                <p:spPr>
                  <a:xfrm>
                    <a:off x="5203137" y="2076092"/>
                    <a:ext cx="284227" cy="99032"/>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89" name="Rechteck 88">
                    <a:extLst>
                      <a:ext uri="{FF2B5EF4-FFF2-40B4-BE49-F238E27FC236}">
                        <a16:creationId xmlns:a16="http://schemas.microsoft.com/office/drawing/2014/main" id="{B4C9650D-8DAB-4BD7-A321-46EB9C80CC27}"/>
                      </a:ext>
                    </a:extLst>
                  </p:cNvPr>
                  <p:cNvSpPr/>
                  <p:nvPr/>
                </p:nvSpPr>
                <p:spPr>
                  <a:xfrm>
                    <a:off x="5203135" y="1955346"/>
                    <a:ext cx="284227" cy="133323"/>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sp>
              <p:nvSpPr>
                <p:cNvPr id="69" name="Rechteck: obere Ecken, eine abgerundet, eine abgeschnitten 42">
                  <a:extLst>
                    <a:ext uri="{FF2B5EF4-FFF2-40B4-BE49-F238E27FC236}">
                      <a16:creationId xmlns:a16="http://schemas.microsoft.com/office/drawing/2014/main" id="{A11E4893-4508-4952-9C3C-95B2CCE2007E}"/>
                    </a:ext>
                  </a:extLst>
                </p:cNvPr>
                <p:cNvSpPr/>
                <p:nvPr/>
              </p:nvSpPr>
              <p:spPr>
                <a:xfrm flipH="1">
                  <a:off x="5264547" y="1974529"/>
                  <a:ext cx="221028" cy="173811"/>
                </a:xfrm>
                <a:prstGeom prst="snipRoundRect">
                  <a:avLst>
                    <a:gd name="adj1" fmla="val 16667"/>
                    <a:gd name="adj2" fmla="val 50000"/>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nvGrpSpPr>
                <p:cNvPr id="70" name="Gruppieren 69">
                  <a:extLst>
                    <a:ext uri="{FF2B5EF4-FFF2-40B4-BE49-F238E27FC236}">
                      <a16:creationId xmlns:a16="http://schemas.microsoft.com/office/drawing/2014/main" id="{9B0B3A5F-38C0-4479-A97D-8D3E80A40718}"/>
                    </a:ext>
                  </a:extLst>
                </p:cNvPr>
                <p:cNvGrpSpPr/>
                <p:nvPr/>
              </p:nvGrpSpPr>
              <p:grpSpPr>
                <a:xfrm>
                  <a:off x="5110539" y="1878995"/>
                  <a:ext cx="85013" cy="75666"/>
                  <a:chOff x="5097424" y="1760669"/>
                  <a:chExt cx="147021" cy="136263"/>
                </a:xfrm>
                <a:grpFill/>
              </p:grpSpPr>
              <p:sp>
                <p:nvSpPr>
                  <p:cNvPr id="84" name="Ellipse 83">
                    <a:extLst>
                      <a:ext uri="{FF2B5EF4-FFF2-40B4-BE49-F238E27FC236}">
                        <a16:creationId xmlns:a16="http://schemas.microsoft.com/office/drawing/2014/main" id="{13D853EB-C77D-4BFD-AED8-DEFDFFDF503C}"/>
                      </a:ext>
                    </a:extLst>
                  </p:cNvPr>
                  <p:cNvSpPr/>
                  <p:nvPr/>
                </p:nvSpPr>
                <p:spPr>
                  <a:xfrm>
                    <a:off x="5097424" y="1760669"/>
                    <a:ext cx="147021" cy="136263"/>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85" name="Ellipse 84">
                    <a:extLst>
                      <a:ext uri="{FF2B5EF4-FFF2-40B4-BE49-F238E27FC236}">
                        <a16:creationId xmlns:a16="http://schemas.microsoft.com/office/drawing/2014/main" id="{C90AB179-151F-4A18-83F9-CC968733CB7B}"/>
                      </a:ext>
                    </a:extLst>
                  </p:cNvPr>
                  <p:cNvSpPr/>
                  <p:nvPr/>
                </p:nvSpPr>
                <p:spPr>
                  <a:xfrm>
                    <a:off x="5130593" y="1789355"/>
                    <a:ext cx="80682" cy="7889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sp>
              <p:nvSpPr>
                <p:cNvPr id="71" name="Parallelogramm 47">
                  <a:extLst>
                    <a:ext uri="{FF2B5EF4-FFF2-40B4-BE49-F238E27FC236}">
                      <a16:creationId xmlns:a16="http://schemas.microsoft.com/office/drawing/2014/main" id="{317C259E-B27B-42C0-833B-E9DBC1BA7E22}"/>
                    </a:ext>
                  </a:extLst>
                </p:cNvPr>
                <p:cNvSpPr/>
                <p:nvPr/>
              </p:nvSpPr>
              <p:spPr>
                <a:xfrm flipH="1">
                  <a:off x="5179923" y="1912754"/>
                  <a:ext cx="189376" cy="142384"/>
                </a:xfrm>
                <a:custGeom>
                  <a:avLst/>
                  <a:gdLst>
                    <a:gd name="connsiteX0" fmla="*/ 0 w 111435"/>
                    <a:gd name="connsiteY0" fmla="*/ 140677 h 140677"/>
                    <a:gd name="connsiteX1" fmla="*/ 27859 w 111435"/>
                    <a:gd name="connsiteY1" fmla="*/ 0 h 140677"/>
                    <a:gd name="connsiteX2" fmla="*/ 111435 w 111435"/>
                    <a:gd name="connsiteY2" fmla="*/ 0 h 140677"/>
                    <a:gd name="connsiteX3" fmla="*/ 83576 w 111435"/>
                    <a:gd name="connsiteY3" fmla="*/ 140677 h 140677"/>
                    <a:gd name="connsiteX4" fmla="*/ 0 w 111435"/>
                    <a:gd name="connsiteY4" fmla="*/ 140677 h 140677"/>
                    <a:gd name="connsiteX0" fmla="*/ 0 w 291220"/>
                    <a:gd name="connsiteY0" fmla="*/ 145440 h 145440"/>
                    <a:gd name="connsiteX1" fmla="*/ 207644 w 291220"/>
                    <a:gd name="connsiteY1" fmla="*/ 0 h 145440"/>
                    <a:gd name="connsiteX2" fmla="*/ 291220 w 291220"/>
                    <a:gd name="connsiteY2" fmla="*/ 0 h 145440"/>
                    <a:gd name="connsiteX3" fmla="*/ 263361 w 291220"/>
                    <a:gd name="connsiteY3" fmla="*/ 140677 h 145440"/>
                    <a:gd name="connsiteX4" fmla="*/ 0 w 291220"/>
                    <a:gd name="connsiteY4" fmla="*/ 145440 h 145440"/>
                    <a:gd name="connsiteX0" fmla="*/ 0 w 291220"/>
                    <a:gd name="connsiteY0" fmla="*/ 145440 h 231165"/>
                    <a:gd name="connsiteX1" fmla="*/ 207644 w 291220"/>
                    <a:gd name="connsiteY1" fmla="*/ 0 h 231165"/>
                    <a:gd name="connsiteX2" fmla="*/ 291220 w 291220"/>
                    <a:gd name="connsiteY2" fmla="*/ 0 h 231165"/>
                    <a:gd name="connsiteX3" fmla="*/ 82386 w 291220"/>
                    <a:gd name="connsiteY3" fmla="*/ 231165 h 231165"/>
                    <a:gd name="connsiteX4" fmla="*/ 0 w 291220"/>
                    <a:gd name="connsiteY4" fmla="*/ 145440 h 231165"/>
                    <a:gd name="connsiteX0" fmla="*/ 0 w 303126"/>
                    <a:gd name="connsiteY0" fmla="*/ 145440 h 231165"/>
                    <a:gd name="connsiteX1" fmla="*/ 207644 w 303126"/>
                    <a:gd name="connsiteY1" fmla="*/ 0 h 231165"/>
                    <a:gd name="connsiteX2" fmla="*/ 303126 w 303126"/>
                    <a:gd name="connsiteY2" fmla="*/ 64293 h 231165"/>
                    <a:gd name="connsiteX3" fmla="*/ 82386 w 303126"/>
                    <a:gd name="connsiteY3" fmla="*/ 231165 h 231165"/>
                    <a:gd name="connsiteX4" fmla="*/ 0 w 303126"/>
                    <a:gd name="connsiteY4" fmla="*/ 145440 h 231165"/>
                    <a:gd name="connsiteX0" fmla="*/ 0 w 303126"/>
                    <a:gd name="connsiteY0" fmla="*/ 81147 h 166872"/>
                    <a:gd name="connsiteX1" fmla="*/ 107632 w 303126"/>
                    <a:gd name="connsiteY1" fmla="*/ 8335 h 166872"/>
                    <a:gd name="connsiteX2" fmla="*/ 303126 w 303126"/>
                    <a:gd name="connsiteY2" fmla="*/ 0 h 166872"/>
                    <a:gd name="connsiteX3" fmla="*/ 82386 w 303126"/>
                    <a:gd name="connsiteY3" fmla="*/ 166872 h 166872"/>
                    <a:gd name="connsiteX4" fmla="*/ 0 w 303126"/>
                    <a:gd name="connsiteY4" fmla="*/ 81147 h 166872"/>
                    <a:gd name="connsiteX0" fmla="*/ 0 w 186445"/>
                    <a:gd name="connsiteY0" fmla="*/ 72812 h 158537"/>
                    <a:gd name="connsiteX1" fmla="*/ 107632 w 186445"/>
                    <a:gd name="connsiteY1" fmla="*/ 0 h 158537"/>
                    <a:gd name="connsiteX2" fmla="*/ 186445 w 186445"/>
                    <a:gd name="connsiteY2" fmla="*/ 92868 h 158537"/>
                    <a:gd name="connsiteX3" fmla="*/ 82386 w 186445"/>
                    <a:gd name="connsiteY3" fmla="*/ 158537 h 158537"/>
                    <a:gd name="connsiteX4" fmla="*/ 0 w 186445"/>
                    <a:gd name="connsiteY4" fmla="*/ 72812 h 158537"/>
                    <a:gd name="connsiteX0" fmla="*/ 0 w 175729"/>
                    <a:gd name="connsiteY0" fmla="*/ 72812 h 158537"/>
                    <a:gd name="connsiteX1" fmla="*/ 107632 w 175729"/>
                    <a:gd name="connsiteY1" fmla="*/ 0 h 158537"/>
                    <a:gd name="connsiteX2" fmla="*/ 175729 w 175729"/>
                    <a:gd name="connsiteY2" fmla="*/ 60721 h 158537"/>
                    <a:gd name="connsiteX3" fmla="*/ 82386 w 175729"/>
                    <a:gd name="connsiteY3" fmla="*/ 158537 h 158537"/>
                    <a:gd name="connsiteX4" fmla="*/ 0 w 175729"/>
                    <a:gd name="connsiteY4" fmla="*/ 72812 h 158537"/>
                    <a:gd name="connsiteX0" fmla="*/ 0 w 175729"/>
                    <a:gd name="connsiteY0" fmla="*/ 57334 h 143059"/>
                    <a:gd name="connsiteX1" fmla="*/ 142160 w 175729"/>
                    <a:gd name="connsiteY1" fmla="*/ 0 h 143059"/>
                    <a:gd name="connsiteX2" fmla="*/ 175729 w 175729"/>
                    <a:gd name="connsiteY2" fmla="*/ 45243 h 143059"/>
                    <a:gd name="connsiteX3" fmla="*/ 82386 w 175729"/>
                    <a:gd name="connsiteY3" fmla="*/ 143059 h 143059"/>
                    <a:gd name="connsiteX4" fmla="*/ 0 w 175729"/>
                    <a:gd name="connsiteY4" fmla="*/ 57334 h 143059"/>
                    <a:gd name="connsiteX0" fmla="*/ 0 w 204016"/>
                    <a:gd name="connsiteY0" fmla="*/ 57334 h 143059"/>
                    <a:gd name="connsiteX1" fmla="*/ 170447 w 204016"/>
                    <a:gd name="connsiteY1" fmla="*/ 0 h 143059"/>
                    <a:gd name="connsiteX2" fmla="*/ 204016 w 204016"/>
                    <a:gd name="connsiteY2" fmla="*/ 45243 h 143059"/>
                    <a:gd name="connsiteX3" fmla="*/ 110673 w 204016"/>
                    <a:gd name="connsiteY3" fmla="*/ 143059 h 143059"/>
                    <a:gd name="connsiteX4" fmla="*/ 0 w 204016"/>
                    <a:gd name="connsiteY4" fmla="*/ 57334 h 143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4016" h="143059">
                      <a:moveTo>
                        <a:pt x="0" y="57334"/>
                      </a:moveTo>
                      <a:lnTo>
                        <a:pt x="170447" y="0"/>
                      </a:lnTo>
                      <a:lnTo>
                        <a:pt x="204016" y="45243"/>
                      </a:lnTo>
                      <a:lnTo>
                        <a:pt x="110673" y="143059"/>
                      </a:lnTo>
                      <a:lnTo>
                        <a:pt x="0" y="57334"/>
                      </a:lnTo>
                      <a:close/>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prstClr val="white"/>
                    </a:solidFill>
                    <a:effectLst/>
                    <a:uLnTx/>
                    <a:uFillTx/>
                    <a:latin typeface="MB Corpo S Text Office Light"/>
                    <a:ea typeface="+mn-ea"/>
                    <a:cs typeface="+mn-cs"/>
                  </a:endParaRPr>
                </a:p>
              </p:txBody>
            </p:sp>
            <p:sp>
              <p:nvSpPr>
                <p:cNvPr id="72" name="Diagonaler Streifen 48">
                  <a:extLst>
                    <a:ext uri="{FF2B5EF4-FFF2-40B4-BE49-F238E27FC236}">
                      <a16:creationId xmlns:a16="http://schemas.microsoft.com/office/drawing/2014/main" id="{9BDF6EE4-C704-499F-A05D-DEA58D7571D2}"/>
                    </a:ext>
                  </a:extLst>
                </p:cNvPr>
                <p:cNvSpPr/>
                <p:nvPr/>
              </p:nvSpPr>
              <p:spPr>
                <a:xfrm>
                  <a:off x="5160522" y="1757770"/>
                  <a:ext cx="182519" cy="139054"/>
                </a:xfrm>
                <a:custGeom>
                  <a:avLst/>
                  <a:gdLst>
                    <a:gd name="connsiteX0" fmla="*/ 0 w 284991"/>
                    <a:gd name="connsiteY0" fmla="*/ 62806 h 125612"/>
                    <a:gd name="connsiteX1" fmla="*/ 142496 w 284991"/>
                    <a:gd name="connsiteY1" fmla="*/ 0 h 125612"/>
                    <a:gd name="connsiteX2" fmla="*/ 284991 w 284991"/>
                    <a:gd name="connsiteY2" fmla="*/ 0 h 125612"/>
                    <a:gd name="connsiteX3" fmla="*/ 0 w 284991"/>
                    <a:gd name="connsiteY3" fmla="*/ 125612 h 125612"/>
                    <a:gd name="connsiteX4" fmla="*/ 0 w 284991"/>
                    <a:gd name="connsiteY4" fmla="*/ 62806 h 125612"/>
                    <a:gd name="connsiteX0" fmla="*/ 0 w 341719"/>
                    <a:gd name="connsiteY0" fmla="*/ 135742 h 135742"/>
                    <a:gd name="connsiteX1" fmla="*/ 199224 w 341719"/>
                    <a:gd name="connsiteY1" fmla="*/ 0 h 135742"/>
                    <a:gd name="connsiteX2" fmla="*/ 341719 w 341719"/>
                    <a:gd name="connsiteY2" fmla="*/ 0 h 135742"/>
                    <a:gd name="connsiteX3" fmla="*/ 56728 w 341719"/>
                    <a:gd name="connsiteY3" fmla="*/ 125612 h 135742"/>
                    <a:gd name="connsiteX4" fmla="*/ 0 w 341719"/>
                    <a:gd name="connsiteY4" fmla="*/ 135742 h 135742"/>
                    <a:gd name="connsiteX0" fmla="*/ 0 w 341719"/>
                    <a:gd name="connsiteY0" fmla="*/ 135742 h 164781"/>
                    <a:gd name="connsiteX1" fmla="*/ 199224 w 341719"/>
                    <a:gd name="connsiteY1" fmla="*/ 0 h 164781"/>
                    <a:gd name="connsiteX2" fmla="*/ 341719 w 341719"/>
                    <a:gd name="connsiteY2" fmla="*/ 0 h 164781"/>
                    <a:gd name="connsiteX3" fmla="*/ 47274 w 341719"/>
                    <a:gd name="connsiteY3" fmla="*/ 164781 h 164781"/>
                    <a:gd name="connsiteX4" fmla="*/ 0 w 341719"/>
                    <a:gd name="connsiteY4" fmla="*/ 135742 h 164781"/>
                    <a:gd name="connsiteX0" fmla="*/ 0 w 253926"/>
                    <a:gd name="connsiteY0" fmla="*/ 135742 h 164781"/>
                    <a:gd name="connsiteX1" fmla="*/ 199224 w 253926"/>
                    <a:gd name="connsiteY1" fmla="*/ 0 h 164781"/>
                    <a:gd name="connsiteX2" fmla="*/ 253926 w 253926"/>
                    <a:gd name="connsiteY2" fmla="*/ 17558 h 164781"/>
                    <a:gd name="connsiteX3" fmla="*/ 47274 w 253926"/>
                    <a:gd name="connsiteY3" fmla="*/ 164781 h 164781"/>
                    <a:gd name="connsiteX4" fmla="*/ 0 w 253926"/>
                    <a:gd name="connsiteY4" fmla="*/ 135742 h 164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926" h="164781">
                      <a:moveTo>
                        <a:pt x="0" y="135742"/>
                      </a:moveTo>
                      <a:lnTo>
                        <a:pt x="199224" y="0"/>
                      </a:lnTo>
                      <a:lnTo>
                        <a:pt x="253926" y="17558"/>
                      </a:lnTo>
                      <a:lnTo>
                        <a:pt x="47274" y="164781"/>
                      </a:lnTo>
                      <a:lnTo>
                        <a:pt x="0" y="135742"/>
                      </a:lnTo>
                      <a:close/>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MB Corpo S Text Office Light"/>
                    <a:ea typeface="+mn-ea"/>
                    <a:cs typeface="+mn-cs"/>
                  </a:endParaRPr>
                </a:p>
              </p:txBody>
            </p:sp>
            <p:grpSp>
              <p:nvGrpSpPr>
                <p:cNvPr id="73" name="Gruppieren 72">
                  <a:extLst>
                    <a:ext uri="{FF2B5EF4-FFF2-40B4-BE49-F238E27FC236}">
                      <a16:creationId xmlns:a16="http://schemas.microsoft.com/office/drawing/2014/main" id="{21E109E8-CB82-47E0-BD2D-A033EB7165D6}"/>
                    </a:ext>
                  </a:extLst>
                </p:cNvPr>
                <p:cNvGrpSpPr/>
                <p:nvPr/>
              </p:nvGrpSpPr>
              <p:grpSpPr>
                <a:xfrm>
                  <a:off x="5309985" y="1703585"/>
                  <a:ext cx="85013" cy="75666"/>
                  <a:chOff x="5097424" y="1760669"/>
                  <a:chExt cx="147021" cy="136263"/>
                </a:xfrm>
                <a:grpFill/>
              </p:grpSpPr>
              <p:sp>
                <p:nvSpPr>
                  <p:cNvPr id="82" name="Ellipse 81">
                    <a:extLst>
                      <a:ext uri="{FF2B5EF4-FFF2-40B4-BE49-F238E27FC236}">
                        <a16:creationId xmlns:a16="http://schemas.microsoft.com/office/drawing/2014/main" id="{3AD71DA6-6019-4A69-9417-9412F49E96A7}"/>
                      </a:ext>
                    </a:extLst>
                  </p:cNvPr>
                  <p:cNvSpPr/>
                  <p:nvPr/>
                </p:nvSpPr>
                <p:spPr>
                  <a:xfrm>
                    <a:off x="5097424" y="1760669"/>
                    <a:ext cx="147021" cy="136263"/>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83" name="Ellipse 82">
                    <a:extLst>
                      <a:ext uri="{FF2B5EF4-FFF2-40B4-BE49-F238E27FC236}">
                        <a16:creationId xmlns:a16="http://schemas.microsoft.com/office/drawing/2014/main" id="{E2862E69-3C89-4E65-8B31-102685FAAD1D}"/>
                      </a:ext>
                    </a:extLst>
                  </p:cNvPr>
                  <p:cNvSpPr/>
                  <p:nvPr/>
                </p:nvSpPr>
                <p:spPr>
                  <a:xfrm>
                    <a:off x="5130593" y="1789355"/>
                    <a:ext cx="80682" cy="7889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sp>
              <p:nvSpPr>
                <p:cNvPr id="74" name="Diagonaler Streifen 48">
                  <a:extLst>
                    <a:ext uri="{FF2B5EF4-FFF2-40B4-BE49-F238E27FC236}">
                      <a16:creationId xmlns:a16="http://schemas.microsoft.com/office/drawing/2014/main" id="{53DB9525-A46F-498D-9511-F18D5CDDD49C}"/>
                    </a:ext>
                  </a:extLst>
                </p:cNvPr>
                <p:cNvSpPr/>
                <p:nvPr/>
              </p:nvSpPr>
              <p:spPr>
                <a:xfrm>
                  <a:off x="5032933" y="1705058"/>
                  <a:ext cx="293979" cy="49073"/>
                </a:xfrm>
                <a:custGeom>
                  <a:avLst/>
                  <a:gdLst>
                    <a:gd name="connsiteX0" fmla="*/ 0 w 284991"/>
                    <a:gd name="connsiteY0" fmla="*/ 62806 h 125612"/>
                    <a:gd name="connsiteX1" fmla="*/ 142496 w 284991"/>
                    <a:gd name="connsiteY1" fmla="*/ 0 h 125612"/>
                    <a:gd name="connsiteX2" fmla="*/ 284991 w 284991"/>
                    <a:gd name="connsiteY2" fmla="*/ 0 h 125612"/>
                    <a:gd name="connsiteX3" fmla="*/ 0 w 284991"/>
                    <a:gd name="connsiteY3" fmla="*/ 125612 h 125612"/>
                    <a:gd name="connsiteX4" fmla="*/ 0 w 284991"/>
                    <a:gd name="connsiteY4" fmla="*/ 62806 h 125612"/>
                    <a:gd name="connsiteX0" fmla="*/ 0 w 341719"/>
                    <a:gd name="connsiteY0" fmla="*/ 135742 h 135742"/>
                    <a:gd name="connsiteX1" fmla="*/ 199224 w 341719"/>
                    <a:gd name="connsiteY1" fmla="*/ 0 h 135742"/>
                    <a:gd name="connsiteX2" fmla="*/ 341719 w 341719"/>
                    <a:gd name="connsiteY2" fmla="*/ 0 h 135742"/>
                    <a:gd name="connsiteX3" fmla="*/ 56728 w 341719"/>
                    <a:gd name="connsiteY3" fmla="*/ 125612 h 135742"/>
                    <a:gd name="connsiteX4" fmla="*/ 0 w 341719"/>
                    <a:gd name="connsiteY4" fmla="*/ 135742 h 135742"/>
                    <a:gd name="connsiteX0" fmla="*/ 0 w 341719"/>
                    <a:gd name="connsiteY0" fmla="*/ 135742 h 164781"/>
                    <a:gd name="connsiteX1" fmla="*/ 199224 w 341719"/>
                    <a:gd name="connsiteY1" fmla="*/ 0 h 164781"/>
                    <a:gd name="connsiteX2" fmla="*/ 341719 w 341719"/>
                    <a:gd name="connsiteY2" fmla="*/ 0 h 164781"/>
                    <a:gd name="connsiteX3" fmla="*/ 47274 w 341719"/>
                    <a:gd name="connsiteY3" fmla="*/ 164781 h 164781"/>
                    <a:gd name="connsiteX4" fmla="*/ 0 w 341719"/>
                    <a:gd name="connsiteY4" fmla="*/ 135742 h 164781"/>
                    <a:gd name="connsiteX0" fmla="*/ 0 w 253926"/>
                    <a:gd name="connsiteY0" fmla="*/ 135742 h 164781"/>
                    <a:gd name="connsiteX1" fmla="*/ 199224 w 253926"/>
                    <a:gd name="connsiteY1" fmla="*/ 0 h 164781"/>
                    <a:gd name="connsiteX2" fmla="*/ 253926 w 253926"/>
                    <a:gd name="connsiteY2" fmla="*/ 17558 h 164781"/>
                    <a:gd name="connsiteX3" fmla="*/ 47274 w 253926"/>
                    <a:gd name="connsiteY3" fmla="*/ 164781 h 164781"/>
                    <a:gd name="connsiteX4" fmla="*/ 0 w 253926"/>
                    <a:gd name="connsiteY4" fmla="*/ 135742 h 164781"/>
                    <a:gd name="connsiteX0" fmla="*/ 0 w 331743"/>
                    <a:gd name="connsiteY0" fmla="*/ 135742 h 164781"/>
                    <a:gd name="connsiteX1" fmla="*/ 199224 w 331743"/>
                    <a:gd name="connsiteY1" fmla="*/ 0 h 164781"/>
                    <a:gd name="connsiteX2" fmla="*/ 331743 w 331743"/>
                    <a:gd name="connsiteY2" fmla="*/ 50700 h 164781"/>
                    <a:gd name="connsiteX3" fmla="*/ 47274 w 331743"/>
                    <a:gd name="connsiteY3" fmla="*/ 164781 h 164781"/>
                    <a:gd name="connsiteX4" fmla="*/ 0 w 331743"/>
                    <a:gd name="connsiteY4" fmla="*/ 135742 h 164781"/>
                    <a:gd name="connsiteX0" fmla="*/ 0 w 378543"/>
                    <a:gd name="connsiteY0" fmla="*/ 121332 h 150371"/>
                    <a:gd name="connsiteX1" fmla="*/ 378543 w 378543"/>
                    <a:gd name="connsiteY1" fmla="*/ 0 h 150371"/>
                    <a:gd name="connsiteX2" fmla="*/ 331743 w 378543"/>
                    <a:gd name="connsiteY2" fmla="*/ 36290 h 150371"/>
                    <a:gd name="connsiteX3" fmla="*/ 47274 w 378543"/>
                    <a:gd name="connsiteY3" fmla="*/ 150371 h 150371"/>
                    <a:gd name="connsiteX4" fmla="*/ 0 w 378543"/>
                    <a:gd name="connsiteY4" fmla="*/ 121332 h 150371"/>
                    <a:gd name="connsiteX0" fmla="*/ 0 w 378543"/>
                    <a:gd name="connsiteY0" fmla="*/ 121332 h 150371"/>
                    <a:gd name="connsiteX1" fmla="*/ 378543 w 378543"/>
                    <a:gd name="connsiteY1" fmla="*/ 0 h 150371"/>
                    <a:gd name="connsiteX2" fmla="*/ 331743 w 378543"/>
                    <a:gd name="connsiteY2" fmla="*/ 56463 h 150371"/>
                    <a:gd name="connsiteX3" fmla="*/ 47274 w 378543"/>
                    <a:gd name="connsiteY3" fmla="*/ 150371 h 150371"/>
                    <a:gd name="connsiteX4" fmla="*/ 0 w 378543"/>
                    <a:gd name="connsiteY4" fmla="*/ 121332 h 150371"/>
                    <a:gd name="connsiteX0" fmla="*/ 0 w 408993"/>
                    <a:gd name="connsiteY0" fmla="*/ 20468 h 150371"/>
                    <a:gd name="connsiteX1" fmla="*/ 408993 w 408993"/>
                    <a:gd name="connsiteY1" fmla="*/ 0 h 150371"/>
                    <a:gd name="connsiteX2" fmla="*/ 362193 w 408993"/>
                    <a:gd name="connsiteY2" fmla="*/ 56463 h 150371"/>
                    <a:gd name="connsiteX3" fmla="*/ 77724 w 408993"/>
                    <a:gd name="connsiteY3" fmla="*/ 150371 h 150371"/>
                    <a:gd name="connsiteX4" fmla="*/ 0 w 408993"/>
                    <a:gd name="connsiteY4" fmla="*/ 20468 h 150371"/>
                    <a:gd name="connsiteX0" fmla="*/ 0 w 408993"/>
                    <a:gd name="connsiteY0" fmla="*/ 20468 h 71121"/>
                    <a:gd name="connsiteX1" fmla="*/ 408993 w 408993"/>
                    <a:gd name="connsiteY1" fmla="*/ 0 h 71121"/>
                    <a:gd name="connsiteX2" fmla="*/ 362193 w 408993"/>
                    <a:gd name="connsiteY2" fmla="*/ 56463 h 71121"/>
                    <a:gd name="connsiteX3" fmla="*/ 30357 w 408993"/>
                    <a:gd name="connsiteY3" fmla="*/ 71121 h 71121"/>
                    <a:gd name="connsiteX4" fmla="*/ 0 w 408993"/>
                    <a:gd name="connsiteY4" fmla="*/ 20468 h 71121"/>
                    <a:gd name="connsiteX0" fmla="*/ 0 w 408993"/>
                    <a:gd name="connsiteY0" fmla="*/ 20468 h 71121"/>
                    <a:gd name="connsiteX1" fmla="*/ 408993 w 408993"/>
                    <a:gd name="connsiteY1" fmla="*/ 0 h 71121"/>
                    <a:gd name="connsiteX2" fmla="*/ 374036 w 408993"/>
                    <a:gd name="connsiteY2" fmla="*/ 43495 h 71121"/>
                    <a:gd name="connsiteX3" fmla="*/ 30357 w 408993"/>
                    <a:gd name="connsiteY3" fmla="*/ 71121 h 71121"/>
                    <a:gd name="connsiteX4" fmla="*/ 0 w 408993"/>
                    <a:gd name="connsiteY4" fmla="*/ 20468 h 71121"/>
                    <a:gd name="connsiteX0" fmla="*/ 0 w 408993"/>
                    <a:gd name="connsiteY0" fmla="*/ 20468 h 58152"/>
                    <a:gd name="connsiteX1" fmla="*/ 408993 w 408993"/>
                    <a:gd name="connsiteY1" fmla="*/ 0 h 58152"/>
                    <a:gd name="connsiteX2" fmla="*/ 374036 w 408993"/>
                    <a:gd name="connsiteY2" fmla="*/ 43495 h 58152"/>
                    <a:gd name="connsiteX3" fmla="*/ 18515 w 408993"/>
                    <a:gd name="connsiteY3" fmla="*/ 58152 h 58152"/>
                    <a:gd name="connsiteX4" fmla="*/ 0 w 408993"/>
                    <a:gd name="connsiteY4" fmla="*/ 20468 h 58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993" h="58152">
                      <a:moveTo>
                        <a:pt x="0" y="20468"/>
                      </a:moveTo>
                      <a:lnTo>
                        <a:pt x="408993" y="0"/>
                      </a:lnTo>
                      <a:lnTo>
                        <a:pt x="374036" y="43495"/>
                      </a:lnTo>
                      <a:lnTo>
                        <a:pt x="18515" y="58152"/>
                      </a:lnTo>
                      <a:lnTo>
                        <a:pt x="0" y="20468"/>
                      </a:lnTo>
                      <a:close/>
                    </a:path>
                  </a:pathLst>
                </a:cu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MB Corpo S Text Office Light"/>
                    <a:ea typeface="+mn-ea"/>
                    <a:cs typeface="+mn-cs"/>
                  </a:endParaRPr>
                </a:p>
              </p:txBody>
            </p:sp>
            <p:grpSp>
              <p:nvGrpSpPr>
                <p:cNvPr id="75" name="Gruppieren 74">
                  <a:extLst>
                    <a:ext uri="{FF2B5EF4-FFF2-40B4-BE49-F238E27FC236}">
                      <a16:creationId xmlns:a16="http://schemas.microsoft.com/office/drawing/2014/main" id="{0FCC1599-FD2D-41E5-8AD5-D7A99FD089AA}"/>
                    </a:ext>
                  </a:extLst>
                </p:cNvPr>
                <p:cNvGrpSpPr/>
                <p:nvPr/>
              </p:nvGrpSpPr>
              <p:grpSpPr>
                <a:xfrm>
                  <a:off x="4957649" y="1713713"/>
                  <a:ext cx="85013" cy="75666"/>
                  <a:chOff x="5097424" y="1760669"/>
                  <a:chExt cx="147021" cy="136263"/>
                </a:xfrm>
                <a:grpFill/>
              </p:grpSpPr>
              <p:sp>
                <p:nvSpPr>
                  <p:cNvPr id="80" name="Ellipse 79">
                    <a:extLst>
                      <a:ext uri="{FF2B5EF4-FFF2-40B4-BE49-F238E27FC236}">
                        <a16:creationId xmlns:a16="http://schemas.microsoft.com/office/drawing/2014/main" id="{38B45756-A700-48E7-8812-E2F462DF8FCE}"/>
                      </a:ext>
                    </a:extLst>
                  </p:cNvPr>
                  <p:cNvSpPr/>
                  <p:nvPr/>
                </p:nvSpPr>
                <p:spPr>
                  <a:xfrm>
                    <a:off x="5097424" y="1760669"/>
                    <a:ext cx="147021" cy="136263"/>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81" name="Ellipse 80">
                    <a:extLst>
                      <a:ext uri="{FF2B5EF4-FFF2-40B4-BE49-F238E27FC236}">
                        <a16:creationId xmlns:a16="http://schemas.microsoft.com/office/drawing/2014/main" id="{351CAD1F-8AA6-48B3-8AE8-A72AA0D330C4}"/>
                      </a:ext>
                    </a:extLst>
                  </p:cNvPr>
                  <p:cNvSpPr/>
                  <p:nvPr/>
                </p:nvSpPr>
                <p:spPr>
                  <a:xfrm>
                    <a:off x="5130593" y="1789355"/>
                    <a:ext cx="80682" cy="7889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sp>
              <p:nvSpPr>
                <p:cNvPr id="76" name="Rechteck 75">
                  <a:extLst>
                    <a:ext uri="{FF2B5EF4-FFF2-40B4-BE49-F238E27FC236}">
                      <a16:creationId xmlns:a16="http://schemas.microsoft.com/office/drawing/2014/main" id="{648DF39A-A15C-4078-B776-54F43F985E07}"/>
                    </a:ext>
                  </a:extLst>
                </p:cNvPr>
                <p:cNvSpPr/>
                <p:nvPr/>
              </p:nvSpPr>
              <p:spPr>
                <a:xfrm rot="1689645">
                  <a:off x="4897010" y="1782678"/>
                  <a:ext cx="72505" cy="166677"/>
                </a:xfrm>
                <a:prstGeom prst="rect">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nvGrpSpPr>
                <p:cNvPr id="77" name="Gruppieren 76">
                  <a:extLst>
                    <a:ext uri="{FF2B5EF4-FFF2-40B4-BE49-F238E27FC236}">
                      <a16:creationId xmlns:a16="http://schemas.microsoft.com/office/drawing/2014/main" id="{853B323D-3B48-4F22-B626-34AA78274CC1}"/>
                    </a:ext>
                  </a:extLst>
                </p:cNvPr>
                <p:cNvGrpSpPr/>
                <p:nvPr/>
              </p:nvGrpSpPr>
              <p:grpSpPr>
                <a:xfrm>
                  <a:off x="4812258" y="1936695"/>
                  <a:ext cx="85013" cy="75666"/>
                  <a:chOff x="5054687" y="1756931"/>
                  <a:chExt cx="147021" cy="136263"/>
                </a:xfrm>
                <a:grpFill/>
              </p:grpSpPr>
              <p:sp>
                <p:nvSpPr>
                  <p:cNvPr id="78" name="Ellipse 77">
                    <a:extLst>
                      <a:ext uri="{FF2B5EF4-FFF2-40B4-BE49-F238E27FC236}">
                        <a16:creationId xmlns:a16="http://schemas.microsoft.com/office/drawing/2014/main" id="{CA2293DB-1866-4106-864F-EDE8EE55E5F0}"/>
                      </a:ext>
                    </a:extLst>
                  </p:cNvPr>
                  <p:cNvSpPr/>
                  <p:nvPr/>
                </p:nvSpPr>
                <p:spPr>
                  <a:xfrm>
                    <a:off x="5054687" y="1756931"/>
                    <a:ext cx="147021" cy="136263"/>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79" name="Ellipse 78">
                    <a:extLst>
                      <a:ext uri="{FF2B5EF4-FFF2-40B4-BE49-F238E27FC236}">
                        <a16:creationId xmlns:a16="http://schemas.microsoft.com/office/drawing/2014/main" id="{3116B9B4-6270-4189-A228-0577756EE28D}"/>
                      </a:ext>
                    </a:extLst>
                  </p:cNvPr>
                  <p:cNvSpPr/>
                  <p:nvPr/>
                </p:nvSpPr>
                <p:spPr>
                  <a:xfrm>
                    <a:off x="5087857" y="1785617"/>
                    <a:ext cx="80682" cy="78890"/>
                  </a:xfrm>
                  <a:prstGeom prst="ellipse">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grpSp>
          <p:sp>
            <p:nvSpPr>
              <p:cNvPr id="67" name="Halbbogen 66">
                <a:extLst>
                  <a:ext uri="{FF2B5EF4-FFF2-40B4-BE49-F238E27FC236}">
                    <a16:creationId xmlns:a16="http://schemas.microsoft.com/office/drawing/2014/main" id="{B4285648-7FDE-4857-91D4-B7EA36813CCF}"/>
                  </a:ext>
                </a:extLst>
              </p:cNvPr>
              <p:cNvSpPr/>
              <p:nvPr/>
            </p:nvSpPr>
            <p:spPr>
              <a:xfrm rot="1152430">
                <a:off x="4731640" y="1996189"/>
                <a:ext cx="113707" cy="236266"/>
              </a:xfrm>
              <a:prstGeom prst="blockArc">
                <a:avLst/>
              </a:prstGeom>
              <a:grp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black"/>
                  </a:solidFill>
                  <a:effectLst/>
                  <a:uLnTx/>
                  <a:uFillTx/>
                  <a:latin typeface="MB Corpo S Text Office Light"/>
                  <a:ea typeface="+mn-ea"/>
                  <a:cs typeface="+mn-cs"/>
                </a:endParaRPr>
              </a:p>
            </p:txBody>
          </p:sp>
        </p:grpSp>
        <p:grpSp>
          <p:nvGrpSpPr>
            <p:cNvPr id="93" name="Gruppieren 92"/>
            <p:cNvGrpSpPr/>
            <p:nvPr/>
          </p:nvGrpSpPr>
          <p:grpSpPr>
            <a:xfrm>
              <a:off x="10799270" y="2053603"/>
              <a:ext cx="489366" cy="664326"/>
              <a:chOff x="5651255" y="3156450"/>
              <a:chExt cx="321288" cy="351060"/>
            </a:xfrm>
          </p:grpSpPr>
          <p:sp>
            <p:nvSpPr>
              <p:cNvPr id="94" name="Freihandform 93"/>
              <p:cNvSpPr/>
              <p:nvPr/>
            </p:nvSpPr>
            <p:spPr>
              <a:xfrm>
                <a:off x="5651255" y="3412797"/>
                <a:ext cx="321288" cy="94713"/>
              </a:xfrm>
              <a:custGeom>
                <a:avLst/>
                <a:gdLst>
                  <a:gd name="connsiteX0" fmla="*/ 112696 w 646332"/>
                  <a:gd name="connsiteY0" fmla="*/ 0 h 183880"/>
                  <a:gd name="connsiteX1" fmla="*/ 533636 w 646332"/>
                  <a:gd name="connsiteY1" fmla="*/ 0 h 183880"/>
                  <a:gd name="connsiteX2" fmla="*/ 646332 w 646332"/>
                  <a:gd name="connsiteY2" fmla="*/ 183880 h 183880"/>
                  <a:gd name="connsiteX3" fmla="*/ 554505 w 646332"/>
                  <a:gd name="connsiteY3" fmla="*/ 183880 h 183880"/>
                  <a:gd name="connsiteX4" fmla="*/ 479398 w 646332"/>
                  <a:gd name="connsiteY4" fmla="*/ 61332 h 183880"/>
                  <a:gd name="connsiteX5" fmla="*/ 166935 w 646332"/>
                  <a:gd name="connsiteY5" fmla="*/ 61332 h 183880"/>
                  <a:gd name="connsiteX6" fmla="*/ 91828 w 646332"/>
                  <a:gd name="connsiteY6" fmla="*/ 183880 h 183880"/>
                  <a:gd name="connsiteX7" fmla="*/ 0 w 646332"/>
                  <a:gd name="connsiteY7" fmla="*/ 183880 h 183880"/>
                  <a:gd name="connsiteX0" fmla="*/ 112696 w 646332"/>
                  <a:gd name="connsiteY0" fmla="*/ 0 h 183880"/>
                  <a:gd name="connsiteX1" fmla="*/ 533636 w 646332"/>
                  <a:gd name="connsiteY1" fmla="*/ 0 h 183880"/>
                  <a:gd name="connsiteX2" fmla="*/ 646332 w 646332"/>
                  <a:gd name="connsiteY2" fmla="*/ 183880 h 183880"/>
                  <a:gd name="connsiteX3" fmla="*/ 562083 w 646332"/>
                  <a:gd name="connsiteY3" fmla="*/ 183880 h 183880"/>
                  <a:gd name="connsiteX4" fmla="*/ 479398 w 646332"/>
                  <a:gd name="connsiteY4" fmla="*/ 61332 h 183880"/>
                  <a:gd name="connsiteX5" fmla="*/ 166935 w 646332"/>
                  <a:gd name="connsiteY5" fmla="*/ 61332 h 183880"/>
                  <a:gd name="connsiteX6" fmla="*/ 91828 w 646332"/>
                  <a:gd name="connsiteY6" fmla="*/ 183880 h 183880"/>
                  <a:gd name="connsiteX7" fmla="*/ 0 w 646332"/>
                  <a:gd name="connsiteY7" fmla="*/ 183880 h 183880"/>
                  <a:gd name="connsiteX8" fmla="*/ 112696 w 646332"/>
                  <a:gd name="connsiteY8" fmla="*/ 0 h 183880"/>
                  <a:gd name="connsiteX0" fmla="*/ 112696 w 646332"/>
                  <a:gd name="connsiteY0" fmla="*/ 0 h 186647"/>
                  <a:gd name="connsiteX1" fmla="*/ 533636 w 646332"/>
                  <a:gd name="connsiteY1" fmla="*/ 0 h 186647"/>
                  <a:gd name="connsiteX2" fmla="*/ 646332 w 646332"/>
                  <a:gd name="connsiteY2" fmla="*/ 183880 h 186647"/>
                  <a:gd name="connsiteX3" fmla="*/ 562083 w 646332"/>
                  <a:gd name="connsiteY3" fmla="*/ 183880 h 186647"/>
                  <a:gd name="connsiteX4" fmla="*/ 479398 w 646332"/>
                  <a:gd name="connsiteY4" fmla="*/ 61332 h 186647"/>
                  <a:gd name="connsiteX5" fmla="*/ 166935 w 646332"/>
                  <a:gd name="connsiteY5" fmla="*/ 61332 h 186647"/>
                  <a:gd name="connsiteX6" fmla="*/ 81723 w 646332"/>
                  <a:gd name="connsiteY6" fmla="*/ 186647 h 186647"/>
                  <a:gd name="connsiteX7" fmla="*/ 0 w 646332"/>
                  <a:gd name="connsiteY7" fmla="*/ 183880 h 186647"/>
                  <a:gd name="connsiteX8" fmla="*/ 112696 w 646332"/>
                  <a:gd name="connsiteY8" fmla="*/ 0 h 186647"/>
                  <a:gd name="connsiteX0" fmla="*/ 112696 w 641208"/>
                  <a:gd name="connsiteY0" fmla="*/ 0 h 186647"/>
                  <a:gd name="connsiteX1" fmla="*/ 533636 w 641208"/>
                  <a:gd name="connsiteY1" fmla="*/ 0 h 186647"/>
                  <a:gd name="connsiteX2" fmla="*/ 641208 w 641208"/>
                  <a:gd name="connsiteY2" fmla="*/ 183880 h 186647"/>
                  <a:gd name="connsiteX3" fmla="*/ 562083 w 641208"/>
                  <a:gd name="connsiteY3" fmla="*/ 183880 h 186647"/>
                  <a:gd name="connsiteX4" fmla="*/ 479398 w 641208"/>
                  <a:gd name="connsiteY4" fmla="*/ 61332 h 186647"/>
                  <a:gd name="connsiteX5" fmla="*/ 166935 w 641208"/>
                  <a:gd name="connsiteY5" fmla="*/ 61332 h 186647"/>
                  <a:gd name="connsiteX6" fmla="*/ 81723 w 641208"/>
                  <a:gd name="connsiteY6" fmla="*/ 186647 h 186647"/>
                  <a:gd name="connsiteX7" fmla="*/ 0 w 641208"/>
                  <a:gd name="connsiteY7" fmla="*/ 183880 h 186647"/>
                  <a:gd name="connsiteX8" fmla="*/ 112696 w 641208"/>
                  <a:gd name="connsiteY8" fmla="*/ 0 h 186647"/>
                  <a:gd name="connsiteX0" fmla="*/ 102449 w 630961"/>
                  <a:gd name="connsiteY0" fmla="*/ 0 h 186686"/>
                  <a:gd name="connsiteX1" fmla="*/ 523389 w 630961"/>
                  <a:gd name="connsiteY1" fmla="*/ 0 h 186686"/>
                  <a:gd name="connsiteX2" fmla="*/ 630961 w 630961"/>
                  <a:gd name="connsiteY2" fmla="*/ 183880 h 186686"/>
                  <a:gd name="connsiteX3" fmla="*/ 551836 w 630961"/>
                  <a:gd name="connsiteY3" fmla="*/ 183880 h 186686"/>
                  <a:gd name="connsiteX4" fmla="*/ 469151 w 630961"/>
                  <a:gd name="connsiteY4" fmla="*/ 61332 h 186686"/>
                  <a:gd name="connsiteX5" fmla="*/ 156688 w 630961"/>
                  <a:gd name="connsiteY5" fmla="*/ 61332 h 186686"/>
                  <a:gd name="connsiteX6" fmla="*/ 71476 w 630961"/>
                  <a:gd name="connsiteY6" fmla="*/ 186647 h 186686"/>
                  <a:gd name="connsiteX7" fmla="*/ 0 w 630961"/>
                  <a:gd name="connsiteY7" fmla="*/ 186686 h 186686"/>
                  <a:gd name="connsiteX8" fmla="*/ 102449 w 630961"/>
                  <a:gd name="connsiteY8" fmla="*/ 0 h 186686"/>
                  <a:gd name="connsiteX0" fmla="*/ 102449 w 625838"/>
                  <a:gd name="connsiteY0" fmla="*/ 0 h 186686"/>
                  <a:gd name="connsiteX1" fmla="*/ 523389 w 625838"/>
                  <a:gd name="connsiteY1" fmla="*/ 0 h 186686"/>
                  <a:gd name="connsiteX2" fmla="*/ 625838 w 625838"/>
                  <a:gd name="connsiteY2" fmla="*/ 183880 h 186686"/>
                  <a:gd name="connsiteX3" fmla="*/ 551836 w 625838"/>
                  <a:gd name="connsiteY3" fmla="*/ 183880 h 186686"/>
                  <a:gd name="connsiteX4" fmla="*/ 469151 w 625838"/>
                  <a:gd name="connsiteY4" fmla="*/ 61332 h 186686"/>
                  <a:gd name="connsiteX5" fmla="*/ 156688 w 625838"/>
                  <a:gd name="connsiteY5" fmla="*/ 61332 h 186686"/>
                  <a:gd name="connsiteX6" fmla="*/ 71476 w 625838"/>
                  <a:gd name="connsiteY6" fmla="*/ 186647 h 186686"/>
                  <a:gd name="connsiteX7" fmla="*/ 0 w 625838"/>
                  <a:gd name="connsiteY7" fmla="*/ 186686 h 186686"/>
                  <a:gd name="connsiteX8" fmla="*/ 102449 w 625838"/>
                  <a:gd name="connsiteY8" fmla="*/ 0 h 186686"/>
                  <a:gd name="connsiteX0" fmla="*/ 102449 w 625838"/>
                  <a:gd name="connsiteY0" fmla="*/ 0 h 186686"/>
                  <a:gd name="connsiteX1" fmla="*/ 523389 w 625838"/>
                  <a:gd name="connsiteY1" fmla="*/ 0 h 186686"/>
                  <a:gd name="connsiteX2" fmla="*/ 625838 w 625838"/>
                  <a:gd name="connsiteY2" fmla="*/ 183880 h 186686"/>
                  <a:gd name="connsiteX3" fmla="*/ 546713 w 625838"/>
                  <a:gd name="connsiteY3" fmla="*/ 178267 h 186686"/>
                  <a:gd name="connsiteX4" fmla="*/ 469151 w 625838"/>
                  <a:gd name="connsiteY4" fmla="*/ 61332 h 186686"/>
                  <a:gd name="connsiteX5" fmla="*/ 156688 w 625838"/>
                  <a:gd name="connsiteY5" fmla="*/ 61332 h 186686"/>
                  <a:gd name="connsiteX6" fmla="*/ 71476 w 625838"/>
                  <a:gd name="connsiteY6" fmla="*/ 186647 h 186686"/>
                  <a:gd name="connsiteX7" fmla="*/ 0 w 625838"/>
                  <a:gd name="connsiteY7" fmla="*/ 186686 h 186686"/>
                  <a:gd name="connsiteX8" fmla="*/ 102449 w 625838"/>
                  <a:gd name="connsiteY8" fmla="*/ 0 h 186686"/>
                  <a:gd name="connsiteX0" fmla="*/ 102449 w 625838"/>
                  <a:gd name="connsiteY0" fmla="*/ 0 h 186686"/>
                  <a:gd name="connsiteX1" fmla="*/ 523389 w 625838"/>
                  <a:gd name="connsiteY1" fmla="*/ 0 h 186686"/>
                  <a:gd name="connsiteX2" fmla="*/ 625838 w 625838"/>
                  <a:gd name="connsiteY2" fmla="*/ 183880 h 186686"/>
                  <a:gd name="connsiteX3" fmla="*/ 546714 w 625838"/>
                  <a:gd name="connsiteY3" fmla="*/ 186685 h 186686"/>
                  <a:gd name="connsiteX4" fmla="*/ 469151 w 625838"/>
                  <a:gd name="connsiteY4" fmla="*/ 61332 h 186686"/>
                  <a:gd name="connsiteX5" fmla="*/ 156688 w 625838"/>
                  <a:gd name="connsiteY5" fmla="*/ 61332 h 186686"/>
                  <a:gd name="connsiteX6" fmla="*/ 71476 w 625838"/>
                  <a:gd name="connsiteY6" fmla="*/ 186647 h 186686"/>
                  <a:gd name="connsiteX7" fmla="*/ 0 w 625838"/>
                  <a:gd name="connsiteY7" fmla="*/ 186686 h 186686"/>
                  <a:gd name="connsiteX8" fmla="*/ 102449 w 625838"/>
                  <a:gd name="connsiteY8" fmla="*/ 0 h 186686"/>
                  <a:gd name="connsiteX0" fmla="*/ 102449 w 625838"/>
                  <a:gd name="connsiteY0" fmla="*/ 0 h 192258"/>
                  <a:gd name="connsiteX1" fmla="*/ 523389 w 625838"/>
                  <a:gd name="connsiteY1" fmla="*/ 0 h 192258"/>
                  <a:gd name="connsiteX2" fmla="*/ 625838 w 625838"/>
                  <a:gd name="connsiteY2" fmla="*/ 183880 h 192258"/>
                  <a:gd name="connsiteX3" fmla="*/ 546714 w 625838"/>
                  <a:gd name="connsiteY3" fmla="*/ 186685 h 192258"/>
                  <a:gd name="connsiteX4" fmla="*/ 469151 w 625838"/>
                  <a:gd name="connsiteY4" fmla="*/ 61332 h 192258"/>
                  <a:gd name="connsiteX5" fmla="*/ 156688 w 625838"/>
                  <a:gd name="connsiteY5" fmla="*/ 61332 h 192258"/>
                  <a:gd name="connsiteX6" fmla="*/ 81723 w 625838"/>
                  <a:gd name="connsiteY6" fmla="*/ 192258 h 192258"/>
                  <a:gd name="connsiteX7" fmla="*/ 0 w 625838"/>
                  <a:gd name="connsiteY7" fmla="*/ 186686 h 192258"/>
                  <a:gd name="connsiteX8" fmla="*/ 102449 w 625838"/>
                  <a:gd name="connsiteY8" fmla="*/ 0 h 19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38" h="192258">
                    <a:moveTo>
                      <a:pt x="102449" y="0"/>
                    </a:moveTo>
                    <a:lnTo>
                      <a:pt x="523389" y="0"/>
                    </a:lnTo>
                    <a:lnTo>
                      <a:pt x="625838" y="183880"/>
                    </a:lnTo>
                    <a:lnTo>
                      <a:pt x="546714" y="186685"/>
                    </a:lnTo>
                    <a:lnTo>
                      <a:pt x="469151" y="61332"/>
                    </a:lnTo>
                    <a:lnTo>
                      <a:pt x="156688" y="61332"/>
                    </a:lnTo>
                    <a:lnTo>
                      <a:pt x="81723" y="192258"/>
                    </a:lnTo>
                    <a:lnTo>
                      <a:pt x="0" y="186686"/>
                    </a:lnTo>
                    <a:lnTo>
                      <a:pt x="102449" y="0"/>
                    </a:lnTo>
                    <a:close/>
                  </a:path>
                </a:pathLst>
              </a:custGeom>
              <a:solidFill>
                <a:srgbClr val="CED9E7"/>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cxnSp>
            <p:nvCxnSpPr>
              <p:cNvPr id="95" name="Gerader Verbinder 94"/>
              <p:cNvCxnSpPr/>
              <p:nvPr/>
            </p:nvCxnSpPr>
            <p:spPr>
              <a:xfrm flipH="1">
                <a:off x="5767204" y="3230093"/>
                <a:ext cx="1571" cy="196486"/>
              </a:xfrm>
              <a:prstGeom prst="line">
                <a:avLst/>
              </a:prstGeom>
              <a:ln w="12700">
                <a:solidFill>
                  <a:srgbClr val="8D1429"/>
                </a:solidFill>
              </a:ln>
            </p:spPr>
            <p:style>
              <a:lnRef idx="1">
                <a:schemeClr val="accent1"/>
              </a:lnRef>
              <a:fillRef idx="0">
                <a:schemeClr val="accent1"/>
              </a:fillRef>
              <a:effectRef idx="0">
                <a:schemeClr val="accent1"/>
              </a:effectRef>
              <a:fontRef idx="minor">
                <a:schemeClr val="tx1"/>
              </a:fontRef>
            </p:style>
          </p:cxnSp>
          <p:sp>
            <p:nvSpPr>
              <p:cNvPr id="96" name="Rechteck 95"/>
              <p:cNvSpPr/>
              <p:nvPr/>
            </p:nvSpPr>
            <p:spPr>
              <a:xfrm>
                <a:off x="5767204" y="3408950"/>
                <a:ext cx="85895" cy="27561"/>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97" name="Rechteck 96"/>
              <p:cNvSpPr/>
              <p:nvPr/>
            </p:nvSpPr>
            <p:spPr>
              <a:xfrm>
                <a:off x="5721250" y="3156450"/>
                <a:ext cx="91906" cy="77278"/>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98" name="Trapezoid 97"/>
              <p:cNvSpPr/>
              <p:nvPr/>
            </p:nvSpPr>
            <p:spPr>
              <a:xfrm rot="10800000">
                <a:off x="5731296" y="3233382"/>
                <a:ext cx="71814" cy="62076"/>
              </a:xfrm>
              <a:prstGeom prst="trapezoid">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grpSp>
          <p:nvGrpSpPr>
            <p:cNvPr id="99" name="Gruppieren 98"/>
            <p:cNvGrpSpPr/>
            <p:nvPr/>
          </p:nvGrpSpPr>
          <p:grpSpPr>
            <a:xfrm>
              <a:off x="9021732" y="1989515"/>
              <a:ext cx="923815" cy="718681"/>
              <a:chOff x="5725762" y="2867755"/>
              <a:chExt cx="502740" cy="343582"/>
            </a:xfrm>
          </p:grpSpPr>
          <p:sp>
            <p:nvSpPr>
              <p:cNvPr id="100" name="Freihandform 99"/>
              <p:cNvSpPr/>
              <p:nvPr/>
            </p:nvSpPr>
            <p:spPr>
              <a:xfrm>
                <a:off x="5845782" y="2984714"/>
                <a:ext cx="266313" cy="85685"/>
              </a:xfrm>
              <a:custGeom>
                <a:avLst/>
                <a:gdLst>
                  <a:gd name="connsiteX0" fmla="*/ 112696 w 646332"/>
                  <a:gd name="connsiteY0" fmla="*/ 0 h 183880"/>
                  <a:gd name="connsiteX1" fmla="*/ 533636 w 646332"/>
                  <a:gd name="connsiteY1" fmla="*/ 0 h 183880"/>
                  <a:gd name="connsiteX2" fmla="*/ 646332 w 646332"/>
                  <a:gd name="connsiteY2" fmla="*/ 183880 h 183880"/>
                  <a:gd name="connsiteX3" fmla="*/ 554505 w 646332"/>
                  <a:gd name="connsiteY3" fmla="*/ 183880 h 183880"/>
                  <a:gd name="connsiteX4" fmla="*/ 479398 w 646332"/>
                  <a:gd name="connsiteY4" fmla="*/ 61332 h 183880"/>
                  <a:gd name="connsiteX5" fmla="*/ 166935 w 646332"/>
                  <a:gd name="connsiteY5" fmla="*/ 61332 h 183880"/>
                  <a:gd name="connsiteX6" fmla="*/ 91828 w 646332"/>
                  <a:gd name="connsiteY6" fmla="*/ 183880 h 183880"/>
                  <a:gd name="connsiteX7" fmla="*/ 0 w 646332"/>
                  <a:gd name="connsiteY7" fmla="*/ 183880 h 183880"/>
                  <a:gd name="connsiteX0" fmla="*/ 112696 w 646332"/>
                  <a:gd name="connsiteY0" fmla="*/ 0 h 183880"/>
                  <a:gd name="connsiteX1" fmla="*/ 533636 w 646332"/>
                  <a:gd name="connsiteY1" fmla="*/ 0 h 183880"/>
                  <a:gd name="connsiteX2" fmla="*/ 646332 w 646332"/>
                  <a:gd name="connsiteY2" fmla="*/ 183880 h 183880"/>
                  <a:gd name="connsiteX3" fmla="*/ 562083 w 646332"/>
                  <a:gd name="connsiteY3" fmla="*/ 183880 h 183880"/>
                  <a:gd name="connsiteX4" fmla="*/ 479398 w 646332"/>
                  <a:gd name="connsiteY4" fmla="*/ 61332 h 183880"/>
                  <a:gd name="connsiteX5" fmla="*/ 166935 w 646332"/>
                  <a:gd name="connsiteY5" fmla="*/ 61332 h 183880"/>
                  <a:gd name="connsiteX6" fmla="*/ 91828 w 646332"/>
                  <a:gd name="connsiteY6" fmla="*/ 183880 h 183880"/>
                  <a:gd name="connsiteX7" fmla="*/ 0 w 646332"/>
                  <a:gd name="connsiteY7" fmla="*/ 183880 h 183880"/>
                  <a:gd name="connsiteX8" fmla="*/ 112696 w 646332"/>
                  <a:gd name="connsiteY8" fmla="*/ 0 h 183880"/>
                  <a:gd name="connsiteX0" fmla="*/ 112696 w 646332"/>
                  <a:gd name="connsiteY0" fmla="*/ 0 h 186647"/>
                  <a:gd name="connsiteX1" fmla="*/ 533636 w 646332"/>
                  <a:gd name="connsiteY1" fmla="*/ 0 h 186647"/>
                  <a:gd name="connsiteX2" fmla="*/ 646332 w 646332"/>
                  <a:gd name="connsiteY2" fmla="*/ 183880 h 186647"/>
                  <a:gd name="connsiteX3" fmla="*/ 562083 w 646332"/>
                  <a:gd name="connsiteY3" fmla="*/ 183880 h 186647"/>
                  <a:gd name="connsiteX4" fmla="*/ 479398 w 646332"/>
                  <a:gd name="connsiteY4" fmla="*/ 61332 h 186647"/>
                  <a:gd name="connsiteX5" fmla="*/ 166935 w 646332"/>
                  <a:gd name="connsiteY5" fmla="*/ 61332 h 186647"/>
                  <a:gd name="connsiteX6" fmla="*/ 81723 w 646332"/>
                  <a:gd name="connsiteY6" fmla="*/ 186647 h 186647"/>
                  <a:gd name="connsiteX7" fmla="*/ 0 w 646332"/>
                  <a:gd name="connsiteY7" fmla="*/ 183880 h 186647"/>
                  <a:gd name="connsiteX8" fmla="*/ 112696 w 646332"/>
                  <a:gd name="connsiteY8" fmla="*/ 0 h 186647"/>
                  <a:gd name="connsiteX0" fmla="*/ 112696 w 641208"/>
                  <a:gd name="connsiteY0" fmla="*/ 0 h 186647"/>
                  <a:gd name="connsiteX1" fmla="*/ 533636 w 641208"/>
                  <a:gd name="connsiteY1" fmla="*/ 0 h 186647"/>
                  <a:gd name="connsiteX2" fmla="*/ 641208 w 641208"/>
                  <a:gd name="connsiteY2" fmla="*/ 183880 h 186647"/>
                  <a:gd name="connsiteX3" fmla="*/ 562083 w 641208"/>
                  <a:gd name="connsiteY3" fmla="*/ 183880 h 186647"/>
                  <a:gd name="connsiteX4" fmla="*/ 479398 w 641208"/>
                  <a:gd name="connsiteY4" fmla="*/ 61332 h 186647"/>
                  <a:gd name="connsiteX5" fmla="*/ 166935 w 641208"/>
                  <a:gd name="connsiteY5" fmla="*/ 61332 h 186647"/>
                  <a:gd name="connsiteX6" fmla="*/ 81723 w 641208"/>
                  <a:gd name="connsiteY6" fmla="*/ 186647 h 186647"/>
                  <a:gd name="connsiteX7" fmla="*/ 0 w 641208"/>
                  <a:gd name="connsiteY7" fmla="*/ 183880 h 186647"/>
                  <a:gd name="connsiteX8" fmla="*/ 112696 w 641208"/>
                  <a:gd name="connsiteY8" fmla="*/ 0 h 186647"/>
                  <a:gd name="connsiteX0" fmla="*/ 102449 w 630961"/>
                  <a:gd name="connsiteY0" fmla="*/ 0 h 186686"/>
                  <a:gd name="connsiteX1" fmla="*/ 523389 w 630961"/>
                  <a:gd name="connsiteY1" fmla="*/ 0 h 186686"/>
                  <a:gd name="connsiteX2" fmla="*/ 630961 w 630961"/>
                  <a:gd name="connsiteY2" fmla="*/ 183880 h 186686"/>
                  <a:gd name="connsiteX3" fmla="*/ 551836 w 630961"/>
                  <a:gd name="connsiteY3" fmla="*/ 183880 h 186686"/>
                  <a:gd name="connsiteX4" fmla="*/ 469151 w 630961"/>
                  <a:gd name="connsiteY4" fmla="*/ 61332 h 186686"/>
                  <a:gd name="connsiteX5" fmla="*/ 156688 w 630961"/>
                  <a:gd name="connsiteY5" fmla="*/ 61332 h 186686"/>
                  <a:gd name="connsiteX6" fmla="*/ 71476 w 630961"/>
                  <a:gd name="connsiteY6" fmla="*/ 186647 h 186686"/>
                  <a:gd name="connsiteX7" fmla="*/ 0 w 630961"/>
                  <a:gd name="connsiteY7" fmla="*/ 186686 h 186686"/>
                  <a:gd name="connsiteX8" fmla="*/ 102449 w 630961"/>
                  <a:gd name="connsiteY8" fmla="*/ 0 h 186686"/>
                  <a:gd name="connsiteX0" fmla="*/ 102449 w 625838"/>
                  <a:gd name="connsiteY0" fmla="*/ 0 h 186686"/>
                  <a:gd name="connsiteX1" fmla="*/ 523389 w 625838"/>
                  <a:gd name="connsiteY1" fmla="*/ 0 h 186686"/>
                  <a:gd name="connsiteX2" fmla="*/ 625838 w 625838"/>
                  <a:gd name="connsiteY2" fmla="*/ 183880 h 186686"/>
                  <a:gd name="connsiteX3" fmla="*/ 551836 w 625838"/>
                  <a:gd name="connsiteY3" fmla="*/ 183880 h 186686"/>
                  <a:gd name="connsiteX4" fmla="*/ 469151 w 625838"/>
                  <a:gd name="connsiteY4" fmla="*/ 61332 h 186686"/>
                  <a:gd name="connsiteX5" fmla="*/ 156688 w 625838"/>
                  <a:gd name="connsiteY5" fmla="*/ 61332 h 186686"/>
                  <a:gd name="connsiteX6" fmla="*/ 71476 w 625838"/>
                  <a:gd name="connsiteY6" fmla="*/ 186647 h 186686"/>
                  <a:gd name="connsiteX7" fmla="*/ 0 w 625838"/>
                  <a:gd name="connsiteY7" fmla="*/ 186686 h 186686"/>
                  <a:gd name="connsiteX8" fmla="*/ 102449 w 625838"/>
                  <a:gd name="connsiteY8" fmla="*/ 0 h 186686"/>
                  <a:gd name="connsiteX0" fmla="*/ 102449 w 625838"/>
                  <a:gd name="connsiteY0" fmla="*/ 0 h 186686"/>
                  <a:gd name="connsiteX1" fmla="*/ 523389 w 625838"/>
                  <a:gd name="connsiteY1" fmla="*/ 0 h 186686"/>
                  <a:gd name="connsiteX2" fmla="*/ 625838 w 625838"/>
                  <a:gd name="connsiteY2" fmla="*/ 183880 h 186686"/>
                  <a:gd name="connsiteX3" fmla="*/ 546713 w 625838"/>
                  <a:gd name="connsiteY3" fmla="*/ 178267 h 186686"/>
                  <a:gd name="connsiteX4" fmla="*/ 469151 w 625838"/>
                  <a:gd name="connsiteY4" fmla="*/ 61332 h 186686"/>
                  <a:gd name="connsiteX5" fmla="*/ 156688 w 625838"/>
                  <a:gd name="connsiteY5" fmla="*/ 61332 h 186686"/>
                  <a:gd name="connsiteX6" fmla="*/ 71476 w 625838"/>
                  <a:gd name="connsiteY6" fmla="*/ 186647 h 186686"/>
                  <a:gd name="connsiteX7" fmla="*/ 0 w 625838"/>
                  <a:gd name="connsiteY7" fmla="*/ 186686 h 186686"/>
                  <a:gd name="connsiteX8" fmla="*/ 102449 w 625838"/>
                  <a:gd name="connsiteY8" fmla="*/ 0 h 186686"/>
                  <a:gd name="connsiteX0" fmla="*/ 102449 w 625838"/>
                  <a:gd name="connsiteY0" fmla="*/ 0 h 186686"/>
                  <a:gd name="connsiteX1" fmla="*/ 523389 w 625838"/>
                  <a:gd name="connsiteY1" fmla="*/ 0 h 186686"/>
                  <a:gd name="connsiteX2" fmla="*/ 625838 w 625838"/>
                  <a:gd name="connsiteY2" fmla="*/ 183880 h 186686"/>
                  <a:gd name="connsiteX3" fmla="*/ 546714 w 625838"/>
                  <a:gd name="connsiteY3" fmla="*/ 186685 h 186686"/>
                  <a:gd name="connsiteX4" fmla="*/ 469151 w 625838"/>
                  <a:gd name="connsiteY4" fmla="*/ 61332 h 186686"/>
                  <a:gd name="connsiteX5" fmla="*/ 156688 w 625838"/>
                  <a:gd name="connsiteY5" fmla="*/ 61332 h 186686"/>
                  <a:gd name="connsiteX6" fmla="*/ 71476 w 625838"/>
                  <a:gd name="connsiteY6" fmla="*/ 186647 h 186686"/>
                  <a:gd name="connsiteX7" fmla="*/ 0 w 625838"/>
                  <a:gd name="connsiteY7" fmla="*/ 186686 h 186686"/>
                  <a:gd name="connsiteX8" fmla="*/ 102449 w 625838"/>
                  <a:gd name="connsiteY8" fmla="*/ 0 h 186686"/>
                  <a:gd name="connsiteX0" fmla="*/ 102449 w 625838"/>
                  <a:gd name="connsiteY0" fmla="*/ 0 h 192258"/>
                  <a:gd name="connsiteX1" fmla="*/ 523389 w 625838"/>
                  <a:gd name="connsiteY1" fmla="*/ 0 h 192258"/>
                  <a:gd name="connsiteX2" fmla="*/ 625838 w 625838"/>
                  <a:gd name="connsiteY2" fmla="*/ 183880 h 192258"/>
                  <a:gd name="connsiteX3" fmla="*/ 546714 w 625838"/>
                  <a:gd name="connsiteY3" fmla="*/ 186685 h 192258"/>
                  <a:gd name="connsiteX4" fmla="*/ 469151 w 625838"/>
                  <a:gd name="connsiteY4" fmla="*/ 61332 h 192258"/>
                  <a:gd name="connsiteX5" fmla="*/ 156688 w 625838"/>
                  <a:gd name="connsiteY5" fmla="*/ 61332 h 192258"/>
                  <a:gd name="connsiteX6" fmla="*/ 81723 w 625838"/>
                  <a:gd name="connsiteY6" fmla="*/ 192258 h 192258"/>
                  <a:gd name="connsiteX7" fmla="*/ 0 w 625838"/>
                  <a:gd name="connsiteY7" fmla="*/ 186686 h 192258"/>
                  <a:gd name="connsiteX8" fmla="*/ 102449 w 625838"/>
                  <a:gd name="connsiteY8" fmla="*/ 0 h 192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5838" h="192258">
                    <a:moveTo>
                      <a:pt x="102449" y="0"/>
                    </a:moveTo>
                    <a:lnTo>
                      <a:pt x="523389" y="0"/>
                    </a:lnTo>
                    <a:lnTo>
                      <a:pt x="625838" y="183880"/>
                    </a:lnTo>
                    <a:lnTo>
                      <a:pt x="546714" y="186685"/>
                    </a:lnTo>
                    <a:lnTo>
                      <a:pt x="469151" y="61332"/>
                    </a:lnTo>
                    <a:lnTo>
                      <a:pt x="156688" y="61332"/>
                    </a:lnTo>
                    <a:lnTo>
                      <a:pt x="81723" y="192258"/>
                    </a:lnTo>
                    <a:lnTo>
                      <a:pt x="0" y="186686"/>
                    </a:lnTo>
                    <a:lnTo>
                      <a:pt x="102449" y="0"/>
                    </a:lnTo>
                    <a:close/>
                  </a:path>
                </a:pathLst>
              </a:custGeom>
              <a:solidFill>
                <a:srgbClr val="8D142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nvGrpSpPr>
              <p:cNvPr id="101" name="Gruppieren 100"/>
              <p:cNvGrpSpPr/>
              <p:nvPr/>
            </p:nvGrpSpPr>
            <p:grpSpPr>
              <a:xfrm>
                <a:off x="5725762" y="2867755"/>
                <a:ext cx="502740" cy="343582"/>
                <a:chOff x="5725762" y="2867755"/>
                <a:chExt cx="502740" cy="343582"/>
              </a:xfrm>
            </p:grpSpPr>
            <p:sp>
              <p:nvSpPr>
                <p:cNvPr id="102" name="Freihandform 101"/>
                <p:cNvSpPr/>
                <p:nvPr/>
              </p:nvSpPr>
              <p:spPr>
                <a:xfrm>
                  <a:off x="5767860" y="3005230"/>
                  <a:ext cx="422156" cy="206107"/>
                </a:xfrm>
                <a:custGeom>
                  <a:avLst/>
                  <a:gdLst>
                    <a:gd name="connsiteX0" fmla="*/ 342508 w 997480"/>
                    <a:gd name="connsiteY0" fmla="*/ 0 h 424527"/>
                    <a:gd name="connsiteX1" fmla="*/ 654971 w 997480"/>
                    <a:gd name="connsiteY1" fmla="*/ 0 h 424527"/>
                    <a:gd name="connsiteX2" fmla="*/ 750040 w 997480"/>
                    <a:gd name="connsiteY2" fmla="*/ 155119 h 424527"/>
                    <a:gd name="connsiteX3" fmla="*/ 997480 w 997480"/>
                    <a:gd name="connsiteY3" fmla="*/ 155119 h 424527"/>
                    <a:gd name="connsiteX4" fmla="*/ 997480 w 997480"/>
                    <a:gd name="connsiteY4" fmla="*/ 424527 h 424527"/>
                    <a:gd name="connsiteX5" fmla="*/ 0 w 997480"/>
                    <a:gd name="connsiteY5" fmla="*/ 424527 h 424527"/>
                    <a:gd name="connsiteX6" fmla="*/ 0 w 997480"/>
                    <a:gd name="connsiteY6" fmla="*/ 155119 h 424527"/>
                    <a:gd name="connsiteX7" fmla="*/ 247439 w 997480"/>
                    <a:gd name="connsiteY7" fmla="*/ 155119 h 4245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97480" h="424527">
                      <a:moveTo>
                        <a:pt x="342508" y="0"/>
                      </a:moveTo>
                      <a:lnTo>
                        <a:pt x="654971" y="0"/>
                      </a:lnTo>
                      <a:lnTo>
                        <a:pt x="750040" y="155119"/>
                      </a:lnTo>
                      <a:lnTo>
                        <a:pt x="997480" y="155119"/>
                      </a:lnTo>
                      <a:lnTo>
                        <a:pt x="997480" y="424527"/>
                      </a:lnTo>
                      <a:lnTo>
                        <a:pt x="0" y="424527"/>
                      </a:lnTo>
                      <a:lnTo>
                        <a:pt x="0" y="155119"/>
                      </a:lnTo>
                      <a:lnTo>
                        <a:pt x="247439" y="155119"/>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103" name="Freihandform 102"/>
                <p:cNvSpPr/>
                <p:nvPr/>
              </p:nvSpPr>
              <p:spPr>
                <a:xfrm>
                  <a:off x="5767860" y="2867755"/>
                  <a:ext cx="422156" cy="195223"/>
                </a:xfrm>
                <a:custGeom>
                  <a:avLst/>
                  <a:gdLst>
                    <a:gd name="connsiteX0" fmla="*/ 0 w 484993"/>
                    <a:gd name="connsiteY0" fmla="*/ 0 h 210132"/>
                    <a:gd name="connsiteX1" fmla="*/ 484993 w 484993"/>
                    <a:gd name="connsiteY1" fmla="*/ 0 h 210132"/>
                    <a:gd name="connsiteX2" fmla="*/ 484993 w 484993"/>
                    <a:gd name="connsiteY2" fmla="*/ 69345 h 210132"/>
                    <a:gd name="connsiteX3" fmla="*/ 484993 w 484993"/>
                    <a:gd name="connsiteY3" fmla="*/ 210132 h 210132"/>
                    <a:gd name="connsiteX4" fmla="*/ 394723 w 484993"/>
                    <a:gd name="connsiteY4" fmla="*/ 210132 h 210132"/>
                    <a:gd name="connsiteX5" fmla="*/ 345389 w 484993"/>
                    <a:gd name="connsiteY5" fmla="*/ 123243 h 210132"/>
                    <a:gd name="connsiteX6" fmla="*/ 139604 w 484993"/>
                    <a:gd name="connsiteY6" fmla="*/ 123243 h 210132"/>
                    <a:gd name="connsiteX7" fmla="*/ 91012 w 484993"/>
                    <a:gd name="connsiteY7" fmla="*/ 210132 h 210132"/>
                    <a:gd name="connsiteX8" fmla="*/ 0 w 484993"/>
                    <a:gd name="connsiteY8" fmla="*/ 210132 h 210132"/>
                    <a:gd name="connsiteX9" fmla="*/ 0 w 484993"/>
                    <a:gd name="connsiteY9" fmla="*/ 69345 h 210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4993" h="210132">
                      <a:moveTo>
                        <a:pt x="0" y="0"/>
                      </a:moveTo>
                      <a:lnTo>
                        <a:pt x="484993" y="0"/>
                      </a:lnTo>
                      <a:lnTo>
                        <a:pt x="484993" y="69345"/>
                      </a:lnTo>
                      <a:lnTo>
                        <a:pt x="484993" y="210132"/>
                      </a:lnTo>
                      <a:lnTo>
                        <a:pt x="394723" y="210132"/>
                      </a:lnTo>
                      <a:lnTo>
                        <a:pt x="345389" y="123243"/>
                      </a:lnTo>
                      <a:lnTo>
                        <a:pt x="139604" y="123243"/>
                      </a:lnTo>
                      <a:lnTo>
                        <a:pt x="91012" y="210132"/>
                      </a:lnTo>
                      <a:lnTo>
                        <a:pt x="0" y="210132"/>
                      </a:lnTo>
                      <a:lnTo>
                        <a:pt x="0" y="69345"/>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nvGrpSpPr>
                <p:cNvPr id="104" name="Gruppieren 103"/>
                <p:cNvGrpSpPr/>
                <p:nvPr/>
              </p:nvGrpSpPr>
              <p:grpSpPr>
                <a:xfrm>
                  <a:off x="5726690" y="2891835"/>
                  <a:ext cx="501812" cy="66891"/>
                  <a:chOff x="5182481" y="3507408"/>
                  <a:chExt cx="610986" cy="72000"/>
                </a:xfrm>
              </p:grpSpPr>
              <p:cxnSp>
                <p:nvCxnSpPr>
                  <p:cNvPr id="135" name="Gerader Verbinder 134"/>
                  <p:cNvCxnSpPr/>
                  <p:nvPr/>
                </p:nvCxnSpPr>
                <p:spPr>
                  <a:xfrm flipV="1">
                    <a:off x="5182481" y="3507408"/>
                    <a:ext cx="72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6" name="Gerader Verbinder 135"/>
                  <p:cNvCxnSpPr/>
                  <p:nvPr/>
                </p:nvCxnSpPr>
                <p:spPr>
                  <a:xfrm>
                    <a:off x="5326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7" name="Gerader Verbinder 136"/>
                  <p:cNvCxnSpPr/>
                  <p:nvPr/>
                </p:nvCxnSpPr>
                <p:spPr>
                  <a:xfrm>
                    <a:off x="5254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8" name="Gerader Verbinder 137"/>
                  <p:cNvCxnSpPr/>
                  <p:nvPr/>
                </p:nvCxnSpPr>
                <p:spPr>
                  <a:xfrm>
                    <a:off x="5254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9" name="Gerader Verbinder 138"/>
                  <p:cNvCxnSpPr/>
                  <p:nvPr/>
                </p:nvCxnSpPr>
                <p:spPr>
                  <a:xfrm>
                    <a:off x="5290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0" name="Gerader Verbinder 139"/>
                  <p:cNvCxnSpPr/>
                  <p:nvPr/>
                </p:nvCxnSpPr>
                <p:spPr>
                  <a:xfrm>
                    <a:off x="5290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1" name="Gerader Verbinder 140"/>
                  <p:cNvCxnSpPr/>
                  <p:nvPr/>
                </p:nvCxnSpPr>
                <p:spPr>
                  <a:xfrm>
                    <a:off x="5362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2" name="Gerader Verbinder 141"/>
                  <p:cNvCxnSpPr/>
                  <p:nvPr/>
                </p:nvCxnSpPr>
                <p:spPr>
                  <a:xfrm>
                    <a:off x="5398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3" name="Gerader Verbinder 142"/>
                  <p:cNvCxnSpPr/>
                  <p:nvPr/>
                </p:nvCxnSpPr>
                <p:spPr>
                  <a:xfrm>
                    <a:off x="5362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4" name="Gerader Verbinder 143"/>
                  <p:cNvCxnSpPr/>
                  <p:nvPr/>
                </p:nvCxnSpPr>
                <p:spPr>
                  <a:xfrm>
                    <a:off x="5398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5" name="Gerader Verbinder 144"/>
                  <p:cNvCxnSpPr/>
                  <p:nvPr/>
                </p:nvCxnSpPr>
                <p:spPr>
                  <a:xfrm>
                    <a:off x="5434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6" name="Gerader Verbinder 145"/>
                  <p:cNvCxnSpPr/>
                  <p:nvPr/>
                </p:nvCxnSpPr>
                <p:spPr>
                  <a:xfrm>
                    <a:off x="5326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7" name="Gerader Verbinder 146"/>
                  <p:cNvCxnSpPr/>
                  <p:nvPr/>
                </p:nvCxnSpPr>
                <p:spPr>
                  <a:xfrm>
                    <a:off x="5434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8" name="Gerader Verbinder 147"/>
                  <p:cNvCxnSpPr/>
                  <p:nvPr/>
                </p:nvCxnSpPr>
                <p:spPr>
                  <a:xfrm>
                    <a:off x="5470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49" name="Gerader Verbinder 148"/>
                  <p:cNvCxnSpPr/>
                  <p:nvPr/>
                </p:nvCxnSpPr>
                <p:spPr>
                  <a:xfrm>
                    <a:off x="5506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0" name="Gerader Verbinder 149"/>
                  <p:cNvCxnSpPr/>
                  <p:nvPr/>
                </p:nvCxnSpPr>
                <p:spPr>
                  <a:xfrm>
                    <a:off x="5470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1" name="Gerader Verbinder 150"/>
                  <p:cNvCxnSpPr/>
                  <p:nvPr/>
                </p:nvCxnSpPr>
                <p:spPr>
                  <a:xfrm>
                    <a:off x="5506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2" name="Gerader Verbinder 151"/>
                  <p:cNvCxnSpPr/>
                  <p:nvPr/>
                </p:nvCxnSpPr>
                <p:spPr>
                  <a:xfrm>
                    <a:off x="5542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3" name="Gerader Verbinder 152"/>
                  <p:cNvCxnSpPr/>
                  <p:nvPr/>
                </p:nvCxnSpPr>
                <p:spPr>
                  <a:xfrm>
                    <a:off x="5542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4" name="Gerader Verbinder 153"/>
                  <p:cNvCxnSpPr/>
                  <p:nvPr/>
                </p:nvCxnSpPr>
                <p:spPr>
                  <a:xfrm>
                    <a:off x="5578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5" name="Gerader Verbinder 154"/>
                  <p:cNvCxnSpPr/>
                  <p:nvPr/>
                </p:nvCxnSpPr>
                <p:spPr>
                  <a:xfrm>
                    <a:off x="5686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6" name="Gerader Verbinder 155"/>
                  <p:cNvCxnSpPr/>
                  <p:nvPr/>
                </p:nvCxnSpPr>
                <p:spPr>
                  <a:xfrm>
                    <a:off x="5578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7" name="Gerader Verbinder 156"/>
                  <p:cNvCxnSpPr/>
                  <p:nvPr/>
                </p:nvCxnSpPr>
                <p:spPr>
                  <a:xfrm>
                    <a:off x="5614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8" name="Gerader Verbinder 157"/>
                  <p:cNvCxnSpPr/>
                  <p:nvPr/>
                </p:nvCxnSpPr>
                <p:spPr>
                  <a:xfrm>
                    <a:off x="5650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59" name="Gerader Verbinder 158"/>
                  <p:cNvCxnSpPr/>
                  <p:nvPr/>
                </p:nvCxnSpPr>
                <p:spPr>
                  <a:xfrm>
                    <a:off x="5614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60" name="Gerader Verbinder 159"/>
                  <p:cNvCxnSpPr/>
                  <p:nvPr/>
                </p:nvCxnSpPr>
                <p:spPr>
                  <a:xfrm>
                    <a:off x="5650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61" name="Gerader Verbinder 160"/>
                  <p:cNvCxnSpPr/>
                  <p:nvPr/>
                </p:nvCxnSpPr>
                <p:spPr>
                  <a:xfrm>
                    <a:off x="5686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62" name="Gerader Verbinder 161"/>
                  <p:cNvCxnSpPr/>
                  <p:nvPr/>
                </p:nvCxnSpPr>
                <p:spPr>
                  <a:xfrm>
                    <a:off x="5722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63" name="Gerader Verbinder 162"/>
                  <p:cNvCxnSpPr/>
                  <p:nvPr/>
                </p:nvCxnSpPr>
                <p:spPr>
                  <a:xfrm flipV="1">
                    <a:off x="5721467" y="3507408"/>
                    <a:ext cx="72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grpSp>
            <p:grpSp>
              <p:nvGrpSpPr>
                <p:cNvPr id="105" name="Gruppieren 104"/>
                <p:cNvGrpSpPr/>
                <p:nvPr/>
              </p:nvGrpSpPr>
              <p:grpSpPr>
                <a:xfrm rot="10800000">
                  <a:off x="5725762" y="3116901"/>
                  <a:ext cx="501812" cy="66891"/>
                  <a:chOff x="5182481" y="3507408"/>
                  <a:chExt cx="610986" cy="72000"/>
                </a:xfrm>
              </p:grpSpPr>
              <p:cxnSp>
                <p:nvCxnSpPr>
                  <p:cNvPr id="106" name="Gerader Verbinder 105"/>
                  <p:cNvCxnSpPr/>
                  <p:nvPr/>
                </p:nvCxnSpPr>
                <p:spPr>
                  <a:xfrm flipV="1">
                    <a:off x="5182481" y="3507408"/>
                    <a:ext cx="72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07" name="Gerader Verbinder 106"/>
                  <p:cNvCxnSpPr/>
                  <p:nvPr/>
                </p:nvCxnSpPr>
                <p:spPr>
                  <a:xfrm>
                    <a:off x="5326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08" name="Gerader Verbinder 107"/>
                  <p:cNvCxnSpPr/>
                  <p:nvPr/>
                </p:nvCxnSpPr>
                <p:spPr>
                  <a:xfrm>
                    <a:off x="5254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09" name="Gerader Verbinder 108"/>
                  <p:cNvCxnSpPr/>
                  <p:nvPr/>
                </p:nvCxnSpPr>
                <p:spPr>
                  <a:xfrm>
                    <a:off x="5254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0" name="Gerader Verbinder 109"/>
                  <p:cNvCxnSpPr/>
                  <p:nvPr/>
                </p:nvCxnSpPr>
                <p:spPr>
                  <a:xfrm>
                    <a:off x="5290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1" name="Gerader Verbinder 110"/>
                  <p:cNvCxnSpPr/>
                  <p:nvPr/>
                </p:nvCxnSpPr>
                <p:spPr>
                  <a:xfrm>
                    <a:off x="5290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2" name="Gerader Verbinder 111"/>
                  <p:cNvCxnSpPr/>
                  <p:nvPr/>
                </p:nvCxnSpPr>
                <p:spPr>
                  <a:xfrm>
                    <a:off x="5362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3" name="Gerader Verbinder 112"/>
                  <p:cNvCxnSpPr/>
                  <p:nvPr/>
                </p:nvCxnSpPr>
                <p:spPr>
                  <a:xfrm>
                    <a:off x="5398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4" name="Gerader Verbinder 113"/>
                  <p:cNvCxnSpPr/>
                  <p:nvPr/>
                </p:nvCxnSpPr>
                <p:spPr>
                  <a:xfrm>
                    <a:off x="5362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5" name="Gerader Verbinder 114"/>
                  <p:cNvCxnSpPr/>
                  <p:nvPr/>
                </p:nvCxnSpPr>
                <p:spPr>
                  <a:xfrm>
                    <a:off x="5398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6" name="Gerader Verbinder 115"/>
                  <p:cNvCxnSpPr/>
                  <p:nvPr/>
                </p:nvCxnSpPr>
                <p:spPr>
                  <a:xfrm>
                    <a:off x="5434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7" name="Gerader Verbinder 116"/>
                  <p:cNvCxnSpPr/>
                  <p:nvPr/>
                </p:nvCxnSpPr>
                <p:spPr>
                  <a:xfrm>
                    <a:off x="5326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8" name="Gerader Verbinder 117"/>
                  <p:cNvCxnSpPr/>
                  <p:nvPr/>
                </p:nvCxnSpPr>
                <p:spPr>
                  <a:xfrm>
                    <a:off x="5434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19" name="Gerader Verbinder 118"/>
                  <p:cNvCxnSpPr/>
                  <p:nvPr/>
                </p:nvCxnSpPr>
                <p:spPr>
                  <a:xfrm>
                    <a:off x="5470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0" name="Gerader Verbinder 119"/>
                  <p:cNvCxnSpPr/>
                  <p:nvPr/>
                </p:nvCxnSpPr>
                <p:spPr>
                  <a:xfrm>
                    <a:off x="5506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1" name="Gerader Verbinder 120"/>
                  <p:cNvCxnSpPr/>
                  <p:nvPr/>
                </p:nvCxnSpPr>
                <p:spPr>
                  <a:xfrm>
                    <a:off x="5470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2" name="Gerader Verbinder 121"/>
                  <p:cNvCxnSpPr/>
                  <p:nvPr/>
                </p:nvCxnSpPr>
                <p:spPr>
                  <a:xfrm>
                    <a:off x="5506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3" name="Gerader Verbinder 122"/>
                  <p:cNvCxnSpPr/>
                  <p:nvPr/>
                </p:nvCxnSpPr>
                <p:spPr>
                  <a:xfrm>
                    <a:off x="5542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4" name="Gerader Verbinder 123"/>
                  <p:cNvCxnSpPr/>
                  <p:nvPr/>
                </p:nvCxnSpPr>
                <p:spPr>
                  <a:xfrm>
                    <a:off x="5542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5" name="Gerader Verbinder 124"/>
                  <p:cNvCxnSpPr/>
                  <p:nvPr/>
                </p:nvCxnSpPr>
                <p:spPr>
                  <a:xfrm>
                    <a:off x="5578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6" name="Gerader Verbinder 125"/>
                  <p:cNvCxnSpPr/>
                  <p:nvPr/>
                </p:nvCxnSpPr>
                <p:spPr>
                  <a:xfrm>
                    <a:off x="5686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7" name="Gerader Verbinder 126"/>
                  <p:cNvCxnSpPr/>
                  <p:nvPr/>
                </p:nvCxnSpPr>
                <p:spPr>
                  <a:xfrm>
                    <a:off x="5578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8" name="Gerader Verbinder 127"/>
                  <p:cNvCxnSpPr/>
                  <p:nvPr/>
                </p:nvCxnSpPr>
                <p:spPr>
                  <a:xfrm>
                    <a:off x="5614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29" name="Gerader Verbinder 128"/>
                  <p:cNvCxnSpPr/>
                  <p:nvPr/>
                </p:nvCxnSpPr>
                <p:spPr>
                  <a:xfrm>
                    <a:off x="5650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0" name="Gerader Verbinder 129"/>
                  <p:cNvCxnSpPr/>
                  <p:nvPr/>
                </p:nvCxnSpPr>
                <p:spPr>
                  <a:xfrm>
                    <a:off x="5614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1" name="Gerader Verbinder 130"/>
                  <p:cNvCxnSpPr/>
                  <p:nvPr/>
                </p:nvCxnSpPr>
                <p:spPr>
                  <a:xfrm>
                    <a:off x="5650481" y="3507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2" name="Gerader Verbinder 131"/>
                  <p:cNvCxnSpPr/>
                  <p:nvPr/>
                </p:nvCxnSpPr>
                <p:spPr>
                  <a:xfrm>
                    <a:off x="5686481" y="3579408"/>
                    <a:ext cx="36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3" name="Gerader Verbinder 132"/>
                  <p:cNvCxnSpPr/>
                  <p:nvPr/>
                </p:nvCxnSpPr>
                <p:spPr>
                  <a:xfrm>
                    <a:off x="5722481" y="3507408"/>
                    <a:ext cx="0" cy="7200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cxnSp>
                <p:nvCxnSpPr>
                  <p:cNvPr id="134" name="Gerader Verbinder 133"/>
                  <p:cNvCxnSpPr/>
                  <p:nvPr/>
                </p:nvCxnSpPr>
                <p:spPr>
                  <a:xfrm flipV="1">
                    <a:off x="5721467" y="3507408"/>
                    <a:ext cx="72000" cy="0"/>
                  </a:xfrm>
                  <a:prstGeom prst="line">
                    <a:avLst/>
                  </a:prstGeom>
                  <a:ln w="12700">
                    <a:solidFill>
                      <a:srgbClr val="10427D"/>
                    </a:solidFill>
                  </a:ln>
                </p:spPr>
                <p:style>
                  <a:lnRef idx="1">
                    <a:schemeClr val="accent1"/>
                  </a:lnRef>
                  <a:fillRef idx="0">
                    <a:schemeClr val="accent1"/>
                  </a:fillRef>
                  <a:effectRef idx="0">
                    <a:schemeClr val="accent1"/>
                  </a:effectRef>
                  <a:fontRef idx="minor">
                    <a:schemeClr val="tx1"/>
                  </a:fontRef>
                </p:style>
              </p:cxnSp>
            </p:grpSp>
          </p:grpSp>
        </p:grpSp>
        <p:sp>
          <p:nvSpPr>
            <p:cNvPr id="165" name="Rechteck 164"/>
            <p:cNvSpPr/>
            <p:nvPr/>
          </p:nvSpPr>
          <p:spPr>
            <a:xfrm>
              <a:off x="5315900" y="1504228"/>
              <a:ext cx="1884181" cy="2181150"/>
            </a:xfrm>
            <a:prstGeom prst="rect">
              <a:avLst/>
            </a:prstGeom>
            <a:noFill/>
            <a:ln w="19050">
              <a:solidFill>
                <a:srgbClr val="9F000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sp>
          <p:nvSpPr>
            <p:cNvPr id="166" name="Freihandform 165"/>
            <p:cNvSpPr/>
            <p:nvPr/>
          </p:nvSpPr>
          <p:spPr>
            <a:xfrm>
              <a:off x="4495665" y="2047188"/>
              <a:ext cx="476092" cy="364164"/>
            </a:xfrm>
            <a:custGeom>
              <a:avLst/>
              <a:gdLst>
                <a:gd name="connsiteX0" fmla="*/ 0 w 566270"/>
                <a:gd name="connsiteY0" fmla="*/ 0 h 409857"/>
                <a:gd name="connsiteX1" fmla="*/ 566270 w 566270"/>
                <a:gd name="connsiteY1" fmla="*/ 0 h 409857"/>
                <a:gd name="connsiteX2" fmla="*/ 566270 w 566270"/>
                <a:gd name="connsiteY2" fmla="*/ 179885 h 409857"/>
                <a:gd name="connsiteX3" fmla="*/ 465920 w 566270"/>
                <a:gd name="connsiteY3" fmla="*/ 179885 h 409857"/>
                <a:gd name="connsiteX4" fmla="*/ 291996 w 566270"/>
                <a:gd name="connsiteY4" fmla="*/ 409857 h 409857"/>
                <a:gd name="connsiteX5" fmla="*/ 267108 w 566270"/>
                <a:gd name="connsiteY5" fmla="*/ 409857 h 409857"/>
                <a:gd name="connsiteX6" fmla="*/ 93185 w 566270"/>
                <a:gd name="connsiteY6" fmla="*/ 179885 h 409857"/>
                <a:gd name="connsiteX7" fmla="*/ 0 w 566270"/>
                <a:gd name="connsiteY7" fmla="*/ 179885 h 409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66270" h="409857">
                  <a:moveTo>
                    <a:pt x="0" y="0"/>
                  </a:moveTo>
                  <a:lnTo>
                    <a:pt x="566270" y="0"/>
                  </a:lnTo>
                  <a:lnTo>
                    <a:pt x="566270" y="179885"/>
                  </a:lnTo>
                  <a:lnTo>
                    <a:pt x="465920" y="179885"/>
                  </a:lnTo>
                  <a:lnTo>
                    <a:pt x="291996" y="409857"/>
                  </a:lnTo>
                  <a:lnTo>
                    <a:pt x="267108" y="409857"/>
                  </a:lnTo>
                  <a:lnTo>
                    <a:pt x="93185" y="179885"/>
                  </a:lnTo>
                  <a:lnTo>
                    <a:pt x="0" y="179885"/>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grpSp>
      <p:sp>
        <p:nvSpPr>
          <p:cNvPr id="169" name="Textfeld 168"/>
          <p:cNvSpPr txBox="1"/>
          <p:nvPr/>
        </p:nvSpPr>
        <p:spPr>
          <a:xfrm>
            <a:off x="1784490" y="3662148"/>
            <a:ext cx="1478094" cy="521266"/>
          </a:xfrm>
          <a:prstGeom prst="rect">
            <a:avLst/>
          </a:prstGeom>
          <a:solidFill>
            <a:schemeClr val="bg1"/>
          </a:solidFill>
        </p:spPr>
        <p:txBody>
          <a:bodyPr wrap="square" lIns="0" tIns="0" rIns="0" bIns="0" rtlCol="0">
            <a:noAutofit/>
          </a:bodyPr>
          <a:lstStyle/>
          <a:p>
            <a:pPr algn="ctr"/>
            <a:r>
              <a:rPr lang="de-DE" sz="1600" dirty="0" err="1"/>
              <a:t>Increased</a:t>
            </a:r>
            <a:r>
              <a:rPr lang="de-DE" sz="1600" dirty="0"/>
              <a:t> </a:t>
            </a:r>
            <a:r>
              <a:rPr lang="de-DE" sz="1600" dirty="0" err="1"/>
              <a:t>requirements</a:t>
            </a:r>
            <a:endParaRPr lang="de-DE" sz="1600" dirty="0" smtClean="0"/>
          </a:p>
        </p:txBody>
      </p:sp>
      <p:sp>
        <p:nvSpPr>
          <p:cNvPr id="177" name="Textfeld 176"/>
          <p:cNvSpPr txBox="1"/>
          <p:nvPr/>
        </p:nvSpPr>
        <p:spPr>
          <a:xfrm>
            <a:off x="8344258" y="5030081"/>
            <a:ext cx="1408121" cy="245053"/>
          </a:xfrm>
          <a:prstGeom prst="rect">
            <a:avLst/>
          </a:prstGeom>
          <a:noFill/>
        </p:spPr>
        <p:txBody>
          <a:bodyPr wrap="square" lIns="0" tIns="0" rIns="0" bIns="0" rtlCol="0">
            <a:noAutofit/>
          </a:bodyPr>
          <a:lstStyle/>
          <a:p>
            <a:r>
              <a:rPr lang="de-DE" sz="1600" dirty="0" err="1" smtClean="0"/>
              <a:t>Softzone</a:t>
            </a:r>
            <a:endParaRPr lang="de-DE" sz="1600" dirty="0" smtClean="0"/>
          </a:p>
        </p:txBody>
      </p:sp>
      <p:sp>
        <p:nvSpPr>
          <p:cNvPr id="178" name="Rechteck 177"/>
          <p:cNvSpPr/>
          <p:nvPr/>
        </p:nvSpPr>
        <p:spPr>
          <a:xfrm>
            <a:off x="918102" y="2006951"/>
            <a:ext cx="3227165" cy="400110"/>
          </a:xfrm>
          <a:prstGeom prst="rect">
            <a:avLst/>
          </a:prstGeom>
        </p:spPr>
        <p:txBody>
          <a:bodyPr wrap="none">
            <a:spAutoFit/>
          </a:bodyPr>
          <a:lstStyle/>
          <a:p>
            <a:r>
              <a:rPr lang="de-DE" sz="2000" dirty="0" smtClean="0"/>
              <a:t>*IIHS </a:t>
            </a:r>
            <a:r>
              <a:rPr lang="de-DE" sz="2000" dirty="0" err="1" smtClean="0"/>
              <a:t>old</a:t>
            </a:r>
            <a:r>
              <a:rPr lang="de-DE" sz="2000" dirty="0" smtClean="0"/>
              <a:t>!: 50 km/h;1500 kg</a:t>
            </a:r>
          </a:p>
        </p:txBody>
      </p:sp>
      <p:sp>
        <p:nvSpPr>
          <p:cNvPr id="179" name="Rechteck 178"/>
          <p:cNvSpPr/>
          <p:nvPr/>
        </p:nvSpPr>
        <p:spPr>
          <a:xfrm>
            <a:off x="354893" y="4890538"/>
            <a:ext cx="4527201" cy="400110"/>
          </a:xfrm>
          <a:prstGeom prst="rect">
            <a:avLst/>
          </a:prstGeom>
        </p:spPr>
        <p:txBody>
          <a:bodyPr wrap="none">
            <a:spAutoFit/>
          </a:bodyPr>
          <a:lstStyle/>
          <a:p>
            <a:pPr algn="ctr"/>
            <a:r>
              <a:rPr lang="de-DE" sz="2000" dirty="0" smtClean="0"/>
              <a:t>*IIHS </a:t>
            </a:r>
            <a:r>
              <a:rPr lang="de-DE" sz="2000" dirty="0" err="1" smtClean="0"/>
              <a:t>new</a:t>
            </a:r>
            <a:r>
              <a:rPr lang="de-DE" sz="2000" dirty="0" smtClean="0"/>
              <a:t> </a:t>
            </a:r>
            <a:r>
              <a:rPr lang="de-DE" sz="2000" dirty="0" err="1" smtClean="0"/>
              <a:t>since</a:t>
            </a:r>
            <a:r>
              <a:rPr lang="de-DE" sz="2000" dirty="0" smtClean="0"/>
              <a:t> 2022: 60 km/h;1900 kg</a:t>
            </a:r>
          </a:p>
        </p:txBody>
      </p:sp>
      <p:pic>
        <p:nvPicPr>
          <p:cNvPr id="188" name="Grafik 187"/>
          <p:cNvPicPr>
            <a:picLocks noChangeAspect="1"/>
          </p:cNvPicPr>
          <p:nvPr/>
        </p:nvPicPr>
        <p:blipFill>
          <a:blip r:embed="rId5"/>
          <a:stretch>
            <a:fillRect/>
          </a:stretch>
        </p:blipFill>
        <p:spPr>
          <a:xfrm>
            <a:off x="1848669" y="2750062"/>
            <a:ext cx="1755800" cy="1194920"/>
          </a:xfrm>
          <a:prstGeom prst="rect">
            <a:avLst/>
          </a:prstGeom>
        </p:spPr>
      </p:pic>
      <p:sp>
        <p:nvSpPr>
          <p:cNvPr id="189" name="Textfeld 188"/>
          <p:cNvSpPr txBox="1"/>
          <p:nvPr/>
        </p:nvSpPr>
        <p:spPr>
          <a:xfrm>
            <a:off x="5002585" y="2598109"/>
            <a:ext cx="3203267" cy="842538"/>
          </a:xfrm>
          <a:prstGeom prst="rect">
            <a:avLst/>
          </a:prstGeom>
          <a:noFill/>
          <a:ln w="12700">
            <a:noFill/>
          </a:ln>
        </p:spPr>
        <p:txBody>
          <a:bodyPr wrap="square" rtlCol="0">
            <a:spAutoFit/>
          </a:bodyPr>
          <a:lstStyle/>
          <a:p>
            <a:pPr marL="0" marR="0" lvl="0" indent="0" algn="ctr" defTabSz="914271" rtl="0" eaLnBrk="1" fontAlgn="auto" latinLnBrk="0" hangingPunct="1">
              <a:lnSpc>
                <a:spcPts val="1500"/>
              </a:lnSpc>
              <a:spcBef>
                <a:spcPts val="600"/>
              </a:spcBef>
              <a:spcAft>
                <a:spcPts val="0"/>
              </a:spcAft>
              <a:buClrTx/>
              <a:buSzTx/>
              <a:buFontTx/>
              <a:buNone/>
              <a:tabLst/>
              <a:defRPr/>
            </a:pPr>
            <a:r>
              <a:rPr lang="de-DE" sz="2000" dirty="0" err="1" smtClean="0">
                <a:solidFill>
                  <a:prstClr val="black"/>
                </a:solidFill>
                <a:cs typeface="Arial" panose="020B0604020202020204" pitchFamily="34" charset="0"/>
              </a:rPr>
              <a:t>Heating</a:t>
            </a:r>
            <a:r>
              <a:rPr lang="de-DE" sz="2000" dirty="0" smtClean="0">
                <a:solidFill>
                  <a:prstClr val="black"/>
                </a:solidFill>
                <a:cs typeface="Arial" panose="020B0604020202020204" pitchFamily="34" charset="0"/>
              </a:rPr>
              <a:t> </a:t>
            </a:r>
            <a:r>
              <a:rPr lang="de-DE" sz="2000" dirty="0" err="1" smtClean="0">
                <a:solidFill>
                  <a:prstClr val="black"/>
                </a:solidFill>
                <a:cs typeface="Arial" panose="020B0604020202020204" pitchFamily="34" charset="0"/>
              </a:rPr>
              <a:t>and</a:t>
            </a:r>
            <a:r>
              <a:rPr lang="de-DE" sz="2000" dirty="0" smtClean="0">
                <a:solidFill>
                  <a:prstClr val="black"/>
                </a:solidFill>
                <a:cs typeface="Arial" panose="020B0604020202020204" pitchFamily="34" charset="0"/>
              </a:rPr>
              <a:t> </a:t>
            </a:r>
          </a:p>
          <a:p>
            <a:pPr marL="0" marR="0" lvl="0" indent="0" algn="ctr" defTabSz="914271" rtl="0" eaLnBrk="1" fontAlgn="auto" latinLnBrk="0" hangingPunct="1">
              <a:lnSpc>
                <a:spcPts val="1500"/>
              </a:lnSpc>
              <a:spcBef>
                <a:spcPts val="600"/>
              </a:spcBef>
              <a:spcAft>
                <a:spcPts val="0"/>
              </a:spcAft>
              <a:buClrTx/>
              <a:buSzTx/>
              <a:buFontTx/>
              <a:buNone/>
              <a:tabLst/>
              <a:defRPr/>
            </a:pPr>
            <a:r>
              <a:rPr lang="de-DE" sz="2000" dirty="0" smtClean="0">
                <a:solidFill>
                  <a:prstClr val="black"/>
                </a:solidFill>
                <a:cs typeface="Arial" panose="020B0604020202020204" pitchFamily="34" charset="0"/>
              </a:rPr>
              <a:t>partial </a:t>
            </a:r>
          </a:p>
          <a:p>
            <a:pPr marL="0" marR="0" lvl="0" indent="0" algn="ctr" defTabSz="914271" rtl="0" eaLnBrk="1" fontAlgn="auto" latinLnBrk="0" hangingPunct="1">
              <a:lnSpc>
                <a:spcPts val="1500"/>
              </a:lnSpc>
              <a:spcBef>
                <a:spcPts val="600"/>
              </a:spcBef>
              <a:spcAft>
                <a:spcPts val="0"/>
              </a:spcAft>
              <a:buClrTx/>
              <a:buSzTx/>
              <a:buFontTx/>
              <a:buNone/>
              <a:tabLst/>
              <a:defRPr/>
            </a:pPr>
            <a:r>
              <a:rPr lang="de-DE" sz="2000" dirty="0" err="1" smtClean="0">
                <a:solidFill>
                  <a:prstClr val="black"/>
                </a:solidFill>
                <a:cs typeface="Arial" panose="020B0604020202020204" pitchFamily="34" charset="0"/>
              </a:rPr>
              <a:t>austenitization</a:t>
            </a:r>
            <a:endParaRPr kumimoji="0" lang="de-DE" sz="2000" b="0" i="0" u="none" strike="noStrike" kern="1200" cap="none" spc="0" normalizeH="0" baseline="0" noProof="0" dirty="0">
              <a:ln>
                <a:noFill/>
              </a:ln>
              <a:solidFill>
                <a:prstClr val="black"/>
              </a:solidFill>
              <a:effectLst/>
              <a:uLnTx/>
              <a:uFillTx/>
              <a:cs typeface="Arial" panose="020B0604020202020204" pitchFamily="34" charset="0"/>
            </a:endParaRPr>
          </a:p>
        </p:txBody>
      </p:sp>
      <p:sp>
        <p:nvSpPr>
          <p:cNvPr id="190" name="Textfeld 189"/>
          <p:cNvSpPr txBox="1"/>
          <p:nvPr/>
        </p:nvSpPr>
        <p:spPr>
          <a:xfrm>
            <a:off x="7416579" y="2695673"/>
            <a:ext cx="1599362" cy="295017"/>
          </a:xfrm>
          <a:prstGeom prst="rect">
            <a:avLst/>
          </a:prstGeom>
          <a:noFill/>
          <a:ln w="12700">
            <a:noFill/>
          </a:ln>
        </p:spPr>
        <p:txBody>
          <a:bodyPr wrap="square" rtlCol="0">
            <a:spAutoFit/>
          </a:bodyPr>
          <a:lstStyle/>
          <a:p>
            <a:pPr marL="0" marR="0" lvl="0" indent="0" algn="ctr" defTabSz="914271" rtl="0" eaLnBrk="1" fontAlgn="auto" latinLnBrk="0" hangingPunct="1">
              <a:lnSpc>
                <a:spcPts val="1500"/>
              </a:lnSpc>
              <a:spcBef>
                <a:spcPts val="0"/>
              </a:spcBef>
              <a:spcAft>
                <a:spcPts val="0"/>
              </a:spcAft>
              <a:buClrTx/>
              <a:buSzTx/>
              <a:buFontTx/>
              <a:buNone/>
              <a:tabLst/>
              <a:defRPr/>
            </a:pPr>
            <a:r>
              <a:rPr kumimoji="0" lang="de-DE" sz="2000" b="0" i="0" u="none" strike="noStrike" kern="1200" cap="none" spc="0" normalizeH="0" baseline="0" noProof="0" dirty="0" smtClean="0">
                <a:ln>
                  <a:noFill/>
                </a:ln>
                <a:solidFill>
                  <a:prstClr val="black"/>
                </a:solidFill>
                <a:effectLst/>
                <a:uLnTx/>
                <a:uFillTx/>
                <a:cs typeface="Arial" panose="020B0604020202020204" pitchFamily="34" charset="0"/>
              </a:rPr>
              <a:t>Transfer</a:t>
            </a:r>
            <a:endParaRPr kumimoji="0" lang="de-DE" sz="2000" b="0" i="0" u="none" strike="noStrike" kern="1200" cap="none" spc="0" normalizeH="0" baseline="0" noProof="0" dirty="0">
              <a:ln>
                <a:noFill/>
              </a:ln>
              <a:solidFill>
                <a:prstClr val="black"/>
              </a:solidFill>
              <a:effectLst/>
              <a:uLnTx/>
              <a:uFillTx/>
              <a:cs typeface="Arial" panose="020B0604020202020204" pitchFamily="34" charset="0"/>
            </a:endParaRPr>
          </a:p>
        </p:txBody>
      </p:sp>
      <p:sp>
        <p:nvSpPr>
          <p:cNvPr id="191" name="Textfeld 190"/>
          <p:cNvSpPr txBox="1"/>
          <p:nvPr/>
        </p:nvSpPr>
        <p:spPr>
          <a:xfrm>
            <a:off x="8521438" y="2671594"/>
            <a:ext cx="2137443" cy="842538"/>
          </a:xfrm>
          <a:prstGeom prst="rect">
            <a:avLst/>
          </a:prstGeom>
          <a:noFill/>
          <a:ln w="12700">
            <a:noFill/>
          </a:ln>
        </p:spPr>
        <p:txBody>
          <a:bodyPr wrap="square" rtlCol="0">
            <a:spAutoFit/>
          </a:bodyPr>
          <a:lstStyle/>
          <a:p>
            <a:pPr marL="0" marR="0" lvl="0" indent="0" algn="ctr" defTabSz="914271" rtl="0" eaLnBrk="1" fontAlgn="auto" latinLnBrk="0" hangingPunct="1">
              <a:lnSpc>
                <a:spcPts val="1500"/>
              </a:lnSpc>
              <a:spcBef>
                <a:spcPts val="600"/>
              </a:spcBef>
              <a:spcAft>
                <a:spcPts val="0"/>
              </a:spcAft>
              <a:buClrTx/>
              <a:buSzTx/>
              <a:buFontTx/>
              <a:buNone/>
              <a:tabLst/>
              <a:defRPr/>
            </a:pPr>
            <a:r>
              <a:rPr kumimoji="0" lang="de-DE" sz="2000" b="0" i="0" u="none" strike="noStrike" kern="1200" cap="none" spc="0" normalizeH="0" baseline="0" noProof="0" dirty="0" err="1" smtClean="0">
                <a:ln>
                  <a:noFill/>
                </a:ln>
                <a:solidFill>
                  <a:prstClr val="black"/>
                </a:solidFill>
                <a:effectLst/>
                <a:uLnTx/>
                <a:uFillTx/>
                <a:cs typeface="Arial" panose="020B0604020202020204" pitchFamily="34" charset="0"/>
              </a:rPr>
              <a:t>Forming</a:t>
            </a:r>
            <a:r>
              <a:rPr kumimoji="0" lang="de-DE" sz="2000" b="0" i="0" u="none" strike="noStrike" kern="1200" cap="none" spc="0" normalizeH="0" noProof="0" dirty="0" smtClean="0">
                <a:ln>
                  <a:noFill/>
                </a:ln>
                <a:solidFill>
                  <a:prstClr val="black"/>
                </a:solidFill>
                <a:effectLst/>
                <a:uLnTx/>
                <a:uFillTx/>
                <a:cs typeface="Arial" panose="020B0604020202020204" pitchFamily="34" charset="0"/>
              </a:rPr>
              <a:t> </a:t>
            </a:r>
            <a:r>
              <a:rPr kumimoji="0" lang="de-DE" sz="2000" b="0" i="0" u="none" strike="noStrike" kern="1200" cap="none" spc="0" normalizeH="0" baseline="0" noProof="0" dirty="0" smtClean="0">
                <a:ln>
                  <a:noFill/>
                </a:ln>
                <a:solidFill>
                  <a:prstClr val="black"/>
                </a:solidFill>
                <a:effectLst/>
                <a:uLnTx/>
                <a:uFillTx/>
                <a:cs typeface="Arial" panose="020B0604020202020204" pitchFamily="34" charset="0"/>
              </a:rPr>
              <a:t> </a:t>
            </a:r>
          </a:p>
          <a:p>
            <a:pPr marL="0" marR="0" lvl="0" indent="0" algn="ctr" defTabSz="914271" rtl="0" eaLnBrk="1" fontAlgn="auto" latinLnBrk="0" hangingPunct="1">
              <a:lnSpc>
                <a:spcPts val="1500"/>
              </a:lnSpc>
              <a:spcBef>
                <a:spcPts val="600"/>
              </a:spcBef>
              <a:spcAft>
                <a:spcPts val="0"/>
              </a:spcAft>
              <a:buClrTx/>
              <a:buSzTx/>
              <a:buFontTx/>
              <a:buNone/>
              <a:tabLst/>
              <a:defRPr/>
            </a:pPr>
            <a:r>
              <a:rPr lang="de-DE" sz="2000" noProof="0" dirty="0" err="1" smtClean="0">
                <a:solidFill>
                  <a:prstClr val="black"/>
                </a:solidFill>
                <a:cs typeface="Arial" panose="020B0604020202020204" pitchFamily="34" charset="0"/>
              </a:rPr>
              <a:t>and</a:t>
            </a:r>
            <a:endParaRPr kumimoji="0" lang="de-DE" sz="2000" b="0" i="0" u="none" strike="noStrike" kern="1200" cap="none" spc="0" normalizeH="0" baseline="0" noProof="0" dirty="0" smtClean="0">
              <a:ln>
                <a:noFill/>
              </a:ln>
              <a:solidFill>
                <a:prstClr val="black"/>
              </a:solidFill>
              <a:effectLst/>
              <a:uLnTx/>
              <a:uFillTx/>
              <a:cs typeface="Arial" panose="020B0604020202020204" pitchFamily="34" charset="0"/>
            </a:endParaRPr>
          </a:p>
          <a:p>
            <a:pPr marL="0" marR="0" lvl="0" indent="0" algn="ctr" defTabSz="914271" rtl="0" eaLnBrk="1" fontAlgn="auto" latinLnBrk="0" hangingPunct="1">
              <a:lnSpc>
                <a:spcPts val="1500"/>
              </a:lnSpc>
              <a:spcBef>
                <a:spcPts val="600"/>
              </a:spcBef>
              <a:spcAft>
                <a:spcPts val="0"/>
              </a:spcAft>
              <a:buClrTx/>
              <a:buSzTx/>
              <a:buFontTx/>
              <a:buNone/>
              <a:tabLst/>
              <a:defRPr/>
            </a:pPr>
            <a:r>
              <a:rPr lang="de-DE" sz="2000" dirty="0" err="1" smtClean="0">
                <a:solidFill>
                  <a:prstClr val="black"/>
                </a:solidFill>
                <a:cs typeface="Arial" panose="020B0604020202020204" pitchFamily="34" charset="0"/>
              </a:rPr>
              <a:t>quenching</a:t>
            </a:r>
            <a:r>
              <a:rPr kumimoji="0" lang="de-DE" sz="2000" b="0" i="0" u="none" strike="noStrike" kern="1200" cap="none" spc="0" normalizeH="0" baseline="0" noProof="0" dirty="0" smtClean="0">
                <a:ln>
                  <a:noFill/>
                </a:ln>
                <a:solidFill>
                  <a:prstClr val="black"/>
                </a:solidFill>
                <a:effectLst/>
                <a:uLnTx/>
                <a:uFillTx/>
                <a:cs typeface="Arial" panose="020B0604020202020204" pitchFamily="34" charset="0"/>
              </a:rPr>
              <a:t> </a:t>
            </a:r>
            <a:endParaRPr kumimoji="0" lang="de-DE" sz="2000" b="0" i="0" u="none" strike="noStrike" kern="1200" cap="none" spc="0" normalizeH="0" baseline="0" noProof="0" dirty="0">
              <a:ln>
                <a:noFill/>
              </a:ln>
              <a:solidFill>
                <a:prstClr val="black"/>
              </a:solidFill>
              <a:effectLst/>
              <a:uLnTx/>
              <a:uFillTx/>
              <a:cs typeface="Arial" panose="020B0604020202020204" pitchFamily="34" charset="0"/>
            </a:endParaRPr>
          </a:p>
        </p:txBody>
      </p:sp>
      <p:sp>
        <p:nvSpPr>
          <p:cNvPr id="192" name="Textfeld 191"/>
          <p:cNvSpPr txBox="1"/>
          <p:nvPr/>
        </p:nvSpPr>
        <p:spPr>
          <a:xfrm>
            <a:off x="4419311" y="2740618"/>
            <a:ext cx="1544552" cy="303929"/>
          </a:xfrm>
          <a:prstGeom prst="rect">
            <a:avLst/>
          </a:prstGeom>
          <a:noFill/>
          <a:ln w="12700">
            <a:noFill/>
          </a:ln>
        </p:spPr>
        <p:txBody>
          <a:bodyPr wrap="square" rtlCol="0">
            <a:spAutoFit/>
          </a:bodyPr>
          <a:lstStyle/>
          <a:p>
            <a:pPr marL="0" marR="0" lvl="0" indent="0" algn="ctr" defTabSz="914271" rtl="0" eaLnBrk="1" fontAlgn="auto" latinLnBrk="0" hangingPunct="1">
              <a:lnSpc>
                <a:spcPts val="1500"/>
              </a:lnSpc>
              <a:spcBef>
                <a:spcPts val="0"/>
              </a:spcBef>
              <a:spcAft>
                <a:spcPts val="0"/>
              </a:spcAft>
              <a:buClrTx/>
              <a:buSzTx/>
              <a:buFontTx/>
              <a:buNone/>
              <a:tabLst/>
              <a:defRPr/>
            </a:pPr>
            <a:r>
              <a:rPr kumimoji="0" lang="de-DE" sz="2000" b="0" i="0" u="none" strike="noStrike" kern="1200" cap="none" spc="0" normalizeH="0" baseline="0" noProof="0" dirty="0" err="1" smtClean="0">
                <a:ln>
                  <a:noFill/>
                </a:ln>
                <a:solidFill>
                  <a:prstClr val="black"/>
                </a:solidFill>
                <a:effectLst/>
                <a:uLnTx/>
                <a:uFillTx/>
                <a:cs typeface="Arial" panose="020B0604020202020204" pitchFamily="34" charset="0"/>
              </a:rPr>
              <a:t>Trimming</a:t>
            </a:r>
            <a:endParaRPr kumimoji="0" lang="de-DE" sz="2000" b="0" i="0" u="none" strike="noStrike" kern="1200" cap="none" spc="0" normalizeH="0" baseline="0" noProof="0" dirty="0">
              <a:ln>
                <a:noFill/>
              </a:ln>
              <a:solidFill>
                <a:prstClr val="black"/>
              </a:solidFill>
              <a:effectLst/>
              <a:uLnTx/>
              <a:uFillTx/>
              <a:cs typeface="Arial" panose="020B0604020202020204" pitchFamily="34" charset="0"/>
            </a:endParaRPr>
          </a:p>
        </p:txBody>
      </p:sp>
      <p:sp>
        <p:nvSpPr>
          <p:cNvPr id="193" name="Textfeld 192"/>
          <p:cNvSpPr txBox="1"/>
          <p:nvPr/>
        </p:nvSpPr>
        <p:spPr>
          <a:xfrm>
            <a:off x="10086940" y="2733030"/>
            <a:ext cx="2045741" cy="573234"/>
          </a:xfrm>
          <a:prstGeom prst="rect">
            <a:avLst/>
          </a:prstGeom>
          <a:noFill/>
          <a:ln w="12700">
            <a:noFill/>
          </a:ln>
        </p:spPr>
        <p:txBody>
          <a:bodyPr wrap="square" rtlCol="0">
            <a:spAutoFit/>
          </a:bodyPr>
          <a:lstStyle/>
          <a:p>
            <a:pPr marL="0" marR="0" lvl="0" indent="0" algn="ctr" defTabSz="914271" rtl="0" eaLnBrk="1" fontAlgn="auto" latinLnBrk="0" hangingPunct="1">
              <a:lnSpc>
                <a:spcPts val="1500"/>
              </a:lnSpc>
              <a:spcBef>
                <a:spcPts val="600"/>
              </a:spcBef>
              <a:spcAft>
                <a:spcPts val="0"/>
              </a:spcAft>
              <a:buClrTx/>
              <a:buSzTx/>
              <a:buFontTx/>
              <a:buNone/>
              <a:tabLst/>
              <a:defRPr/>
            </a:pPr>
            <a:r>
              <a:rPr kumimoji="0" lang="de-DE" sz="2000" b="0" i="0" u="none" strike="noStrike" kern="1200" cap="none" spc="0" normalizeH="0" baseline="0" noProof="0" dirty="0" smtClean="0">
                <a:ln>
                  <a:noFill/>
                </a:ln>
                <a:solidFill>
                  <a:prstClr val="black"/>
                </a:solidFill>
                <a:effectLst/>
                <a:uLnTx/>
                <a:uFillTx/>
                <a:cs typeface="Arial" panose="020B0604020202020204" pitchFamily="34" charset="0"/>
              </a:rPr>
              <a:t>Final </a:t>
            </a:r>
          </a:p>
          <a:p>
            <a:pPr marL="0" marR="0" lvl="0" indent="0" algn="ctr" defTabSz="914271" rtl="0" eaLnBrk="1" fontAlgn="auto" latinLnBrk="0" hangingPunct="1">
              <a:lnSpc>
                <a:spcPts val="1500"/>
              </a:lnSpc>
              <a:spcBef>
                <a:spcPts val="600"/>
              </a:spcBef>
              <a:spcAft>
                <a:spcPts val="0"/>
              </a:spcAft>
              <a:buClrTx/>
              <a:buSzTx/>
              <a:buFontTx/>
              <a:buNone/>
              <a:tabLst/>
              <a:defRPr/>
            </a:pPr>
            <a:r>
              <a:rPr lang="de-DE" sz="2000" dirty="0" err="1" smtClean="0">
                <a:solidFill>
                  <a:prstClr val="black"/>
                </a:solidFill>
                <a:cs typeface="Arial" panose="020B0604020202020204" pitchFamily="34" charset="0"/>
              </a:rPr>
              <a:t>trimming</a:t>
            </a:r>
            <a:endParaRPr kumimoji="0" lang="de-DE" sz="2000" b="0" i="0" u="none" strike="noStrike" kern="1200" cap="none" spc="0" normalizeH="0" baseline="0" noProof="0" dirty="0">
              <a:ln>
                <a:noFill/>
              </a:ln>
              <a:solidFill>
                <a:prstClr val="black"/>
              </a:solidFill>
              <a:effectLst/>
              <a:uLnTx/>
              <a:uFillTx/>
              <a:cs typeface="Arial" panose="020B0604020202020204" pitchFamily="34" charset="0"/>
            </a:endParaRPr>
          </a:p>
        </p:txBody>
      </p:sp>
      <p:sp>
        <p:nvSpPr>
          <p:cNvPr id="17" name="Rechteck 16"/>
          <p:cNvSpPr/>
          <p:nvPr/>
        </p:nvSpPr>
        <p:spPr>
          <a:xfrm>
            <a:off x="5397378" y="3832711"/>
            <a:ext cx="5842774" cy="2558596"/>
          </a:xfrm>
          <a:prstGeom prst="rect">
            <a:avLst/>
          </a:prstGeom>
          <a:noFill/>
          <a:ln w="19050">
            <a:solidFill>
              <a:srgbClr val="9F0002"/>
            </a:solidFill>
            <a:prstDash val="sysDash"/>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271"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MB Corpo S Text Office Light"/>
              <a:ea typeface="+mn-ea"/>
              <a:cs typeface="+mn-cs"/>
            </a:endParaRPr>
          </a:p>
        </p:txBody>
      </p:sp>
      <p:cxnSp>
        <p:nvCxnSpPr>
          <p:cNvPr id="195" name="Gerader Verbinder 194"/>
          <p:cNvCxnSpPr>
            <a:stCxn id="165" idx="2"/>
            <a:endCxn id="17" idx="0"/>
          </p:cNvCxnSpPr>
          <p:nvPr/>
        </p:nvCxnSpPr>
        <p:spPr>
          <a:xfrm>
            <a:off x="6624565" y="3438498"/>
            <a:ext cx="1694200" cy="394213"/>
          </a:xfrm>
          <a:prstGeom prst="line">
            <a:avLst/>
          </a:prstGeom>
          <a:ln w="19050">
            <a:solidFill>
              <a:srgbClr val="9F0002"/>
            </a:solidFill>
            <a:prstDash val="sysDash"/>
            <a:tailEnd type="none"/>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391111" y="6034109"/>
            <a:ext cx="3632726" cy="338554"/>
          </a:xfrm>
          <a:prstGeom prst="rect">
            <a:avLst/>
          </a:prstGeom>
        </p:spPr>
        <p:txBody>
          <a:bodyPr wrap="none">
            <a:spAutoFit/>
          </a:bodyPr>
          <a:lstStyle/>
          <a:p>
            <a:r>
              <a:rPr lang="en-US" sz="1600" dirty="0" smtClean="0">
                <a:solidFill>
                  <a:srgbClr val="202122"/>
                </a:solidFill>
              </a:rPr>
              <a:t>*Insurance </a:t>
            </a:r>
            <a:r>
              <a:rPr lang="en-US" sz="1600" dirty="0">
                <a:solidFill>
                  <a:srgbClr val="202122"/>
                </a:solidFill>
              </a:rPr>
              <a:t>Institute for Highway Safety</a:t>
            </a:r>
            <a:endParaRPr lang="de-DE" sz="1600" dirty="0"/>
          </a:p>
        </p:txBody>
      </p:sp>
      <p:pic>
        <p:nvPicPr>
          <p:cNvPr id="1026" name="Grafik 1" descr="image003"/>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9576141" y="4028906"/>
            <a:ext cx="1320568" cy="237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6" name="Gerade Verbindung mit Pfeil 175"/>
          <p:cNvCxnSpPr/>
          <p:nvPr/>
        </p:nvCxnSpPr>
        <p:spPr>
          <a:xfrm flipV="1">
            <a:off x="8631053" y="4509064"/>
            <a:ext cx="277261" cy="52934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2" name="Rechteck 181"/>
          <p:cNvSpPr/>
          <p:nvPr/>
        </p:nvSpPr>
        <p:spPr>
          <a:xfrm>
            <a:off x="10310648" y="4083300"/>
            <a:ext cx="624907" cy="418257"/>
          </a:xfrm>
          <a:prstGeom prst="rect">
            <a:avLst/>
          </a:prstGeom>
          <a:noFill/>
          <a:ln w="19050">
            <a:solidFill>
              <a:srgbClr val="9F0002"/>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Tree>
    <p:extLst>
      <p:ext uri="{BB962C8B-B14F-4D97-AF65-F5344CB8AC3E}">
        <p14:creationId xmlns:p14="http://schemas.microsoft.com/office/powerpoint/2010/main" val="42686298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hteck 32"/>
          <p:cNvSpPr/>
          <p:nvPr/>
        </p:nvSpPr>
        <p:spPr>
          <a:xfrm>
            <a:off x="5668149" y="4695730"/>
            <a:ext cx="2769744" cy="1481818"/>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34" name="Rechteck 33"/>
          <p:cNvSpPr/>
          <p:nvPr/>
        </p:nvSpPr>
        <p:spPr>
          <a:xfrm>
            <a:off x="8623950" y="4688551"/>
            <a:ext cx="3168000" cy="1496176"/>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32" name="Rechteck 31"/>
          <p:cNvSpPr/>
          <p:nvPr/>
        </p:nvSpPr>
        <p:spPr>
          <a:xfrm>
            <a:off x="5668149" y="1842394"/>
            <a:ext cx="6118514" cy="2561608"/>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pic>
        <p:nvPicPr>
          <p:cNvPr id="31" name="Grafik 30"/>
          <p:cNvPicPr>
            <a:picLocks noChangeAspect="1"/>
          </p:cNvPicPr>
          <p:nvPr/>
        </p:nvPicPr>
        <p:blipFill rotWithShape="1">
          <a:blip r:embed="rId3"/>
          <a:srcRect t="5190" r="5590" b="10754"/>
          <a:stretch/>
        </p:blipFill>
        <p:spPr>
          <a:xfrm>
            <a:off x="8618664" y="2308001"/>
            <a:ext cx="2635631" cy="1398594"/>
          </a:xfrm>
          <a:prstGeom prst="rect">
            <a:avLst/>
          </a:prstGeom>
          <a:ln w="19050">
            <a:solidFill>
              <a:srgbClr val="C00000"/>
            </a:solidFill>
          </a:ln>
        </p:spPr>
      </p:pic>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4</a:t>
            </a:fld>
            <a:endParaRPr lang="de-DE" sz="1600" dirty="0"/>
          </a:p>
        </p:txBody>
      </p:sp>
      <p:sp>
        <p:nvSpPr>
          <p:cNvPr id="8" name="Titel 7"/>
          <p:cNvSpPr>
            <a:spLocks noGrp="1"/>
          </p:cNvSpPr>
          <p:nvPr>
            <p:ph type="title"/>
          </p:nvPr>
        </p:nvSpPr>
        <p:spPr/>
        <p:txBody>
          <a:bodyPr/>
          <a:lstStyle/>
          <a:p>
            <a:r>
              <a:rPr lang="de-DE" dirty="0"/>
              <a:t>Investigation </a:t>
            </a:r>
            <a:r>
              <a:rPr lang="de-DE" dirty="0" err="1"/>
              <a:t>methods</a:t>
            </a:r>
            <a:r>
              <a:rPr lang="de-DE" dirty="0"/>
              <a:t> </a:t>
            </a:r>
            <a:r>
              <a:rPr lang="de-DE" dirty="0" err="1"/>
              <a:t>and</a:t>
            </a:r>
            <a:r>
              <a:rPr lang="de-DE" dirty="0"/>
              <a:t> </a:t>
            </a:r>
            <a:r>
              <a:rPr lang="de-DE" dirty="0" err="1" smtClean="0"/>
              <a:t>materials</a:t>
            </a:r>
            <a:r>
              <a:rPr lang="de-DE" dirty="0"/>
              <a:t/>
            </a:r>
            <a:br>
              <a:rPr lang="de-DE" dirty="0"/>
            </a:br>
            <a:endParaRPr lang="de-DE" dirty="0"/>
          </a:p>
        </p:txBody>
      </p:sp>
      <p:sp>
        <p:nvSpPr>
          <p:cNvPr id="9" name="Textplatzhalter 8"/>
          <p:cNvSpPr>
            <a:spLocks noGrp="1"/>
          </p:cNvSpPr>
          <p:nvPr>
            <p:ph type="body" sz="quarter" idx="13"/>
          </p:nvPr>
        </p:nvSpPr>
        <p:spPr/>
        <p:txBody>
          <a:bodyPr/>
          <a:lstStyle/>
          <a:p>
            <a:endParaRPr lang="de-DE" dirty="0"/>
          </a:p>
        </p:txBody>
      </p:sp>
      <p:pic>
        <p:nvPicPr>
          <p:cNvPr id="28" name="Grafik 27"/>
          <p:cNvPicPr>
            <a:picLocks noChangeAspect="1"/>
          </p:cNvPicPr>
          <p:nvPr/>
        </p:nvPicPr>
        <p:blipFill rotWithShape="1">
          <a:blip r:embed="rId4"/>
          <a:srcRect t="18422"/>
          <a:stretch/>
        </p:blipFill>
        <p:spPr>
          <a:xfrm>
            <a:off x="5844286" y="1953474"/>
            <a:ext cx="2695799" cy="2259853"/>
          </a:xfrm>
          <a:prstGeom prst="rect">
            <a:avLst/>
          </a:prstGeom>
        </p:spPr>
      </p:pic>
      <p:cxnSp>
        <p:nvCxnSpPr>
          <p:cNvPr id="29" name="Gerade Verbindung mit Pfeil 28"/>
          <p:cNvCxnSpPr/>
          <p:nvPr/>
        </p:nvCxnSpPr>
        <p:spPr>
          <a:xfrm flipH="1">
            <a:off x="10329420" y="2087033"/>
            <a:ext cx="504000" cy="540000"/>
          </a:xfrm>
          <a:prstGeom prst="straightConnector1">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10010434" y="1794121"/>
            <a:ext cx="1746057" cy="369332"/>
          </a:xfrm>
          <a:prstGeom prst="rect">
            <a:avLst/>
          </a:prstGeom>
          <a:noFill/>
        </p:spPr>
        <p:txBody>
          <a:bodyPr wrap="square" rtlCol="0">
            <a:spAutoFit/>
          </a:bodyPr>
          <a:lstStyle/>
          <a:p>
            <a:pPr algn="ctr"/>
            <a:r>
              <a:rPr lang="de-DE" dirty="0" err="1" smtClean="0">
                <a:cs typeface="Arial" panose="020B0604020202020204" pitchFamily="34" charset="0"/>
              </a:rPr>
              <a:t>Covered</a:t>
            </a:r>
            <a:r>
              <a:rPr lang="de-DE" dirty="0" smtClean="0">
                <a:cs typeface="Arial" panose="020B0604020202020204" pitchFamily="34" charset="0"/>
              </a:rPr>
              <a:t> </a:t>
            </a:r>
            <a:r>
              <a:rPr lang="de-DE" dirty="0" err="1" smtClean="0">
                <a:cs typeface="Arial" panose="020B0604020202020204" pitchFamily="34" charset="0"/>
              </a:rPr>
              <a:t>area</a:t>
            </a:r>
            <a:endParaRPr lang="de-DE" dirty="0">
              <a:cs typeface="Arial" panose="020B0604020202020204" pitchFamily="34" charset="0"/>
            </a:endParaRPr>
          </a:p>
        </p:txBody>
      </p:sp>
      <p:sp>
        <p:nvSpPr>
          <p:cNvPr id="35" name="Textfeld 34"/>
          <p:cNvSpPr txBox="1"/>
          <p:nvPr/>
        </p:nvSpPr>
        <p:spPr>
          <a:xfrm>
            <a:off x="5756051" y="4573575"/>
            <a:ext cx="713067" cy="209939"/>
          </a:xfrm>
          <a:prstGeom prst="rect">
            <a:avLst/>
          </a:prstGeom>
          <a:solidFill>
            <a:schemeClr val="bg1"/>
          </a:solidFill>
        </p:spPr>
        <p:txBody>
          <a:bodyPr wrap="square" lIns="0" tIns="0" rIns="0" bIns="0" rtlCol="0">
            <a:noAutofit/>
          </a:bodyPr>
          <a:lstStyle/>
          <a:p>
            <a:r>
              <a:rPr lang="de-DE" dirty="0" smtClean="0"/>
              <a:t>Blank</a:t>
            </a:r>
          </a:p>
        </p:txBody>
      </p:sp>
      <p:sp>
        <p:nvSpPr>
          <p:cNvPr id="36" name="Textfeld 35"/>
          <p:cNvSpPr txBox="1"/>
          <p:nvPr/>
        </p:nvSpPr>
        <p:spPr>
          <a:xfrm>
            <a:off x="8727406" y="4569607"/>
            <a:ext cx="1980000" cy="217874"/>
          </a:xfrm>
          <a:prstGeom prst="rect">
            <a:avLst/>
          </a:prstGeom>
          <a:solidFill>
            <a:schemeClr val="bg1"/>
          </a:solidFill>
        </p:spPr>
        <p:txBody>
          <a:bodyPr wrap="square" lIns="0" tIns="0" rIns="0" bIns="0" rtlCol="0">
            <a:noAutofit/>
          </a:bodyPr>
          <a:lstStyle/>
          <a:p>
            <a:r>
              <a:rPr lang="de-DE" dirty="0" err="1" smtClean="0"/>
              <a:t>Patched</a:t>
            </a:r>
            <a:r>
              <a:rPr lang="de-DE" dirty="0" smtClean="0"/>
              <a:t>-hat </a:t>
            </a:r>
            <a:r>
              <a:rPr lang="de-DE" dirty="0" err="1" smtClean="0"/>
              <a:t>profile</a:t>
            </a:r>
            <a:endParaRPr lang="de-DE" dirty="0" smtClean="0"/>
          </a:p>
        </p:txBody>
      </p:sp>
      <p:sp>
        <p:nvSpPr>
          <p:cNvPr id="37" name="Textfeld 36"/>
          <p:cNvSpPr txBox="1"/>
          <p:nvPr/>
        </p:nvSpPr>
        <p:spPr>
          <a:xfrm>
            <a:off x="5750764" y="1693213"/>
            <a:ext cx="576000" cy="217874"/>
          </a:xfrm>
          <a:prstGeom prst="rect">
            <a:avLst/>
          </a:prstGeom>
          <a:solidFill>
            <a:schemeClr val="bg1"/>
          </a:solidFill>
        </p:spPr>
        <p:txBody>
          <a:bodyPr wrap="square" lIns="0" tIns="0" rIns="0" bIns="0" rtlCol="0">
            <a:noAutofit/>
          </a:bodyPr>
          <a:lstStyle/>
          <a:p>
            <a:r>
              <a:rPr lang="de-DE" dirty="0" err="1" smtClean="0"/>
              <a:t>Mask</a:t>
            </a:r>
            <a:endParaRPr lang="de-DE" dirty="0" smtClean="0"/>
          </a:p>
        </p:txBody>
      </p:sp>
      <p:sp>
        <p:nvSpPr>
          <p:cNvPr id="39" name="Rechteck 38"/>
          <p:cNvSpPr/>
          <p:nvPr/>
        </p:nvSpPr>
        <p:spPr>
          <a:xfrm>
            <a:off x="395287" y="4949917"/>
            <a:ext cx="4608000" cy="1210830"/>
          </a:xfrm>
          <a:prstGeom prst="rect">
            <a:avLst/>
          </a:prstGeom>
          <a:solidFill>
            <a:schemeClr val="bg1"/>
          </a:solidFill>
          <a:ln w="9525" cap="flat" cmpd="sng" algn="ctr">
            <a:solidFill>
              <a:schemeClr val="accent6"/>
            </a:solidFill>
            <a:prstDash val="solid"/>
          </a:ln>
          <a:effectLst>
            <a:outerShdw blurRad="50800" dist="38100" dir="2700000" algn="tl" rotWithShape="0">
              <a:prstClr val="black">
                <a:alpha val="40000"/>
              </a:prst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de-DE" sz="1600" b="0" i="0" u="none" strike="noStrike" kern="0" cap="none" spc="0" normalizeH="0" baseline="0" noProof="0" dirty="0" smtClean="0">
              <a:ln>
                <a:noFill/>
              </a:ln>
              <a:solidFill>
                <a:srgbClr val="000000"/>
              </a:solidFill>
              <a:effectLst/>
              <a:uLnTx/>
              <a:uFillTx/>
              <a:latin typeface="MB Corpo S Text Office Light"/>
              <a:ea typeface="+mn-ea"/>
              <a:cs typeface="+mn-cs"/>
            </a:endParaRPr>
          </a:p>
        </p:txBody>
      </p:sp>
      <p:sp>
        <p:nvSpPr>
          <p:cNvPr id="40" name="Rechteck 39"/>
          <p:cNvSpPr/>
          <p:nvPr/>
        </p:nvSpPr>
        <p:spPr>
          <a:xfrm>
            <a:off x="449081" y="4795753"/>
            <a:ext cx="1124026" cy="335989"/>
          </a:xfrm>
          <a:prstGeom prst="rect">
            <a:avLst/>
          </a:prstGeom>
          <a:solidFill>
            <a:schemeClr val="bg1"/>
          </a:solidFill>
        </p:spPr>
        <p:txBody>
          <a:bodyPr wrap="none">
            <a:spAutoFit/>
          </a:bodyPr>
          <a:lstStyle/>
          <a:p>
            <a:pPr lvl="0" defTabSz="914400">
              <a:lnSpc>
                <a:spcPts val="1900"/>
              </a:lnSpc>
              <a:defRPr/>
            </a:pPr>
            <a:r>
              <a:rPr lang="de-DE" kern="0" dirty="0" err="1" smtClean="0">
                <a:solidFill>
                  <a:srgbClr val="000000"/>
                </a:solidFill>
              </a:rPr>
              <a:t>Objective</a:t>
            </a:r>
            <a:endParaRPr lang="de-DE" kern="0" dirty="0">
              <a:solidFill>
                <a:srgbClr val="000000"/>
              </a:solidFill>
            </a:endParaRPr>
          </a:p>
        </p:txBody>
      </p:sp>
      <p:sp>
        <p:nvSpPr>
          <p:cNvPr id="41" name="Rechteck 40"/>
          <p:cNvSpPr/>
          <p:nvPr/>
        </p:nvSpPr>
        <p:spPr>
          <a:xfrm>
            <a:off x="395287" y="2853050"/>
            <a:ext cx="4608000" cy="936000"/>
          </a:xfrm>
          <a:prstGeom prst="rect">
            <a:avLst/>
          </a:prstGeom>
          <a:solidFill>
            <a:schemeClr val="bg1"/>
          </a:solidFill>
          <a:ln w="9525" cap="flat" cmpd="sng" algn="ctr">
            <a:solidFill>
              <a:sysClr val="windowText" lastClr="000000"/>
            </a:solidFill>
            <a:prstDash val="solid"/>
          </a:ln>
          <a:effectLst>
            <a:outerShdw blurRad="50800" dist="38100" dir="2700000" algn="tl" rotWithShape="0">
              <a:prstClr val="black">
                <a:alpha val="40000"/>
              </a:prstClr>
            </a:outerShdw>
          </a:effectLst>
        </p:spPr>
        <p:txBody>
          <a:bodyPr rtlCol="0" anchor="ctr"/>
          <a:lstStyle/>
          <a:p>
            <a:pPr marL="342900" marR="0" lvl="0" indent="-342900" defTabSz="91440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de-DE" sz="1600" i="0" u="none" strike="noStrike" kern="0" cap="none" spc="0" normalizeH="0" baseline="0" noProof="0" dirty="0" smtClean="0">
                <a:ln>
                  <a:noFill/>
                </a:ln>
                <a:solidFill>
                  <a:srgbClr val="000000"/>
                </a:solidFill>
                <a:effectLst/>
                <a:uLnTx/>
                <a:uFillTx/>
                <a:latin typeface="MB Corpo S Text Office Light"/>
                <a:ea typeface="+mn-ea"/>
                <a:cs typeface="+mn-cs"/>
              </a:rPr>
              <a:t>22MnB5 AS150 </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00" i="0" u="none" strike="noStrike" kern="0" cap="none" spc="0" normalizeH="0" baseline="0" noProof="0" dirty="0" smtClean="0">
                <a:ln>
                  <a:noFill/>
                </a:ln>
                <a:solidFill>
                  <a:srgbClr val="000000"/>
                </a:solidFill>
                <a:effectLst/>
                <a:uLnTx/>
                <a:uFillTx/>
                <a:latin typeface="MB Corpo S Text Office Light"/>
                <a:ea typeface="+mn-ea"/>
                <a:cs typeface="+mn-cs"/>
              </a:rPr>
              <a:t>8MnB7 AS150  </a:t>
            </a:r>
          </a:p>
          <a:p>
            <a:pPr marL="342900" marR="0" lvl="0" indent="-34290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600" kern="0" dirty="0" smtClean="0">
                <a:solidFill>
                  <a:srgbClr val="000000"/>
                </a:solidFill>
              </a:rPr>
              <a:t>Blank</a:t>
            </a:r>
            <a:r>
              <a:rPr lang="de-DE" sz="1600" kern="0" dirty="0" smtClean="0">
                <a:solidFill>
                  <a:srgbClr val="000000"/>
                </a:solidFill>
                <a:latin typeface="MB Corpo S Text Office Light"/>
              </a:rPr>
              <a:t> 8MnB7 </a:t>
            </a:r>
            <a:r>
              <a:rPr lang="de-DE" sz="1600" kern="0" dirty="0" err="1" smtClean="0">
                <a:solidFill>
                  <a:srgbClr val="000000"/>
                </a:solidFill>
                <a:latin typeface="MB Corpo S Text Office Light"/>
              </a:rPr>
              <a:t>and</a:t>
            </a:r>
            <a:r>
              <a:rPr lang="de-DE" sz="1600" kern="0" dirty="0" smtClean="0">
                <a:solidFill>
                  <a:srgbClr val="000000"/>
                </a:solidFill>
                <a:latin typeface="MB Corpo S Text Office Light"/>
              </a:rPr>
              <a:t> </a:t>
            </a:r>
            <a:r>
              <a:rPr lang="de-DE" sz="1600" kern="0" dirty="0" err="1" smtClean="0">
                <a:solidFill>
                  <a:srgbClr val="000000"/>
                </a:solidFill>
                <a:latin typeface="MB Corpo S Text Office Light"/>
              </a:rPr>
              <a:t>patch</a:t>
            </a:r>
            <a:r>
              <a:rPr lang="de-DE" sz="1600" kern="0" dirty="0" smtClean="0">
                <a:solidFill>
                  <a:srgbClr val="000000"/>
                </a:solidFill>
                <a:latin typeface="MB Corpo S Text Office Light"/>
              </a:rPr>
              <a:t> 22MnB5</a:t>
            </a:r>
            <a:endParaRPr kumimoji="0" lang="de-DE" sz="1600" i="0" u="none" strike="noStrike" kern="0" cap="none" spc="0" normalizeH="0" baseline="0" noProof="0" dirty="0">
              <a:ln>
                <a:noFill/>
              </a:ln>
              <a:solidFill>
                <a:srgbClr val="000000"/>
              </a:solidFill>
              <a:effectLst/>
              <a:uLnTx/>
              <a:uFillTx/>
              <a:latin typeface="MB Corpo S Text Office Light"/>
              <a:ea typeface="+mn-ea"/>
              <a:cs typeface="+mn-cs"/>
            </a:endParaRPr>
          </a:p>
        </p:txBody>
      </p:sp>
      <p:sp>
        <p:nvSpPr>
          <p:cNvPr id="42" name="Rechteck 41"/>
          <p:cNvSpPr/>
          <p:nvPr/>
        </p:nvSpPr>
        <p:spPr>
          <a:xfrm>
            <a:off x="395287" y="4044372"/>
            <a:ext cx="4608000" cy="650222"/>
          </a:xfrm>
          <a:prstGeom prst="rect">
            <a:avLst/>
          </a:prstGeom>
          <a:solidFill>
            <a:schemeClr val="bg1"/>
          </a:solidFill>
          <a:ln w="9525" cap="flat" cmpd="sng" algn="ctr">
            <a:solidFill>
              <a:sysClr val="windowText" lastClr="000000"/>
            </a:solidFill>
            <a:prstDash val="solid"/>
          </a:ln>
          <a:effectLst>
            <a:outerShdw blurRad="50800" dist="38100" dir="2700000" algn="tl" rotWithShape="0">
              <a:prstClr val="black">
                <a:alpha val="40000"/>
              </a:prstClr>
            </a:outerShdw>
          </a:effectLst>
        </p:spPr>
        <p:txBody>
          <a:bodyPr rtlCol="0" anchor="ctr"/>
          <a:lstStyle/>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de-DE" sz="1600" b="1" i="0" u="none" strike="noStrike" kern="0" cap="none" spc="0" normalizeH="0" baseline="0" noProof="0" dirty="0" smtClean="0">
                <a:ln>
                  <a:noFill/>
                </a:ln>
                <a:solidFill>
                  <a:srgbClr val="000000"/>
                </a:solidFill>
                <a:effectLst/>
                <a:uLnTx/>
                <a:uFillTx/>
                <a:latin typeface="MB Corpo S Text Office Light"/>
                <a:ea typeface="+mn-ea"/>
                <a:cs typeface="+mn-cs"/>
              </a:rPr>
              <a:t>Sheet </a:t>
            </a:r>
            <a:r>
              <a:rPr kumimoji="0" lang="de-DE" sz="1600" b="1" i="0" u="none" strike="noStrike" kern="0" cap="none" spc="0" normalizeH="0" baseline="0" noProof="0" dirty="0" err="1" smtClean="0">
                <a:ln>
                  <a:noFill/>
                </a:ln>
                <a:solidFill>
                  <a:srgbClr val="000000"/>
                </a:solidFill>
                <a:effectLst/>
                <a:uLnTx/>
                <a:uFillTx/>
                <a:latin typeface="MB Corpo S Text Office Light"/>
                <a:ea typeface="+mn-ea"/>
                <a:cs typeface="+mn-cs"/>
              </a:rPr>
              <a:t>tickness</a:t>
            </a:r>
            <a:r>
              <a:rPr kumimoji="0" lang="de-DE" sz="1600" b="1" i="0" u="none" strike="noStrike" kern="0" cap="none" spc="0" normalizeH="0" baseline="0" noProof="0" dirty="0" smtClean="0">
                <a:ln>
                  <a:noFill/>
                </a:ln>
                <a:solidFill>
                  <a:srgbClr val="000000"/>
                </a:solidFill>
                <a:effectLst/>
                <a:uLnTx/>
                <a:uFillTx/>
                <a:latin typeface="MB Corpo S Text Office Light"/>
                <a:ea typeface="+mn-ea"/>
                <a:cs typeface="+mn-cs"/>
              </a:rPr>
              <a:t> t</a:t>
            </a:r>
            <a:r>
              <a:rPr kumimoji="0" lang="de-DE" sz="1600" b="1" i="0" u="none" strike="noStrike" kern="0" cap="none" spc="0" normalizeH="0" baseline="-25000" noProof="0" dirty="0" smtClean="0">
                <a:ln>
                  <a:noFill/>
                </a:ln>
                <a:solidFill>
                  <a:srgbClr val="000000"/>
                </a:solidFill>
                <a:effectLst/>
                <a:uLnTx/>
                <a:uFillTx/>
                <a:latin typeface="MB Corpo S Text Office Light"/>
                <a:ea typeface="+mn-ea"/>
                <a:cs typeface="+mn-cs"/>
              </a:rPr>
              <a:t>0</a:t>
            </a:r>
            <a:r>
              <a:rPr kumimoji="0" lang="de-DE" sz="1600" b="1" i="0" u="none" strike="noStrike" kern="0" cap="none" spc="0" normalizeH="0" baseline="0" noProof="0" dirty="0" smtClean="0">
                <a:ln>
                  <a:noFill/>
                </a:ln>
                <a:solidFill>
                  <a:srgbClr val="000000"/>
                </a:solidFill>
                <a:effectLst/>
                <a:uLnTx/>
                <a:uFillTx/>
                <a:latin typeface="MB Corpo S Text Office Light"/>
                <a:ea typeface="+mn-ea"/>
                <a:cs typeface="+mn-cs"/>
              </a:rPr>
              <a:t> </a:t>
            </a:r>
          </a:p>
          <a:p>
            <a:pPr marL="285750" marR="0" lvl="0" indent="-2857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de-DE" sz="1600" kern="0" dirty="0" smtClean="0">
                <a:solidFill>
                  <a:srgbClr val="000000"/>
                </a:solidFill>
                <a:latin typeface="MB Corpo S Text Office Light"/>
              </a:rPr>
              <a:t>P</a:t>
            </a:r>
            <a:r>
              <a:rPr kumimoji="0" lang="de-DE" sz="1600" b="0" i="0" u="none" strike="noStrike" kern="0" cap="none" spc="0" normalizeH="0" baseline="0" noProof="0" dirty="0" err="1" smtClean="0">
                <a:ln>
                  <a:noFill/>
                </a:ln>
                <a:solidFill>
                  <a:srgbClr val="000000"/>
                </a:solidFill>
                <a:effectLst/>
                <a:uLnTx/>
                <a:uFillTx/>
                <a:latin typeface="MB Corpo S Text Office Light"/>
                <a:ea typeface="+mn-ea"/>
                <a:cs typeface="+mn-cs"/>
              </a:rPr>
              <a:t>artial</a:t>
            </a:r>
            <a:r>
              <a:rPr kumimoji="0" lang="de-DE" sz="1600" b="0" i="0" u="none" strike="noStrike" kern="0" cap="none" spc="0" normalizeH="0" noProof="0" dirty="0" smtClean="0">
                <a:ln>
                  <a:noFill/>
                </a:ln>
                <a:solidFill>
                  <a:srgbClr val="000000"/>
                </a:solidFill>
                <a:effectLst/>
                <a:uLnTx/>
                <a:uFillTx/>
                <a:latin typeface="MB Corpo S Text Office Light"/>
                <a:ea typeface="+mn-ea"/>
                <a:cs typeface="+mn-cs"/>
              </a:rPr>
              <a:t> </a:t>
            </a:r>
            <a:r>
              <a:rPr kumimoji="0" lang="de-DE" sz="1600" b="0" i="0" u="none" strike="noStrike" kern="0" cap="none" spc="0" normalizeH="0" noProof="0" dirty="0" err="1" smtClean="0">
                <a:ln>
                  <a:noFill/>
                </a:ln>
                <a:solidFill>
                  <a:srgbClr val="000000"/>
                </a:solidFill>
                <a:effectLst/>
                <a:uLnTx/>
                <a:uFillTx/>
                <a:latin typeface="MB Corpo S Text Office Light"/>
                <a:ea typeface="+mn-ea"/>
                <a:cs typeface="+mn-cs"/>
              </a:rPr>
              <a:t>pre-cooling</a:t>
            </a:r>
            <a:r>
              <a:rPr kumimoji="0" lang="de-DE" sz="1600" b="0" i="0" u="none" strike="noStrike" kern="0" cap="none" spc="0" normalizeH="0" noProof="0" dirty="0" smtClean="0">
                <a:ln>
                  <a:noFill/>
                </a:ln>
                <a:solidFill>
                  <a:srgbClr val="000000"/>
                </a:solidFill>
                <a:effectLst/>
                <a:uLnTx/>
                <a:uFillTx/>
                <a:latin typeface="MB Corpo S Text Office Light"/>
                <a:ea typeface="+mn-ea"/>
                <a:cs typeface="+mn-cs"/>
              </a:rPr>
              <a:t> time </a:t>
            </a:r>
            <a:r>
              <a:rPr kumimoji="0" lang="de-DE" sz="1600" b="0" i="0" u="none" strike="noStrike" kern="0" cap="none" spc="0" normalizeH="0" noProof="0" dirty="0" err="1" smtClean="0">
                <a:ln>
                  <a:noFill/>
                </a:ln>
                <a:solidFill>
                  <a:srgbClr val="000000"/>
                </a:solidFill>
                <a:effectLst/>
                <a:uLnTx/>
                <a:uFillTx/>
                <a:latin typeface="MB Corpo S Text Office Light"/>
                <a:ea typeface="+mn-ea"/>
                <a:cs typeface="+mn-cs"/>
              </a:rPr>
              <a:t>t</a:t>
            </a:r>
            <a:r>
              <a:rPr kumimoji="0" lang="de-DE" sz="1600" b="0" i="0" u="none" strike="noStrike" kern="0" cap="none" spc="0" normalizeH="0" baseline="-25000" noProof="0" dirty="0" err="1" smtClean="0">
                <a:ln>
                  <a:noFill/>
                </a:ln>
                <a:solidFill>
                  <a:srgbClr val="000000"/>
                </a:solidFill>
                <a:effectLst/>
                <a:uLnTx/>
                <a:uFillTx/>
                <a:latin typeface="MB Corpo S Text Office Light"/>
                <a:ea typeface="+mn-ea"/>
                <a:cs typeface="+mn-cs"/>
              </a:rPr>
              <a:t>pre-cooling</a:t>
            </a:r>
            <a:r>
              <a:rPr kumimoji="0" lang="de-DE" sz="1600" b="0" i="0" u="none" strike="noStrike" kern="0" cap="none" spc="0" normalizeH="0" noProof="0" dirty="0" smtClean="0">
                <a:ln>
                  <a:noFill/>
                </a:ln>
                <a:solidFill>
                  <a:srgbClr val="000000"/>
                </a:solidFill>
                <a:effectLst/>
                <a:uLnTx/>
                <a:uFillTx/>
                <a:latin typeface="MB Corpo S Text Office Light"/>
                <a:ea typeface="+mn-ea"/>
                <a:cs typeface="+mn-cs"/>
              </a:rPr>
              <a:t> </a:t>
            </a:r>
            <a:endParaRPr kumimoji="0" lang="de-DE" sz="1600" b="0" i="0" u="none" strike="noStrike" kern="0" cap="none" spc="0" normalizeH="0" baseline="0" noProof="0" dirty="0" smtClean="0">
              <a:ln>
                <a:noFill/>
              </a:ln>
              <a:solidFill>
                <a:srgbClr val="000000"/>
              </a:solidFill>
              <a:effectLst/>
              <a:uLnTx/>
              <a:uFillTx/>
              <a:latin typeface="MB Corpo S Text Office Light"/>
              <a:ea typeface="+mn-ea"/>
              <a:cs typeface="+mn-cs"/>
              <a:sym typeface="Wingdings" panose="05000000000000000000" pitchFamily="2" charset="2"/>
            </a:endParaRPr>
          </a:p>
        </p:txBody>
      </p:sp>
      <p:sp>
        <p:nvSpPr>
          <p:cNvPr id="43" name="Rechteck 42"/>
          <p:cNvSpPr/>
          <p:nvPr/>
        </p:nvSpPr>
        <p:spPr>
          <a:xfrm>
            <a:off x="395287" y="1877728"/>
            <a:ext cx="4608000" cy="720000"/>
          </a:xfrm>
          <a:prstGeom prst="rect">
            <a:avLst/>
          </a:prstGeom>
          <a:solidFill>
            <a:schemeClr val="bg1"/>
          </a:solidFill>
          <a:ln w="9525" cap="flat" cmpd="sng" algn="ctr">
            <a:solidFill>
              <a:sysClr val="windowText" lastClr="000000"/>
            </a:solidFill>
            <a:prstDash val="solid"/>
          </a:ln>
          <a:effectLst>
            <a:outerShdw blurRad="50800" dist="38100" dir="2700000" algn="tl" rotWithShape="0">
              <a:prstClr val="black">
                <a:alpha val="40000"/>
              </a:prstClr>
            </a:outerShdw>
          </a:effectLst>
        </p:spPr>
        <p:txBody>
          <a:bodyPr rtlCol="0" anchor="ctr"/>
          <a:lstStyle/>
          <a:p>
            <a:pPr marL="342900" indent="-342900" defTabSz="914400">
              <a:buFont typeface="Arial" panose="020B0604020202020204" pitchFamily="34" charset="0"/>
              <a:buChar char="•"/>
              <a:defRPr/>
            </a:pPr>
            <a:r>
              <a:rPr lang="en-US" sz="1600" kern="0" dirty="0">
                <a:solidFill>
                  <a:srgbClr val="000000"/>
                </a:solidFill>
              </a:rPr>
              <a:t>Experimental </a:t>
            </a:r>
            <a:r>
              <a:rPr lang="en-US" sz="1600" kern="0" dirty="0" smtClean="0">
                <a:solidFill>
                  <a:srgbClr val="000000"/>
                </a:solidFill>
              </a:rPr>
              <a:t>trials</a:t>
            </a:r>
          </a:p>
          <a:p>
            <a:pPr marL="342900" lvl="0" indent="-342900" defTabSz="914400">
              <a:buFont typeface="Arial" panose="020B0604020202020204" pitchFamily="34" charset="0"/>
              <a:buChar char="•"/>
              <a:defRPr/>
            </a:pPr>
            <a:r>
              <a:rPr lang="en-US" sz="1600" kern="0" dirty="0" smtClean="0">
                <a:solidFill>
                  <a:srgbClr val="000000"/>
                </a:solidFill>
              </a:rPr>
              <a:t>FE-simulation </a:t>
            </a:r>
            <a:r>
              <a:rPr lang="en-US" sz="1600" kern="0" dirty="0">
                <a:solidFill>
                  <a:srgbClr val="000000"/>
                </a:solidFill>
              </a:rPr>
              <a:t>with </a:t>
            </a:r>
            <a:r>
              <a:rPr lang="en-US" sz="1600" kern="0" dirty="0" smtClean="0">
                <a:solidFill>
                  <a:srgbClr val="000000"/>
                </a:solidFill>
              </a:rPr>
              <a:t>AutoForm®R10</a:t>
            </a:r>
            <a:endParaRPr lang="en-US" sz="1600" kern="0" dirty="0">
              <a:solidFill>
                <a:srgbClr val="000000"/>
              </a:solidFill>
            </a:endParaRPr>
          </a:p>
        </p:txBody>
      </p:sp>
      <p:sp>
        <p:nvSpPr>
          <p:cNvPr id="44" name="Rechteck 43"/>
          <p:cNvSpPr/>
          <p:nvPr/>
        </p:nvSpPr>
        <p:spPr>
          <a:xfrm>
            <a:off x="449081" y="1682304"/>
            <a:ext cx="2376000" cy="288000"/>
          </a:xfrm>
          <a:prstGeom prst="rect">
            <a:avLst/>
          </a:prstGeom>
          <a:solidFill>
            <a:schemeClr val="bg1"/>
          </a:solidFill>
        </p:spPr>
        <p:txBody>
          <a:bodyPr wrap="square">
            <a:spAutoFit/>
          </a:bodyPr>
          <a:lstStyle/>
          <a:p>
            <a:pPr lvl="0" defTabSz="914400">
              <a:defRPr/>
            </a:pPr>
            <a:r>
              <a:rPr lang="de-DE" kern="0" dirty="0">
                <a:solidFill>
                  <a:srgbClr val="000000"/>
                </a:solidFill>
              </a:rPr>
              <a:t>Investigation </a:t>
            </a:r>
            <a:r>
              <a:rPr lang="de-DE" kern="0" dirty="0" err="1">
                <a:solidFill>
                  <a:srgbClr val="000000"/>
                </a:solidFill>
              </a:rPr>
              <a:t>methods</a:t>
            </a:r>
            <a:r>
              <a:rPr lang="de-DE" kern="0" dirty="0">
                <a:solidFill>
                  <a:srgbClr val="000000"/>
                </a:solidFill>
              </a:rPr>
              <a:t> </a:t>
            </a:r>
          </a:p>
        </p:txBody>
      </p:sp>
      <p:sp>
        <p:nvSpPr>
          <p:cNvPr id="45" name="Rechteck 44"/>
          <p:cNvSpPr/>
          <p:nvPr/>
        </p:nvSpPr>
        <p:spPr>
          <a:xfrm>
            <a:off x="449081" y="2663365"/>
            <a:ext cx="1091966" cy="324000"/>
          </a:xfrm>
          <a:prstGeom prst="rect">
            <a:avLst/>
          </a:prstGeom>
          <a:solidFill>
            <a:schemeClr val="bg1"/>
          </a:solidFill>
        </p:spPr>
        <p:txBody>
          <a:bodyPr wrap="none">
            <a:spAutoFit/>
          </a:bodyPr>
          <a:lstStyle/>
          <a:p>
            <a:r>
              <a:rPr lang="de-DE" kern="0" dirty="0" smtClean="0">
                <a:solidFill>
                  <a:srgbClr val="000000"/>
                </a:solidFill>
              </a:rPr>
              <a:t>Materials</a:t>
            </a:r>
            <a:endParaRPr lang="de-DE" dirty="0"/>
          </a:p>
        </p:txBody>
      </p:sp>
      <p:sp>
        <p:nvSpPr>
          <p:cNvPr id="46" name="Rechteck 45"/>
          <p:cNvSpPr/>
          <p:nvPr/>
        </p:nvSpPr>
        <p:spPr>
          <a:xfrm>
            <a:off x="449081" y="3842430"/>
            <a:ext cx="1204176" cy="324000"/>
          </a:xfrm>
          <a:prstGeom prst="rect">
            <a:avLst/>
          </a:prstGeom>
          <a:solidFill>
            <a:schemeClr val="bg1"/>
          </a:solidFill>
        </p:spPr>
        <p:txBody>
          <a:bodyPr wrap="square">
            <a:spAutoFit/>
          </a:bodyPr>
          <a:lstStyle/>
          <a:p>
            <a:r>
              <a:rPr lang="de-DE" kern="0" dirty="0">
                <a:solidFill>
                  <a:srgbClr val="000000"/>
                </a:solidFill>
              </a:rPr>
              <a:t>P</a:t>
            </a:r>
            <a:r>
              <a:rPr lang="de-DE" kern="0" dirty="0" smtClean="0">
                <a:solidFill>
                  <a:srgbClr val="000000"/>
                </a:solidFill>
              </a:rPr>
              <a:t>arameter</a:t>
            </a:r>
            <a:endParaRPr lang="de-DE" dirty="0"/>
          </a:p>
        </p:txBody>
      </p:sp>
      <p:cxnSp>
        <p:nvCxnSpPr>
          <p:cNvPr id="48" name="Gerader Verbinder 47"/>
          <p:cNvCxnSpPr/>
          <p:nvPr/>
        </p:nvCxnSpPr>
        <p:spPr>
          <a:xfrm flipV="1">
            <a:off x="6229275" y="5696296"/>
            <a:ext cx="0" cy="802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r Verbinder 48"/>
          <p:cNvCxnSpPr/>
          <p:nvPr/>
        </p:nvCxnSpPr>
        <p:spPr>
          <a:xfrm flipV="1">
            <a:off x="8025623" y="5204342"/>
            <a:ext cx="0" cy="802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r Verbinder 49"/>
          <p:cNvCxnSpPr/>
          <p:nvPr/>
        </p:nvCxnSpPr>
        <p:spPr>
          <a:xfrm flipH="1">
            <a:off x="6645021" y="5262391"/>
            <a:ext cx="1368000" cy="612000"/>
          </a:xfrm>
          <a:prstGeom prst="line">
            <a:avLst/>
          </a:prstGeom>
          <a:ln>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51" name="Textfeld 50"/>
          <p:cNvSpPr txBox="1"/>
          <p:nvPr/>
        </p:nvSpPr>
        <p:spPr>
          <a:xfrm rot="19989137">
            <a:off x="7227880" y="5500680"/>
            <a:ext cx="618668" cy="338554"/>
          </a:xfrm>
          <a:prstGeom prst="rect">
            <a:avLst/>
          </a:prstGeom>
          <a:noFill/>
        </p:spPr>
        <p:txBody>
          <a:bodyPr wrap="square" rtlCol="0">
            <a:spAutoFit/>
          </a:bodyPr>
          <a:lstStyle/>
          <a:p>
            <a:r>
              <a:rPr lang="de-DE" sz="1600" dirty="0" smtClean="0">
                <a:cs typeface="Times New Roman" panose="02020603050405020304" pitchFamily="18" charset="0"/>
              </a:rPr>
              <a:t>496</a:t>
            </a:r>
            <a:endParaRPr lang="de-DE" sz="1600" dirty="0">
              <a:cs typeface="Times New Roman" panose="02020603050405020304" pitchFamily="18" charset="0"/>
            </a:endParaRPr>
          </a:p>
        </p:txBody>
      </p:sp>
      <p:cxnSp>
        <p:nvCxnSpPr>
          <p:cNvPr id="52" name="Gerader Verbinder 51"/>
          <p:cNvCxnSpPr/>
          <p:nvPr/>
        </p:nvCxnSpPr>
        <p:spPr>
          <a:xfrm flipV="1">
            <a:off x="6627459" y="5823279"/>
            <a:ext cx="0" cy="802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Gerader Verbinder 52"/>
          <p:cNvCxnSpPr/>
          <p:nvPr/>
        </p:nvCxnSpPr>
        <p:spPr>
          <a:xfrm>
            <a:off x="6231334" y="5743864"/>
            <a:ext cx="389510" cy="130539"/>
          </a:xfrm>
          <a:prstGeom prst="line">
            <a:avLst/>
          </a:prstGeom>
          <a:ln>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54" name="Textfeld 53"/>
          <p:cNvSpPr txBox="1"/>
          <p:nvPr/>
        </p:nvSpPr>
        <p:spPr>
          <a:xfrm rot="1175483">
            <a:off x="6107197" y="5765469"/>
            <a:ext cx="619418" cy="288000"/>
          </a:xfrm>
          <a:prstGeom prst="rect">
            <a:avLst/>
          </a:prstGeom>
          <a:noFill/>
        </p:spPr>
        <p:txBody>
          <a:bodyPr wrap="square" rtlCol="0">
            <a:spAutoFit/>
          </a:bodyPr>
          <a:lstStyle/>
          <a:p>
            <a:r>
              <a:rPr lang="de-DE" sz="1600" dirty="0" smtClean="0">
                <a:cs typeface="Times New Roman" panose="02020603050405020304" pitchFamily="18" charset="0"/>
              </a:rPr>
              <a:t>157</a:t>
            </a:r>
            <a:endParaRPr lang="de-DE" sz="1600" dirty="0">
              <a:cs typeface="Times New Roman" panose="02020603050405020304" pitchFamily="18" charset="0"/>
            </a:endParaRPr>
          </a:p>
        </p:txBody>
      </p:sp>
      <p:pic>
        <p:nvPicPr>
          <p:cNvPr id="17" name="Grafik 16"/>
          <p:cNvPicPr>
            <a:picLocks noChangeAspect="1"/>
          </p:cNvPicPr>
          <p:nvPr/>
        </p:nvPicPr>
        <p:blipFill rotWithShape="1">
          <a:blip r:embed="rId5"/>
          <a:srcRect l="7818" t="20981" r="2702" b="5842"/>
          <a:stretch/>
        </p:blipFill>
        <p:spPr>
          <a:xfrm rot="21178838">
            <a:off x="6190938" y="5063746"/>
            <a:ext cx="1857162" cy="712178"/>
          </a:xfrm>
          <a:prstGeom prst="rect">
            <a:avLst/>
          </a:prstGeom>
        </p:spPr>
      </p:pic>
      <p:sp>
        <p:nvSpPr>
          <p:cNvPr id="63" name="Textfeld 62"/>
          <p:cNvSpPr txBox="1"/>
          <p:nvPr/>
        </p:nvSpPr>
        <p:spPr>
          <a:xfrm rot="20130781">
            <a:off x="9734911" y="5482144"/>
            <a:ext cx="618668" cy="338554"/>
          </a:xfrm>
          <a:prstGeom prst="rect">
            <a:avLst/>
          </a:prstGeom>
          <a:noFill/>
        </p:spPr>
        <p:txBody>
          <a:bodyPr wrap="square" rtlCol="0">
            <a:spAutoFit/>
          </a:bodyPr>
          <a:lstStyle/>
          <a:p>
            <a:r>
              <a:rPr lang="de-DE" sz="1600" dirty="0" smtClean="0">
                <a:cs typeface="Times New Roman" panose="02020603050405020304" pitchFamily="18" charset="0"/>
              </a:rPr>
              <a:t>496</a:t>
            </a:r>
            <a:endParaRPr lang="de-DE" sz="1600" dirty="0">
              <a:cs typeface="Times New Roman" panose="02020603050405020304" pitchFamily="18" charset="0"/>
            </a:endParaRPr>
          </a:p>
        </p:txBody>
      </p:sp>
      <p:cxnSp>
        <p:nvCxnSpPr>
          <p:cNvPr id="68" name="Gerader Verbinder 67"/>
          <p:cNvCxnSpPr/>
          <p:nvPr/>
        </p:nvCxnSpPr>
        <p:spPr>
          <a:xfrm flipV="1">
            <a:off x="10524122" y="5270206"/>
            <a:ext cx="0" cy="802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p:nvCxnSpPr>
        <p:spPr>
          <a:xfrm flipH="1">
            <a:off x="9103098" y="5318311"/>
            <a:ext cx="1421024" cy="593012"/>
          </a:xfrm>
          <a:prstGeom prst="line">
            <a:avLst/>
          </a:prstGeom>
          <a:ln>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70" name="Gerader Verbinder 69"/>
          <p:cNvCxnSpPr/>
          <p:nvPr/>
        </p:nvCxnSpPr>
        <p:spPr>
          <a:xfrm flipV="1">
            <a:off x="9103098" y="5858938"/>
            <a:ext cx="0" cy="8022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4" name="Grafik 13"/>
          <p:cNvPicPr>
            <a:picLocks noChangeAspect="1"/>
          </p:cNvPicPr>
          <p:nvPr/>
        </p:nvPicPr>
        <p:blipFill rotWithShape="1">
          <a:blip r:embed="rId6"/>
          <a:srcRect t="15194"/>
          <a:stretch/>
        </p:blipFill>
        <p:spPr>
          <a:xfrm>
            <a:off x="8727406" y="5029215"/>
            <a:ext cx="1927455" cy="940668"/>
          </a:xfrm>
          <a:prstGeom prst="rect">
            <a:avLst/>
          </a:prstGeom>
        </p:spPr>
      </p:pic>
      <p:pic>
        <p:nvPicPr>
          <p:cNvPr id="74" name="Grafik 73"/>
          <p:cNvPicPr>
            <a:picLocks noChangeAspect="1"/>
          </p:cNvPicPr>
          <p:nvPr/>
        </p:nvPicPr>
        <p:blipFill>
          <a:blip r:embed="rId7"/>
          <a:stretch>
            <a:fillRect/>
          </a:stretch>
        </p:blipFill>
        <p:spPr>
          <a:xfrm>
            <a:off x="10784678" y="5360053"/>
            <a:ext cx="927125" cy="318558"/>
          </a:xfrm>
          <a:prstGeom prst="rect">
            <a:avLst/>
          </a:prstGeom>
        </p:spPr>
      </p:pic>
      <p:sp>
        <p:nvSpPr>
          <p:cNvPr id="75" name="Textfeld 74"/>
          <p:cNvSpPr txBox="1"/>
          <p:nvPr/>
        </p:nvSpPr>
        <p:spPr>
          <a:xfrm>
            <a:off x="10901561" y="5366040"/>
            <a:ext cx="475208" cy="338554"/>
          </a:xfrm>
          <a:prstGeom prst="rect">
            <a:avLst/>
          </a:prstGeom>
          <a:noFill/>
        </p:spPr>
        <p:txBody>
          <a:bodyPr wrap="square" rtlCol="0">
            <a:spAutoFit/>
          </a:bodyPr>
          <a:lstStyle/>
          <a:p>
            <a:r>
              <a:rPr lang="de-DE" sz="1600" dirty="0" smtClean="0">
                <a:cs typeface="Times New Roman" panose="02020603050405020304" pitchFamily="18" charset="0"/>
              </a:rPr>
              <a:t>7°</a:t>
            </a:r>
            <a:endParaRPr lang="de-DE" sz="1600" dirty="0">
              <a:cs typeface="Times New Roman" panose="02020603050405020304" pitchFamily="18" charset="0"/>
            </a:endParaRPr>
          </a:p>
        </p:txBody>
      </p:sp>
      <p:cxnSp>
        <p:nvCxnSpPr>
          <p:cNvPr id="76" name="Gerader Verbinder 75"/>
          <p:cNvCxnSpPr/>
          <p:nvPr/>
        </p:nvCxnSpPr>
        <p:spPr>
          <a:xfrm>
            <a:off x="11242610" y="5339332"/>
            <a:ext cx="0" cy="432000"/>
          </a:xfrm>
          <a:prstGeom prst="line">
            <a:avLst/>
          </a:prstGeom>
          <a:ln w="9525">
            <a:solidFill>
              <a:schemeClr val="tx1"/>
            </a:solidFill>
            <a:prstDash val="dashDot"/>
          </a:ln>
        </p:spPr>
        <p:style>
          <a:lnRef idx="1">
            <a:schemeClr val="accent1"/>
          </a:lnRef>
          <a:fillRef idx="0">
            <a:schemeClr val="accent1"/>
          </a:fillRef>
          <a:effectRef idx="0">
            <a:schemeClr val="accent1"/>
          </a:effectRef>
          <a:fontRef idx="minor">
            <a:schemeClr val="tx1"/>
          </a:fontRef>
        </p:style>
      </p:cxnSp>
      <p:cxnSp>
        <p:nvCxnSpPr>
          <p:cNvPr id="77" name="Gerader Verbinder 76"/>
          <p:cNvCxnSpPr/>
          <p:nvPr/>
        </p:nvCxnSpPr>
        <p:spPr>
          <a:xfrm flipV="1">
            <a:off x="11043003" y="5744704"/>
            <a:ext cx="396000" cy="0"/>
          </a:xfrm>
          <a:prstGeom prst="line">
            <a:avLst/>
          </a:prstGeom>
          <a:ln w="9525">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78" name="Textfeld 77"/>
          <p:cNvSpPr txBox="1"/>
          <p:nvPr/>
        </p:nvSpPr>
        <p:spPr>
          <a:xfrm>
            <a:off x="10965548" y="5744733"/>
            <a:ext cx="680265" cy="338554"/>
          </a:xfrm>
          <a:prstGeom prst="rect">
            <a:avLst/>
          </a:prstGeom>
          <a:noFill/>
        </p:spPr>
        <p:txBody>
          <a:bodyPr wrap="square" rtlCol="0">
            <a:spAutoFit/>
          </a:bodyPr>
          <a:lstStyle/>
          <a:p>
            <a:r>
              <a:rPr lang="de-DE" sz="1600" dirty="0" smtClean="0">
                <a:cs typeface="Times New Roman" panose="02020603050405020304" pitchFamily="18" charset="0"/>
              </a:rPr>
              <a:t>49.5</a:t>
            </a:r>
            <a:endParaRPr lang="de-DE" sz="1600" dirty="0">
              <a:cs typeface="Times New Roman" panose="02020603050405020304" pitchFamily="18" charset="0"/>
            </a:endParaRPr>
          </a:p>
        </p:txBody>
      </p:sp>
      <p:cxnSp>
        <p:nvCxnSpPr>
          <p:cNvPr id="79" name="Gerader Verbinder 78"/>
          <p:cNvCxnSpPr/>
          <p:nvPr/>
        </p:nvCxnSpPr>
        <p:spPr>
          <a:xfrm>
            <a:off x="11441945" y="5655530"/>
            <a:ext cx="0" cy="144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Gerader Verbinder 79"/>
          <p:cNvCxnSpPr/>
          <p:nvPr/>
        </p:nvCxnSpPr>
        <p:spPr>
          <a:xfrm flipH="1">
            <a:off x="10755608" y="5650850"/>
            <a:ext cx="487002"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Gerader Verbinder 80"/>
          <p:cNvCxnSpPr/>
          <p:nvPr/>
        </p:nvCxnSpPr>
        <p:spPr>
          <a:xfrm flipH="1" flipV="1">
            <a:off x="10755608" y="5417428"/>
            <a:ext cx="191055" cy="2407"/>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82" name="Textfeld 81"/>
          <p:cNvSpPr txBox="1"/>
          <p:nvPr/>
        </p:nvSpPr>
        <p:spPr>
          <a:xfrm rot="16200000">
            <a:off x="10290147" y="5181157"/>
            <a:ext cx="766007" cy="338554"/>
          </a:xfrm>
          <a:prstGeom prst="rect">
            <a:avLst/>
          </a:prstGeom>
          <a:noFill/>
        </p:spPr>
        <p:txBody>
          <a:bodyPr wrap="square" rtlCol="0">
            <a:spAutoFit/>
          </a:bodyPr>
          <a:lstStyle/>
          <a:p>
            <a:r>
              <a:rPr lang="de-DE" sz="1600" dirty="0" smtClean="0">
                <a:cs typeface="Times New Roman" panose="02020603050405020304" pitchFamily="18" charset="0"/>
              </a:rPr>
              <a:t>30</a:t>
            </a:r>
            <a:endParaRPr lang="de-DE" sz="1600" dirty="0">
              <a:cs typeface="Times New Roman" panose="02020603050405020304" pitchFamily="18" charset="0"/>
            </a:endParaRPr>
          </a:p>
        </p:txBody>
      </p:sp>
      <p:sp>
        <p:nvSpPr>
          <p:cNvPr id="83" name="Textfeld 82"/>
          <p:cNvSpPr txBox="1"/>
          <p:nvPr/>
        </p:nvSpPr>
        <p:spPr>
          <a:xfrm>
            <a:off x="10978384" y="5048098"/>
            <a:ext cx="766007" cy="338554"/>
          </a:xfrm>
          <a:prstGeom prst="rect">
            <a:avLst/>
          </a:prstGeom>
          <a:noFill/>
        </p:spPr>
        <p:txBody>
          <a:bodyPr wrap="square" rtlCol="0">
            <a:spAutoFit/>
          </a:bodyPr>
          <a:lstStyle/>
          <a:p>
            <a:r>
              <a:rPr lang="de-DE" sz="1600" dirty="0" smtClean="0">
                <a:cs typeface="Times New Roman" panose="02020603050405020304" pitchFamily="18" charset="0"/>
              </a:rPr>
              <a:t>113</a:t>
            </a:r>
            <a:endParaRPr lang="de-DE" sz="1600" dirty="0">
              <a:cs typeface="Times New Roman" panose="02020603050405020304" pitchFamily="18" charset="0"/>
            </a:endParaRPr>
          </a:p>
        </p:txBody>
      </p:sp>
      <p:cxnSp>
        <p:nvCxnSpPr>
          <p:cNvPr id="84" name="Gerader Verbinder 83"/>
          <p:cNvCxnSpPr/>
          <p:nvPr/>
        </p:nvCxnSpPr>
        <p:spPr>
          <a:xfrm>
            <a:off x="10790818" y="5330281"/>
            <a:ext cx="900000" cy="0"/>
          </a:xfrm>
          <a:prstGeom prst="line">
            <a:avLst/>
          </a:prstGeom>
          <a:ln w="9525">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85" name="Gerader Verbinder 84"/>
          <p:cNvCxnSpPr/>
          <p:nvPr/>
        </p:nvCxnSpPr>
        <p:spPr>
          <a:xfrm>
            <a:off x="10785432" y="5273428"/>
            <a:ext cx="0" cy="144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Gerader Verbinder 85"/>
          <p:cNvCxnSpPr/>
          <p:nvPr/>
        </p:nvCxnSpPr>
        <p:spPr>
          <a:xfrm>
            <a:off x="11706868" y="5267332"/>
            <a:ext cx="0" cy="144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Rechteck 6"/>
          <p:cNvSpPr/>
          <p:nvPr/>
        </p:nvSpPr>
        <p:spPr>
          <a:xfrm>
            <a:off x="433879" y="5036382"/>
            <a:ext cx="4232398" cy="1107996"/>
          </a:xfrm>
          <a:prstGeom prst="rect">
            <a:avLst/>
          </a:prstGeom>
        </p:spPr>
        <p:txBody>
          <a:bodyPr wrap="square">
            <a:spAutoFit/>
          </a:bodyPr>
          <a:lstStyle/>
          <a:p>
            <a:r>
              <a:rPr lang="en-US" sz="1600" dirty="0"/>
              <a:t>Simulative and experimental analysis of </a:t>
            </a:r>
            <a:r>
              <a:rPr lang="en-US" sz="1600" b="1" dirty="0"/>
              <a:t>phase transformation </a:t>
            </a:r>
            <a:r>
              <a:rPr lang="en-US" sz="1600" dirty="0"/>
              <a:t>and </a:t>
            </a:r>
            <a:r>
              <a:rPr lang="en-US" sz="1600" b="1" dirty="0"/>
              <a:t>hardness </a:t>
            </a:r>
            <a:r>
              <a:rPr lang="en-US" sz="1600" dirty="0"/>
              <a:t>using different </a:t>
            </a:r>
            <a:r>
              <a:rPr lang="en-US" sz="1600" b="1" dirty="0"/>
              <a:t>sheet thicknesses </a:t>
            </a:r>
            <a:r>
              <a:rPr lang="en-US" sz="1600" b="1" dirty="0" smtClean="0"/>
              <a:t>and materials</a:t>
            </a:r>
          </a:p>
          <a:p>
            <a:r>
              <a:rPr lang="en-US" sz="1600" b="1" dirty="0">
                <a:solidFill>
                  <a:schemeClr val="accent6"/>
                </a:solidFill>
                <a:latin typeface="Lucida Sans Unicode" panose="020B0602030504020204" pitchFamily="34" charset="0"/>
                <a:cs typeface="Lucida Sans Unicode" panose="020B0602030504020204" pitchFamily="34" charset="0"/>
              </a:rPr>
              <a:t>⇨ </a:t>
            </a:r>
            <a:r>
              <a:rPr lang="en-US" sz="1600" b="1" dirty="0">
                <a:solidFill>
                  <a:schemeClr val="accent6"/>
                </a:solidFill>
                <a:cs typeface="Lucida Sans Unicode" panose="020B0602030504020204" pitchFamily="34" charset="0"/>
              </a:rPr>
              <a:t>Elaboration of possible process limits</a:t>
            </a:r>
            <a:endParaRPr lang="en-US" sz="1600" b="1" dirty="0" smtClean="0">
              <a:solidFill>
                <a:schemeClr val="accent6"/>
              </a:solidFill>
            </a:endParaRPr>
          </a:p>
        </p:txBody>
      </p:sp>
      <p:cxnSp>
        <p:nvCxnSpPr>
          <p:cNvPr id="55" name="Gerader Verbinder 54"/>
          <p:cNvCxnSpPr/>
          <p:nvPr/>
        </p:nvCxnSpPr>
        <p:spPr>
          <a:xfrm>
            <a:off x="10790818" y="5433259"/>
            <a:ext cx="0" cy="216000"/>
          </a:xfrm>
          <a:prstGeom prst="line">
            <a:avLst/>
          </a:prstGeom>
          <a:ln w="9525">
            <a:solidFill>
              <a:schemeClr val="tx1"/>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cxnSp>
        <p:nvCxnSpPr>
          <p:cNvPr id="56" name="Gerader Verbinder 55"/>
          <p:cNvCxnSpPr/>
          <p:nvPr/>
        </p:nvCxnSpPr>
        <p:spPr>
          <a:xfrm>
            <a:off x="11043003" y="5651008"/>
            <a:ext cx="0" cy="1440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hteck 9"/>
          <p:cNvSpPr/>
          <p:nvPr/>
        </p:nvSpPr>
        <p:spPr>
          <a:xfrm>
            <a:off x="7239836" y="2597728"/>
            <a:ext cx="785787" cy="321318"/>
          </a:xfrm>
          <a:prstGeom prst="rect">
            <a:avLst/>
          </a:prstGeom>
          <a:noFill/>
          <a:ln w="19050">
            <a:solidFill>
              <a:srgbClr val="9F0002"/>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Tree>
    <p:extLst>
      <p:ext uri="{BB962C8B-B14F-4D97-AF65-F5344CB8AC3E}">
        <p14:creationId xmlns:p14="http://schemas.microsoft.com/office/powerpoint/2010/main" val="111098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490059" y="5633543"/>
            <a:ext cx="11102893" cy="6096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22" name="Rechteck 221"/>
          <p:cNvSpPr/>
          <p:nvPr/>
        </p:nvSpPr>
        <p:spPr>
          <a:xfrm>
            <a:off x="6142457" y="1650080"/>
            <a:ext cx="5418091" cy="3833641"/>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aphicFrame>
        <p:nvGraphicFramePr>
          <p:cNvPr id="144" name="Diagramm 143"/>
          <p:cNvGraphicFramePr>
            <a:graphicFrameLocks/>
          </p:cNvGraphicFramePr>
          <p:nvPr>
            <p:extLst>
              <p:ext uri="{D42A27DB-BD31-4B8C-83A1-F6EECF244321}">
                <p14:modId xmlns:p14="http://schemas.microsoft.com/office/powerpoint/2010/main" val="3866387348"/>
              </p:ext>
            </p:extLst>
          </p:nvPr>
        </p:nvGraphicFramePr>
        <p:xfrm>
          <a:off x="6191645" y="1776710"/>
          <a:ext cx="5284978" cy="2959088"/>
        </p:xfrm>
        <a:graphic>
          <a:graphicData uri="http://schemas.openxmlformats.org/drawingml/2006/chart">
            <c:chart xmlns:c="http://schemas.openxmlformats.org/drawingml/2006/chart" xmlns:r="http://schemas.openxmlformats.org/officeDocument/2006/relationships" r:id="rId3"/>
          </a:graphicData>
        </a:graphic>
      </p:graphicFrame>
      <p:sp>
        <p:nvSpPr>
          <p:cNvPr id="221" name="Rechteck 220"/>
          <p:cNvSpPr/>
          <p:nvPr/>
        </p:nvSpPr>
        <p:spPr>
          <a:xfrm>
            <a:off x="490059" y="1650080"/>
            <a:ext cx="5418091" cy="3833641"/>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aphicFrame>
        <p:nvGraphicFramePr>
          <p:cNvPr id="212" name="Diagramm 211"/>
          <p:cNvGraphicFramePr>
            <a:graphicFrameLocks/>
          </p:cNvGraphicFramePr>
          <p:nvPr>
            <p:extLst>
              <p:ext uri="{D42A27DB-BD31-4B8C-83A1-F6EECF244321}">
                <p14:modId xmlns:p14="http://schemas.microsoft.com/office/powerpoint/2010/main" val="2056149655"/>
              </p:ext>
            </p:extLst>
          </p:nvPr>
        </p:nvGraphicFramePr>
        <p:xfrm>
          <a:off x="490059" y="1776710"/>
          <a:ext cx="5284978" cy="2959088"/>
        </p:xfrm>
        <a:graphic>
          <a:graphicData uri="http://schemas.openxmlformats.org/drawingml/2006/chart">
            <c:chart xmlns:c="http://schemas.openxmlformats.org/drawingml/2006/chart" xmlns:r="http://schemas.openxmlformats.org/officeDocument/2006/relationships" r:id="rId4"/>
          </a:graphicData>
        </a:graphic>
      </p:graphicFrame>
      <p:sp>
        <p:nvSpPr>
          <p:cNvPr id="230" name="Textplatzhalter 229"/>
          <p:cNvSpPr>
            <a:spLocks noGrp="1"/>
          </p:cNvSpPr>
          <p:nvPr>
            <p:ph type="body" sz="quarter" idx="17"/>
          </p:nvPr>
        </p:nvSpPr>
        <p:spPr/>
        <p:txBody>
          <a:bodyPr/>
          <a:lstStyle/>
          <a:p>
            <a:endParaRPr lang="de-DE"/>
          </a:p>
        </p:txBody>
      </p:sp>
      <p:sp>
        <p:nvSpPr>
          <p:cNvPr id="231" name="Textplatzhalter 230"/>
          <p:cNvSpPr>
            <a:spLocks noGrp="1"/>
          </p:cNvSpPr>
          <p:nvPr>
            <p:ph type="body" sz="quarter" idx="18"/>
          </p:nvPr>
        </p:nvSpPr>
        <p:spPr/>
        <p:txBody>
          <a:bodyPr/>
          <a:lstStyle/>
          <a:p>
            <a:endParaRPr lang="de-DE"/>
          </a:p>
        </p:txBody>
      </p:sp>
      <p:sp>
        <p:nvSpPr>
          <p:cNvPr id="232" name="Textplatzhalter 231"/>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5</a:t>
            </a:fld>
            <a:endParaRPr lang="de-DE" sz="1600" dirty="0"/>
          </a:p>
        </p:txBody>
      </p:sp>
      <p:sp>
        <p:nvSpPr>
          <p:cNvPr id="8" name="Titel 7"/>
          <p:cNvSpPr>
            <a:spLocks noGrp="1"/>
          </p:cNvSpPr>
          <p:nvPr>
            <p:ph type="title"/>
          </p:nvPr>
        </p:nvSpPr>
        <p:spPr/>
        <p:txBody>
          <a:bodyPr/>
          <a:lstStyle/>
          <a:p>
            <a:r>
              <a:rPr lang="de-DE" dirty="0" smtClean="0"/>
              <a:t>CCT-</a:t>
            </a:r>
            <a:r>
              <a:rPr lang="de-DE" dirty="0" err="1" smtClean="0"/>
              <a:t>Diagram</a:t>
            </a:r>
            <a:r>
              <a:rPr lang="de-DE" dirty="0" smtClean="0"/>
              <a:t> </a:t>
            </a:r>
            <a:r>
              <a:rPr lang="de-DE" dirty="0" err="1" smtClean="0"/>
              <a:t>of</a:t>
            </a:r>
            <a:r>
              <a:rPr lang="de-DE" dirty="0" smtClean="0"/>
              <a:t> 8MnB7 </a:t>
            </a:r>
            <a:r>
              <a:rPr lang="de-DE" dirty="0" err="1" smtClean="0"/>
              <a:t>and</a:t>
            </a:r>
            <a:r>
              <a:rPr lang="de-DE" dirty="0" smtClean="0"/>
              <a:t> 22MnB5</a:t>
            </a:r>
            <a:br>
              <a:rPr lang="de-DE" dirty="0" smtClean="0"/>
            </a:br>
            <a:r>
              <a:rPr lang="en-US" sz="2800" dirty="0" smtClean="0">
                <a:solidFill>
                  <a:schemeClr val="accent6"/>
                </a:solidFill>
              </a:rPr>
              <a:t>Shifting phase transformation areas due to chemical composition</a:t>
            </a:r>
            <a:endParaRPr lang="de-DE" sz="2800" dirty="0">
              <a:solidFill>
                <a:schemeClr val="accent6"/>
              </a:solidFill>
            </a:endParaRPr>
          </a:p>
        </p:txBody>
      </p:sp>
      <p:sp>
        <p:nvSpPr>
          <p:cNvPr id="9" name="Textplatzhalter 8"/>
          <p:cNvSpPr>
            <a:spLocks noGrp="1"/>
          </p:cNvSpPr>
          <p:nvPr>
            <p:ph type="body" sz="quarter" idx="13"/>
          </p:nvPr>
        </p:nvSpPr>
        <p:spPr/>
        <p:txBody>
          <a:bodyPr/>
          <a:lstStyle/>
          <a:p>
            <a:r>
              <a:rPr lang="de-DE" sz="1600" dirty="0" smtClean="0"/>
              <a:t>Investigation </a:t>
            </a:r>
            <a:r>
              <a:rPr lang="de-DE" sz="1600" dirty="0" err="1" smtClean="0"/>
              <a:t>methods</a:t>
            </a:r>
            <a:r>
              <a:rPr lang="de-DE" sz="1600" dirty="0" smtClean="0"/>
              <a:t> </a:t>
            </a:r>
            <a:r>
              <a:rPr lang="de-DE" sz="1600" dirty="0" err="1" smtClean="0"/>
              <a:t>and</a:t>
            </a:r>
            <a:r>
              <a:rPr lang="de-DE" sz="1600" dirty="0" smtClean="0"/>
              <a:t> </a:t>
            </a:r>
            <a:r>
              <a:rPr lang="de-DE" sz="1600" dirty="0" err="1" smtClean="0"/>
              <a:t>materials</a:t>
            </a:r>
            <a:r>
              <a:rPr lang="de-DE" sz="1600" dirty="0" smtClean="0"/>
              <a:t/>
            </a:r>
            <a:br>
              <a:rPr lang="de-DE" sz="1600" dirty="0" smtClean="0"/>
            </a:br>
            <a:endParaRPr lang="de-DE" sz="1600" dirty="0" smtClean="0"/>
          </a:p>
          <a:p>
            <a:endParaRPr lang="de-DE" dirty="0"/>
          </a:p>
        </p:txBody>
      </p:sp>
      <p:sp>
        <p:nvSpPr>
          <p:cNvPr id="92" name="Bogen 88"/>
          <p:cNvSpPr/>
          <p:nvPr/>
        </p:nvSpPr>
        <p:spPr>
          <a:xfrm>
            <a:off x="7262112" y="1974349"/>
            <a:ext cx="1311186" cy="1297826"/>
          </a:xfrm>
          <a:custGeom>
            <a:avLst/>
            <a:gdLst>
              <a:gd name="connsiteX0" fmla="*/ 917659 w 1963880"/>
              <a:gd name="connsiteY0" fmla="*/ 2094 h 1952460"/>
              <a:gd name="connsiteX1" fmla="*/ 1881033 w 1963880"/>
              <a:gd name="connsiteY1" fmla="*/ 583761 h 1952460"/>
              <a:gd name="connsiteX2" fmla="*/ 981940 w 1963880"/>
              <a:gd name="connsiteY2" fmla="*/ 976230 h 1952460"/>
              <a:gd name="connsiteX3" fmla="*/ 917659 w 1963880"/>
              <a:gd name="connsiteY3" fmla="*/ 2094 h 1952460"/>
              <a:gd name="connsiteX0" fmla="*/ 917659 w 1963880"/>
              <a:gd name="connsiteY0" fmla="*/ 2094 h 1952460"/>
              <a:gd name="connsiteX1" fmla="*/ 1881033 w 1963880"/>
              <a:gd name="connsiteY1" fmla="*/ 583761 h 1952460"/>
              <a:gd name="connsiteX0" fmla="*/ 0 w 963374"/>
              <a:gd name="connsiteY0" fmla="*/ 17700 h 991836"/>
              <a:gd name="connsiteX1" fmla="*/ 963374 w 963374"/>
              <a:gd name="connsiteY1" fmla="*/ 599367 h 991836"/>
              <a:gd name="connsiteX2" fmla="*/ 64281 w 963374"/>
              <a:gd name="connsiteY2" fmla="*/ 991836 h 991836"/>
              <a:gd name="connsiteX3" fmla="*/ 0 w 963374"/>
              <a:gd name="connsiteY3" fmla="*/ 17700 h 991836"/>
              <a:gd name="connsiteX0" fmla="*/ 0 w 963374"/>
              <a:gd name="connsiteY0" fmla="*/ 1988 h 991836"/>
              <a:gd name="connsiteX1" fmla="*/ 963374 w 963374"/>
              <a:gd name="connsiteY1" fmla="*/ 599367 h 991836"/>
              <a:gd name="connsiteX0" fmla="*/ 0 w 963374"/>
              <a:gd name="connsiteY0" fmla="*/ 17555 h 991691"/>
              <a:gd name="connsiteX1" fmla="*/ 963374 w 963374"/>
              <a:gd name="connsiteY1" fmla="*/ 599222 h 991691"/>
              <a:gd name="connsiteX2" fmla="*/ 64281 w 963374"/>
              <a:gd name="connsiteY2" fmla="*/ 991691 h 991691"/>
              <a:gd name="connsiteX3" fmla="*/ 0 w 963374"/>
              <a:gd name="connsiteY3" fmla="*/ 17555 h 991691"/>
              <a:gd name="connsiteX0" fmla="*/ 0 w 963374"/>
              <a:gd name="connsiteY0" fmla="*/ 1843 h 991691"/>
              <a:gd name="connsiteX1" fmla="*/ 953947 w 963374"/>
              <a:gd name="connsiteY1" fmla="*/ 621218 h 991691"/>
            </a:gdLst>
            <a:ahLst/>
            <a:cxnLst>
              <a:cxn ang="0">
                <a:pos x="connsiteX0" y="connsiteY0"/>
              </a:cxn>
              <a:cxn ang="0">
                <a:pos x="connsiteX1" y="connsiteY1"/>
              </a:cxn>
            </a:cxnLst>
            <a:rect l="l" t="t" r="r" b="b"/>
            <a:pathLst>
              <a:path w="963374" h="991691" stroke="0" extrusionOk="0">
                <a:moveTo>
                  <a:pt x="0" y="17555"/>
                </a:moveTo>
                <a:cubicBezTo>
                  <a:pt x="412225" y="-9331"/>
                  <a:pt x="797293" y="223165"/>
                  <a:pt x="963374" y="599222"/>
                </a:cubicBezTo>
                <a:lnTo>
                  <a:pt x="64281" y="991691"/>
                </a:lnTo>
                <a:lnTo>
                  <a:pt x="0" y="17555"/>
                </a:lnTo>
                <a:close/>
              </a:path>
              <a:path w="963374" h="991691" fill="none">
                <a:moveTo>
                  <a:pt x="0" y="1843"/>
                </a:moveTo>
                <a:cubicBezTo>
                  <a:pt x="412225" y="-25043"/>
                  <a:pt x="787866" y="245161"/>
                  <a:pt x="953947" y="621218"/>
                </a:cubicBezTo>
              </a:path>
            </a:pathLst>
          </a:cu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sp>
        <p:nvSpPr>
          <p:cNvPr id="153" name="Textfeld 152"/>
          <p:cNvSpPr txBox="1"/>
          <p:nvPr/>
        </p:nvSpPr>
        <p:spPr>
          <a:xfrm>
            <a:off x="6260881" y="1528511"/>
            <a:ext cx="792000" cy="288000"/>
          </a:xfrm>
          <a:prstGeom prst="rect">
            <a:avLst/>
          </a:prstGeom>
          <a:solidFill>
            <a:schemeClr val="bg1"/>
          </a:solidFill>
        </p:spPr>
        <p:txBody>
          <a:bodyPr wrap="square" lIns="0" tIns="0" rIns="0" bIns="0" rtlCol="0">
            <a:noAutofit/>
          </a:bodyPr>
          <a:lstStyle/>
          <a:p>
            <a:r>
              <a:rPr lang="de-DE" b="1" dirty="0" smtClean="0"/>
              <a:t>8MnB7</a:t>
            </a:r>
          </a:p>
        </p:txBody>
      </p:sp>
      <p:sp>
        <p:nvSpPr>
          <p:cNvPr id="154" name="Textfeld 153"/>
          <p:cNvSpPr txBox="1"/>
          <p:nvPr/>
        </p:nvSpPr>
        <p:spPr>
          <a:xfrm>
            <a:off x="632287" y="1528511"/>
            <a:ext cx="936000" cy="288000"/>
          </a:xfrm>
          <a:prstGeom prst="rect">
            <a:avLst/>
          </a:prstGeom>
          <a:solidFill>
            <a:schemeClr val="bg1"/>
          </a:solidFill>
        </p:spPr>
        <p:txBody>
          <a:bodyPr wrap="square" lIns="0" tIns="0" rIns="0" bIns="0" rtlCol="0">
            <a:noAutofit/>
          </a:bodyPr>
          <a:lstStyle/>
          <a:p>
            <a:r>
              <a:rPr lang="de-DE" b="1" dirty="0" smtClean="0"/>
              <a:t>22MnB5</a:t>
            </a:r>
          </a:p>
        </p:txBody>
      </p:sp>
      <p:cxnSp>
        <p:nvCxnSpPr>
          <p:cNvPr id="156" name="Gerader Verbinder 155"/>
          <p:cNvCxnSpPr/>
          <p:nvPr/>
        </p:nvCxnSpPr>
        <p:spPr>
          <a:xfrm>
            <a:off x="3120284" y="2679397"/>
            <a:ext cx="0" cy="679109"/>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57" name="Bogen 156"/>
          <p:cNvSpPr/>
          <p:nvPr/>
        </p:nvSpPr>
        <p:spPr>
          <a:xfrm>
            <a:off x="349902" y="1979341"/>
            <a:ext cx="2183425" cy="2429644"/>
          </a:xfrm>
          <a:prstGeom prst="arc">
            <a:avLst>
              <a:gd name="adj1" fmla="val 16263813"/>
              <a:gd name="adj2" fmla="val 20236344"/>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213" name="Gerader Verbinder 212"/>
          <p:cNvCxnSpPr/>
          <p:nvPr/>
        </p:nvCxnSpPr>
        <p:spPr>
          <a:xfrm>
            <a:off x="1480809" y="3263483"/>
            <a:ext cx="1260000"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4" name="Gerader Verbinder 213"/>
          <p:cNvCxnSpPr>
            <a:stCxn id="215" idx="0"/>
          </p:cNvCxnSpPr>
          <p:nvPr/>
        </p:nvCxnSpPr>
        <p:spPr>
          <a:xfrm>
            <a:off x="2520603" y="2915327"/>
            <a:ext cx="210388" cy="34092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215" name="Freihandform 214"/>
          <p:cNvSpPr/>
          <p:nvPr/>
        </p:nvSpPr>
        <p:spPr>
          <a:xfrm>
            <a:off x="2520603" y="2679397"/>
            <a:ext cx="170652" cy="235930"/>
          </a:xfrm>
          <a:custGeom>
            <a:avLst/>
            <a:gdLst>
              <a:gd name="connsiteX0" fmla="*/ 0 w 292100"/>
              <a:gd name="connsiteY0" fmla="*/ 193561 h 193561"/>
              <a:gd name="connsiteX1" fmla="*/ 29633 w 292100"/>
              <a:gd name="connsiteY1" fmla="*/ 83494 h 193561"/>
              <a:gd name="connsiteX2" fmla="*/ 143933 w 292100"/>
              <a:gd name="connsiteY2" fmla="*/ 7294 h 193561"/>
              <a:gd name="connsiteX3" fmla="*/ 292100 w 292100"/>
              <a:gd name="connsiteY3" fmla="*/ 3061 h 193561"/>
              <a:gd name="connsiteX4" fmla="*/ 292100 w 292100"/>
              <a:gd name="connsiteY4" fmla="*/ 3061 h 193561"/>
              <a:gd name="connsiteX0" fmla="*/ 0 w 303075"/>
              <a:gd name="connsiteY0" fmla="*/ 193236 h 193236"/>
              <a:gd name="connsiteX1" fmla="*/ 29633 w 303075"/>
              <a:gd name="connsiteY1" fmla="*/ 83169 h 193236"/>
              <a:gd name="connsiteX2" fmla="*/ 143933 w 303075"/>
              <a:gd name="connsiteY2" fmla="*/ 6969 h 193236"/>
              <a:gd name="connsiteX3" fmla="*/ 292100 w 303075"/>
              <a:gd name="connsiteY3" fmla="*/ 2736 h 193236"/>
              <a:gd name="connsiteX4" fmla="*/ 292100 w 303075"/>
              <a:gd name="connsiteY4" fmla="*/ 461 h 193236"/>
              <a:gd name="connsiteX0" fmla="*/ 0 w 302868"/>
              <a:gd name="connsiteY0" fmla="*/ 192775 h 192775"/>
              <a:gd name="connsiteX1" fmla="*/ 29633 w 302868"/>
              <a:gd name="connsiteY1" fmla="*/ 82708 h 192775"/>
              <a:gd name="connsiteX2" fmla="*/ 146728 w 302868"/>
              <a:gd name="connsiteY2" fmla="*/ 11058 h 192775"/>
              <a:gd name="connsiteX3" fmla="*/ 292100 w 302868"/>
              <a:gd name="connsiteY3" fmla="*/ 2275 h 192775"/>
              <a:gd name="connsiteX4" fmla="*/ 292100 w 302868"/>
              <a:gd name="connsiteY4" fmla="*/ 0 h 192775"/>
              <a:gd name="connsiteX0" fmla="*/ 0 w 303075"/>
              <a:gd name="connsiteY0" fmla="*/ 192775 h 192775"/>
              <a:gd name="connsiteX1" fmla="*/ 29633 w 303075"/>
              <a:gd name="connsiteY1" fmla="*/ 82708 h 192775"/>
              <a:gd name="connsiteX2" fmla="*/ 143932 w 303075"/>
              <a:gd name="connsiteY2" fmla="*/ 17883 h 192775"/>
              <a:gd name="connsiteX3" fmla="*/ 292100 w 303075"/>
              <a:gd name="connsiteY3" fmla="*/ 2275 h 192775"/>
              <a:gd name="connsiteX4" fmla="*/ 292100 w 303075"/>
              <a:gd name="connsiteY4" fmla="*/ 0 h 192775"/>
              <a:gd name="connsiteX0" fmla="*/ 0 w 291894"/>
              <a:gd name="connsiteY0" fmla="*/ 190500 h 190500"/>
              <a:gd name="connsiteX1" fmla="*/ 18452 w 291894"/>
              <a:gd name="connsiteY1" fmla="*/ 82708 h 190500"/>
              <a:gd name="connsiteX2" fmla="*/ 132751 w 291894"/>
              <a:gd name="connsiteY2" fmla="*/ 17883 h 190500"/>
              <a:gd name="connsiteX3" fmla="*/ 280919 w 291894"/>
              <a:gd name="connsiteY3" fmla="*/ 2275 h 190500"/>
              <a:gd name="connsiteX4" fmla="*/ 280919 w 291894"/>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94" h="190500">
                <a:moveTo>
                  <a:pt x="0" y="190500"/>
                </a:moveTo>
                <a:cubicBezTo>
                  <a:pt x="2822" y="150988"/>
                  <a:pt x="-3673" y="111478"/>
                  <a:pt x="18452" y="82708"/>
                </a:cubicBezTo>
                <a:cubicBezTo>
                  <a:pt x="40577" y="53939"/>
                  <a:pt x="89007" y="31288"/>
                  <a:pt x="132751" y="17883"/>
                </a:cubicBezTo>
                <a:cubicBezTo>
                  <a:pt x="176495" y="4478"/>
                  <a:pt x="256225" y="5255"/>
                  <a:pt x="280919" y="2275"/>
                </a:cubicBezTo>
                <a:cubicBezTo>
                  <a:pt x="305613" y="-705"/>
                  <a:pt x="280919" y="758"/>
                  <a:pt x="280919" y="0"/>
                </a:cubicBez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216" name="Gerader Verbinder 215"/>
          <p:cNvCxnSpPr>
            <a:stCxn id="215" idx="3"/>
          </p:cNvCxnSpPr>
          <p:nvPr/>
        </p:nvCxnSpPr>
        <p:spPr>
          <a:xfrm flipV="1">
            <a:off x="2684837" y="2645192"/>
            <a:ext cx="2880000" cy="37022"/>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7" name="Gerader Verbinder 216"/>
          <p:cNvCxnSpPr>
            <a:stCxn id="220" idx="4"/>
          </p:cNvCxnSpPr>
          <p:nvPr/>
        </p:nvCxnSpPr>
        <p:spPr>
          <a:xfrm flipV="1">
            <a:off x="3292551" y="2279793"/>
            <a:ext cx="2273935" cy="10153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8" name="Gerader Verbinder 217"/>
          <p:cNvCxnSpPr>
            <a:stCxn id="219" idx="4"/>
          </p:cNvCxnSpPr>
          <p:nvPr/>
        </p:nvCxnSpPr>
        <p:spPr>
          <a:xfrm flipV="1">
            <a:off x="3466894" y="2456423"/>
            <a:ext cx="2098800" cy="67138"/>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219" name="Freihandform 218"/>
          <p:cNvSpPr/>
          <p:nvPr/>
        </p:nvSpPr>
        <p:spPr>
          <a:xfrm>
            <a:off x="3117986" y="2523561"/>
            <a:ext cx="348910" cy="155837"/>
          </a:xfrm>
          <a:custGeom>
            <a:avLst/>
            <a:gdLst>
              <a:gd name="connsiteX0" fmla="*/ 0 w 330413"/>
              <a:gd name="connsiteY0" fmla="*/ 130629 h 130629"/>
              <a:gd name="connsiteX1" fmla="*/ 23052 w 330413"/>
              <a:gd name="connsiteY1" fmla="*/ 69157 h 130629"/>
              <a:gd name="connsiteX2" fmla="*/ 84524 w 330413"/>
              <a:gd name="connsiteY2" fmla="*/ 30736 h 130629"/>
              <a:gd name="connsiteX3" fmla="*/ 176733 w 330413"/>
              <a:gd name="connsiteY3" fmla="*/ 15368 h 130629"/>
              <a:gd name="connsiteX4" fmla="*/ 330413 w 330413"/>
              <a:gd name="connsiteY4" fmla="*/ 0 h 130629"/>
              <a:gd name="connsiteX5" fmla="*/ 330413 w 330413"/>
              <a:gd name="connsiteY5" fmla="*/ 0 h 13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13" h="130629">
                <a:moveTo>
                  <a:pt x="0" y="130629"/>
                </a:moveTo>
                <a:cubicBezTo>
                  <a:pt x="4482" y="108217"/>
                  <a:pt x="8965" y="85806"/>
                  <a:pt x="23052" y="69157"/>
                </a:cubicBezTo>
                <a:cubicBezTo>
                  <a:pt x="37139" y="52508"/>
                  <a:pt x="58911" y="39701"/>
                  <a:pt x="84524" y="30736"/>
                </a:cubicBezTo>
                <a:cubicBezTo>
                  <a:pt x="110137" y="21771"/>
                  <a:pt x="135752" y="20491"/>
                  <a:pt x="176733" y="15368"/>
                </a:cubicBezTo>
                <a:cubicBezTo>
                  <a:pt x="217714" y="10245"/>
                  <a:pt x="330413" y="0"/>
                  <a:pt x="330413" y="0"/>
                </a:cubicBezTo>
                <a:lnTo>
                  <a:pt x="330413"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20" name="Freihandform 219"/>
          <p:cNvSpPr/>
          <p:nvPr/>
        </p:nvSpPr>
        <p:spPr>
          <a:xfrm>
            <a:off x="2717444" y="2381323"/>
            <a:ext cx="575107" cy="303001"/>
          </a:xfrm>
          <a:custGeom>
            <a:avLst/>
            <a:gdLst>
              <a:gd name="connsiteX0" fmla="*/ 0 w 384463"/>
              <a:gd name="connsiteY0" fmla="*/ 280554 h 280554"/>
              <a:gd name="connsiteX1" fmla="*/ 46759 w 384463"/>
              <a:gd name="connsiteY1" fmla="*/ 161059 h 280554"/>
              <a:gd name="connsiteX2" fmla="*/ 145472 w 384463"/>
              <a:gd name="connsiteY2" fmla="*/ 72736 h 280554"/>
              <a:gd name="connsiteX3" fmla="*/ 270163 w 384463"/>
              <a:gd name="connsiteY3" fmla="*/ 15586 h 280554"/>
              <a:gd name="connsiteX4" fmla="*/ 384463 w 384463"/>
              <a:gd name="connsiteY4" fmla="*/ 0 h 280554"/>
              <a:gd name="connsiteX5" fmla="*/ 384463 w 384463"/>
              <a:gd name="connsiteY5" fmla="*/ 0 h 28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463" h="280554">
                <a:moveTo>
                  <a:pt x="0" y="280554"/>
                </a:moveTo>
                <a:cubicBezTo>
                  <a:pt x="11257" y="238124"/>
                  <a:pt x="22514" y="195695"/>
                  <a:pt x="46759" y="161059"/>
                </a:cubicBezTo>
                <a:cubicBezTo>
                  <a:pt x="71004" y="126423"/>
                  <a:pt x="108238" y="96981"/>
                  <a:pt x="145472" y="72736"/>
                </a:cubicBezTo>
                <a:cubicBezTo>
                  <a:pt x="182706" y="48491"/>
                  <a:pt x="230331" y="27709"/>
                  <a:pt x="270163" y="15586"/>
                </a:cubicBezTo>
                <a:cubicBezTo>
                  <a:pt x="309995" y="3463"/>
                  <a:pt x="384463" y="0"/>
                  <a:pt x="384463" y="0"/>
                </a:cubicBezTo>
                <a:lnTo>
                  <a:pt x="384463"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159" name="Gerader Verbinder 158"/>
          <p:cNvCxnSpPr/>
          <p:nvPr/>
        </p:nvCxnSpPr>
        <p:spPr>
          <a:xfrm>
            <a:off x="2472449" y="2783031"/>
            <a:ext cx="540000" cy="165600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0" name="Bogen 88"/>
          <p:cNvSpPr/>
          <p:nvPr/>
        </p:nvSpPr>
        <p:spPr>
          <a:xfrm>
            <a:off x="1560526" y="1971888"/>
            <a:ext cx="1311186" cy="1323878"/>
          </a:xfrm>
          <a:custGeom>
            <a:avLst/>
            <a:gdLst>
              <a:gd name="connsiteX0" fmla="*/ 917659 w 1963880"/>
              <a:gd name="connsiteY0" fmla="*/ 2094 h 1952460"/>
              <a:gd name="connsiteX1" fmla="*/ 1881033 w 1963880"/>
              <a:gd name="connsiteY1" fmla="*/ 583761 h 1952460"/>
              <a:gd name="connsiteX2" fmla="*/ 981940 w 1963880"/>
              <a:gd name="connsiteY2" fmla="*/ 976230 h 1952460"/>
              <a:gd name="connsiteX3" fmla="*/ 917659 w 1963880"/>
              <a:gd name="connsiteY3" fmla="*/ 2094 h 1952460"/>
              <a:gd name="connsiteX0" fmla="*/ 917659 w 1963880"/>
              <a:gd name="connsiteY0" fmla="*/ 2094 h 1952460"/>
              <a:gd name="connsiteX1" fmla="*/ 1881033 w 1963880"/>
              <a:gd name="connsiteY1" fmla="*/ 583761 h 1952460"/>
              <a:gd name="connsiteX0" fmla="*/ 0 w 963374"/>
              <a:gd name="connsiteY0" fmla="*/ 17700 h 991836"/>
              <a:gd name="connsiteX1" fmla="*/ 963374 w 963374"/>
              <a:gd name="connsiteY1" fmla="*/ 599367 h 991836"/>
              <a:gd name="connsiteX2" fmla="*/ 64281 w 963374"/>
              <a:gd name="connsiteY2" fmla="*/ 991836 h 991836"/>
              <a:gd name="connsiteX3" fmla="*/ 0 w 963374"/>
              <a:gd name="connsiteY3" fmla="*/ 17700 h 991836"/>
              <a:gd name="connsiteX0" fmla="*/ 0 w 963374"/>
              <a:gd name="connsiteY0" fmla="*/ 1988 h 991836"/>
              <a:gd name="connsiteX1" fmla="*/ 963374 w 963374"/>
              <a:gd name="connsiteY1" fmla="*/ 599367 h 991836"/>
              <a:gd name="connsiteX0" fmla="*/ 0 w 963374"/>
              <a:gd name="connsiteY0" fmla="*/ 17555 h 991691"/>
              <a:gd name="connsiteX1" fmla="*/ 963374 w 963374"/>
              <a:gd name="connsiteY1" fmla="*/ 599222 h 991691"/>
              <a:gd name="connsiteX2" fmla="*/ 64281 w 963374"/>
              <a:gd name="connsiteY2" fmla="*/ 991691 h 991691"/>
              <a:gd name="connsiteX3" fmla="*/ 0 w 963374"/>
              <a:gd name="connsiteY3" fmla="*/ 17555 h 991691"/>
              <a:gd name="connsiteX0" fmla="*/ 0 w 963374"/>
              <a:gd name="connsiteY0" fmla="*/ 1843 h 991691"/>
              <a:gd name="connsiteX1" fmla="*/ 953947 w 963374"/>
              <a:gd name="connsiteY1" fmla="*/ 621218 h 991691"/>
            </a:gdLst>
            <a:ahLst/>
            <a:cxnLst>
              <a:cxn ang="0">
                <a:pos x="connsiteX0" y="connsiteY0"/>
              </a:cxn>
              <a:cxn ang="0">
                <a:pos x="connsiteX1" y="connsiteY1"/>
              </a:cxn>
            </a:cxnLst>
            <a:rect l="l" t="t" r="r" b="b"/>
            <a:pathLst>
              <a:path w="963374" h="991691" stroke="0" extrusionOk="0">
                <a:moveTo>
                  <a:pt x="0" y="17555"/>
                </a:moveTo>
                <a:cubicBezTo>
                  <a:pt x="412225" y="-9331"/>
                  <a:pt x="797293" y="223165"/>
                  <a:pt x="963374" y="599222"/>
                </a:cubicBezTo>
                <a:lnTo>
                  <a:pt x="64281" y="991691"/>
                </a:lnTo>
                <a:lnTo>
                  <a:pt x="0" y="17555"/>
                </a:lnTo>
                <a:close/>
              </a:path>
              <a:path w="963374" h="991691" fill="none">
                <a:moveTo>
                  <a:pt x="0" y="1843"/>
                </a:moveTo>
                <a:cubicBezTo>
                  <a:pt x="412225" y="-25043"/>
                  <a:pt x="787866" y="245161"/>
                  <a:pt x="953947" y="621218"/>
                </a:cubicBezTo>
              </a:path>
            </a:pathLst>
          </a:cu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161" name="Gerader Verbinder 160"/>
          <p:cNvCxnSpPr/>
          <p:nvPr/>
        </p:nvCxnSpPr>
        <p:spPr>
          <a:xfrm>
            <a:off x="2839620" y="2747568"/>
            <a:ext cx="586800" cy="165600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162" name="Gerader Verbinder 161"/>
          <p:cNvCxnSpPr/>
          <p:nvPr/>
        </p:nvCxnSpPr>
        <p:spPr>
          <a:xfrm>
            <a:off x="1465342" y="1970999"/>
            <a:ext cx="189486" cy="335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3" name="Bogen 88"/>
          <p:cNvSpPr/>
          <p:nvPr/>
        </p:nvSpPr>
        <p:spPr>
          <a:xfrm>
            <a:off x="1883515" y="1970341"/>
            <a:ext cx="1470132" cy="1561131"/>
          </a:xfrm>
          <a:custGeom>
            <a:avLst/>
            <a:gdLst>
              <a:gd name="connsiteX0" fmla="*/ 917659 w 1963880"/>
              <a:gd name="connsiteY0" fmla="*/ 2094 h 1952460"/>
              <a:gd name="connsiteX1" fmla="*/ 1881033 w 1963880"/>
              <a:gd name="connsiteY1" fmla="*/ 583761 h 1952460"/>
              <a:gd name="connsiteX2" fmla="*/ 981940 w 1963880"/>
              <a:gd name="connsiteY2" fmla="*/ 976230 h 1952460"/>
              <a:gd name="connsiteX3" fmla="*/ 917659 w 1963880"/>
              <a:gd name="connsiteY3" fmla="*/ 2094 h 1952460"/>
              <a:gd name="connsiteX0" fmla="*/ 917659 w 1963880"/>
              <a:gd name="connsiteY0" fmla="*/ 2094 h 1952460"/>
              <a:gd name="connsiteX1" fmla="*/ 1881033 w 1963880"/>
              <a:gd name="connsiteY1" fmla="*/ 583761 h 1952460"/>
              <a:gd name="connsiteX0" fmla="*/ 0 w 963374"/>
              <a:gd name="connsiteY0" fmla="*/ 17700 h 991836"/>
              <a:gd name="connsiteX1" fmla="*/ 963374 w 963374"/>
              <a:gd name="connsiteY1" fmla="*/ 599367 h 991836"/>
              <a:gd name="connsiteX2" fmla="*/ 64281 w 963374"/>
              <a:gd name="connsiteY2" fmla="*/ 991836 h 991836"/>
              <a:gd name="connsiteX3" fmla="*/ 0 w 963374"/>
              <a:gd name="connsiteY3" fmla="*/ 17700 h 991836"/>
              <a:gd name="connsiteX0" fmla="*/ 0 w 963374"/>
              <a:gd name="connsiteY0" fmla="*/ 1988 h 991836"/>
              <a:gd name="connsiteX1" fmla="*/ 963374 w 963374"/>
              <a:gd name="connsiteY1" fmla="*/ 599367 h 991836"/>
              <a:gd name="connsiteX0" fmla="*/ 0 w 963374"/>
              <a:gd name="connsiteY0" fmla="*/ 17555 h 991691"/>
              <a:gd name="connsiteX1" fmla="*/ 963374 w 963374"/>
              <a:gd name="connsiteY1" fmla="*/ 599222 h 991691"/>
              <a:gd name="connsiteX2" fmla="*/ 64281 w 963374"/>
              <a:gd name="connsiteY2" fmla="*/ 991691 h 991691"/>
              <a:gd name="connsiteX3" fmla="*/ 0 w 963374"/>
              <a:gd name="connsiteY3" fmla="*/ 17555 h 991691"/>
              <a:gd name="connsiteX0" fmla="*/ 0 w 963374"/>
              <a:gd name="connsiteY0" fmla="*/ 1843 h 991691"/>
              <a:gd name="connsiteX1" fmla="*/ 953947 w 963374"/>
              <a:gd name="connsiteY1" fmla="*/ 621218 h 991691"/>
              <a:gd name="connsiteX0" fmla="*/ 0 w 953947"/>
              <a:gd name="connsiteY0" fmla="*/ 17555 h 991691"/>
              <a:gd name="connsiteX1" fmla="*/ 942396 w 953947"/>
              <a:gd name="connsiteY1" fmla="*/ 526601 h 991691"/>
              <a:gd name="connsiteX2" fmla="*/ 64281 w 953947"/>
              <a:gd name="connsiteY2" fmla="*/ 991691 h 991691"/>
              <a:gd name="connsiteX3" fmla="*/ 0 w 953947"/>
              <a:gd name="connsiteY3" fmla="*/ 17555 h 991691"/>
              <a:gd name="connsiteX0" fmla="*/ 0 w 953947"/>
              <a:gd name="connsiteY0" fmla="*/ 1843 h 991691"/>
              <a:gd name="connsiteX1" fmla="*/ 953947 w 953947"/>
              <a:gd name="connsiteY1" fmla="*/ 621218 h 991691"/>
              <a:gd name="connsiteX0" fmla="*/ 0 w 942396"/>
              <a:gd name="connsiteY0" fmla="*/ 17478 h 991614"/>
              <a:gd name="connsiteX1" fmla="*/ 942396 w 942396"/>
              <a:gd name="connsiteY1" fmla="*/ 526524 h 991614"/>
              <a:gd name="connsiteX2" fmla="*/ 64281 w 942396"/>
              <a:gd name="connsiteY2" fmla="*/ 991614 h 991614"/>
              <a:gd name="connsiteX3" fmla="*/ 0 w 942396"/>
              <a:gd name="connsiteY3" fmla="*/ 17478 h 991614"/>
              <a:gd name="connsiteX0" fmla="*/ 0 w 942396"/>
              <a:gd name="connsiteY0" fmla="*/ 1766 h 991614"/>
              <a:gd name="connsiteX1" fmla="*/ 859548 w 942396"/>
              <a:gd name="connsiteY1" fmla="*/ 634344 h 991614"/>
              <a:gd name="connsiteX0" fmla="*/ 0 w 942396"/>
              <a:gd name="connsiteY0" fmla="*/ 18054 h 992190"/>
              <a:gd name="connsiteX1" fmla="*/ 942396 w 942396"/>
              <a:gd name="connsiteY1" fmla="*/ 527100 h 992190"/>
              <a:gd name="connsiteX2" fmla="*/ 64281 w 942396"/>
              <a:gd name="connsiteY2" fmla="*/ 992190 h 992190"/>
              <a:gd name="connsiteX3" fmla="*/ 0 w 942396"/>
              <a:gd name="connsiteY3" fmla="*/ 18054 h 992190"/>
              <a:gd name="connsiteX0" fmla="*/ 0 w 942396"/>
              <a:gd name="connsiteY0" fmla="*/ 2342 h 992190"/>
              <a:gd name="connsiteX1" fmla="*/ 859548 w 942396"/>
              <a:gd name="connsiteY1" fmla="*/ 634920 h 992190"/>
              <a:gd name="connsiteX0" fmla="*/ 0 w 942396"/>
              <a:gd name="connsiteY0" fmla="*/ 18225 h 992361"/>
              <a:gd name="connsiteX1" fmla="*/ 942396 w 942396"/>
              <a:gd name="connsiteY1" fmla="*/ 527271 h 992361"/>
              <a:gd name="connsiteX2" fmla="*/ 64281 w 942396"/>
              <a:gd name="connsiteY2" fmla="*/ 992361 h 992361"/>
              <a:gd name="connsiteX3" fmla="*/ 0 w 942396"/>
              <a:gd name="connsiteY3" fmla="*/ 18225 h 992361"/>
              <a:gd name="connsiteX0" fmla="*/ 0 w 942396"/>
              <a:gd name="connsiteY0" fmla="*/ 2513 h 992361"/>
              <a:gd name="connsiteX1" fmla="*/ 915488 w 942396"/>
              <a:gd name="connsiteY1" fmla="*/ 618587 h 992361"/>
              <a:gd name="connsiteX0" fmla="*/ 0 w 942396"/>
              <a:gd name="connsiteY0" fmla="*/ 18225 h 992361"/>
              <a:gd name="connsiteX1" fmla="*/ 942396 w 942396"/>
              <a:gd name="connsiteY1" fmla="*/ 527271 h 992361"/>
              <a:gd name="connsiteX2" fmla="*/ 64281 w 942396"/>
              <a:gd name="connsiteY2" fmla="*/ 992361 h 992361"/>
              <a:gd name="connsiteX3" fmla="*/ 0 w 942396"/>
              <a:gd name="connsiteY3" fmla="*/ 18225 h 992361"/>
              <a:gd name="connsiteX0" fmla="*/ 0 w 942396"/>
              <a:gd name="connsiteY0" fmla="*/ 2513 h 992361"/>
              <a:gd name="connsiteX1" fmla="*/ 915488 w 942396"/>
              <a:gd name="connsiteY1" fmla="*/ 618587 h 992361"/>
              <a:gd name="connsiteX0" fmla="*/ 0 w 942396"/>
              <a:gd name="connsiteY0" fmla="*/ 18190 h 992326"/>
              <a:gd name="connsiteX1" fmla="*/ 942396 w 942396"/>
              <a:gd name="connsiteY1" fmla="*/ 527236 h 992326"/>
              <a:gd name="connsiteX2" fmla="*/ 64281 w 942396"/>
              <a:gd name="connsiteY2" fmla="*/ 992326 h 992326"/>
              <a:gd name="connsiteX3" fmla="*/ 0 w 942396"/>
              <a:gd name="connsiteY3" fmla="*/ 18190 h 992326"/>
              <a:gd name="connsiteX0" fmla="*/ 0 w 942396"/>
              <a:gd name="connsiteY0" fmla="*/ 2478 h 992326"/>
              <a:gd name="connsiteX1" fmla="*/ 912068 w 942396"/>
              <a:gd name="connsiteY1" fmla="*/ 621853 h 992326"/>
              <a:gd name="connsiteX0" fmla="*/ 0 w 912068"/>
              <a:gd name="connsiteY0" fmla="*/ 18190 h 992326"/>
              <a:gd name="connsiteX1" fmla="*/ 901354 w 912068"/>
              <a:gd name="connsiteY1" fmla="*/ 507431 h 992326"/>
              <a:gd name="connsiteX2" fmla="*/ 64281 w 912068"/>
              <a:gd name="connsiteY2" fmla="*/ 992326 h 992326"/>
              <a:gd name="connsiteX3" fmla="*/ 0 w 912068"/>
              <a:gd name="connsiteY3" fmla="*/ 18190 h 992326"/>
              <a:gd name="connsiteX0" fmla="*/ 0 w 912068"/>
              <a:gd name="connsiteY0" fmla="*/ 2478 h 992326"/>
              <a:gd name="connsiteX1" fmla="*/ 912068 w 912068"/>
              <a:gd name="connsiteY1" fmla="*/ 621853 h 992326"/>
              <a:gd name="connsiteX0" fmla="*/ 0 w 912068"/>
              <a:gd name="connsiteY0" fmla="*/ 18190 h 992326"/>
              <a:gd name="connsiteX1" fmla="*/ 870877 w 912068"/>
              <a:gd name="connsiteY1" fmla="*/ 405175 h 992326"/>
              <a:gd name="connsiteX2" fmla="*/ 64281 w 912068"/>
              <a:gd name="connsiteY2" fmla="*/ 992326 h 992326"/>
              <a:gd name="connsiteX3" fmla="*/ 0 w 912068"/>
              <a:gd name="connsiteY3" fmla="*/ 18190 h 992326"/>
              <a:gd name="connsiteX0" fmla="*/ 0 w 912068"/>
              <a:gd name="connsiteY0" fmla="*/ 2478 h 992326"/>
              <a:gd name="connsiteX1" fmla="*/ 912068 w 912068"/>
              <a:gd name="connsiteY1" fmla="*/ 621853 h 992326"/>
              <a:gd name="connsiteX0" fmla="*/ 0 w 902925"/>
              <a:gd name="connsiteY0" fmla="*/ 19791 h 993927"/>
              <a:gd name="connsiteX1" fmla="*/ 870877 w 902925"/>
              <a:gd name="connsiteY1" fmla="*/ 406776 h 993927"/>
              <a:gd name="connsiteX2" fmla="*/ 64281 w 902925"/>
              <a:gd name="connsiteY2" fmla="*/ 993927 h 993927"/>
              <a:gd name="connsiteX3" fmla="*/ 0 w 902925"/>
              <a:gd name="connsiteY3" fmla="*/ 19791 h 993927"/>
              <a:gd name="connsiteX0" fmla="*/ 0 w 902925"/>
              <a:gd name="connsiteY0" fmla="*/ 4079 h 993927"/>
              <a:gd name="connsiteX1" fmla="*/ 902925 w 902925"/>
              <a:gd name="connsiteY1" fmla="*/ 530786 h 993927"/>
              <a:gd name="connsiteX0" fmla="*/ 0 w 902925"/>
              <a:gd name="connsiteY0" fmla="*/ 17827 h 991963"/>
              <a:gd name="connsiteX1" fmla="*/ 870877 w 902925"/>
              <a:gd name="connsiteY1" fmla="*/ 404812 h 991963"/>
              <a:gd name="connsiteX2" fmla="*/ 64281 w 902925"/>
              <a:gd name="connsiteY2" fmla="*/ 991963 h 991963"/>
              <a:gd name="connsiteX3" fmla="*/ 0 w 902925"/>
              <a:gd name="connsiteY3" fmla="*/ 17827 h 991963"/>
              <a:gd name="connsiteX0" fmla="*/ 0 w 902925"/>
              <a:gd name="connsiteY0" fmla="*/ 2115 h 991963"/>
              <a:gd name="connsiteX1" fmla="*/ 902925 w 902925"/>
              <a:gd name="connsiteY1" fmla="*/ 528822 h 991963"/>
            </a:gdLst>
            <a:ahLst/>
            <a:cxnLst>
              <a:cxn ang="0">
                <a:pos x="connsiteX0" y="connsiteY0"/>
              </a:cxn>
              <a:cxn ang="0">
                <a:pos x="connsiteX1" y="connsiteY1"/>
              </a:cxn>
            </a:cxnLst>
            <a:rect l="l" t="t" r="r" b="b"/>
            <a:pathLst>
              <a:path w="902925" h="991963" stroke="0" extrusionOk="0">
                <a:moveTo>
                  <a:pt x="0" y="17827"/>
                </a:moveTo>
                <a:cubicBezTo>
                  <a:pt x="412225" y="-9059"/>
                  <a:pt x="615872" y="78268"/>
                  <a:pt x="870877" y="404812"/>
                </a:cubicBezTo>
                <a:lnTo>
                  <a:pt x="64281" y="991963"/>
                </a:lnTo>
                <a:lnTo>
                  <a:pt x="0" y="17827"/>
                </a:lnTo>
                <a:close/>
              </a:path>
              <a:path w="902925" h="991963" fill="none">
                <a:moveTo>
                  <a:pt x="0" y="2115"/>
                </a:moveTo>
                <a:cubicBezTo>
                  <a:pt x="412225" y="-24771"/>
                  <a:pt x="759540" y="207752"/>
                  <a:pt x="902925" y="528822"/>
                </a:cubicBezTo>
              </a:path>
            </a:pathLst>
          </a:cu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164" name="Gerader Verbinder 163"/>
          <p:cNvCxnSpPr>
            <a:endCxn id="163" idx="0"/>
          </p:cNvCxnSpPr>
          <p:nvPr/>
        </p:nvCxnSpPr>
        <p:spPr>
          <a:xfrm>
            <a:off x="1694035" y="1970999"/>
            <a:ext cx="189480" cy="267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5" name="Bogen 88"/>
          <p:cNvSpPr/>
          <p:nvPr/>
        </p:nvSpPr>
        <p:spPr>
          <a:xfrm>
            <a:off x="2090679" y="1970340"/>
            <a:ext cx="2391034" cy="1246402"/>
          </a:xfrm>
          <a:custGeom>
            <a:avLst/>
            <a:gdLst>
              <a:gd name="connsiteX0" fmla="*/ 917659 w 1963880"/>
              <a:gd name="connsiteY0" fmla="*/ 2094 h 1952460"/>
              <a:gd name="connsiteX1" fmla="*/ 1881033 w 1963880"/>
              <a:gd name="connsiteY1" fmla="*/ 583761 h 1952460"/>
              <a:gd name="connsiteX2" fmla="*/ 981940 w 1963880"/>
              <a:gd name="connsiteY2" fmla="*/ 976230 h 1952460"/>
              <a:gd name="connsiteX3" fmla="*/ 917659 w 1963880"/>
              <a:gd name="connsiteY3" fmla="*/ 2094 h 1952460"/>
              <a:gd name="connsiteX0" fmla="*/ 917659 w 1963880"/>
              <a:gd name="connsiteY0" fmla="*/ 2094 h 1952460"/>
              <a:gd name="connsiteX1" fmla="*/ 1881033 w 1963880"/>
              <a:gd name="connsiteY1" fmla="*/ 583761 h 1952460"/>
              <a:gd name="connsiteX0" fmla="*/ 0 w 963374"/>
              <a:gd name="connsiteY0" fmla="*/ 17700 h 991836"/>
              <a:gd name="connsiteX1" fmla="*/ 963374 w 963374"/>
              <a:gd name="connsiteY1" fmla="*/ 599367 h 991836"/>
              <a:gd name="connsiteX2" fmla="*/ 64281 w 963374"/>
              <a:gd name="connsiteY2" fmla="*/ 991836 h 991836"/>
              <a:gd name="connsiteX3" fmla="*/ 0 w 963374"/>
              <a:gd name="connsiteY3" fmla="*/ 17700 h 991836"/>
              <a:gd name="connsiteX0" fmla="*/ 0 w 963374"/>
              <a:gd name="connsiteY0" fmla="*/ 1988 h 991836"/>
              <a:gd name="connsiteX1" fmla="*/ 963374 w 963374"/>
              <a:gd name="connsiteY1" fmla="*/ 599367 h 991836"/>
              <a:gd name="connsiteX0" fmla="*/ 0 w 963374"/>
              <a:gd name="connsiteY0" fmla="*/ 17555 h 991691"/>
              <a:gd name="connsiteX1" fmla="*/ 963374 w 963374"/>
              <a:gd name="connsiteY1" fmla="*/ 599222 h 991691"/>
              <a:gd name="connsiteX2" fmla="*/ 64281 w 963374"/>
              <a:gd name="connsiteY2" fmla="*/ 991691 h 991691"/>
              <a:gd name="connsiteX3" fmla="*/ 0 w 963374"/>
              <a:gd name="connsiteY3" fmla="*/ 17555 h 991691"/>
              <a:gd name="connsiteX0" fmla="*/ 0 w 963374"/>
              <a:gd name="connsiteY0" fmla="*/ 1843 h 991691"/>
              <a:gd name="connsiteX1" fmla="*/ 953947 w 963374"/>
              <a:gd name="connsiteY1" fmla="*/ 621218 h 991691"/>
              <a:gd name="connsiteX0" fmla="*/ 0 w 971900"/>
              <a:gd name="connsiteY0" fmla="*/ 25715 h 999851"/>
              <a:gd name="connsiteX1" fmla="*/ 963374 w 971900"/>
              <a:gd name="connsiteY1" fmla="*/ 607382 h 999851"/>
              <a:gd name="connsiteX2" fmla="*/ 64281 w 971900"/>
              <a:gd name="connsiteY2" fmla="*/ 999851 h 999851"/>
              <a:gd name="connsiteX3" fmla="*/ 0 w 971900"/>
              <a:gd name="connsiteY3" fmla="*/ 25715 h 999851"/>
              <a:gd name="connsiteX0" fmla="*/ 0 w 971900"/>
              <a:gd name="connsiteY0" fmla="*/ 10003 h 999851"/>
              <a:gd name="connsiteX1" fmla="*/ 971900 w 971900"/>
              <a:gd name="connsiteY1" fmla="*/ 360441 h 999851"/>
            </a:gdLst>
            <a:ahLst/>
            <a:cxnLst>
              <a:cxn ang="0">
                <a:pos x="connsiteX0" y="connsiteY0"/>
              </a:cxn>
              <a:cxn ang="0">
                <a:pos x="connsiteX1" y="connsiteY1"/>
              </a:cxn>
            </a:cxnLst>
            <a:rect l="l" t="t" r="r" b="b"/>
            <a:pathLst>
              <a:path w="971900" h="999851" stroke="0" extrusionOk="0">
                <a:moveTo>
                  <a:pt x="0" y="25715"/>
                </a:moveTo>
                <a:cubicBezTo>
                  <a:pt x="412225" y="-1171"/>
                  <a:pt x="797293" y="231325"/>
                  <a:pt x="963374" y="607382"/>
                </a:cubicBezTo>
                <a:lnTo>
                  <a:pt x="64281" y="999851"/>
                </a:lnTo>
                <a:lnTo>
                  <a:pt x="0" y="25715"/>
                </a:lnTo>
                <a:close/>
              </a:path>
              <a:path w="971900" h="999851" fill="none">
                <a:moveTo>
                  <a:pt x="0" y="10003"/>
                </a:moveTo>
                <a:cubicBezTo>
                  <a:pt x="412225" y="-16883"/>
                  <a:pt x="805819" y="-15616"/>
                  <a:pt x="971900" y="360441"/>
                </a:cubicBezTo>
              </a:path>
            </a:pathLst>
          </a:cu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166" name="Gerader Verbinder 165"/>
          <p:cNvCxnSpPr/>
          <p:nvPr/>
        </p:nvCxnSpPr>
        <p:spPr>
          <a:xfrm>
            <a:off x="3322456" y="2739006"/>
            <a:ext cx="684000" cy="169200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7" name="Freihandform 166"/>
          <p:cNvSpPr/>
          <p:nvPr/>
        </p:nvSpPr>
        <p:spPr>
          <a:xfrm>
            <a:off x="4429408" y="2361600"/>
            <a:ext cx="164005" cy="281484"/>
          </a:xfrm>
          <a:custGeom>
            <a:avLst/>
            <a:gdLst>
              <a:gd name="connsiteX0" fmla="*/ 0 w 148590"/>
              <a:gd name="connsiteY0" fmla="*/ 0 h 266700"/>
              <a:gd name="connsiteX1" fmla="*/ 68580 w 148590"/>
              <a:gd name="connsiteY1" fmla="*/ 95250 h 266700"/>
              <a:gd name="connsiteX2" fmla="*/ 148590 w 148590"/>
              <a:gd name="connsiteY2" fmla="*/ 266700 h 266700"/>
            </a:gdLst>
            <a:ahLst/>
            <a:cxnLst>
              <a:cxn ang="0">
                <a:pos x="connsiteX0" y="connsiteY0"/>
              </a:cxn>
              <a:cxn ang="0">
                <a:pos x="connsiteX1" y="connsiteY1"/>
              </a:cxn>
              <a:cxn ang="0">
                <a:pos x="connsiteX2" y="connsiteY2"/>
              </a:cxn>
            </a:cxnLst>
            <a:rect l="l" t="t" r="r" b="b"/>
            <a:pathLst>
              <a:path w="148590" h="266700">
                <a:moveTo>
                  <a:pt x="0" y="0"/>
                </a:moveTo>
                <a:cubicBezTo>
                  <a:pt x="21907" y="25400"/>
                  <a:pt x="43815" y="50800"/>
                  <a:pt x="68580" y="95250"/>
                </a:cubicBezTo>
                <a:cubicBezTo>
                  <a:pt x="93345" y="139700"/>
                  <a:pt x="135255" y="234950"/>
                  <a:pt x="148590" y="266700"/>
                </a:cubicBezTo>
              </a:path>
            </a:pathLst>
          </a:cu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168" name="Gerader Verbinder 167"/>
          <p:cNvCxnSpPr>
            <a:stCxn id="167" idx="2"/>
          </p:cNvCxnSpPr>
          <p:nvPr/>
        </p:nvCxnSpPr>
        <p:spPr>
          <a:xfrm>
            <a:off x="4593413" y="2643082"/>
            <a:ext cx="648000" cy="176400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69" name="Textfeld 168"/>
          <p:cNvSpPr txBox="1"/>
          <p:nvPr/>
        </p:nvSpPr>
        <p:spPr>
          <a:xfrm>
            <a:off x="618686" y="4459407"/>
            <a:ext cx="2145597" cy="338554"/>
          </a:xfrm>
          <a:prstGeom prst="rect">
            <a:avLst/>
          </a:prstGeom>
          <a:noFill/>
        </p:spPr>
        <p:txBody>
          <a:bodyPr wrap="square" rtlCol="0">
            <a:spAutoFit/>
          </a:bodyPr>
          <a:lstStyle/>
          <a:p>
            <a:r>
              <a:rPr lang="de-DE" sz="1600" b="1" dirty="0" smtClean="0">
                <a:cs typeface="Times New Roman" panose="02020603050405020304" pitchFamily="18" charset="0"/>
              </a:rPr>
              <a:t>Time </a:t>
            </a:r>
            <a:r>
              <a:rPr lang="de-DE" sz="1600" b="1" dirty="0" err="1" smtClean="0">
                <a:cs typeface="Times New Roman" panose="02020603050405020304" pitchFamily="18" charset="0"/>
              </a:rPr>
              <a:t>to</a:t>
            </a:r>
            <a:r>
              <a:rPr lang="de-DE" sz="1600" b="1" dirty="0">
                <a:cs typeface="Times New Roman" panose="02020603050405020304" pitchFamily="18" charset="0"/>
              </a:rPr>
              <a:t> </a:t>
            </a:r>
            <a:r>
              <a:rPr lang="de-DE" sz="1600" b="1" dirty="0" smtClean="0">
                <a:cs typeface="Times New Roman" panose="02020603050405020304" pitchFamily="18" charset="0"/>
              </a:rPr>
              <a:t>cool in s</a:t>
            </a:r>
            <a:endParaRPr lang="de-DE" sz="1600" b="1" dirty="0">
              <a:cs typeface="Times New Roman" panose="02020603050405020304" pitchFamily="18" charset="0"/>
            </a:endParaRPr>
          </a:p>
        </p:txBody>
      </p:sp>
      <p:sp>
        <p:nvSpPr>
          <p:cNvPr id="170" name="Textfeld 169"/>
          <p:cNvSpPr txBox="1"/>
          <p:nvPr/>
        </p:nvSpPr>
        <p:spPr>
          <a:xfrm>
            <a:off x="630381" y="4725653"/>
            <a:ext cx="2328215" cy="338554"/>
          </a:xfrm>
          <a:prstGeom prst="rect">
            <a:avLst/>
          </a:prstGeom>
          <a:noFill/>
        </p:spPr>
        <p:txBody>
          <a:bodyPr wrap="square" rtlCol="0">
            <a:spAutoFit/>
          </a:bodyPr>
          <a:lstStyle/>
          <a:p>
            <a:r>
              <a:rPr lang="de-DE" sz="1600" b="1" dirty="0" err="1" smtClean="0">
                <a:cs typeface="Times New Roman" panose="02020603050405020304" pitchFamily="18" charset="0"/>
              </a:rPr>
              <a:t>Cooling</a:t>
            </a:r>
            <a:r>
              <a:rPr lang="de-DE" sz="1600" b="1" dirty="0" smtClean="0">
                <a:cs typeface="Times New Roman" panose="02020603050405020304" pitchFamily="18" charset="0"/>
              </a:rPr>
              <a:t> Rate in °C/s</a:t>
            </a:r>
            <a:endParaRPr lang="de-DE" sz="1600" b="1" dirty="0">
              <a:cs typeface="Times New Roman" panose="02020603050405020304" pitchFamily="18" charset="0"/>
            </a:endParaRPr>
          </a:p>
        </p:txBody>
      </p:sp>
      <p:sp>
        <p:nvSpPr>
          <p:cNvPr id="171" name="Textfeld 170"/>
          <p:cNvSpPr txBox="1"/>
          <p:nvPr/>
        </p:nvSpPr>
        <p:spPr>
          <a:xfrm>
            <a:off x="623807" y="5016333"/>
            <a:ext cx="1808220" cy="338554"/>
          </a:xfrm>
          <a:prstGeom prst="rect">
            <a:avLst/>
          </a:prstGeom>
          <a:noFill/>
        </p:spPr>
        <p:txBody>
          <a:bodyPr wrap="square" rtlCol="0">
            <a:spAutoFit/>
          </a:bodyPr>
          <a:lstStyle/>
          <a:p>
            <a:r>
              <a:rPr lang="de-DE" sz="1600" b="1" dirty="0" err="1" smtClean="0">
                <a:cs typeface="Times New Roman" panose="02020603050405020304" pitchFamily="18" charset="0"/>
              </a:rPr>
              <a:t>Hardness</a:t>
            </a:r>
            <a:r>
              <a:rPr lang="de-DE" sz="1600" b="1" dirty="0" smtClean="0">
                <a:cs typeface="Times New Roman" panose="02020603050405020304" pitchFamily="18" charset="0"/>
              </a:rPr>
              <a:t> in HV</a:t>
            </a:r>
            <a:endParaRPr lang="de-DE" sz="1600" b="1" dirty="0">
              <a:cs typeface="Times New Roman" panose="02020603050405020304" pitchFamily="18" charset="0"/>
            </a:endParaRPr>
          </a:p>
        </p:txBody>
      </p:sp>
      <p:sp>
        <p:nvSpPr>
          <p:cNvPr id="172" name="Pfeil nach rechts 171"/>
          <p:cNvSpPr/>
          <p:nvPr/>
        </p:nvSpPr>
        <p:spPr>
          <a:xfrm>
            <a:off x="2740809" y="1966592"/>
            <a:ext cx="1292301" cy="396000"/>
          </a:xfrm>
          <a:prstGeom prst="rightArrow">
            <a:avLst/>
          </a:prstGeom>
          <a:solidFill>
            <a:schemeClr val="bg1"/>
          </a:solidFill>
          <a:ln w="12700">
            <a:solidFill>
              <a:srgbClr val="0B1A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73" name="Pfeil nach rechts 172"/>
          <p:cNvSpPr/>
          <p:nvPr/>
        </p:nvSpPr>
        <p:spPr>
          <a:xfrm rot="10800000">
            <a:off x="1871169" y="1966592"/>
            <a:ext cx="813671" cy="388062"/>
          </a:xfrm>
          <a:prstGeom prst="rightArrow">
            <a:avLst/>
          </a:prstGeom>
          <a:solidFill>
            <a:schemeClr val="bg1"/>
          </a:solidFill>
          <a:ln w="12700">
            <a:solidFill>
              <a:srgbClr val="0B1A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74" name="Pfeil nach rechts 173"/>
          <p:cNvSpPr/>
          <p:nvPr/>
        </p:nvSpPr>
        <p:spPr>
          <a:xfrm rot="2321417">
            <a:off x="2676277" y="3182651"/>
            <a:ext cx="1148712" cy="396000"/>
          </a:xfrm>
          <a:prstGeom prst="rightArrow">
            <a:avLst/>
          </a:prstGeom>
          <a:solidFill>
            <a:schemeClr val="bg1"/>
          </a:solidFill>
          <a:ln w="12700">
            <a:solidFill>
              <a:srgbClr val="0B1A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75" name="Pfeil nach rechts 174"/>
          <p:cNvSpPr/>
          <p:nvPr/>
        </p:nvSpPr>
        <p:spPr>
          <a:xfrm>
            <a:off x="3138664" y="2728680"/>
            <a:ext cx="1148712" cy="396000"/>
          </a:xfrm>
          <a:prstGeom prst="rightArrow">
            <a:avLst/>
          </a:prstGeom>
          <a:solidFill>
            <a:schemeClr val="bg1"/>
          </a:solidFill>
          <a:ln w="12700">
            <a:solidFill>
              <a:srgbClr val="0B1A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76" name="Pfeil nach rechts 175"/>
          <p:cNvSpPr/>
          <p:nvPr/>
        </p:nvSpPr>
        <p:spPr>
          <a:xfrm rot="5400000">
            <a:off x="2090634" y="3483873"/>
            <a:ext cx="727617" cy="396000"/>
          </a:xfrm>
          <a:prstGeom prst="rightArrow">
            <a:avLst/>
          </a:prstGeom>
          <a:solidFill>
            <a:schemeClr val="bg1"/>
          </a:solidFill>
          <a:ln w="12700">
            <a:solidFill>
              <a:srgbClr val="0B1AA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177" name="Gruppieren 176"/>
          <p:cNvGrpSpPr/>
          <p:nvPr/>
        </p:nvGrpSpPr>
        <p:grpSpPr>
          <a:xfrm>
            <a:off x="2492960" y="2717085"/>
            <a:ext cx="731837" cy="186647"/>
            <a:chOff x="8231333" y="1561260"/>
            <a:chExt cx="550449" cy="138520"/>
          </a:xfrm>
        </p:grpSpPr>
        <p:sp>
          <p:nvSpPr>
            <p:cNvPr id="210" name="Rechteck 209"/>
            <p:cNvSpPr/>
            <p:nvPr/>
          </p:nvSpPr>
          <p:spPr>
            <a:xfrm>
              <a:off x="8367128" y="1569982"/>
              <a:ext cx="292364" cy="12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11" name="Rechteck 210"/>
            <p:cNvSpPr/>
            <p:nvPr/>
          </p:nvSpPr>
          <p:spPr>
            <a:xfrm>
              <a:off x="8231333" y="1561260"/>
              <a:ext cx="550449" cy="138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→B</a:t>
              </a:r>
              <a:endParaRPr lang="de-DE" sz="1600" dirty="0">
                <a:solidFill>
                  <a:schemeClr val="tx1"/>
                </a:solidFill>
                <a:cs typeface="Times New Roman" panose="02020603050405020304" pitchFamily="18" charset="0"/>
              </a:endParaRPr>
            </a:p>
          </p:txBody>
        </p:sp>
      </p:grpSp>
      <p:grpSp>
        <p:nvGrpSpPr>
          <p:cNvPr id="178" name="Gruppieren 177"/>
          <p:cNvGrpSpPr/>
          <p:nvPr/>
        </p:nvGrpSpPr>
        <p:grpSpPr>
          <a:xfrm>
            <a:off x="3346125" y="2354745"/>
            <a:ext cx="848888" cy="169295"/>
            <a:chOff x="8789519" y="1502422"/>
            <a:chExt cx="638488" cy="138520"/>
          </a:xfrm>
        </p:grpSpPr>
        <p:sp>
          <p:nvSpPr>
            <p:cNvPr id="208" name="Rechteck 207"/>
            <p:cNvSpPr/>
            <p:nvPr/>
          </p:nvSpPr>
          <p:spPr>
            <a:xfrm>
              <a:off x="8933671" y="1526432"/>
              <a:ext cx="319665" cy="8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09" name="Rechteck 208"/>
            <p:cNvSpPr/>
            <p:nvPr/>
          </p:nvSpPr>
          <p:spPr>
            <a:xfrm>
              <a:off x="8789519" y="1502422"/>
              <a:ext cx="638488" cy="138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→F</a:t>
              </a:r>
              <a:endParaRPr lang="de-DE" sz="1600" dirty="0">
                <a:solidFill>
                  <a:schemeClr val="tx1"/>
                </a:solidFill>
                <a:cs typeface="Times New Roman" panose="02020603050405020304" pitchFamily="18" charset="0"/>
              </a:endParaRPr>
            </a:p>
          </p:txBody>
        </p:sp>
      </p:grpSp>
      <p:grpSp>
        <p:nvGrpSpPr>
          <p:cNvPr id="179" name="Gruppieren 178"/>
          <p:cNvGrpSpPr/>
          <p:nvPr/>
        </p:nvGrpSpPr>
        <p:grpSpPr>
          <a:xfrm>
            <a:off x="3881081" y="2500996"/>
            <a:ext cx="840252" cy="169295"/>
            <a:chOff x="8596233" y="1497701"/>
            <a:chExt cx="631993" cy="138520"/>
          </a:xfrm>
        </p:grpSpPr>
        <p:sp>
          <p:nvSpPr>
            <p:cNvPr id="206" name="Rechteck 205"/>
            <p:cNvSpPr/>
            <p:nvPr/>
          </p:nvSpPr>
          <p:spPr>
            <a:xfrm>
              <a:off x="8684250" y="1520527"/>
              <a:ext cx="319665" cy="859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07" name="Rechteck 206"/>
            <p:cNvSpPr/>
            <p:nvPr/>
          </p:nvSpPr>
          <p:spPr>
            <a:xfrm>
              <a:off x="8596233" y="1497701"/>
              <a:ext cx="631993" cy="138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→P</a:t>
              </a:r>
              <a:endParaRPr lang="de-DE" sz="1600" dirty="0">
                <a:solidFill>
                  <a:schemeClr val="tx1"/>
                </a:solidFill>
                <a:cs typeface="Times New Roman" panose="02020603050405020304" pitchFamily="18" charset="0"/>
              </a:endParaRPr>
            </a:p>
          </p:txBody>
        </p:sp>
      </p:grpSp>
      <p:sp>
        <p:nvSpPr>
          <p:cNvPr id="180" name="Textfeld 179"/>
          <p:cNvSpPr txBox="1"/>
          <p:nvPr/>
        </p:nvSpPr>
        <p:spPr>
          <a:xfrm>
            <a:off x="2756387" y="4459407"/>
            <a:ext cx="444298" cy="338554"/>
          </a:xfrm>
          <a:prstGeom prst="rect">
            <a:avLst/>
          </a:prstGeom>
          <a:noFill/>
        </p:spPr>
        <p:txBody>
          <a:bodyPr wrap="square" rtlCol="0">
            <a:spAutoFit/>
          </a:bodyPr>
          <a:lstStyle/>
          <a:p>
            <a:r>
              <a:rPr lang="de-DE" sz="1600" dirty="0" smtClean="0">
                <a:cs typeface="Times New Roman" panose="02020603050405020304" pitchFamily="18" charset="0"/>
              </a:rPr>
              <a:t>27</a:t>
            </a:r>
            <a:endParaRPr lang="de-DE" sz="1600" dirty="0">
              <a:cs typeface="Times New Roman" panose="02020603050405020304" pitchFamily="18" charset="0"/>
            </a:endParaRPr>
          </a:p>
        </p:txBody>
      </p:sp>
      <p:sp>
        <p:nvSpPr>
          <p:cNvPr id="181" name="Textfeld 180"/>
          <p:cNvSpPr txBox="1"/>
          <p:nvPr/>
        </p:nvSpPr>
        <p:spPr>
          <a:xfrm>
            <a:off x="2756386" y="4725653"/>
            <a:ext cx="444298" cy="338554"/>
          </a:xfrm>
          <a:prstGeom prst="rect">
            <a:avLst/>
          </a:prstGeom>
          <a:noFill/>
        </p:spPr>
        <p:txBody>
          <a:bodyPr wrap="square" rtlCol="0">
            <a:spAutoFit/>
          </a:bodyPr>
          <a:lstStyle/>
          <a:p>
            <a:r>
              <a:rPr lang="de-DE" sz="1600" dirty="0" smtClean="0">
                <a:cs typeface="Times New Roman" panose="02020603050405020304" pitchFamily="18" charset="0"/>
              </a:rPr>
              <a:t>30</a:t>
            </a:r>
            <a:endParaRPr lang="de-DE" sz="1600" dirty="0">
              <a:cs typeface="Times New Roman" panose="02020603050405020304" pitchFamily="18" charset="0"/>
            </a:endParaRPr>
          </a:p>
        </p:txBody>
      </p:sp>
      <p:sp>
        <p:nvSpPr>
          <p:cNvPr id="182" name="Textfeld 181"/>
          <p:cNvSpPr txBox="1"/>
          <p:nvPr/>
        </p:nvSpPr>
        <p:spPr>
          <a:xfrm>
            <a:off x="2715522"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474</a:t>
            </a:r>
            <a:endParaRPr lang="de-DE" sz="1600" dirty="0">
              <a:cs typeface="Times New Roman" panose="02020603050405020304" pitchFamily="18" charset="0"/>
            </a:endParaRPr>
          </a:p>
        </p:txBody>
      </p:sp>
      <p:sp>
        <p:nvSpPr>
          <p:cNvPr id="183" name="Textfeld 182"/>
          <p:cNvSpPr txBox="1"/>
          <p:nvPr/>
        </p:nvSpPr>
        <p:spPr>
          <a:xfrm>
            <a:off x="3229155" y="4459407"/>
            <a:ext cx="444298" cy="338554"/>
          </a:xfrm>
          <a:prstGeom prst="rect">
            <a:avLst/>
          </a:prstGeom>
          <a:noFill/>
        </p:spPr>
        <p:txBody>
          <a:bodyPr wrap="square" rtlCol="0">
            <a:spAutoFit/>
          </a:bodyPr>
          <a:lstStyle/>
          <a:p>
            <a:r>
              <a:rPr lang="de-DE" sz="1600" dirty="0" smtClean="0">
                <a:cs typeface="Times New Roman" panose="02020603050405020304" pitchFamily="18" charset="0"/>
              </a:rPr>
              <a:t>80</a:t>
            </a:r>
            <a:endParaRPr lang="de-DE" sz="1600" dirty="0">
              <a:cs typeface="Times New Roman" panose="02020603050405020304" pitchFamily="18" charset="0"/>
            </a:endParaRPr>
          </a:p>
        </p:txBody>
      </p:sp>
      <p:sp>
        <p:nvSpPr>
          <p:cNvPr id="184" name="Textfeld 183"/>
          <p:cNvSpPr txBox="1"/>
          <p:nvPr/>
        </p:nvSpPr>
        <p:spPr>
          <a:xfrm>
            <a:off x="3229154" y="4725653"/>
            <a:ext cx="444298" cy="338554"/>
          </a:xfrm>
          <a:prstGeom prst="rect">
            <a:avLst/>
          </a:prstGeom>
          <a:noFill/>
        </p:spPr>
        <p:txBody>
          <a:bodyPr wrap="square" rtlCol="0">
            <a:spAutoFit/>
          </a:bodyPr>
          <a:lstStyle/>
          <a:p>
            <a:r>
              <a:rPr lang="de-DE" sz="1600" dirty="0">
                <a:cs typeface="Times New Roman" panose="02020603050405020304" pitchFamily="18" charset="0"/>
              </a:rPr>
              <a:t>1</a:t>
            </a:r>
            <a:r>
              <a:rPr lang="de-DE" sz="1600" dirty="0" smtClean="0">
                <a:cs typeface="Times New Roman" panose="02020603050405020304" pitchFamily="18" charset="0"/>
              </a:rPr>
              <a:t>0</a:t>
            </a:r>
            <a:endParaRPr lang="de-DE" sz="1600" dirty="0">
              <a:cs typeface="Times New Roman" panose="02020603050405020304" pitchFamily="18" charset="0"/>
            </a:endParaRPr>
          </a:p>
        </p:txBody>
      </p:sp>
      <p:sp>
        <p:nvSpPr>
          <p:cNvPr id="185" name="Textfeld 184"/>
          <p:cNvSpPr txBox="1"/>
          <p:nvPr/>
        </p:nvSpPr>
        <p:spPr>
          <a:xfrm>
            <a:off x="3188290"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278</a:t>
            </a:r>
            <a:endParaRPr lang="de-DE" sz="1600" dirty="0">
              <a:cs typeface="Times New Roman" panose="02020603050405020304" pitchFamily="18" charset="0"/>
            </a:endParaRPr>
          </a:p>
        </p:txBody>
      </p:sp>
      <p:sp>
        <p:nvSpPr>
          <p:cNvPr id="186" name="Textfeld 185"/>
          <p:cNvSpPr txBox="1"/>
          <p:nvPr/>
        </p:nvSpPr>
        <p:spPr>
          <a:xfrm>
            <a:off x="3714316" y="4459407"/>
            <a:ext cx="546303" cy="338554"/>
          </a:xfrm>
          <a:prstGeom prst="rect">
            <a:avLst/>
          </a:prstGeom>
          <a:noFill/>
        </p:spPr>
        <p:txBody>
          <a:bodyPr wrap="square" rtlCol="0">
            <a:spAutoFit/>
          </a:bodyPr>
          <a:lstStyle/>
          <a:p>
            <a:r>
              <a:rPr lang="de-DE" sz="1600" dirty="0" smtClean="0">
                <a:cs typeface="Times New Roman" panose="02020603050405020304" pitchFamily="18" charset="0"/>
              </a:rPr>
              <a:t>266</a:t>
            </a:r>
            <a:endParaRPr lang="de-DE" sz="1600" dirty="0">
              <a:cs typeface="Times New Roman" panose="02020603050405020304" pitchFamily="18" charset="0"/>
            </a:endParaRPr>
          </a:p>
        </p:txBody>
      </p:sp>
      <p:sp>
        <p:nvSpPr>
          <p:cNvPr id="187" name="Textfeld 186"/>
          <p:cNvSpPr txBox="1"/>
          <p:nvPr/>
        </p:nvSpPr>
        <p:spPr>
          <a:xfrm>
            <a:off x="3765319" y="4725653"/>
            <a:ext cx="444298" cy="338554"/>
          </a:xfrm>
          <a:prstGeom prst="rect">
            <a:avLst/>
          </a:prstGeom>
          <a:noFill/>
        </p:spPr>
        <p:txBody>
          <a:bodyPr wrap="square" rtlCol="0">
            <a:spAutoFit/>
          </a:bodyPr>
          <a:lstStyle/>
          <a:p>
            <a:r>
              <a:rPr lang="de-DE" sz="1600" dirty="0" smtClean="0">
                <a:cs typeface="Times New Roman" panose="02020603050405020304" pitchFamily="18" charset="0"/>
              </a:rPr>
              <a:t>3</a:t>
            </a:r>
            <a:endParaRPr lang="de-DE" sz="1600" dirty="0">
              <a:cs typeface="Times New Roman" panose="02020603050405020304" pitchFamily="18" charset="0"/>
            </a:endParaRPr>
          </a:p>
        </p:txBody>
      </p:sp>
      <p:sp>
        <p:nvSpPr>
          <p:cNvPr id="188" name="Textfeld 187"/>
          <p:cNvSpPr txBox="1"/>
          <p:nvPr/>
        </p:nvSpPr>
        <p:spPr>
          <a:xfrm>
            <a:off x="3724455"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182</a:t>
            </a:r>
            <a:endParaRPr lang="de-DE" sz="1600" dirty="0">
              <a:cs typeface="Times New Roman" panose="02020603050405020304" pitchFamily="18" charset="0"/>
            </a:endParaRPr>
          </a:p>
        </p:txBody>
      </p:sp>
      <p:sp>
        <p:nvSpPr>
          <p:cNvPr id="189" name="Textfeld 188"/>
          <p:cNvSpPr txBox="1"/>
          <p:nvPr/>
        </p:nvSpPr>
        <p:spPr>
          <a:xfrm>
            <a:off x="4961508" y="4459407"/>
            <a:ext cx="675994" cy="338554"/>
          </a:xfrm>
          <a:prstGeom prst="rect">
            <a:avLst/>
          </a:prstGeom>
          <a:noFill/>
        </p:spPr>
        <p:txBody>
          <a:bodyPr wrap="square" rtlCol="0">
            <a:spAutoFit/>
          </a:bodyPr>
          <a:lstStyle/>
          <a:p>
            <a:r>
              <a:rPr lang="de-DE" sz="1600" dirty="0" smtClean="0">
                <a:cs typeface="Times New Roman" panose="02020603050405020304" pitchFamily="18" charset="0"/>
              </a:rPr>
              <a:t>4000</a:t>
            </a:r>
            <a:endParaRPr lang="de-DE" sz="1600" dirty="0">
              <a:cs typeface="Times New Roman" panose="02020603050405020304" pitchFamily="18" charset="0"/>
            </a:endParaRPr>
          </a:p>
        </p:txBody>
      </p:sp>
      <p:sp>
        <p:nvSpPr>
          <p:cNvPr id="190" name="Textfeld 189"/>
          <p:cNvSpPr txBox="1"/>
          <p:nvPr/>
        </p:nvSpPr>
        <p:spPr>
          <a:xfrm>
            <a:off x="5056686" y="4725653"/>
            <a:ext cx="506906" cy="338554"/>
          </a:xfrm>
          <a:prstGeom prst="rect">
            <a:avLst/>
          </a:prstGeom>
          <a:noFill/>
        </p:spPr>
        <p:txBody>
          <a:bodyPr wrap="square" rtlCol="0">
            <a:spAutoFit/>
          </a:bodyPr>
          <a:lstStyle/>
          <a:p>
            <a:r>
              <a:rPr lang="de-DE" sz="1600" dirty="0" smtClean="0">
                <a:cs typeface="Times New Roman" panose="02020603050405020304" pitchFamily="18" charset="0"/>
              </a:rPr>
              <a:t>0.2</a:t>
            </a:r>
            <a:endParaRPr lang="de-DE" sz="1600" dirty="0">
              <a:cs typeface="Times New Roman" panose="02020603050405020304" pitchFamily="18" charset="0"/>
            </a:endParaRPr>
          </a:p>
        </p:txBody>
      </p:sp>
      <p:sp>
        <p:nvSpPr>
          <p:cNvPr id="191" name="Textfeld 190"/>
          <p:cNvSpPr txBox="1"/>
          <p:nvPr/>
        </p:nvSpPr>
        <p:spPr>
          <a:xfrm>
            <a:off x="5015821"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150</a:t>
            </a:r>
            <a:endParaRPr lang="de-DE" sz="1600" dirty="0">
              <a:cs typeface="Times New Roman" panose="02020603050405020304" pitchFamily="18" charset="0"/>
            </a:endParaRPr>
          </a:p>
        </p:txBody>
      </p:sp>
      <p:grpSp>
        <p:nvGrpSpPr>
          <p:cNvPr id="192" name="Gruppieren 191"/>
          <p:cNvGrpSpPr/>
          <p:nvPr/>
        </p:nvGrpSpPr>
        <p:grpSpPr>
          <a:xfrm>
            <a:off x="1769612" y="2919903"/>
            <a:ext cx="478630" cy="226641"/>
            <a:chOff x="8248789" y="1398338"/>
            <a:chExt cx="360000" cy="168201"/>
          </a:xfrm>
        </p:grpSpPr>
        <p:sp>
          <p:nvSpPr>
            <p:cNvPr id="204" name="Rechteck 203"/>
            <p:cNvSpPr/>
            <p:nvPr/>
          </p:nvSpPr>
          <p:spPr>
            <a:xfrm>
              <a:off x="8355542" y="1402022"/>
              <a:ext cx="173899" cy="1645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05" name="Rechteck 204"/>
            <p:cNvSpPr/>
            <p:nvPr/>
          </p:nvSpPr>
          <p:spPr>
            <a:xfrm>
              <a:off x="8248789" y="1398338"/>
              <a:ext cx="360000" cy="145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M</a:t>
              </a:r>
              <a:r>
                <a:rPr lang="de-DE" sz="1600" baseline="-25000" dirty="0" smtClean="0">
                  <a:solidFill>
                    <a:schemeClr val="tx1"/>
                  </a:solidFill>
                  <a:cs typeface="Times New Roman" panose="02020603050405020304" pitchFamily="18" charset="0"/>
                </a:rPr>
                <a:t>S</a:t>
              </a:r>
              <a:endParaRPr lang="de-DE" sz="1600" baseline="-25000" dirty="0">
                <a:solidFill>
                  <a:schemeClr val="tx1"/>
                </a:solidFill>
                <a:cs typeface="Times New Roman" panose="02020603050405020304" pitchFamily="18" charset="0"/>
              </a:endParaRPr>
            </a:p>
          </p:txBody>
        </p:sp>
      </p:grpSp>
      <p:cxnSp>
        <p:nvCxnSpPr>
          <p:cNvPr id="193" name="Gerader Verbinder 192"/>
          <p:cNvCxnSpPr/>
          <p:nvPr/>
        </p:nvCxnSpPr>
        <p:spPr>
          <a:xfrm>
            <a:off x="2715522" y="2006630"/>
            <a:ext cx="0" cy="679109"/>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194" name="Textfeld 193"/>
          <p:cNvSpPr txBox="1"/>
          <p:nvPr/>
        </p:nvSpPr>
        <p:spPr>
          <a:xfrm>
            <a:off x="2672041" y="1990825"/>
            <a:ext cx="1334415" cy="338554"/>
          </a:xfrm>
          <a:prstGeom prst="rect">
            <a:avLst/>
          </a:prstGeom>
          <a:noFill/>
        </p:spPr>
        <p:txBody>
          <a:bodyPr wrap="square" rtlCol="0">
            <a:spAutoFit/>
          </a:bodyPr>
          <a:lstStyle/>
          <a:p>
            <a:r>
              <a:rPr lang="de-DE" sz="1600" dirty="0" smtClean="0">
                <a:cs typeface="Times New Roman" panose="02020603050405020304" pitchFamily="18" charset="0"/>
              </a:rPr>
              <a:t>C, B, </a:t>
            </a:r>
            <a:r>
              <a:rPr lang="de-DE" sz="1600" dirty="0" err="1" smtClean="0">
                <a:cs typeface="Times New Roman" panose="02020603050405020304" pitchFamily="18" charset="0"/>
              </a:rPr>
              <a:t>Cr</a:t>
            </a:r>
            <a:r>
              <a:rPr lang="de-DE" sz="1600" dirty="0" smtClean="0">
                <a:cs typeface="Times New Roman" panose="02020603050405020304" pitchFamily="18" charset="0"/>
              </a:rPr>
              <a:t>, </a:t>
            </a:r>
            <a:r>
              <a:rPr lang="de-DE" sz="1600" dirty="0" err="1" smtClean="0">
                <a:cs typeface="Times New Roman" panose="02020603050405020304" pitchFamily="18" charset="0"/>
              </a:rPr>
              <a:t>Mn</a:t>
            </a:r>
            <a:endParaRPr lang="de-DE" sz="1600" dirty="0">
              <a:cs typeface="Times New Roman" panose="02020603050405020304" pitchFamily="18" charset="0"/>
            </a:endParaRPr>
          </a:p>
        </p:txBody>
      </p:sp>
      <p:sp>
        <p:nvSpPr>
          <p:cNvPr id="195" name="Textfeld 194"/>
          <p:cNvSpPr txBox="1"/>
          <p:nvPr/>
        </p:nvSpPr>
        <p:spPr>
          <a:xfrm>
            <a:off x="1993166" y="1991465"/>
            <a:ext cx="760352" cy="338554"/>
          </a:xfrm>
          <a:prstGeom prst="rect">
            <a:avLst/>
          </a:prstGeom>
          <a:noFill/>
        </p:spPr>
        <p:txBody>
          <a:bodyPr wrap="square" rtlCol="0">
            <a:spAutoFit/>
          </a:bodyPr>
          <a:lstStyle/>
          <a:p>
            <a:r>
              <a:rPr lang="de-DE" sz="1600" dirty="0" err="1" smtClean="0">
                <a:cs typeface="Times New Roman" panose="02020603050405020304" pitchFamily="18" charset="0"/>
              </a:rPr>
              <a:t>Nb</a:t>
            </a:r>
            <a:r>
              <a:rPr lang="de-DE" sz="1600" dirty="0" smtClean="0">
                <a:cs typeface="Times New Roman" panose="02020603050405020304" pitchFamily="18" charset="0"/>
              </a:rPr>
              <a:t>, Si</a:t>
            </a:r>
            <a:endParaRPr lang="de-DE" sz="1600" dirty="0">
              <a:cs typeface="Times New Roman" panose="02020603050405020304" pitchFamily="18" charset="0"/>
            </a:endParaRPr>
          </a:p>
        </p:txBody>
      </p:sp>
      <p:sp>
        <p:nvSpPr>
          <p:cNvPr id="196" name="Textfeld 195"/>
          <p:cNvSpPr txBox="1"/>
          <p:nvPr/>
        </p:nvSpPr>
        <p:spPr>
          <a:xfrm>
            <a:off x="3057206" y="2747569"/>
            <a:ext cx="1236619" cy="338554"/>
          </a:xfrm>
          <a:prstGeom prst="rect">
            <a:avLst/>
          </a:prstGeom>
          <a:noFill/>
        </p:spPr>
        <p:txBody>
          <a:bodyPr wrap="square" rtlCol="0">
            <a:spAutoFit/>
          </a:bodyPr>
          <a:lstStyle/>
          <a:p>
            <a:r>
              <a:rPr lang="de-DE" sz="1600" dirty="0" smtClean="0">
                <a:cs typeface="Times New Roman" panose="02020603050405020304" pitchFamily="18" charset="0"/>
              </a:rPr>
              <a:t>C, B, </a:t>
            </a:r>
            <a:r>
              <a:rPr lang="de-DE" sz="1600" dirty="0" err="1" smtClean="0">
                <a:cs typeface="Times New Roman" panose="02020603050405020304" pitchFamily="18" charset="0"/>
              </a:rPr>
              <a:t>Cr</a:t>
            </a:r>
            <a:r>
              <a:rPr lang="de-DE" sz="1600" dirty="0" smtClean="0">
                <a:cs typeface="Times New Roman" panose="02020603050405020304" pitchFamily="18" charset="0"/>
              </a:rPr>
              <a:t>, Mo</a:t>
            </a:r>
            <a:endParaRPr lang="de-DE" sz="1600" dirty="0">
              <a:cs typeface="Times New Roman" panose="02020603050405020304" pitchFamily="18" charset="0"/>
            </a:endParaRPr>
          </a:p>
        </p:txBody>
      </p:sp>
      <p:sp>
        <p:nvSpPr>
          <p:cNvPr id="197" name="Textfeld 196"/>
          <p:cNvSpPr txBox="1"/>
          <p:nvPr/>
        </p:nvSpPr>
        <p:spPr>
          <a:xfrm rot="2301251">
            <a:off x="2600521" y="3219795"/>
            <a:ext cx="1373506" cy="338554"/>
          </a:xfrm>
          <a:prstGeom prst="rect">
            <a:avLst/>
          </a:prstGeom>
          <a:noFill/>
        </p:spPr>
        <p:txBody>
          <a:bodyPr wrap="square" rtlCol="0">
            <a:spAutoFit/>
          </a:bodyPr>
          <a:lstStyle/>
          <a:p>
            <a:r>
              <a:rPr lang="de-DE" sz="1600" dirty="0" smtClean="0">
                <a:cs typeface="Times New Roman" panose="02020603050405020304" pitchFamily="18" charset="0"/>
              </a:rPr>
              <a:t>C, B, </a:t>
            </a:r>
            <a:r>
              <a:rPr lang="de-DE" sz="1600" dirty="0" err="1" smtClean="0">
                <a:cs typeface="Times New Roman" panose="02020603050405020304" pitchFamily="18" charset="0"/>
              </a:rPr>
              <a:t>Cr</a:t>
            </a:r>
            <a:r>
              <a:rPr lang="de-DE" sz="1600" dirty="0" smtClean="0">
                <a:cs typeface="Times New Roman" panose="02020603050405020304" pitchFamily="18" charset="0"/>
              </a:rPr>
              <a:t>, Mo</a:t>
            </a:r>
            <a:endParaRPr lang="de-DE" sz="1600" dirty="0">
              <a:cs typeface="Times New Roman" panose="02020603050405020304" pitchFamily="18" charset="0"/>
            </a:endParaRPr>
          </a:p>
        </p:txBody>
      </p:sp>
      <p:sp>
        <p:nvSpPr>
          <p:cNvPr id="198" name="Textfeld 197"/>
          <p:cNvSpPr txBox="1"/>
          <p:nvPr/>
        </p:nvSpPr>
        <p:spPr>
          <a:xfrm rot="5400000">
            <a:off x="2121228" y="3455421"/>
            <a:ext cx="720001" cy="338554"/>
          </a:xfrm>
          <a:prstGeom prst="rect">
            <a:avLst/>
          </a:prstGeom>
          <a:noFill/>
        </p:spPr>
        <p:txBody>
          <a:bodyPr wrap="square" rtlCol="0">
            <a:spAutoFit/>
          </a:bodyPr>
          <a:lstStyle/>
          <a:p>
            <a:r>
              <a:rPr lang="de-DE" sz="1600" dirty="0" smtClean="0">
                <a:cs typeface="Times New Roman" panose="02020603050405020304" pitchFamily="18" charset="0"/>
              </a:rPr>
              <a:t>C, </a:t>
            </a:r>
            <a:r>
              <a:rPr lang="de-DE" sz="1600" dirty="0" err="1" smtClean="0">
                <a:cs typeface="Times New Roman" panose="02020603050405020304" pitchFamily="18" charset="0"/>
              </a:rPr>
              <a:t>Mn</a:t>
            </a:r>
            <a:endParaRPr lang="de-DE" sz="1600" dirty="0">
              <a:cs typeface="Times New Roman" panose="02020603050405020304" pitchFamily="18" charset="0"/>
            </a:endParaRPr>
          </a:p>
        </p:txBody>
      </p:sp>
      <p:grpSp>
        <p:nvGrpSpPr>
          <p:cNvPr id="199" name="Gruppieren 198"/>
          <p:cNvGrpSpPr/>
          <p:nvPr/>
        </p:nvGrpSpPr>
        <p:grpSpPr>
          <a:xfrm>
            <a:off x="1560085" y="3356078"/>
            <a:ext cx="691398" cy="186647"/>
            <a:chOff x="8164243" y="1392666"/>
            <a:chExt cx="520033" cy="138520"/>
          </a:xfrm>
        </p:grpSpPr>
        <p:sp>
          <p:nvSpPr>
            <p:cNvPr id="202" name="Rechteck 201"/>
            <p:cNvSpPr/>
            <p:nvPr/>
          </p:nvSpPr>
          <p:spPr>
            <a:xfrm>
              <a:off x="8391912" y="1401201"/>
              <a:ext cx="292364" cy="12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03" name="Rechteck 202"/>
            <p:cNvSpPr/>
            <p:nvPr/>
          </p:nvSpPr>
          <p:spPr>
            <a:xfrm>
              <a:off x="8164243" y="1392666"/>
              <a:ext cx="495156" cy="138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→M</a:t>
              </a:r>
              <a:endParaRPr lang="de-DE" sz="1600" dirty="0">
                <a:solidFill>
                  <a:schemeClr val="tx1"/>
                </a:solidFill>
                <a:cs typeface="Times New Roman" panose="02020603050405020304" pitchFamily="18" charset="0"/>
              </a:endParaRPr>
            </a:p>
          </p:txBody>
        </p:sp>
      </p:grpSp>
      <mc:AlternateContent xmlns:mc="http://schemas.openxmlformats.org/markup-compatibility/2006" xmlns:a14="http://schemas.microsoft.com/office/drawing/2010/main">
        <mc:Choice Requires="a14">
          <p:sp>
            <p:nvSpPr>
              <p:cNvPr id="200" name="Textfeld 199"/>
              <p:cNvSpPr txBox="1"/>
              <p:nvPr/>
            </p:nvSpPr>
            <p:spPr>
              <a:xfrm>
                <a:off x="2088036" y="2739008"/>
                <a:ext cx="263405" cy="253980"/>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600" i="1" smtClean="0">
                              <a:latin typeface="Cambria Math" panose="02040503050406030204" pitchFamily="18" charset="0"/>
                            </a:rPr>
                          </m:ctrlPr>
                        </m:sSubPr>
                        <m:e>
                          <m:acc>
                            <m:accPr>
                              <m:chr m:val="̇"/>
                              <m:ctrlPr>
                                <a:rPr lang="de-DE" sz="1600" i="1" smtClean="0">
                                  <a:latin typeface="Cambria Math" panose="02040503050406030204" pitchFamily="18" charset="0"/>
                                </a:rPr>
                              </m:ctrlPr>
                            </m:accPr>
                            <m:e>
                              <m:r>
                                <m:rPr>
                                  <m:sty m:val="p"/>
                                </m:rPr>
                                <a:rPr lang="de-DE" sz="1600" b="0" i="0" smtClean="0">
                                  <a:latin typeface="Cambria Math" panose="02040503050406030204" pitchFamily="18" charset="0"/>
                                </a:rPr>
                                <m:t>T</m:t>
                              </m:r>
                            </m:e>
                          </m:acc>
                        </m:e>
                        <m:sub>
                          <m:r>
                            <m:rPr>
                              <m:sty m:val="p"/>
                            </m:rPr>
                            <a:rPr lang="de-DE" sz="1600" b="0" i="0" smtClean="0">
                              <a:latin typeface="Cambria Math" panose="02040503050406030204" pitchFamily="18" charset="0"/>
                            </a:rPr>
                            <m:t>K</m:t>
                          </m:r>
                        </m:sub>
                      </m:sSub>
                    </m:oMath>
                  </m:oMathPara>
                </a14:m>
                <a:endParaRPr lang="de-DE" sz="1600" dirty="0">
                  <a:cs typeface="Times New Roman" panose="02020603050405020304" pitchFamily="18" charset="0"/>
                </a:endParaRPr>
              </a:p>
            </p:txBody>
          </p:sp>
        </mc:Choice>
        <mc:Fallback xmlns="">
          <p:sp>
            <p:nvSpPr>
              <p:cNvPr id="200" name="Textfeld 199"/>
              <p:cNvSpPr txBox="1">
                <a:spLocks noRot="1" noChangeAspect="1" noMove="1" noResize="1" noEditPoints="1" noAdjustHandles="1" noChangeArrowheads="1" noChangeShapeType="1" noTextEdit="1"/>
              </p:cNvSpPr>
              <p:nvPr/>
            </p:nvSpPr>
            <p:spPr>
              <a:xfrm>
                <a:off x="2088036" y="2739008"/>
                <a:ext cx="263405" cy="253980"/>
              </a:xfrm>
              <a:prstGeom prst="rect">
                <a:avLst/>
              </a:prstGeom>
              <a:blipFill>
                <a:blip r:embed="rId5"/>
                <a:stretch>
                  <a:fillRect l="-18605" t="-11905" r="-6977" b="-16667"/>
                </a:stretch>
              </a:blipFill>
            </p:spPr>
            <p:txBody>
              <a:bodyPr/>
              <a:lstStyle/>
              <a:p>
                <a:r>
                  <a:rPr lang="de-DE">
                    <a:noFill/>
                  </a:rPr>
                  <a:t> </a:t>
                </a:r>
              </a:p>
            </p:txBody>
          </p:sp>
        </mc:Fallback>
      </mc:AlternateContent>
      <p:cxnSp>
        <p:nvCxnSpPr>
          <p:cNvPr id="201" name="Gerade Verbindung mit Pfeil 200"/>
          <p:cNvCxnSpPr/>
          <p:nvPr/>
        </p:nvCxnSpPr>
        <p:spPr>
          <a:xfrm flipV="1">
            <a:off x="2253952" y="2697226"/>
            <a:ext cx="169696" cy="1286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5" name="Gerader Verbinder 144"/>
          <p:cNvCxnSpPr/>
          <p:nvPr/>
        </p:nvCxnSpPr>
        <p:spPr>
          <a:xfrm>
            <a:off x="7174946" y="3180982"/>
            <a:ext cx="958667" cy="0"/>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6" name="Gerader Verbinder 145"/>
          <p:cNvCxnSpPr>
            <a:stCxn id="147" idx="0"/>
          </p:cNvCxnSpPr>
          <p:nvPr/>
        </p:nvCxnSpPr>
        <p:spPr>
          <a:xfrm>
            <a:off x="8047536" y="2914250"/>
            <a:ext cx="78254" cy="278296"/>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47" name="Freihandform 146"/>
          <p:cNvSpPr/>
          <p:nvPr/>
        </p:nvSpPr>
        <p:spPr>
          <a:xfrm>
            <a:off x="8047536" y="2692375"/>
            <a:ext cx="220266" cy="221875"/>
          </a:xfrm>
          <a:custGeom>
            <a:avLst/>
            <a:gdLst>
              <a:gd name="connsiteX0" fmla="*/ 0 w 292100"/>
              <a:gd name="connsiteY0" fmla="*/ 193561 h 193561"/>
              <a:gd name="connsiteX1" fmla="*/ 29633 w 292100"/>
              <a:gd name="connsiteY1" fmla="*/ 83494 h 193561"/>
              <a:gd name="connsiteX2" fmla="*/ 143933 w 292100"/>
              <a:gd name="connsiteY2" fmla="*/ 7294 h 193561"/>
              <a:gd name="connsiteX3" fmla="*/ 292100 w 292100"/>
              <a:gd name="connsiteY3" fmla="*/ 3061 h 193561"/>
              <a:gd name="connsiteX4" fmla="*/ 292100 w 292100"/>
              <a:gd name="connsiteY4" fmla="*/ 3061 h 193561"/>
              <a:gd name="connsiteX0" fmla="*/ 0 w 303075"/>
              <a:gd name="connsiteY0" fmla="*/ 193236 h 193236"/>
              <a:gd name="connsiteX1" fmla="*/ 29633 w 303075"/>
              <a:gd name="connsiteY1" fmla="*/ 83169 h 193236"/>
              <a:gd name="connsiteX2" fmla="*/ 143933 w 303075"/>
              <a:gd name="connsiteY2" fmla="*/ 6969 h 193236"/>
              <a:gd name="connsiteX3" fmla="*/ 292100 w 303075"/>
              <a:gd name="connsiteY3" fmla="*/ 2736 h 193236"/>
              <a:gd name="connsiteX4" fmla="*/ 292100 w 303075"/>
              <a:gd name="connsiteY4" fmla="*/ 461 h 193236"/>
              <a:gd name="connsiteX0" fmla="*/ 0 w 302868"/>
              <a:gd name="connsiteY0" fmla="*/ 192775 h 192775"/>
              <a:gd name="connsiteX1" fmla="*/ 29633 w 302868"/>
              <a:gd name="connsiteY1" fmla="*/ 82708 h 192775"/>
              <a:gd name="connsiteX2" fmla="*/ 146728 w 302868"/>
              <a:gd name="connsiteY2" fmla="*/ 11058 h 192775"/>
              <a:gd name="connsiteX3" fmla="*/ 292100 w 302868"/>
              <a:gd name="connsiteY3" fmla="*/ 2275 h 192775"/>
              <a:gd name="connsiteX4" fmla="*/ 292100 w 302868"/>
              <a:gd name="connsiteY4" fmla="*/ 0 h 192775"/>
              <a:gd name="connsiteX0" fmla="*/ 0 w 303075"/>
              <a:gd name="connsiteY0" fmla="*/ 192775 h 192775"/>
              <a:gd name="connsiteX1" fmla="*/ 29633 w 303075"/>
              <a:gd name="connsiteY1" fmla="*/ 82708 h 192775"/>
              <a:gd name="connsiteX2" fmla="*/ 143932 w 303075"/>
              <a:gd name="connsiteY2" fmla="*/ 17883 h 192775"/>
              <a:gd name="connsiteX3" fmla="*/ 292100 w 303075"/>
              <a:gd name="connsiteY3" fmla="*/ 2275 h 192775"/>
              <a:gd name="connsiteX4" fmla="*/ 292100 w 303075"/>
              <a:gd name="connsiteY4" fmla="*/ 0 h 192775"/>
              <a:gd name="connsiteX0" fmla="*/ 0 w 291894"/>
              <a:gd name="connsiteY0" fmla="*/ 190500 h 190500"/>
              <a:gd name="connsiteX1" fmla="*/ 18452 w 291894"/>
              <a:gd name="connsiteY1" fmla="*/ 82708 h 190500"/>
              <a:gd name="connsiteX2" fmla="*/ 132751 w 291894"/>
              <a:gd name="connsiteY2" fmla="*/ 17883 h 190500"/>
              <a:gd name="connsiteX3" fmla="*/ 280919 w 291894"/>
              <a:gd name="connsiteY3" fmla="*/ 2275 h 190500"/>
              <a:gd name="connsiteX4" fmla="*/ 280919 w 291894"/>
              <a:gd name="connsiteY4" fmla="*/ 0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894" h="190500">
                <a:moveTo>
                  <a:pt x="0" y="190500"/>
                </a:moveTo>
                <a:cubicBezTo>
                  <a:pt x="2822" y="150988"/>
                  <a:pt x="-3673" y="111478"/>
                  <a:pt x="18452" y="82708"/>
                </a:cubicBezTo>
                <a:cubicBezTo>
                  <a:pt x="40577" y="53939"/>
                  <a:pt x="89007" y="31288"/>
                  <a:pt x="132751" y="17883"/>
                </a:cubicBezTo>
                <a:cubicBezTo>
                  <a:pt x="176495" y="4478"/>
                  <a:pt x="256225" y="5255"/>
                  <a:pt x="280919" y="2275"/>
                </a:cubicBezTo>
                <a:cubicBezTo>
                  <a:pt x="305613" y="-705"/>
                  <a:pt x="280919" y="758"/>
                  <a:pt x="280919" y="0"/>
                </a:cubicBez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148" name="Gerader Verbinder 147"/>
          <p:cNvCxnSpPr>
            <a:stCxn id="147" idx="4"/>
          </p:cNvCxnSpPr>
          <p:nvPr/>
        </p:nvCxnSpPr>
        <p:spPr>
          <a:xfrm flipV="1">
            <a:off x="8259520" y="2528893"/>
            <a:ext cx="3022873" cy="163481"/>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9" name="Gerader Verbinder 148"/>
          <p:cNvCxnSpPr>
            <a:stCxn id="152" idx="4"/>
          </p:cNvCxnSpPr>
          <p:nvPr/>
        </p:nvCxnSpPr>
        <p:spPr>
          <a:xfrm flipV="1">
            <a:off x="8921738" y="2244924"/>
            <a:ext cx="2343117" cy="55402"/>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50" name="Gerader Verbinder 149"/>
          <p:cNvCxnSpPr/>
          <p:nvPr/>
        </p:nvCxnSpPr>
        <p:spPr>
          <a:xfrm flipV="1">
            <a:off x="8922641" y="2409779"/>
            <a:ext cx="2359752" cy="57591"/>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151" name="Freihandform 150"/>
          <p:cNvSpPr/>
          <p:nvPr/>
        </p:nvSpPr>
        <p:spPr>
          <a:xfrm>
            <a:off x="8497239" y="2467369"/>
            <a:ext cx="445920" cy="208481"/>
          </a:xfrm>
          <a:custGeom>
            <a:avLst/>
            <a:gdLst>
              <a:gd name="connsiteX0" fmla="*/ 0 w 330413"/>
              <a:gd name="connsiteY0" fmla="*/ 130629 h 130629"/>
              <a:gd name="connsiteX1" fmla="*/ 23052 w 330413"/>
              <a:gd name="connsiteY1" fmla="*/ 69157 h 130629"/>
              <a:gd name="connsiteX2" fmla="*/ 84524 w 330413"/>
              <a:gd name="connsiteY2" fmla="*/ 30736 h 130629"/>
              <a:gd name="connsiteX3" fmla="*/ 176733 w 330413"/>
              <a:gd name="connsiteY3" fmla="*/ 15368 h 130629"/>
              <a:gd name="connsiteX4" fmla="*/ 330413 w 330413"/>
              <a:gd name="connsiteY4" fmla="*/ 0 h 130629"/>
              <a:gd name="connsiteX5" fmla="*/ 330413 w 330413"/>
              <a:gd name="connsiteY5" fmla="*/ 0 h 13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13" h="130629">
                <a:moveTo>
                  <a:pt x="0" y="130629"/>
                </a:moveTo>
                <a:cubicBezTo>
                  <a:pt x="4482" y="108217"/>
                  <a:pt x="8965" y="85806"/>
                  <a:pt x="23052" y="69157"/>
                </a:cubicBezTo>
                <a:cubicBezTo>
                  <a:pt x="37139" y="52508"/>
                  <a:pt x="58911" y="39701"/>
                  <a:pt x="84524" y="30736"/>
                </a:cubicBezTo>
                <a:cubicBezTo>
                  <a:pt x="110137" y="21771"/>
                  <a:pt x="135752" y="20491"/>
                  <a:pt x="176733" y="15368"/>
                </a:cubicBezTo>
                <a:cubicBezTo>
                  <a:pt x="217714" y="10245"/>
                  <a:pt x="330413" y="0"/>
                  <a:pt x="330413" y="0"/>
                </a:cubicBezTo>
                <a:lnTo>
                  <a:pt x="330413"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52" name="Freihandform 151"/>
          <p:cNvSpPr/>
          <p:nvPr/>
        </p:nvSpPr>
        <p:spPr>
          <a:xfrm>
            <a:off x="8169854" y="2300326"/>
            <a:ext cx="751884" cy="410160"/>
          </a:xfrm>
          <a:custGeom>
            <a:avLst/>
            <a:gdLst>
              <a:gd name="connsiteX0" fmla="*/ 0 w 384463"/>
              <a:gd name="connsiteY0" fmla="*/ 280554 h 280554"/>
              <a:gd name="connsiteX1" fmla="*/ 46759 w 384463"/>
              <a:gd name="connsiteY1" fmla="*/ 161059 h 280554"/>
              <a:gd name="connsiteX2" fmla="*/ 145472 w 384463"/>
              <a:gd name="connsiteY2" fmla="*/ 72736 h 280554"/>
              <a:gd name="connsiteX3" fmla="*/ 270163 w 384463"/>
              <a:gd name="connsiteY3" fmla="*/ 15586 h 280554"/>
              <a:gd name="connsiteX4" fmla="*/ 384463 w 384463"/>
              <a:gd name="connsiteY4" fmla="*/ 0 h 280554"/>
              <a:gd name="connsiteX5" fmla="*/ 384463 w 384463"/>
              <a:gd name="connsiteY5" fmla="*/ 0 h 28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84463" h="280554">
                <a:moveTo>
                  <a:pt x="0" y="280554"/>
                </a:moveTo>
                <a:cubicBezTo>
                  <a:pt x="11257" y="238124"/>
                  <a:pt x="22514" y="195695"/>
                  <a:pt x="46759" y="161059"/>
                </a:cubicBezTo>
                <a:cubicBezTo>
                  <a:pt x="71004" y="126423"/>
                  <a:pt x="108238" y="96981"/>
                  <a:pt x="145472" y="72736"/>
                </a:cubicBezTo>
                <a:cubicBezTo>
                  <a:pt x="182706" y="48491"/>
                  <a:pt x="230331" y="27709"/>
                  <a:pt x="270163" y="15586"/>
                </a:cubicBezTo>
                <a:cubicBezTo>
                  <a:pt x="309995" y="3463"/>
                  <a:pt x="384463" y="0"/>
                  <a:pt x="384463" y="0"/>
                </a:cubicBezTo>
                <a:lnTo>
                  <a:pt x="384463" y="0"/>
                </a:lnTo>
              </a:path>
            </a:pathLst>
          </a:cu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88" name="Gerader Verbinder 87"/>
          <p:cNvCxnSpPr/>
          <p:nvPr/>
        </p:nvCxnSpPr>
        <p:spPr>
          <a:xfrm>
            <a:off x="8821870" y="2679397"/>
            <a:ext cx="0" cy="679109"/>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sp>
        <p:nvSpPr>
          <p:cNvPr id="89" name="Bogen 88"/>
          <p:cNvSpPr/>
          <p:nvPr/>
        </p:nvSpPr>
        <p:spPr>
          <a:xfrm>
            <a:off x="5845232" y="1966593"/>
            <a:ext cx="2176339" cy="2460880"/>
          </a:xfrm>
          <a:prstGeom prst="arc">
            <a:avLst>
              <a:gd name="adj1" fmla="val 16832755"/>
              <a:gd name="adj2" fmla="val 20178812"/>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91" name="Gerader Verbinder 90"/>
          <p:cNvCxnSpPr/>
          <p:nvPr/>
        </p:nvCxnSpPr>
        <p:spPr>
          <a:xfrm>
            <a:off x="7942486" y="2732922"/>
            <a:ext cx="575031" cy="1687297"/>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3" name="Gerader Verbinder 92"/>
          <p:cNvCxnSpPr/>
          <p:nvPr/>
        </p:nvCxnSpPr>
        <p:spPr>
          <a:xfrm>
            <a:off x="8541206" y="2728680"/>
            <a:ext cx="586800" cy="1674888"/>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94" name="Gerader Verbinder 93"/>
          <p:cNvCxnSpPr>
            <a:endCxn id="92" idx="0"/>
          </p:cNvCxnSpPr>
          <p:nvPr/>
        </p:nvCxnSpPr>
        <p:spPr>
          <a:xfrm>
            <a:off x="7072627" y="1970999"/>
            <a:ext cx="189485" cy="5762"/>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95" name="Bogen 88"/>
          <p:cNvSpPr/>
          <p:nvPr/>
        </p:nvSpPr>
        <p:spPr>
          <a:xfrm>
            <a:off x="7585101" y="1979341"/>
            <a:ext cx="1470132" cy="1552131"/>
          </a:xfrm>
          <a:custGeom>
            <a:avLst/>
            <a:gdLst>
              <a:gd name="connsiteX0" fmla="*/ 917659 w 1963880"/>
              <a:gd name="connsiteY0" fmla="*/ 2094 h 1952460"/>
              <a:gd name="connsiteX1" fmla="*/ 1881033 w 1963880"/>
              <a:gd name="connsiteY1" fmla="*/ 583761 h 1952460"/>
              <a:gd name="connsiteX2" fmla="*/ 981940 w 1963880"/>
              <a:gd name="connsiteY2" fmla="*/ 976230 h 1952460"/>
              <a:gd name="connsiteX3" fmla="*/ 917659 w 1963880"/>
              <a:gd name="connsiteY3" fmla="*/ 2094 h 1952460"/>
              <a:gd name="connsiteX0" fmla="*/ 917659 w 1963880"/>
              <a:gd name="connsiteY0" fmla="*/ 2094 h 1952460"/>
              <a:gd name="connsiteX1" fmla="*/ 1881033 w 1963880"/>
              <a:gd name="connsiteY1" fmla="*/ 583761 h 1952460"/>
              <a:gd name="connsiteX0" fmla="*/ 0 w 963374"/>
              <a:gd name="connsiteY0" fmla="*/ 17700 h 991836"/>
              <a:gd name="connsiteX1" fmla="*/ 963374 w 963374"/>
              <a:gd name="connsiteY1" fmla="*/ 599367 h 991836"/>
              <a:gd name="connsiteX2" fmla="*/ 64281 w 963374"/>
              <a:gd name="connsiteY2" fmla="*/ 991836 h 991836"/>
              <a:gd name="connsiteX3" fmla="*/ 0 w 963374"/>
              <a:gd name="connsiteY3" fmla="*/ 17700 h 991836"/>
              <a:gd name="connsiteX0" fmla="*/ 0 w 963374"/>
              <a:gd name="connsiteY0" fmla="*/ 1988 h 991836"/>
              <a:gd name="connsiteX1" fmla="*/ 963374 w 963374"/>
              <a:gd name="connsiteY1" fmla="*/ 599367 h 991836"/>
              <a:gd name="connsiteX0" fmla="*/ 0 w 963374"/>
              <a:gd name="connsiteY0" fmla="*/ 17555 h 991691"/>
              <a:gd name="connsiteX1" fmla="*/ 963374 w 963374"/>
              <a:gd name="connsiteY1" fmla="*/ 599222 h 991691"/>
              <a:gd name="connsiteX2" fmla="*/ 64281 w 963374"/>
              <a:gd name="connsiteY2" fmla="*/ 991691 h 991691"/>
              <a:gd name="connsiteX3" fmla="*/ 0 w 963374"/>
              <a:gd name="connsiteY3" fmla="*/ 17555 h 991691"/>
              <a:gd name="connsiteX0" fmla="*/ 0 w 963374"/>
              <a:gd name="connsiteY0" fmla="*/ 1843 h 991691"/>
              <a:gd name="connsiteX1" fmla="*/ 953947 w 963374"/>
              <a:gd name="connsiteY1" fmla="*/ 621218 h 991691"/>
              <a:gd name="connsiteX0" fmla="*/ 0 w 953947"/>
              <a:gd name="connsiteY0" fmla="*/ 17555 h 991691"/>
              <a:gd name="connsiteX1" fmla="*/ 942396 w 953947"/>
              <a:gd name="connsiteY1" fmla="*/ 526601 h 991691"/>
              <a:gd name="connsiteX2" fmla="*/ 64281 w 953947"/>
              <a:gd name="connsiteY2" fmla="*/ 991691 h 991691"/>
              <a:gd name="connsiteX3" fmla="*/ 0 w 953947"/>
              <a:gd name="connsiteY3" fmla="*/ 17555 h 991691"/>
              <a:gd name="connsiteX0" fmla="*/ 0 w 953947"/>
              <a:gd name="connsiteY0" fmla="*/ 1843 h 991691"/>
              <a:gd name="connsiteX1" fmla="*/ 953947 w 953947"/>
              <a:gd name="connsiteY1" fmla="*/ 621218 h 991691"/>
              <a:gd name="connsiteX0" fmla="*/ 0 w 942396"/>
              <a:gd name="connsiteY0" fmla="*/ 17478 h 991614"/>
              <a:gd name="connsiteX1" fmla="*/ 942396 w 942396"/>
              <a:gd name="connsiteY1" fmla="*/ 526524 h 991614"/>
              <a:gd name="connsiteX2" fmla="*/ 64281 w 942396"/>
              <a:gd name="connsiteY2" fmla="*/ 991614 h 991614"/>
              <a:gd name="connsiteX3" fmla="*/ 0 w 942396"/>
              <a:gd name="connsiteY3" fmla="*/ 17478 h 991614"/>
              <a:gd name="connsiteX0" fmla="*/ 0 w 942396"/>
              <a:gd name="connsiteY0" fmla="*/ 1766 h 991614"/>
              <a:gd name="connsiteX1" fmla="*/ 859548 w 942396"/>
              <a:gd name="connsiteY1" fmla="*/ 634344 h 991614"/>
              <a:gd name="connsiteX0" fmla="*/ 0 w 942396"/>
              <a:gd name="connsiteY0" fmla="*/ 18054 h 992190"/>
              <a:gd name="connsiteX1" fmla="*/ 942396 w 942396"/>
              <a:gd name="connsiteY1" fmla="*/ 527100 h 992190"/>
              <a:gd name="connsiteX2" fmla="*/ 64281 w 942396"/>
              <a:gd name="connsiteY2" fmla="*/ 992190 h 992190"/>
              <a:gd name="connsiteX3" fmla="*/ 0 w 942396"/>
              <a:gd name="connsiteY3" fmla="*/ 18054 h 992190"/>
              <a:gd name="connsiteX0" fmla="*/ 0 w 942396"/>
              <a:gd name="connsiteY0" fmla="*/ 2342 h 992190"/>
              <a:gd name="connsiteX1" fmla="*/ 859548 w 942396"/>
              <a:gd name="connsiteY1" fmla="*/ 634920 h 992190"/>
              <a:gd name="connsiteX0" fmla="*/ 0 w 942396"/>
              <a:gd name="connsiteY0" fmla="*/ 18225 h 992361"/>
              <a:gd name="connsiteX1" fmla="*/ 942396 w 942396"/>
              <a:gd name="connsiteY1" fmla="*/ 527271 h 992361"/>
              <a:gd name="connsiteX2" fmla="*/ 64281 w 942396"/>
              <a:gd name="connsiteY2" fmla="*/ 992361 h 992361"/>
              <a:gd name="connsiteX3" fmla="*/ 0 w 942396"/>
              <a:gd name="connsiteY3" fmla="*/ 18225 h 992361"/>
              <a:gd name="connsiteX0" fmla="*/ 0 w 942396"/>
              <a:gd name="connsiteY0" fmla="*/ 2513 h 992361"/>
              <a:gd name="connsiteX1" fmla="*/ 915488 w 942396"/>
              <a:gd name="connsiteY1" fmla="*/ 618587 h 992361"/>
              <a:gd name="connsiteX0" fmla="*/ 0 w 942396"/>
              <a:gd name="connsiteY0" fmla="*/ 18225 h 992361"/>
              <a:gd name="connsiteX1" fmla="*/ 942396 w 942396"/>
              <a:gd name="connsiteY1" fmla="*/ 527271 h 992361"/>
              <a:gd name="connsiteX2" fmla="*/ 64281 w 942396"/>
              <a:gd name="connsiteY2" fmla="*/ 992361 h 992361"/>
              <a:gd name="connsiteX3" fmla="*/ 0 w 942396"/>
              <a:gd name="connsiteY3" fmla="*/ 18225 h 992361"/>
              <a:gd name="connsiteX0" fmla="*/ 0 w 942396"/>
              <a:gd name="connsiteY0" fmla="*/ 2513 h 992361"/>
              <a:gd name="connsiteX1" fmla="*/ 915488 w 942396"/>
              <a:gd name="connsiteY1" fmla="*/ 618587 h 992361"/>
              <a:gd name="connsiteX0" fmla="*/ 0 w 942396"/>
              <a:gd name="connsiteY0" fmla="*/ 18190 h 992326"/>
              <a:gd name="connsiteX1" fmla="*/ 942396 w 942396"/>
              <a:gd name="connsiteY1" fmla="*/ 527236 h 992326"/>
              <a:gd name="connsiteX2" fmla="*/ 64281 w 942396"/>
              <a:gd name="connsiteY2" fmla="*/ 992326 h 992326"/>
              <a:gd name="connsiteX3" fmla="*/ 0 w 942396"/>
              <a:gd name="connsiteY3" fmla="*/ 18190 h 992326"/>
              <a:gd name="connsiteX0" fmla="*/ 0 w 942396"/>
              <a:gd name="connsiteY0" fmla="*/ 2478 h 992326"/>
              <a:gd name="connsiteX1" fmla="*/ 912068 w 942396"/>
              <a:gd name="connsiteY1" fmla="*/ 621853 h 992326"/>
              <a:gd name="connsiteX0" fmla="*/ 0 w 912068"/>
              <a:gd name="connsiteY0" fmla="*/ 18190 h 992326"/>
              <a:gd name="connsiteX1" fmla="*/ 901354 w 912068"/>
              <a:gd name="connsiteY1" fmla="*/ 507431 h 992326"/>
              <a:gd name="connsiteX2" fmla="*/ 64281 w 912068"/>
              <a:gd name="connsiteY2" fmla="*/ 992326 h 992326"/>
              <a:gd name="connsiteX3" fmla="*/ 0 w 912068"/>
              <a:gd name="connsiteY3" fmla="*/ 18190 h 992326"/>
              <a:gd name="connsiteX0" fmla="*/ 0 w 912068"/>
              <a:gd name="connsiteY0" fmla="*/ 2478 h 992326"/>
              <a:gd name="connsiteX1" fmla="*/ 912068 w 912068"/>
              <a:gd name="connsiteY1" fmla="*/ 621853 h 992326"/>
              <a:gd name="connsiteX0" fmla="*/ 0 w 912068"/>
              <a:gd name="connsiteY0" fmla="*/ 18190 h 992326"/>
              <a:gd name="connsiteX1" fmla="*/ 870877 w 912068"/>
              <a:gd name="connsiteY1" fmla="*/ 405175 h 992326"/>
              <a:gd name="connsiteX2" fmla="*/ 64281 w 912068"/>
              <a:gd name="connsiteY2" fmla="*/ 992326 h 992326"/>
              <a:gd name="connsiteX3" fmla="*/ 0 w 912068"/>
              <a:gd name="connsiteY3" fmla="*/ 18190 h 992326"/>
              <a:gd name="connsiteX0" fmla="*/ 0 w 912068"/>
              <a:gd name="connsiteY0" fmla="*/ 2478 h 992326"/>
              <a:gd name="connsiteX1" fmla="*/ 912068 w 912068"/>
              <a:gd name="connsiteY1" fmla="*/ 621853 h 992326"/>
              <a:gd name="connsiteX0" fmla="*/ 0 w 902925"/>
              <a:gd name="connsiteY0" fmla="*/ 19791 h 993927"/>
              <a:gd name="connsiteX1" fmla="*/ 870877 w 902925"/>
              <a:gd name="connsiteY1" fmla="*/ 406776 h 993927"/>
              <a:gd name="connsiteX2" fmla="*/ 64281 w 902925"/>
              <a:gd name="connsiteY2" fmla="*/ 993927 h 993927"/>
              <a:gd name="connsiteX3" fmla="*/ 0 w 902925"/>
              <a:gd name="connsiteY3" fmla="*/ 19791 h 993927"/>
              <a:gd name="connsiteX0" fmla="*/ 0 w 902925"/>
              <a:gd name="connsiteY0" fmla="*/ 4079 h 993927"/>
              <a:gd name="connsiteX1" fmla="*/ 902925 w 902925"/>
              <a:gd name="connsiteY1" fmla="*/ 530786 h 993927"/>
              <a:gd name="connsiteX0" fmla="*/ 0 w 902925"/>
              <a:gd name="connsiteY0" fmla="*/ 17827 h 991963"/>
              <a:gd name="connsiteX1" fmla="*/ 870877 w 902925"/>
              <a:gd name="connsiteY1" fmla="*/ 404812 h 991963"/>
              <a:gd name="connsiteX2" fmla="*/ 64281 w 902925"/>
              <a:gd name="connsiteY2" fmla="*/ 991963 h 991963"/>
              <a:gd name="connsiteX3" fmla="*/ 0 w 902925"/>
              <a:gd name="connsiteY3" fmla="*/ 17827 h 991963"/>
              <a:gd name="connsiteX0" fmla="*/ 0 w 902925"/>
              <a:gd name="connsiteY0" fmla="*/ 2115 h 991963"/>
              <a:gd name="connsiteX1" fmla="*/ 902925 w 902925"/>
              <a:gd name="connsiteY1" fmla="*/ 528822 h 991963"/>
            </a:gdLst>
            <a:ahLst/>
            <a:cxnLst>
              <a:cxn ang="0">
                <a:pos x="connsiteX0" y="connsiteY0"/>
              </a:cxn>
              <a:cxn ang="0">
                <a:pos x="connsiteX1" y="connsiteY1"/>
              </a:cxn>
            </a:cxnLst>
            <a:rect l="l" t="t" r="r" b="b"/>
            <a:pathLst>
              <a:path w="902925" h="991963" stroke="0" extrusionOk="0">
                <a:moveTo>
                  <a:pt x="0" y="17827"/>
                </a:moveTo>
                <a:cubicBezTo>
                  <a:pt x="412225" y="-9059"/>
                  <a:pt x="615872" y="78268"/>
                  <a:pt x="870877" y="404812"/>
                </a:cubicBezTo>
                <a:lnTo>
                  <a:pt x="64281" y="991963"/>
                </a:lnTo>
                <a:lnTo>
                  <a:pt x="0" y="17827"/>
                </a:lnTo>
                <a:close/>
              </a:path>
              <a:path w="902925" h="991963" fill="none">
                <a:moveTo>
                  <a:pt x="0" y="2115"/>
                </a:moveTo>
                <a:cubicBezTo>
                  <a:pt x="412225" y="-24771"/>
                  <a:pt x="759540" y="207752"/>
                  <a:pt x="902925" y="528822"/>
                </a:cubicBezTo>
              </a:path>
            </a:pathLst>
          </a:cu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96" name="Gerader Verbinder 95"/>
          <p:cNvCxnSpPr>
            <a:endCxn id="95" idx="0"/>
          </p:cNvCxnSpPr>
          <p:nvPr/>
        </p:nvCxnSpPr>
        <p:spPr>
          <a:xfrm>
            <a:off x="7395621" y="1970999"/>
            <a:ext cx="189480" cy="11651"/>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97" name="Bogen 88"/>
          <p:cNvSpPr/>
          <p:nvPr/>
        </p:nvSpPr>
        <p:spPr>
          <a:xfrm>
            <a:off x="7792265" y="1970340"/>
            <a:ext cx="2391034" cy="1246402"/>
          </a:xfrm>
          <a:custGeom>
            <a:avLst/>
            <a:gdLst>
              <a:gd name="connsiteX0" fmla="*/ 917659 w 1963880"/>
              <a:gd name="connsiteY0" fmla="*/ 2094 h 1952460"/>
              <a:gd name="connsiteX1" fmla="*/ 1881033 w 1963880"/>
              <a:gd name="connsiteY1" fmla="*/ 583761 h 1952460"/>
              <a:gd name="connsiteX2" fmla="*/ 981940 w 1963880"/>
              <a:gd name="connsiteY2" fmla="*/ 976230 h 1952460"/>
              <a:gd name="connsiteX3" fmla="*/ 917659 w 1963880"/>
              <a:gd name="connsiteY3" fmla="*/ 2094 h 1952460"/>
              <a:gd name="connsiteX0" fmla="*/ 917659 w 1963880"/>
              <a:gd name="connsiteY0" fmla="*/ 2094 h 1952460"/>
              <a:gd name="connsiteX1" fmla="*/ 1881033 w 1963880"/>
              <a:gd name="connsiteY1" fmla="*/ 583761 h 1952460"/>
              <a:gd name="connsiteX0" fmla="*/ 0 w 963374"/>
              <a:gd name="connsiteY0" fmla="*/ 17700 h 991836"/>
              <a:gd name="connsiteX1" fmla="*/ 963374 w 963374"/>
              <a:gd name="connsiteY1" fmla="*/ 599367 h 991836"/>
              <a:gd name="connsiteX2" fmla="*/ 64281 w 963374"/>
              <a:gd name="connsiteY2" fmla="*/ 991836 h 991836"/>
              <a:gd name="connsiteX3" fmla="*/ 0 w 963374"/>
              <a:gd name="connsiteY3" fmla="*/ 17700 h 991836"/>
              <a:gd name="connsiteX0" fmla="*/ 0 w 963374"/>
              <a:gd name="connsiteY0" fmla="*/ 1988 h 991836"/>
              <a:gd name="connsiteX1" fmla="*/ 963374 w 963374"/>
              <a:gd name="connsiteY1" fmla="*/ 599367 h 991836"/>
              <a:gd name="connsiteX0" fmla="*/ 0 w 963374"/>
              <a:gd name="connsiteY0" fmla="*/ 17555 h 991691"/>
              <a:gd name="connsiteX1" fmla="*/ 963374 w 963374"/>
              <a:gd name="connsiteY1" fmla="*/ 599222 h 991691"/>
              <a:gd name="connsiteX2" fmla="*/ 64281 w 963374"/>
              <a:gd name="connsiteY2" fmla="*/ 991691 h 991691"/>
              <a:gd name="connsiteX3" fmla="*/ 0 w 963374"/>
              <a:gd name="connsiteY3" fmla="*/ 17555 h 991691"/>
              <a:gd name="connsiteX0" fmla="*/ 0 w 963374"/>
              <a:gd name="connsiteY0" fmla="*/ 1843 h 991691"/>
              <a:gd name="connsiteX1" fmla="*/ 953947 w 963374"/>
              <a:gd name="connsiteY1" fmla="*/ 621218 h 991691"/>
              <a:gd name="connsiteX0" fmla="*/ 0 w 971900"/>
              <a:gd name="connsiteY0" fmla="*/ 25715 h 999851"/>
              <a:gd name="connsiteX1" fmla="*/ 963374 w 971900"/>
              <a:gd name="connsiteY1" fmla="*/ 607382 h 999851"/>
              <a:gd name="connsiteX2" fmla="*/ 64281 w 971900"/>
              <a:gd name="connsiteY2" fmla="*/ 999851 h 999851"/>
              <a:gd name="connsiteX3" fmla="*/ 0 w 971900"/>
              <a:gd name="connsiteY3" fmla="*/ 25715 h 999851"/>
              <a:gd name="connsiteX0" fmla="*/ 0 w 971900"/>
              <a:gd name="connsiteY0" fmla="*/ 10003 h 999851"/>
              <a:gd name="connsiteX1" fmla="*/ 971900 w 971900"/>
              <a:gd name="connsiteY1" fmla="*/ 360441 h 999851"/>
            </a:gdLst>
            <a:ahLst/>
            <a:cxnLst>
              <a:cxn ang="0">
                <a:pos x="connsiteX0" y="connsiteY0"/>
              </a:cxn>
              <a:cxn ang="0">
                <a:pos x="connsiteX1" y="connsiteY1"/>
              </a:cxn>
            </a:cxnLst>
            <a:rect l="l" t="t" r="r" b="b"/>
            <a:pathLst>
              <a:path w="971900" h="999851" stroke="0" extrusionOk="0">
                <a:moveTo>
                  <a:pt x="0" y="25715"/>
                </a:moveTo>
                <a:cubicBezTo>
                  <a:pt x="412225" y="-1171"/>
                  <a:pt x="797293" y="231325"/>
                  <a:pt x="963374" y="607382"/>
                </a:cubicBezTo>
                <a:lnTo>
                  <a:pt x="64281" y="999851"/>
                </a:lnTo>
                <a:lnTo>
                  <a:pt x="0" y="25715"/>
                </a:lnTo>
                <a:close/>
              </a:path>
              <a:path w="971900" h="999851" fill="none">
                <a:moveTo>
                  <a:pt x="0" y="10003"/>
                </a:moveTo>
                <a:cubicBezTo>
                  <a:pt x="412225" y="-16883"/>
                  <a:pt x="805819" y="-15616"/>
                  <a:pt x="971900" y="360441"/>
                </a:cubicBezTo>
              </a:path>
            </a:pathLst>
          </a:cu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98" name="Gerader Verbinder 97"/>
          <p:cNvCxnSpPr/>
          <p:nvPr/>
        </p:nvCxnSpPr>
        <p:spPr>
          <a:xfrm>
            <a:off x="9024042" y="2739006"/>
            <a:ext cx="684000" cy="169200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99" name="Freihandform 98"/>
          <p:cNvSpPr/>
          <p:nvPr/>
        </p:nvSpPr>
        <p:spPr>
          <a:xfrm>
            <a:off x="10130994" y="2361600"/>
            <a:ext cx="164005" cy="281484"/>
          </a:xfrm>
          <a:custGeom>
            <a:avLst/>
            <a:gdLst>
              <a:gd name="connsiteX0" fmla="*/ 0 w 148590"/>
              <a:gd name="connsiteY0" fmla="*/ 0 h 266700"/>
              <a:gd name="connsiteX1" fmla="*/ 68580 w 148590"/>
              <a:gd name="connsiteY1" fmla="*/ 95250 h 266700"/>
              <a:gd name="connsiteX2" fmla="*/ 148590 w 148590"/>
              <a:gd name="connsiteY2" fmla="*/ 266700 h 266700"/>
            </a:gdLst>
            <a:ahLst/>
            <a:cxnLst>
              <a:cxn ang="0">
                <a:pos x="connsiteX0" y="connsiteY0"/>
              </a:cxn>
              <a:cxn ang="0">
                <a:pos x="connsiteX1" y="connsiteY1"/>
              </a:cxn>
              <a:cxn ang="0">
                <a:pos x="connsiteX2" y="connsiteY2"/>
              </a:cxn>
            </a:cxnLst>
            <a:rect l="l" t="t" r="r" b="b"/>
            <a:pathLst>
              <a:path w="148590" h="266700">
                <a:moveTo>
                  <a:pt x="0" y="0"/>
                </a:moveTo>
                <a:cubicBezTo>
                  <a:pt x="21907" y="25400"/>
                  <a:pt x="43815" y="50800"/>
                  <a:pt x="68580" y="95250"/>
                </a:cubicBezTo>
                <a:cubicBezTo>
                  <a:pt x="93345" y="139700"/>
                  <a:pt x="135255" y="234950"/>
                  <a:pt x="148590" y="266700"/>
                </a:cubicBezTo>
              </a:path>
            </a:pathLst>
          </a:custGeom>
          <a:noFill/>
          <a:ln w="254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100" name="Gerader Verbinder 99"/>
          <p:cNvCxnSpPr>
            <a:stCxn id="99" idx="2"/>
          </p:cNvCxnSpPr>
          <p:nvPr/>
        </p:nvCxnSpPr>
        <p:spPr>
          <a:xfrm>
            <a:off x="10294999" y="2643082"/>
            <a:ext cx="648000" cy="176400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101" name="Textfeld 100"/>
          <p:cNvSpPr txBox="1"/>
          <p:nvPr/>
        </p:nvSpPr>
        <p:spPr>
          <a:xfrm>
            <a:off x="6320272" y="4459407"/>
            <a:ext cx="2145597" cy="338554"/>
          </a:xfrm>
          <a:prstGeom prst="rect">
            <a:avLst/>
          </a:prstGeom>
          <a:noFill/>
        </p:spPr>
        <p:txBody>
          <a:bodyPr wrap="square" rtlCol="0">
            <a:spAutoFit/>
          </a:bodyPr>
          <a:lstStyle/>
          <a:p>
            <a:r>
              <a:rPr lang="de-DE" sz="1600" b="1" dirty="0" smtClean="0">
                <a:cs typeface="Times New Roman" panose="02020603050405020304" pitchFamily="18" charset="0"/>
              </a:rPr>
              <a:t>Time </a:t>
            </a:r>
            <a:r>
              <a:rPr lang="de-DE" sz="1600" b="1" dirty="0" err="1" smtClean="0">
                <a:cs typeface="Times New Roman" panose="02020603050405020304" pitchFamily="18" charset="0"/>
              </a:rPr>
              <a:t>to</a:t>
            </a:r>
            <a:r>
              <a:rPr lang="de-DE" sz="1600" b="1" dirty="0">
                <a:cs typeface="Times New Roman" panose="02020603050405020304" pitchFamily="18" charset="0"/>
              </a:rPr>
              <a:t> </a:t>
            </a:r>
            <a:r>
              <a:rPr lang="de-DE" sz="1600" b="1" dirty="0" smtClean="0">
                <a:cs typeface="Times New Roman" panose="02020603050405020304" pitchFamily="18" charset="0"/>
              </a:rPr>
              <a:t>cool in s</a:t>
            </a:r>
            <a:endParaRPr lang="de-DE" sz="1600" b="1" dirty="0">
              <a:cs typeface="Times New Roman" panose="02020603050405020304" pitchFamily="18" charset="0"/>
            </a:endParaRPr>
          </a:p>
        </p:txBody>
      </p:sp>
      <p:sp>
        <p:nvSpPr>
          <p:cNvPr id="102" name="Textfeld 101"/>
          <p:cNvSpPr txBox="1"/>
          <p:nvPr/>
        </p:nvSpPr>
        <p:spPr>
          <a:xfrm>
            <a:off x="6325393" y="4725653"/>
            <a:ext cx="2328215" cy="338554"/>
          </a:xfrm>
          <a:prstGeom prst="rect">
            <a:avLst/>
          </a:prstGeom>
          <a:noFill/>
        </p:spPr>
        <p:txBody>
          <a:bodyPr wrap="square" rtlCol="0">
            <a:spAutoFit/>
          </a:bodyPr>
          <a:lstStyle/>
          <a:p>
            <a:r>
              <a:rPr lang="de-DE" sz="1600" b="1" dirty="0" err="1" smtClean="0">
                <a:cs typeface="Times New Roman" panose="02020603050405020304" pitchFamily="18" charset="0"/>
              </a:rPr>
              <a:t>Cooling</a:t>
            </a:r>
            <a:r>
              <a:rPr lang="de-DE" sz="1600" b="1" dirty="0" smtClean="0">
                <a:cs typeface="Times New Roman" panose="02020603050405020304" pitchFamily="18" charset="0"/>
              </a:rPr>
              <a:t> Rate in °C/s</a:t>
            </a:r>
            <a:endParaRPr lang="de-DE" sz="1600" b="1" dirty="0">
              <a:cs typeface="Times New Roman" panose="02020603050405020304" pitchFamily="18" charset="0"/>
            </a:endParaRPr>
          </a:p>
        </p:txBody>
      </p:sp>
      <p:sp>
        <p:nvSpPr>
          <p:cNvPr id="103" name="Textfeld 102"/>
          <p:cNvSpPr txBox="1"/>
          <p:nvPr/>
        </p:nvSpPr>
        <p:spPr>
          <a:xfrm>
            <a:off x="6325393" y="5016333"/>
            <a:ext cx="1808220" cy="338554"/>
          </a:xfrm>
          <a:prstGeom prst="rect">
            <a:avLst/>
          </a:prstGeom>
          <a:noFill/>
        </p:spPr>
        <p:txBody>
          <a:bodyPr wrap="square" rtlCol="0">
            <a:spAutoFit/>
          </a:bodyPr>
          <a:lstStyle/>
          <a:p>
            <a:r>
              <a:rPr lang="de-DE" sz="1600" b="1" dirty="0" err="1" smtClean="0">
                <a:cs typeface="Times New Roman" panose="02020603050405020304" pitchFamily="18" charset="0"/>
              </a:rPr>
              <a:t>Hardness</a:t>
            </a:r>
            <a:r>
              <a:rPr lang="de-DE" sz="1600" b="1" dirty="0" smtClean="0">
                <a:cs typeface="Times New Roman" panose="02020603050405020304" pitchFamily="18" charset="0"/>
              </a:rPr>
              <a:t> in HV</a:t>
            </a:r>
            <a:endParaRPr lang="de-DE" sz="1600" b="1" dirty="0">
              <a:cs typeface="Times New Roman" panose="02020603050405020304" pitchFamily="18" charset="0"/>
            </a:endParaRPr>
          </a:p>
        </p:txBody>
      </p:sp>
      <p:grpSp>
        <p:nvGrpSpPr>
          <p:cNvPr id="110" name="Gruppieren 109"/>
          <p:cNvGrpSpPr/>
          <p:nvPr/>
        </p:nvGrpSpPr>
        <p:grpSpPr>
          <a:xfrm>
            <a:off x="8845732" y="2289606"/>
            <a:ext cx="848888" cy="162385"/>
            <a:chOff x="8514809" y="1879517"/>
            <a:chExt cx="638488" cy="131497"/>
          </a:xfrm>
        </p:grpSpPr>
        <p:sp>
          <p:nvSpPr>
            <p:cNvPr id="140" name="Rechteck 139"/>
            <p:cNvSpPr/>
            <p:nvPr/>
          </p:nvSpPr>
          <p:spPr>
            <a:xfrm>
              <a:off x="8669096" y="1896560"/>
              <a:ext cx="362377" cy="105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41" name="Rechteck 140"/>
            <p:cNvSpPr/>
            <p:nvPr/>
          </p:nvSpPr>
          <p:spPr>
            <a:xfrm>
              <a:off x="8514809" y="1879517"/>
              <a:ext cx="638488" cy="13149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→F</a:t>
              </a:r>
              <a:endParaRPr lang="de-DE" sz="1600" dirty="0">
                <a:solidFill>
                  <a:schemeClr val="tx1"/>
                </a:solidFill>
                <a:cs typeface="Times New Roman" panose="02020603050405020304" pitchFamily="18" charset="0"/>
              </a:endParaRPr>
            </a:p>
          </p:txBody>
        </p:sp>
      </p:grpSp>
      <p:grpSp>
        <p:nvGrpSpPr>
          <p:cNvPr id="111" name="Gruppieren 110"/>
          <p:cNvGrpSpPr/>
          <p:nvPr/>
        </p:nvGrpSpPr>
        <p:grpSpPr>
          <a:xfrm>
            <a:off x="8938980" y="2448821"/>
            <a:ext cx="840252" cy="169295"/>
            <a:chOff x="8800525" y="1451381"/>
            <a:chExt cx="631993" cy="138520"/>
          </a:xfrm>
        </p:grpSpPr>
        <p:sp>
          <p:nvSpPr>
            <p:cNvPr id="138" name="Rechteck 137"/>
            <p:cNvSpPr/>
            <p:nvPr/>
          </p:nvSpPr>
          <p:spPr>
            <a:xfrm>
              <a:off x="8948373" y="1495222"/>
              <a:ext cx="319665" cy="686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39" name="Rechteck 138"/>
            <p:cNvSpPr/>
            <p:nvPr/>
          </p:nvSpPr>
          <p:spPr>
            <a:xfrm>
              <a:off x="8800525" y="1451381"/>
              <a:ext cx="631993" cy="138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→P</a:t>
              </a:r>
              <a:endParaRPr lang="de-DE" sz="1600" dirty="0">
                <a:solidFill>
                  <a:schemeClr val="tx1"/>
                </a:solidFill>
                <a:cs typeface="Times New Roman" panose="02020603050405020304" pitchFamily="18" charset="0"/>
              </a:endParaRPr>
            </a:p>
          </p:txBody>
        </p:sp>
      </p:grpSp>
      <p:sp>
        <p:nvSpPr>
          <p:cNvPr id="112" name="Textfeld 111"/>
          <p:cNvSpPr txBox="1"/>
          <p:nvPr/>
        </p:nvSpPr>
        <p:spPr>
          <a:xfrm>
            <a:off x="8272549" y="4459407"/>
            <a:ext cx="444298" cy="338554"/>
          </a:xfrm>
          <a:prstGeom prst="rect">
            <a:avLst/>
          </a:prstGeom>
          <a:noFill/>
        </p:spPr>
        <p:txBody>
          <a:bodyPr wrap="square" rtlCol="0">
            <a:spAutoFit/>
          </a:bodyPr>
          <a:lstStyle/>
          <a:p>
            <a:r>
              <a:rPr lang="de-DE" sz="1600" dirty="0" smtClean="0">
                <a:cs typeface="Times New Roman" panose="02020603050405020304" pitchFamily="18" charset="0"/>
              </a:rPr>
              <a:t>15</a:t>
            </a:r>
            <a:endParaRPr lang="de-DE" sz="1600" dirty="0">
              <a:cs typeface="Times New Roman" panose="02020603050405020304" pitchFamily="18" charset="0"/>
            </a:endParaRPr>
          </a:p>
        </p:txBody>
      </p:sp>
      <p:sp>
        <p:nvSpPr>
          <p:cNvPr id="113" name="Textfeld 112"/>
          <p:cNvSpPr txBox="1"/>
          <p:nvPr/>
        </p:nvSpPr>
        <p:spPr>
          <a:xfrm>
            <a:off x="8272548" y="4725653"/>
            <a:ext cx="444298" cy="338554"/>
          </a:xfrm>
          <a:prstGeom prst="rect">
            <a:avLst/>
          </a:prstGeom>
          <a:noFill/>
        </p:spPr>
        <p:txBody>
          <a:bodyPr wrap="square" rtlCol="0">
            <a:spAutoFit/>
          </a:bodyPr>
          <a:lstStyle/>
          <a:p>
            <a:r>
              <a:rPr lang="de-DE" sz="1600" dirty="0" smtClean="0">
                <a:cs typeface="Times New Roman" panose="02020603050405020304" pitchFamily="18" charset="0"/>
              </a:rPr>
              <a:t>50</a:t>
            </a:r>
            <a:endParaRPr lang="de-DE" sz="1600" dirty="0">
              <a:cs typeface="Times New Roman" panose="02020603050405020304" pitchFamily="18" charset="0"/>
            </a:endParaRPr>
          </a:p>
        </p:txBody>
      </p:sp>
      <p:sp>
        <p:nvSpPr>
          <p:cNvPr id="114" name="Textfeld 113"/>
          <p:cNvSpPr txBox="1"/>
          <p:nvPr/>
        </p:nvSpPr>
        <p:spPr>
          <a:xfrm>
            <a:off x="8231684"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370</a:t>
            </a:r>
            <a:endParaRPr lang="de-DE" sz="1600" dirty="0">
              <a:cs typeface="Times New Roman" panose="02020603050405020304" pitchFamily="18" charset="0"/>
            </a:endParaRPr>
          </a:p>
        </p:txBody>
      </p:sp>
      <p:sp>
        <p:nvSpPr>
          <p:cNvPr id="115" name="Textfeld 114"/>
          <p:cNvSpPr txBox="1"/>
          <p:nvPr/>
        </p:nvSpPr>
        <p:spPr>
          <a:xfrm>
            <a:off x="9066536" y="4459407"/>
            <a:ext cx="444298" cy="338554"/>
          </a:xfrm>
          <a:prstGeom prst="rect">
            <a:avLst/>
          </a:prstGeom>
          <a:noFill/>
        </p:spPr>
        <p:txBody>
          <a:bodyPr wrap="square" rtlCol="0">
            <a:spAutoFit/>
          </a:bodyPr>
          <a:lstStyle/>
          <a:p>
            <a:r>
              <a:rPr lang="de-DE" sz="1600" dirty="0" smtClean="0">
                <a:cs typeface="Times New Roman" panose="02020603050405020304" pitchFamily="18" charset="0"/>
              </a:rPr>
              <a:t>80</a:t>
            </a:r>
            <a:endParaRPr lang="de-DE" sz="1600" dirty="0">
              <a:cs typeface="Times New Roman" panose="02020603050405020304" pitchFamily="18" charset="0"/>
            </a:endParaRPr>
          </a:p>
        </p:txBody>
      </p:sp>
      <p:sp>
        <p:nvSpPr>
          <p:cNvPr id="116" name="Textfeld 115"/>
          <p:cNvSpPr txBox="1"/>
          <p:nvPr/>
        </p:nvSpPr>
        <p:spPr>
          <a:xfrm>
            <a:off x="9066535" y="4725653"/>
            <a:ext cx="444298" cy="338554"/>
          </a:xfrm>
          <a:prstGeom prst="rect">
            <a:avLst/>
          </a:prstGeom>
          <a:noFill/>
        </p:spPr>
        <p:txBody>
          <a:bodyPr wrap="square" rtlCol="0">
            <a:spAutoFit/>
          </a:bodyPr>
          <a:lstStyle/>
          <a:p>
            <a:r>
              <a:rPr lang="de-DE" sz="1600" dirty="0" smtClean="0">
                <a:cs typeface="Times New Roman" panose="02020603050405020304" pitchFamily="18" charset="0"/>
              </a:rPr>
              <a:t>10</a:t>
            </a:r>
            <a:endParaRPr lang="de-DE" sz="1600" dirty="0">
              <a:cs typeface="Times New Roman" panose="02020603050405020304" pitchFamily="18" charset="0"/>
            </a:endParaRPr>
          </a:p>
        </p:txBody>
      </p:sp>
      <p:sp>
        <p:nvSpPr>
          <p:cNvPr id="117" name="Textfeld 116"/>
          <p:cNvSpPr txBox="1"/>
          <p:nvPr/>
        </p:nvSpPr>
        <p:spPr>
          <a:xfrm>
            <a:off x="9025671"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238</a:t>
            </a:r>
            <a:endParaRPr lang="de-DE" sz="1600" dirty="0">
              <a:cs typeface="Times New Roman" panose="02020603050405020304" pitchFamily="18" charset="0"/>
            </a:endParaRPr>
          </a:p>
        </p:txBody>
      </p:sp>
      <p:sp>
        <p:nvSpPr>
          <p:cNvPr id="118" name="Textfeld 117"/>
          <p:cNvSpPr txBox="1"/>
          <p:nvPr/>
        </p:nvSpPr>
        <p:spPr>
          <a:xfrm>
            <a:off x="9515485" y="4459407"/>
            <a:ext cx="546303" cy="338554"/>
          </a:xfrm>
          <a:prstGeom prst="rect">
            <a:avLst/>
          </a:prstGeom>
          <a:noFill/>
        </p:spPr>
        <p:txBody>
          <a:bodyPr wrap="square" rtlCol="0">
            <a:spAutoFit/>
          </a:bodyPr>
          <a:lstStyle/>
          <a:p>
            <a:r>
              <a:rPr lang="de-DE" sz="1600" dirty="0" smtClean="0">
                <a:cs typeface="Times New Roman" panose="02020603050405020304" pitchFamily="18" charset="0"/>
              </a:rPr>
              <a:t>266</a:t>
            </a:r>
            <a:endParaRPr lang="de-DE" sz="1600" dirty="0">
              <a:cs typeface="Times New Roman" panose="02020603050405020304" pitchFamily="18" charset="0"/>
            </a:endParaRPr>
          </a:p>
        </p:txBody>
      </p:sp>
      <p:sp>
        <p:nvSpPr>
          <p:cNvPr id="119" name="Textfeld 118"/>
          <p:cNvSpPr txBox="1"/>
          <p:nvPr/>
        </p:nvSpPr>
        <p:spPr>
          <a:xfrm>
            <a:off x="9566488" y="4725653"/>
            <a:ext cx="444298" cy="338554"/>
          </a:xfrm>
          <a:prstGeom prst="rect">
            <a:avLst/>
          </a:prstGeom>
          <a:noFill/>
        </p:spPr>
        <p:txBody>
          <a:bodyPr wrap="square" rtlCol="0">
            <a:spAutoFit/>
          </a:bodyPr>
          <a:lstStyle/>
          <a:p>
            <a:r>
              <a:rPr lang="de-DE" sz="1600" dirty="0" smtClean="0">
                <a:cs typeface="Times New Roman" panose="02020603050405020304" pitchFamily="18" charset="0"/>
              </a:rPr>
              <a:t>3</a:t>
            </a:r>
            <a:endParaRPr lang="de-DE" sz="1600" dirty="0">
              <a:cs typeface="Times New Roman" panose="02020603050405020304" pitchFamily="18" charset="0"/>
            </a:endParaRPr>
          </a:p>
        </p:txBody>
      </p:sp>
      <p:sp>
        <p:nvSpPr>
          <p:cNvPr id="120" name="Textfeld 119"/>
          <p:cNvSpPr txBox="1"/>
          <p:nvPr/>
        </p:nvSpPr>
        <p:spPr>
          <a:xfrm>
            <a:off x="9525624"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180</a:t>
            </a:r>
            <a:endParaRPr lang="de-DE" sz="1600" dirty="0">
              <a:cs typeface="Times New Roman" panose="02020603050405020304" pitchFamily="18" charset="0"/>
            </a:endParaRPr>
          </a:p>
        </p:txBody>
      </p:sp>
      <p:sp>
        <p:nvSpPr>
          <p:cNvPr id="121" name="Textfeld 120"/>
          <p:cNvSpPr txBox="1"/>
          <p:nvPr/>
        </p:nvSpPr>
        <p:spPr>
          <a:xfrm>
            <a:off x="10663094" y="4459407"/>
            <a:ext cx="675994" cy="338554"/>
          </a:xfrm>
          <a:prstGeom prst="rect">
            <a:avLst/>
          </a:prstGeom>
          <a:noFill/>
        </p:spPr>
        <p:txBody>
          <a:bodyPr wrap="square" rtlCol="0">
            <a:spAutoFit/>
          </a:bodyPr>
          <a:lstStyle/>
          <a:p>
            <a:r>
              <a:rPr lang="de-DE" sz="1600" dirty="0" smtClean="0">
                <a:cs typeface="Times New Roman" panose="02020603050405020304" pitchFamily="18" charset="0"/>
              </a:rPr>
              <a:t>4000</a:t>
            </a:r>
            <a:endParaRPr lang="de-DE" sz="1600" dirty="0">
              <a:cs typeface="Times New Roman" panose="02020603050405020304" pitchFamily="18" charset="0"/>
            </a:endParaRPr>
          </a:p>
        </p:txBody>
      </p:sp>
      <p:sp>
        <p:nvSpPr>
          <p:cNvPr id="122" name="Textfeld 121"/>
          <p:cNvSpPr txBox="1"/>
          <p:nvPr/>
        </p:nvSpPr>
        <p:spPr>
          <a:xfrm>
            <a:off x="10758272" y="4725653"/>
            <a:ext cx="506906" cy="338554"/>
          </a:xfrm>
          <a:prstGeom prst="rect">
            <a:avLst/>
          </a:prstGeom>
          <a:noFill/>
        </p:spPr>
        <p:txBody>
          <a:bodyPr wrap="square" rtlCol="0">
            <a:spAutoFit/>
          </a:bodyPr>
          <a:lstStyle/>
          <a:p>
            <a:r>
              <a:rPr lang="de-DE" sz="1600" dirty="0" smtClean="0">
                <a:cs typeface="Times New Roman" panose="02020603050405020304" pitchFamily="18" charset="0"/>
              </a:rPr>
              <a:t>0.2</a:t>
            </a:r>
            <a:endParaRPr lang="de-DE" sz="1600" dirty="0">
              <a:cs typeface="Times New Roman" panose="02020603050405020304" pitchFamily="18" charset="0"/>
            </a:endParaRPr>
          </a:p>
        </p:txBody>
      </p:sp>
      <p:sp>
        <p:nvSpPr>
          <p:cNvPr id="123" name="Textfeld 122"/>
          <p:cNvSpPr txBox="1"/>
          <p:nvPr/>
        </p:nvSpPr>
        <p:spPr>
          <a:xfrm>
            <a:off x="10717407"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149</a:t>
            </a:r>
            <a:endParaRPr lang="de-DE" sz="1600" dirty="0">
              <a:cs typeface="Times New Roman" panose="02020603050405020304" pitchFamily="18" charset="0"/>
            </a:endParaRPr>
          </a:p>
        </p:txBody>
      </p:sp>
      <p:grpSp>
        <p:nvGrpSpPr>
          <p:cNvPr id="124" name="Gruppieren 123"/>
          <p:cNvGrpSpPr/>
          <p:nvPr/>
        </p:nvGrpSpPr>
        <p:grpSpPr>
          <a:xfrm>
            <a:off x="7186714" y="2899774"/>
            <a:ext cx="478630" cy="226621"/>
            <a:chOff x="8042369" y="1426290"/>
            <a:chExt cx="360000" cy="168186"/>
          </a:xfrm>
        </p:grpSpPr>
        <p:sp>
          <p:nvSpPr>
            <p:cNvPr id="136" name="Rechteck 135"/>
            <p:cNvSpPr/>
            <p:nvPr/>
          </p:nvSpPr>
          <p:spPr>
            <a:xfrm>
              <a:off x="8141653" y="1429959"/>
              <a:ext cx="173899" cy="16451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37" name="Rechteck 136"/>
            <p:cNvSpPr/>
            <p:nvPr/>
          </p:nvSpPr>
          <p:spPr>
            <a:xfrm>
              <a:off x="8042369" y="1426290"/>
              <a:ext cx="360000" cy="1452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M</a:t>
              </a:r>
              <a:r>
                <a:rPr lang="de-DE" sz="1600" baseline="-25000" dirty="0" smtClean="0">
                  <a:solidFill>
                    <a:schemeClr val="tx1"/>
                  </a:solidFill>
                  <a:cs typeface="Times New Roman" panose="02020603050405020304" pitchFamily="18" charset="0"/>
                </a:rPr>
                <a:t>S</a:t>
              </a:r>
              <a:endParaRPr lang="de-DE" sz="1600" baseline="-25000" dirty="0">
                <a:solidFill>
                  <a:schemeClr val="tx1"/>
                </a:solidFill>
                <a:cs typeface="Times New Roman" panose="02020603050405020304" pitchFamily="18" charset="0"/>
              </a:endParaRPr>
            </a:p>
          </p:txBody>
        </p:sp>
      </p:grpSp>
      <p:cxnSp>
        <p:nvCxnSpPr>
          <p:cNvPr id="125" name="Gerader Verbinder 124"/>
          <p:cNvCxnSpPr/>
          <p:nvPr/>
        </p:nvCxnSpPr>
        <p:spPr>
          <a:xfrm>
            <a:off x="8417108" y="2006630"/>
            <a:ext cx="0" cy="679109"/>
          </a:xfrm>
          <a:prstGeom prst="line">
            <a:avLst/>
          </a:prstGeom>
          <a:ln w="12700">
            <a:solidFill>
              <a:srgbClr val="C00000"/>
            </a:solidFill>
            <a:prstDash val="sysDash"/>
          </a:ln>
        </p:spPr>
        <p:style>
          <a:lnRef idx="1">
            <a:schemeClr val="accent1"/>
          </a:lnRef>
          <a:fillRef idx="0">
            <a:schemeClr val="accent1"/>
          </a:fillRef>
          <a:effectRef idx="0">
            <a:schemeClr val="accent1"/>
          </a:effectRef>
          <a:fontRef idx="minor">
            <a:schemeClr val="tx1"/>
          </a:fontRef>
        </p:style>
      </p:cxnSp>
      <p:grpSp>
        <p:nvGrpSpPr>
          <p:cNvPr id="131" name="Gruppieren 130"/>
          <p:cNvGrpSpPr/>
          <p:nvPr/>
        </p:nvGrpSpPr>
        <p:grpSpPr>
          <a:xfrm>
            <a:off x="7205312" y="3351983"/>
            <a:ext cx="781095" cy="186647"/>
            <a:chOff x="8096778" y="1392666"/>
            <a:chExt cx="587498" cy="138520"/>
          </a:xfrm>
        </p:grpSpPr>
        <p:sp>
          <p:nvSpPr>
            <p:cNvPr id="134" name="Rechteck 133"/>
            <p:cNvSpPr/>
            <p:nvPr/>
          </p:nvSpPr>
          <p:spPr>
            <a:xfrm>
              <a:off x="8391912" y="1401201"/>
              <a:ext cx="292364" cy="12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35" name="Rechteck 134"/>
            <p:cNvSpPr/>
            <p:nvPr/>
          </p:nvSpPr>
          <p:spPr>
            <a:xfrm>
              <a:off x="8096778" y="1392666"/>
              <a:ext cx="562621" cy="1385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→M</a:t>
              </a:r>
              <a:endParaRPr lang="de-DE" sz="1600" dirty="0">
                <a:solidFill>
                  <a:schemeClr val="tx1"/>
                </a:solidFill>
                <a:cs typeface="Times New Roman" panose="02020603050405020304" pitchFamily="18" charset="0"/>
              </a:endParaRPr>
            </a:p>
          </p:txBody>
        </p:sp>
      </p:grpSp>
      <mc:AlternateContent xmlns:mc="http://schemas.openxmlformats.org/markup-compatibility/2006" xmlns:a14="http://schemas.microsoft.com/office/drawing/2010/main">
        <mc:Choice Requires="a14">
          <p:sp>
            <p:nvSpPr>
              <p:cNvPr id="132" name="Textfeld 131"/>
              <p:cNvSpPr txBox="1"/>
              <p:nvPr/>
            </p:nvSpPr>
            <p:spPr>
              <a:xfrm>
                <a:off x="7643983" y="2886297"/>
                <a:ext cx="258597" cy="253980"/>
              </a:xfrm>
              <a:prstGeom prst="rect">
                <a:avLst/>
              </a:prstGeom>
              <a:solidFill>
                <a:schemeClr val="bg1"/>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de-DE" sz="1600" i="1" smtClean="0">
                              <a:latin typeface="Cambria Math" panose="02040503050406030204" pitchFamily="18" charset="0"/>
                            </a:rPr>
                          </m:ctrlPr>
                        </m:sSubPr>
                        <m:e>
                          <m:acc>
                            <m:accPr>
                              <m:chr m:val="̇"/>
                              <m:ctrlPr>
                                <a:rPr lang="de-DE" sz="1600" i="1" smtClean="0">
                                  <a:latin typeface="Cambria Math" panose="02040503050406030204" pitchFamily="18" charset="0"/>
                                </a:rPr>
                              </m:ctrlPr>
                            </m:accPr>
                            <m:e>
                              <m:r>
                                <m:rPr>
                                  <m:sty m:val="p"/>
                                </m:rPr>
                                <a:rPr lang="de-DE" sz="1600" b="0" i="0" smtClean="0">
                                  <a:latin typeface="Cambria Math" panose="02040503050406030204" pitchFamily="18" charset="0"/>
                                </a:rPr>
                                <m:t>T</m:t>
                              </m:r>
                            </m:e>
                          </m:acc>
                        </m:e>
                        <m:sub>
                          <m:r>
                            <m:rPr>
                              <m:sty m:val="p"/>
                            </m:rPr>
                            <a:rPr lang="de-DE" sz="1600" b="0" i="0" smtClean="0">
                              <a:latin typeface="Cambria Math" panose="02040503050406030204" pitchFamily="18" charset="0"/>
                            </a:rPr>
                            <m:t>K</m:t>
                          </m:r>
                        </m:sub>
                      </m:sSub>
                    </m:oMath>
                  </m:oMathPara>
                </a14:m>
                <a:endParaRPr lang="de-DE" sz="1600" dirty="0">
                  <a:cs typeface="Times New Roman" panose="02020603050405020304" pitchFamily="18" charset="0"/>
                </a:endParaRPr>
              </a:p>
            </p:txBody>
          </p:sp>
        </mc:Choice>
        <mc:Fallback xmlns="">
          <p:sp>
            <p:nvSpPr>
              <p:cNvPr id="132" name="Textfeld 131"/>
              <p:cNvSpPr txBox="1">
                <a:spLocks noRot="1" noChangeAspect="1" noMove="1" noResize="1" noEditPoints="1" noAdjustHandles="1" noChangeArrowheads="1" noChangeShapeType="1" noTextEdit="1"/>
              </p:cNvSpPr>
              <p:nvPr/>
            </p:nvSpPr>
            <p:spPr>
              <a:xfrm>
                <a:off x="7643983" y="2886297"/>
                <a:ext cx="258597" cy="253980"/>
              </a:xfrm>
              <a:prstGeom prst="rect">
                <a:avLst/>
              </a:prstGeom>
              <a:blipFill>
                <a:blip r:embed="rId6"/>
                <a:stretch>
                  <a:fillRect l="-21429" t="-11905" r="-7143" b="-16667"/>
                </a:stretch>
              </a:blipFill>
            </p:spPr>
            <p:txBody>
              <a:bodyPr/>
              <a:lstStyle/>
              <a:p>
                <a:r>
                  <a:rPr lang="de-DE">
                    <a:noFill/>
                  </a:rPr>
                  <a:t> </a:t>
                </a:r>
              </a:p>
            </p:txBody>
          </p:sp>
        </mc:Fallback>
      </mc:AlternateContent>
      <p:cxnSp>
        <p:nvCxnSpPr>
          <p:cNvPr id="133" name="Gerade Verbindung mit Pfeil 132"/>
          <p:cNvCxnSpPr/>
          <p:nvPr/>
        </p:nvCxnSpPr>
        <p:spPr>
          <a:xfrm flipV="1">
            <a:off x="7807799" y="2843916"/>
            <a:ext cx="169696" cy="12865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63" name="Bogen 88"/>
          <p:cNvSpPr/>
          <p:nvPr/>
        </p:nvSpPr>
        <p:spPr>
          <a:xfrm>
            <a:off x="7173930" y="1979340"/>
            <a:ext cx="1006654" cy="1323878"/>
          </a:xfrm>
          <a:custGeom>
            <a:avLst/>
            <a:gdLst>
              <a:gd name="connsiteX0" fmla="*/ 917659 w 1963880"/>
              <a:gd name="connsiteY0" fmla="*/ 2094 h 1952460"/>
              <a:gd name="connsiteX1" fmla="*/ 1881033 w 1963880"/>
              <a:gd name="connsiteY1" fmla="*/ 583761 h 1952460"/>
              <a:gd name="connsiteX2" fmla="*/ 981940 w 1963880"/>
              <a:gd name="connsiteY2" fmla="*/ 976230 h 1952460"/>
              <a:gd name="connsiteX3" fmla="*/ 917659 w 1963880"/>
              <a:gd name="connsiteY3" fmla="*/ 2094 h 1952460"/>
              <a:gd name="connsiteX0" fmla="*/ 917659 w 1963880"/>
              <a:gd name="connsiteY0" fmla="*/ 2094 h 1952460"/>
              <a:gd name="connsiteX1" fmla="*/ 1881033 w 1963880"/>
              <a:gd name="connsiteY1" fmla="*/ 583761 h 1952460"/>
              <a:gd name="connsiteX0" fmla="*/ 0 w 963374"/>
              <a:gd name="connsiteY0" fmla="*/ 17700 h 991836"/>
              <a:gd name="connsiteX1" fmla="*/ 963374 w 963374"/>
              <a:gd name="connsiteY1" fmla="*/ 599367 h 991836"/>
              <a:gd name="connsiteX2" fmla="*/ 64281 w 963374"/>
              <a:gd name="connsiteY2" fmla="*/ 991836 h 991836"/>
              <a:gd name="connsiteX3" fmla="*/ 0 w 963374"/>
              <a:gd name="connsiteY3" fmla="*/ 17700 h 991836"/>
              <a:gd name="connsiteX0" fmla="*/ 0 w 963374"/>
              <a:gd name="connsiteY0" fmla="*/ 1988 h 991836"/>
              <a:gd name="connsiteX1" fmla="*/ 963374 w 963374"/>
              <a:gd name="connsiteY1" fmla="*/ 599367 h 991836"/>
              <a:gd name="connsiteX0" fmla="*/ 0 w 963374"/>
              <a:gd name="connsiteY0" fmla="*/ 17555 h 991691"/>
              <a:gd name="connsiteX1" fmla="*/ 963374 w 963374"/>
              <a:gd name="connsiteY1" fmla="*/ 599222 h 991691"/>
              <a:gd name="connsiteX2" fmla="*/ 64281 w 963374"/>
              <a:gd name="connsiteY2" fmla="*/ 991691 h 991691"/>
              <a:gd name="connsiteX3" fmla="*/ 0 w 963374"/>
              <a:gd name="connsiteY3" fmla="*/ 17555 h 991691"/>
              <a:gd name="connsiteX0" fmla="*/ 0 w 963374"/>
              <a:gd name="connsiteY0" fmla="*/ 1843 h 991691"/>
              <a:gd name="connsiteX1" fmla="*/ 953947 w 963374"/>
              <a:gd name="connsiteY1" fmla="*/ 621218 h 991691"/>
            </a:gdLst>
            <a:ahLst/>
            <a:cxnLst>
              <a:cxn ang="0">
                <a:pos x="connsiteX0" y="connsiteY0"/>
              </a:cxn>
              <a:cxn ang="0">
                <a:pos x="connsiteX1" y="connsiteY1"/>
              </a:cxn>
            </a:cxnLst>
            <a:rect l="l" t="t" r="r" b="b"/>
            <a:pathLst>
              <a:path w="963374" h="991691" stroke="0" extrusionOk="0">
                <a:moveTo>
                  <a:pt x="0" y="17555"/>
                </a:moveTo>
                <a:cubicBezTo>
                  <a:pt x="412225" y="-9331"/>
                  <a:pt x="797293" y="223165"/>
                  <a:pt x="963374" y="599222"/>
                </a:cubicBezTo>
                <a:lnTo>
                  <a:pt x="64281" y="991691"/>
                </a:lnTo>
                <a:lnTo>
                  <a:pt x="0" y="17555"/>
                </a:lnTo>
                <a:close/>
              </a:path>
              <a:path w="963374" h="991691" fill="none">
                <a:moveTo>
                  <a:pt x="0" y="1843"/>
                </a:moveTo>
                <a:cubicBezTo>
                  <a:pt x="412225" y="-25043"/>
                  <a:pt x="787866" y="245161"/>
                  <a:pt x="953947" y="621218"/>
                </a:cubicBezTo>
              </a:path>
            </a:pathLst>
          </a:cu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sz="1600">
              <a:cs typeface="Times New Roman" panose="02020603050405020304" pitchFamily="18" charset="0"/>
            </a:endParaRPr>
          </a:p>
        </p:txBody>
      </p:sp>
      <p:cxnSp>
        <p:nvCxnSpPr>
          <p:cNvPr id="264" name="Gerader Verbinder 263"/>
          <p:cNvCxnSpPr/>
          <p:nvPr/>
        </p:nvCxnSpPr>
        <p:spPr>
          <a:xfrm>
            <a:off x="8148492" y="2755020"/>
            <a:ext cx="586800" cy="1656000"/>
          </a:xfrm>
          <a:prstGeom prst="line">
            <a:avLst/>
          </a:prstGeom>
          <a:ln w="2540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109" name="Gruppieren 108"/>
          <p:cNvGrpSpPr/>
          <p:nvPr/>
        </p:nvGrpSpPr>
        <p:grpSpPr>
          <a:xfrm>
            <a:off x="8019062" y="2759325"/>
            <a:ext cx="594518" cy="187282"/>
            <a:chOff x="8023690" y="1592605"/>
            <a:chExt cx="550449" cy="138991"/>
          </a:xfrm>
        </p:grpSpPr>
        <p:sp>
          <p:nvSpPr>
            <p:cNvPr id="142" name="Rechteck 141"/>
            <p:cNvSpPr/>
            <p:nvPr/>
          </p:nvSpPr>
          <p:spPr>
            <a:xfrm>
              <a:off x="8107467" y="1592605"/>
              <a:ext cx="344514" cy="1260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43" name="Rechteck 142"/>
            <p:cNvSpPr/>
            <p:nvPr/>
          </p:nvSpPr>
          <p:spPr>
            <a:xfrm>
              <a:off x="8023690" y="1593076"/>
              <a:ext cx="550449" cy="1385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A</a:t>
              </a:r>
              <a:r>
                <a:rPr lang="de-DE" sz="1600" dirty="0" smtClean="0">
                  <a:solidFill>
                    <a:schemeClr val="tx1"/>
                  </a:solidFill>
                  <a:cs typeface="Times New Roman" panose="02020603050405020304" pitchFamily="18" charset="0"/>
                  <a:sym typeface="Wingdings" panose="05000000000000000000" pitchFamily="2" charset="2"/>
                </a:rPr>
                <a:t>→B</a:t>
              </a:r>
              <a:endParaRPr lang="de-DE" sz="1600" dirty="0">
                <a:solidFill>
                  <a:schemeClr val="tx1"/>
                </a:solidFill>
                <a:cs typeface="Times New Roman" panose="02020603050405020304" pitchFamily="18" charset="0"/>
              </a:endParaRPr>
            </a:p>
          </p:txBody>
        </p:sp>
      </p:grpSp>
      <p:sp>
        <p:nvSpPr>
          <p:cNvPr id="11" name="Textfeld 10"/>
          <p:cNvSpPr txBox="1"/>
          <p:nvPr/>
        </p:nvSpPr>
        <p:spPr>
          <a:xfrm>
            <a:off x="5640109" y="5272060"/>
            <a:ext cx="315746" cy="148362"/>
          </a:xfrm>
          <a:prstGeom prst="rect">
            <a:avLst/>
          </a:prstGeom>
          <a:noFill/>
        </p:spPr>
        <p:txBody>
          <a:bodyPr wrap="square" lIns="0" tIns="0" rIns="0" bIns="0" rtlCol="0">
            <a:noAutofit/>
          </a:bodyPr>
          <a:lstStyle/>
          <a:p>
            <a:r>
              <a:rPr lang="de-DE" sz="1400" dirty="0" smtClean="0"/>
              <a:t>[1]</a:t>
            </a:r>
          </a:p>
        </p:txBody>
      </p:sp>
      <p:sp>
        <p:nvSpPr>
          <p:cNvPr id="155" name="Textfeld 154"/>
          <p:cNvSpPr txBox="1"/>
          <p:nvPr/>
        </p:nvSpPr>
        <p:spPr>
          <a:xfrm>
            <a:off x="11277206" y="5269167"/>
            <a:ext cx="315746" cy="345641"/>
          </a:xfrm>
          <a:prstGeom prst="rect">
            <a:avLst/>
          </a:prstGeom>
          <a:noFill/>
        </p:spPr>
        <p:txBody>
          <a:bodyPr wrap="square" lIns="0" tIns="0" rIns="0" bIns="0" rtlCol="0">
            <a:noAutofit/>
          </a:bodyPr>
          <a:lstStyle/>
          <a:p>
            <a:r>
              <a:rPr lang="de-DE" sz="1400" dirty="0" smtClean="0"/>
              <a:t>[2]</a:t>
            </a:r>
          </a:p>
        </p:txBody>
      </p:sp>
      <p:sp>
        <p:nvSpPr>
          <p:cNvPr id="158" name="Textfeld 157"/>
          <p:cNvSpPr txBox="1"/>
          <p:nvPr/>
        </p:nvSpPr>
        <p:spPr>
          <a:xfrm>
            <a:off x="8675486" y="4459407"/>
            <a:ext cx="444298" cy="338554"/>
          </a:xfrm>
          <a:prstGeom prst="rect">
            <a:avLst/>
          </a:prstGeom>
          <a:noFill/>
        </p:spPr>
        <p:txBody>
          <a:bodyPr wrap="square" rtlCol="0">
            <a:spAutoFit/>
          </a:bodyPr>
          <a:lstStyle/>
          <a:p>
            <a:r>
              <a:rPr lang="de-DE" sz="1600" dirty="0" smtClean="0">
                <a:cs typeface="Times New Roman" panose="02020603050405020304" pitchFamily="18" charset="0"/>
              </a:rPr>
              <a:t>27</a:t>
            </a:r>
            <a:endParaRPr lang="de-DE" sz="1600" dirty="0">
              <a:cs typeface="Times New Roman" panose="02020603050405020304" pitchFamily="18" charset="0"/>
            </a:endParaRPr>
          </a:p>
        </p:txBody>
      </p:sp>
      <p:sp>
        <p:nvSpPr>
          <p:cNvPr id="223" name="Textfeld 222"/>
          <p:cNvSpPr txBox="1"/>
          <p:nvPr/>
        </p:nvSpPr>
        <p:spPr>
          <a:xfrm>
            <a:off x="8668984" y="4725653"/>
            <a:ext cx="444298" cy="338554"/>
          </a:xfrm>
          <a:prstGeom prst="rect">
            <a:avLst/>
          </a:prstGeom>
          <a:noFill/>
        </p:spPr>
        <p:txBody>
          <a:bodyPr wrap="square" rtlCol="0">
            <a:spAutoFit/>
          </a:bodyPr>
          <a:lstStyle/>
          <a:p>
            <a:r>
              <a:rPr lang="de-DE" sz="1600" dirty="0" smtClean="0">
                <a:cs typeface="Times New Roman" panose="02020603050405020304" pitchFamily="18" charset="0"/>
              </a:rPr>
              <a:t>30</a:t>
            </a:r>
            <a:endParaRPr lang="de-DE" sz="1600" dirty="0">
              <a:cs typeface="Times New Roman" panose="02020603050405020304" pitchFamily="18" charset="0"/>
            </a:endParaRPr>
          </a:p>
        </p:txBody>
      </p:sp>
      <p:sp>
        <p:nvSpPr>
          <p:cNvPr id="224" name="Textfeld 223"/>
          <p:cNvSpPr txBox="1"/>
          <p:nvPr/>
        </p:nvSpPr>
        <p:spPr>
          <a:xfrm>
            <a:off x="8634621" y="5016333"/>
            <a:ext cx="536165" cy="338554"/>
          </a:xfrm>
          <a:prstGeom prst="rect">
            <a:avLst/>
          </a:prstGeom>
          <a:noFill/>
        </p:spPr>
        <p:txBody>
          <a:bodyPr wrap="square" rtlCol="0">
            <a:spAutoFit/>
          </a:bodyPr>
          <a:lstStyle/>
          <a:p>
            <a:r>
              <a:rPr lang="de-DE" sz="1600" dirty="0" smtClean="0">
                <a:cs typeface="Times New Roman" panose="02020603050405020304" pitchFamily="18" charset="0"/>
              </a:rPr>
              <a:t>335</a:t>
            </a:r>
            <a:endParaRPr lang="de-DE" sz="1600" dirty="0">
              <a:cs typeface="Times New Roman" panose="02020603050405020304" pitchFamily="18" charset="0"/>
            </a:endParaRPr>
          </a:p>
        </p:txBody>
      </p:sp>
      <p:sp>
        <p:nvSpPr>
          <p:cNvPr id="2" name="Textfeld 1"/>
          <p:cNvSpPr txBox="1"/>
          <p:nvPr/>
        </p:nvSpPr>
        <p:spPr>
          <a:xfrm>
            <a:off x="672772" y="5834234"/>
            <a:ext cx="1388910" cy="216000"/>
          </a:xfrm>
          <a:prstGeom prst="rect">
            <a:avLst/>
          </a:prstGeom>
          <a:noFill/>
        </p:spPr>
        <p:txBody>
          <a:bodyPr wrap="square" lIns="0" tIns="0" rIns="0" bIns="0" rtlCol="0">
            <a:noAutofit/>
          </a:bodyPr>
          <a:lstStyle/>
          <a:p>
            <a:r>
              <a:rPr lang="de-DE" sz="1600" dirty="0">
                <a:cs typeface="Times New Roman" panose="02020603050405020304" pitchFamily="18" charset="0"/>
              </a:rPr>
              <a:t>A: Austenite</a:t>
            </a:r>
            <a:endParaRPr lang="de-DE" sz="1600" dirty="0" smtClean="0"/>
          </a:p>
        </p:txBody>
      </p:sp>
      <p:sp>
        <p:nvSpPr>
          <p:cNvPr id="225" name="Textfeld 224"/>
          <p:cNvSpPr txBox="1"/>
          <p:nvPr/>
        </p:nvSpPr>
        <p:spPr>
          <a:xfrm>
            <a:off x="2295424" y="5837386"/>
            <a:ext cx="1388910" cy="216000"/>
          </a:xfrm>
          <a:prstGeom prst="rect">
            <a:avLst/>
          </a:prstGeom>
          <a:noFill/>
        </p:spPr>
        <p:txBody>
          <a:bodyPr wrap="square" lIns="0" tIns="0" rIns="0" bIns="0" rtlCol="0">
            <a:noAutofit/>
          </a:bodyPr>
          <a:lstStyle/>
          <a:p>
            <a:r>
              <a:rPr lang="de-DE" sz="1600" dirty="0">
                <a:cs typeface="Times New Roman" panose="02020603050405020304" pitchFamily="18" charset="0"/>
              </a:rPr>
              <a:t>B: </a:t>
            </a:r>
            <a:r>
              <a:rPr lang="de-DE" sz="1600" dirty="0" err="1">
                <a:cs typeface="Times New Roman" panose="02020603050405020304" pitchFamily="18" charset="0"/>
              </a:rPr>
              <a:t>Bainite</a:t>
            </a:r>
            <a:endParaRPr lang="de-DE" sz="1600" dirty="0" smtClean="0"/>
          </a:p>
        </p:txBody>
      </p:sp>
      <p:sp>
        <p:nvSpPr>
          <p:cNvPr id="226" name="Textfeld 225"/>
          <p:cNvSpPr txBox="1"/>
          <p:nvPr/>
        </p:nvSpPr>
        <p:spPr>
          <a:xfrm>
            <a:off x="3918076" y="5841269"/>
            <a:ext cx="1388910" cy="216000"/>
          </a:xfrm>
          <a:prstGeom prst="rect">
            <a:avLst/>
          </a:prstGeom>
          <a:noFill/>
        </p:spPr>
        <p:txBody>
          <a:bodyPr wrap="square" lIns="0" tIns="0" rIns="0" bIns="0" rtlCol="0">
            <a:noAutofit/>
          </a:bodyPr>
          <a:lstStyle/>
          <a:p>
            <a:r>
              <a:rPr lang="de-DE" sz="1600" dirty="0">
                <a:cs typeface="Times New Roman" panose="02020603050405020304" pitchFamily="18" charset="0"/>
              </a:rPr>
              <a:t>F: Ferrite</a:t>
            </a:r>
            <a:endParaRPr lang="de-DE" sz="1600" dirty="0" smtClean="0"/>
          </a:p>
        </p:txBody>
      </p:sp>
      <p:sp>
        <p:nvSpPr>
          <p:cNvPr id="227" name="Textfeld 226"/>
          <p:cNvSpPr txBox="1"/>
          <p:nvPr/>
        </p:nvSpPr>
        <p:spPr>
          <a:xfrm>
            <a:off x="5540728" y="5838291"/>
            <a:ext cx="1388910" cy="216000"/>
          </a:xfrm>
          <a:prstGeom prst="rect">
            <a:avLst/>
          </a:prstGeom>
          <a:noFill/>
        </p:spPr>
        <p:txBody>
          <a:bodyPr wrap="square" lIns="0" tIns="0" rIns="0" bIns="0" rtlCol="0">
            <a:noAutofit/>
          </a:bodyPr>
          <a:lstStyle/>
          <a:p>
            <a:r>
              <a:rPr lang="de-DE" sz="1600" dirty="0">
                <a:cs typeface="Times New Roman" panose="02020603050405020304" pitchFamily="18" charset="0"/>
              </a:rPr>
              <a:t>P: </a:t>
            </a:r>
            <a:r>
              <a:rPr lang="de-DE" sz="1600" dirty="0" err="1" smtClean="0">
                <a:cs typeface="Times New Roman" panose="02020603050405020304" pitchFamily="18" charset="0"/>
              </a:rPr>
              <a:t>Pearlite</a:t>
            </a:r>
            <a:endParaRPr lang="de-DE" sz="1600" dirty="0" smtClean="0"/>
          </a:p>
        </p:txBody>
      </p:sp>
      <p:sp>
        <p:nvSpPr>
          <p:cNvPr id="228" name="Textfeld 227"/>
          <p:cNvSpPr txBox="1"/>
          <p:nvPr/>
        </p:nvSpPr>
        <p:spPr>
          <a:xfrm>
            <a:off x="7121340" y="5835313"/>
            <a:ext cx="1388910" cy="216000"/>
          </a:xfrm>
          <a:prstGeom prst="rect">
            <a:avLst/>
          </a:prstGeom>
          <a:noFill/>
        </p:spPr>
        <p:txBody>
          <a:bodyPr wrap="square" lIns="0" tIns="0" rIns="0" bIns="0" rtlCol="0">
            <a:noAutofit/>
          </a:bodyPr>
          <a:lstStyle/>
          <a:p>
            <a:r>
              <a:rPr lang="de-DE" sz="1600" dirty="0">
                <a:cs typeface="Times New Roman" panose="02020603050405020304" pitchFamily="18" charset="0"/>
              </a:rPr>
              <a:t>M: </a:t>
            </a:r>
            <a:r>
              <a:rPr lang="de-DE" sz="1600" dirty="0" smtClean="0">
                <a:cs typeface="Times New Roman" panose="02020603050405020304" pitchFamily="18" charset="0"/>
              </a:rPr>
              <a:t>Martensite</a:t>
            </a:r>
            <a:endParaRPr lang="de-DE" sz="1600" dirty="0" smtClean="0"/>
          </a:p>
        </p:txBody>
      </p:sp>
      <p:sp>
        <p:nvSpPr>
          <p:cNvPr id="233" name="Textfeld 232"/>
          <p:cNvSpPr txBox="1"/>
          <p:nvPr/>
        </p:nvSpPr>
        <p:spPr>
          <a:xfrm>
            <a:off x="9027768" y="5817444"/>
            <a:ext cx="2851259" cy="216000"/>
          </a:xfrm>
          <a:prstGeom prst="rect">
            <a:avLst/>
          </a:prstGeom>
          <a:noFill/>
        </p:spPr>
        <p:txBody>
          <a:bodyPr wrap="square" lIns="0" tIns="0" rIns="0" bIns="0" rtlCol="0">
            <a:noAutofit/>
          </a:bodyPr>
          <a:lstStyle/>
          <a:p>
            <a:r>
              <a:rPr lang="de-DE" sz="1600" dirty="0">
                <a:cs typeface="Times New Roman" panose="02020603050405020304" pitchFamily="18" charset="0"/>
              </a:rPr>
              <a:t>M</a:t>
            </a:r>
            <a:r>
              <a:rPr lang="de-DE" sz="1600" baseline="-25000" dirty="0">
                <a:cs typeface="Times New Roman" panose="02020603050405020304" pitchFamily="18" charset="0"/>
              </a:rPr>
              <a:t>S</a:t>
            </a:r>
            <a:r>
              <a:rPr lang="de-DE" sz="1600" dirty="0">
                <a:cs typeface="Times New Roman" panose="02020603050405020304" pitchFamily="18" charset="0"/>
              </a:rPr>
              <a:t> = Martensite Start </a:t>
            </a:r>
            <a:r>
              <a:rPr lang="de-DE" sz="1600" dirty="0" err="1">
                <a:cs typeface="Times New Roman" panose="02020603050405020304" pitchFamily="18" charset="0"/>
              </a:rPr>
              <a:t>Temp</a:t>
            </a:r>
            <a:r>
              <a:rPr lang="de-DE" sz="1600" dirty="0">
                <a:cs typeface="Times New Roman" panose="02020603050405020304" pitchFamily="18" charset="0"/>
              </a:rPr>
              <a:t>.</a:t>
            </a:r>
            <a:endParaRPr lang="de-DE" sz="1600" dirty="0" smtClean="0"/>
          </a:p>
        </p:txBody>
      </p:sp>
    </p:spTree>
    <p:extLst>
      <p:ext uri="{BB962C8B-B14F-4D97-AF65-F5344CB8AC3E}">
        <p14:creationId xmlns:p14="http://schemas.microsoft.com/office/powerpoint/2010/main" val="3362633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hteck 470"/>
          <p:cNvSpPr/>
          <p:nvPr/>
        </p:nvSpPr>
        <p:spPr>
          <a:xfrm>
            <a:off x="404833" y="1570804"/>
            <a:ext cx="5904000" cy="432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cs typeface="Times New Roman" panose="02020603050405020304" pitchFamily="18" charset="0"/>
              </a:rPr>
              <a:t>Measurement </a:t>
            </a:r>
            <a:r>
              <a:rPr lang="en-US" dirty="0">
                <a:solidFill>
                  <a:schemeClr val="tx1"/>
                </a:solidFill>
                <a:cs typeface="Times New Roman" panose="02020603050405020304" pitchFamily="18" charset="0"/>
              </a:rPr>
              <a:t>of the temperature profile</a:t>
            </a:r>
            <a:endParaRPr lang="de-DE" dirty="0">
              <a:solidFill>
                <a:schemeClr val="tx1"/>
              </a:solidFill>
              <a:cs typeface="Times New Roman" panose="02020603050405020304" pitchFamily="18" charset="0"/>
            </a:endParaRPr>
          </a:p>
        </p:txBody>
      </p:sp>
      <p:sp>
        <p:nvSpPr>
          <p:cNvPr id="18" name="Rechteck 17"/>
          <p:cNvSpPr/>
          <p:nvPr/>
        </p:nvSpPr>
        <p:spPr>
          <a:xfrm>
            <a:off x="404833" y="2002803"/>
            <a:ext cx="5904000" cy="1618303"/>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aphicFrame>
        <p:nvGraphicFramePr>
          <p:cNvPr id="11" name="Diagramm 10"/>
          <p:cNvGraphicFramePr>
            <a:graphicFrameLocks/>
          </p:cNvGraphicFramePr>
          <p:nvPr>
            <p:extLst>
              <p:ext uri="{D42A27DB-BD31-4B8C-83A1-F6EECF244321}">
                <p14:modId xmlns:p14="http://schemas.microsoft.com/office/powerpoint/2010/main" val="3788894971"/>
              </p:ext>
            </p:extLst>
          </p:nvPr>
        </p:nvGraphicFramePr>
        <p:xfrm>
          <a:off x="5926002" y="2924022"/>
          <a:ext cx="6149457" cy="3924000"/>
        </p:xfrm>
        <a:graphic>
          <a:graphicData uri="http://schemas.openxmlformats.org/drawingml/2006/chart">
            <c:chart xmlns:c="http://schemas.openxmlformats.org/drawingml/2006/chart" xmlns:r="http://schemas.openxmlformats.org/officeDocument/2006/relationships" r:id="rId3"/>
          </a:graphicData>
        </a:graphic>
      </p:graphicFrame>
      <p:sp>
        <p:nvSpPr>
          <p:cNvPr id="473" name="Rechteck 472"/>
          <p:cNvSpPr/>
          <p:nvPr/>
        </p:nvSpPr>
        <p:spPr>
          <a:xfrm>
            <a:off x="404833" y="4041501"/>
            <a:ext cx="5904000" cy="432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cs typeface="Times New Roman" panose="02020603050405020304" pitchFamily="18" charset="0"/>
            </a:endParaRPr>
          </a:p>
        </p:txBody>
      </p:sp>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6</a:t>
            </a:fld>
            <a:endParaRPr lang="de-DE" sz="1600" dirty="0"/>
          </a:p>
        </p:txBody>
      </p:sp>
      <p:sp>
        <p:nvSpPr>
          <p:cNvPr id="8" name="Titel 7"/>
          <p:cNvSpPr>
            <a:spLocks noGrp="1"/>
          </p:cNvSpPr>
          <p:nvPr>
            <p:ph type="title"/>
          </p:nvPr>
        </p:nvSpPr>
        <p:spPr/>
        <p:txBody>
          <a:bodyPr/>
          <a:lstStyle/>
          <a:p>
            <a:r>
              <a:rPr lang="en-US" dirty="0"/>
              <a:t>T</a:t>
            </a:r>
            <a:r>
              <a:rPr lang="en-US" dirty="0" smtClean="0"/>
              <a:t>emperature </a:t>
            </a:r>
            <a:r>
              <a:rPr lang="en-US" dirty="0"/>
              <a:t>measurements and </a:t>
            </a:r>
            <a:r>
              <a:rPr lang="en-US" dirty="0" smtClean="0"/>
              <a:t>simulation </a:t>
            </a:r>
            <a:r>
              <a:rPr lang="en-US" dirty="0"/>
              <a:t>of partial pre-cooling</a:t>
            </a:r>
            <a:r>
              <a:rPr lang="en-US" sz="2700" dirty="0" smtClean="0"/>
              <a:t/>
            </a:r>
            <a:br>
              <a:rPr lang="en-US" sz="2700" dirty="0" smtClean="0"/>
            </a:br>
            <a:r>
              <a:rPr lang="en-US" sz="2700" dirty="0">
                <a:solidFill>
                  <a:schemeClr val="accent6"/>
                </a:solidFill>
              </a:rPr>
              <a:t>T</a:t>
            </a:r>
            <a:r>
              <a:rPr lang="en-US" sz="2700" dirty="0" smtClean="0">
                <a:solidFill>
                  <a:schemeClr val="accent6"/>
                </a:solidFill>
              </a:rPr>
              <a:t>emperature-input for the simulation is </a:t>
            </a:r>
            <a:r>
              <a:rPr lang="en-US" sz="2700" dirty="0">
                <a:solidFill>
                  <a:schemeClr val="accent6"/>
                </a:solidFill>
              </a:rPr>
              <a:t>derived from </a:t>
            </a:r>
            <a:r>
              <a:rPr lang="en-US" sz="2700" dirty="0" smtClean="0">
                <a:solidFill>
                  <a:schemeClr val="accent6"/>
                </a:solidFill>
              </a:rPr>
              <a:t>experimental measurements</a:t>
            </a:r>
            <a:endParaRPr lang="de-DE" sz="2700" dirty="0">
              <a:solidFill>
                <a:schemeClr val="accent6"/>
              </a:solidFill>
            </a:endParaRPr>
          </a:p>
        </p:txBody>
      </p:sp>
      <p:sp>
        <p:nvSpPr>
          <p:cNvPr id="9" name="Textplatzhalter 8"/>
          <p:cNvSpPr>
            <a:spLocks noGrp="1"/>
          </p:cNvSpPr>
          <p:nvPr>
            <p:ph type="body" sz="quarter" idx="13"/>
          </p:nvPr>
        </p:nvSpPr>
        <p:spPr/>
        <p:txBody>
          <a:bodyPr/>
          <a:lstStyle/>
          <a:p>
            <a:r>
              <a:rPr lang="en-US" sz="1600" dirty="0"/>
              <a:t>Experimental setup and corresponding simulation model</a:t>
            </a:r>
          </a:p>
          <a:p>
            <a:endParaRPr lang="de-DE" sz="1600" dirty="0"/>
          </a:p>
        </p:txBody>
      </p:sp>
      <p:cxnSp>
        <p:nvCxnSpPr>
          <p:cNvPr id="13" name="Gerader Verbinder 12"/>
          <p:cNvCxnSpPr/>
          <p:nvPr/>
        </p:nvCxnSpPr>
        <p:spPr>
          <a:xfrm>
            <a:off x="7643306" y="3261470"/>
            <a:ext cx="0" cy="25560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17" name="Gerader Verbinder 16"/>
          <p:cNvCxnSpPr/>
          <p:nvPr/>
        </p:nvCxnSpPr>
        <p:spPr>
          <a:xfrm>
            <a:off x="7460579" y="3173820"/>
            <a:ext cx="108000" cy="216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feld 27"/>
          <p:cNvSpPr txBox="1"/>
          <p:nvPr/>
        </p:nvSpPr>
        <p:spPr>
          <a:xfrm>
            <a:off x="8946467" y="1450449"/>
            <a:ext cx="1966803" cy="460382"/>
          </a:xfrm>
          <a:prstGeom prst="rect">
            <a:avLst/>
          </a:prstGeom>
          <a:noFill/>
        </p:spPr>
        <p:txBody>
          <a:bodyPr wrap="square" rtlCol="0">
            <a:spAutoFit/>
          </a:bodyPr>
          <a:lstStyle/>
          <a:p>
            <a:pPr algn="ctr">
              <a:lnSpc>
                <a:spcPts val="1400"/>
              </a:lnSpc>
            </a:pPr>
            <a:r>
              <a:rPr lang="de-DE" sz="1600" dirty="0" smtClean="0">
                <a:cs typeface="Times New Roman" panose="02020603050405020304" pitchFamily="18" charset="0"/>
              </a:rPr>
              <a:t>Partial </a:t>
            </a:r>
          </a:p>
          <a:p>
            <a:pPr algn="ctr">
              <a:lnSpc>
                <a:spcPts val="1400"/>
              </a:lnSpc>
            </a:pPr>
            <a:r>
              <a:rPr lang="de-DE" sz="1600" dirty="0" err="1">
                <a:cs typeface="Times New Roman" panose="02020603050405020304" pitchFamily="18" charset="0"/>
              </a:rPr>
              <a:t>P</a:t>
            </a:r>
            <a:r>
              <a:rPr lang="de-DE" sz="1600" dirty="0" err="1" smtClean="0">
                <a:cs typeface="Times New Roman" panose="02020603050405020304" pitchFamily="18" charset="0"/>
              </a:rPr>
              <a:t>re-cooling</a:t>
            </a:r>
            <a:endParaRPr lang="de-DE" sz="1600" dirty="0">
              <a:cs typeface="Times New Roman" panose="02020603050405020304" pitchFamily="18" charset="0"/>
            </a:endParaRPr>
          </a:p>
        </p:txBody>
      </p:sp>
      <p:sp>
        <p:nvSpPr>
          <p:cNvPr id="29" name="Rechteck 28"/>
          <p:cNvSpPr/>
          <p:nvPr/>
        </p:nvSpPr>
        <p:spPr>
          <a:xfrm>
            <a:off x="7920303" y="1517240"/>
            <a:ext cx="1672424" cy="539129"/>
          </a:xfrm>
          <a:prstGeom prst="rect">
            <a:avLst/>
          </a:prstGeom>
        </p:spPr>
        <p:txBody>
          <a:bodyPr wrap="none">
            <a:spAutoFit/>
          </a:bodyPr>
          <a:lstStyle/>
          <a:p>
            <a:r>
              <a:rPr lang="de-DE" sz="1600" dirty="0" err="1" smtClean="0">
                <a:cs typeface="Times New Roman" panose="02020603050405020304" pitchFamily="18" charset="0"/>
              </a:rPr>
              <a:t>Positioning</a:t>
            </a:r>
            <a:endParaRPr lang="de-DE" sz="1600" dirty="0">
              <a:cs typeface="Times New Roman" panose="02020603050405020304" pitchFamily="18" charset="0"/>
            </a:endParaRPr>
          </a:p>
        </p:txBody>
      </p:sp>
      <p:sp>
        <p:nvSpPr>
          <p:cNvPr id="30" name="Textfeld 29"/>
          <p:cNvSpPr txBox="1"/>
          <p:nvPr/>
        </p:nvSpPr>
        <p:spPr>
          <a:xfrm>
            <a:off x="10575708" y="1450449"/>
            <a:ext cx="1498778" cy="460382"/>
          </a:xfrm>
          <a:prstGeom prst="rect">
            <a:avLst/>
          </a:prstGeom>
          <a:noFill/>
        </p:spPr>
        <p:txBody>
          <a:bodyPr wrap="square" rtlCol="0">
            <a:spAutoFit/>
          </a:bodyPr>
          <a:lstStyle/>
          <a:p>
            <a:pPr algn="ctr">
              <a:lnSpc>
                <a:spcPts val="1400"/>
              </a:lnSpc>
            </a:pPr>
            <a:r>
              <a:rPr lang="de-DE" sz="1600" dirty="0" smtClean="0">
                <a:cs typeface="Times New Roman" panose="02020603050405020304" pitchFamily="18" charset="0"/>
              </a:rPr>
              <a:t>Blank </a:t>
            </a:r>
          </a:p>
          <a:p>
            <a:pPr algn="ctr">
              <a:lnSpc>
                <a:spcPts val="1400"/>
              </a:lnSpc>
            </a:pPr>
            <a:r>
              <a:rPr lang="de-DE" sz="1600" dirty="0" err="1" smtClean="0">
                <a:cs typeface="Times New Roman" panose="02020603050405020304" pitchFamily="18" charset="0"/>
              </a:rPr>
              <a:t>removal</a:t>
            </a:r>
            <a:endParaRPr lang="de-DE" sz="1600" dirty="0">
              <a:cs typeface="Times New Roman" panose="02020603050405020304" pitchFamily="18" charset="0"/>
            </a:endParaRPr>
          </a:p>
        </p:txBody>
      </p:sp>
      <p:sp>
        <p:nvSpPr>
          <p:cNvPr id="466" name="Rechteck 465"/>
          <p:cNvSpPr/>
          <p:nvPr/>
        </p:nvSpPr>
        <p:spPr>
          <a:xfrm>
            <a:off x="6734726" y="1517240"/>
            <a:ext cx="1323614" cy="539129"/>
          </a:xfrm>
          <a:prstGeom prst="rect">
            <a:avLst/>
          </a:prstGeom>
        </p:spPr>
        <p:txBody>
          <a:bodyPr wrap="none">
            <a:spAutoFit/>
          </a:bodyPr>
          <a:lstStyle/>
          <a:p>
            <a:r>
              <a:rPr lang="de-DE" sz="1600" dirty="0" smtClean="0">
                <a:cs typeface="Times New Roman" panose="02020603050405020304" pitchFamily="18" charset="0"/>
              </a:rPr>
              <a:t>Transfer</a:t>
            </a:r>
            <a:endParaRPr lang="de-DE" sz="1600" dirty="0">
              <a:cs typeface="Times New Roman" panose="02020603050405020304" pitchFamily="18" charset="0"/>
            </a:endParaRPr>
          </a:p>
        </p:txBody>
      </p:sp>
      <p:sp>
        <p:nvSpPr>
          <p:cNvPr id="467" name="Ellipse 466"/>
          <p:cNvSpPr/>
          <p:nvPr/>
        </p:nvSpPr>
        <p:spPr>
          <a:xfrm>
            <a:off x="6505900" y="1555992"/>
            <a:ext cx="251999"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1</a:t>
            </a:r>
            <a:endParaRPr lang="de-DE" sz="1600" dirty="0">
              <a:solidFill>
                <a:schemeClr val="tx1"/>
              </a:solidFill>
              <a:cs typeface="Times New Roman" panose="02020603050405020304" pitchFamily="18" charset="0"/>
            </a:endParaRPr>
          </a:p>
        </p:txBody>
      </p:sp>
      <p:sp>
        <p:nvSpPr>
          <p:cNvPr id="468" name="Ellipse 467"/>
          <p:cNvSpPr/>
          <p:nvPr/>
        </p:nvSpPr>
        <p:spPr>
          <a:xfrm>
            <a:off x="7692956" y="1555992"/>
            <a:ext cx="251999"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cs typeface="Times New Roman" panose="02020603050405020304" pitchFamily="18" charset="0"/>
              </a:rPr>
              <a:t>2</a:t>
            </a:r>
          </a:p>
        </p:txBody>
      </p:sp>
      <p:sp>
        <p:nvSpPr>
          <p:cNvPr id="469" name="Ellipse 468"/>
          <p:cNvSpPr/>
          <p:nvPr/>
        </p:nvSpPr>
        <p:spPr>
          <a:xfrm>
            <a:off x="9140864" y="1555992"/>
            <a:ext cx="252000"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3</a:t>
            </a:r>
            <a:endParaRPr lang="de-DE" sz="1600" dirty="0">
              <a:solidFill>
                <a:schemeClr val="tx1"/>
              </a:solidFill>
              <a:cs typeface="Times New Roman" panose="02020603050405020304" pitchFamily="18" charset="0"/>
            </a:endParaRPr>
          </a:p>
        </p:txBody>
      </p:sp>
      <p:sp>
        <p:nvSpPr>
          <p:cNvPr id="470" name="Ellipse 469"/>
          <p:cNvSpPr/>
          <p:nvPr/>
        </p:nvSpPr>
        <p:spPr>
          <a:xfrm>
            <a:off x="10618307" y="1555992"/>
            <a:ext cx="252000"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a:solidFill>
                  <a:schemeClr val="tx1"/>
                </a:solidFill>
                <a:cs typeface="Times New Roman" panose="02020603050405020304" pitchFamily="18" charset="0"/>
              </a:rPr>
              <a:t>4</a:t>
            </a:r>
          </a:p>
        </p:txBody>
      </p:sp>
      <p:sp>
        <p:nvSpPr>
          <p:cNvPr id="472" name="Textfeld 471"/>
          <p:cNvSpPr txBox="1"/>
          <p:nvPr/>
        </p:nvSpPr>
        <p:spPr>
          <a:xfrm>
            <a:off x="950141" y="4071739"/>
            <a:ext cx="4616398" cy="369332"/>
          </a:xfrm>
          <a:prstGeom prst="rect">
            <a:avLst/>
          </a:prstGeom>
          <a:noFill/>
        </p:spPr>
        <p:txBody>
          <a:bodyPr wrap="square" rtlCol="0">
            <a:spAutoFit/>
          </a:bodyPr>
          <a:lstStyle/>
          <a:p>
            <a:pPr algn="ctr"/>
            <a:r>
              <a:rPr lang="de-DE" dirty="0" err="1" smtClean="0">
                <a:cs typeface="Times New Roman" panose="02020603050405020304" pitchFamily="18" charset="0"/>
              </a:rPr>
              <a:t>Experimentally</a:t>
            </a:r>
            <a:r>
              <a:rPr lang="de-DE" dirty="0" smtClean="0">
                <a:cs typeface="Times New Roman" panose="02020603050405020304" pitchFamily="18" charset="0"/>
              </a:rPr>
              <a:t> </a:t>
            </a:r>
            <a:r>
              <a:rPr lang="de-DE" dirty="0" err="1">
                <a:cs typeface="Times New Roman" panose="02020603050405020304" pitchFamily="18" charset="0"/>
              </a:rPr>
              <a:t>derived</a:t>
            </a:r>
            <a:r>
              <a:rPr lang="de-DE" dirty="0">
                <a:cs typeface="Times New Roman" panose="02020603050405020304" pitchFamily="18" charset="0"/>
              </a:rPr>
              <a:t> </a:t>
            </a:r>
            <a:r>
              <a:rPr lang="de-DE" dirty="0" err="1">
                <a:cs typeface="Times New Roman" panose="02020603050405020304" pitchFamily="18" charset="0"/>
              </a:rPr>
              <a:t>boundary</a:t>
            </a:r>
            <a:r>
              <a:rPr lang="de-DE" dirty="0">
                <a:cs typeface="Times New Roman" panose="02020603050405020304" pitchFamily="18" charset="0"/>
              </a:rPr>
              <a:t> </a:t>
            </a:r>
            <a:r>
              <a:rPr lang="de-DE" dirty="0" err="1">
                <a:cs typeface="Times New Roman" panose="02020603050405020304" pitchFamily="18" charset="0"/>
              </a:rPr>
              <a:t>conditions</a:t>
            </a:r>
            <a:endParaRPr lang="de-DE" dirty="0">
              <a:cs typeface="Times New Roman" panose="02020603050405020304" pitchFamily="18" charset="0"/>
            </a:endParaRPr>
          </a:p>
        </p:txBody>
      </p:sp>
      <p:sp>
        <p:nvSpPr>
          <p:cNvPr id="506" name="Ellipse 505"/>
          <p:cNvSpPr/>
          <p:nvPr/>
        </p:nvSpPr>
        <p:spPr>
          <a:xfrm>
            <a:off x="7274566" y="2936237"/>
            <a:ext cx="251999"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1</a:t>
            </a:r>
            <a:endParaRPr lang="de-DE" sz="1600" dirty="0">
              <a:solidFill>
                <a:schemeClr val="tx1"/>
              </a:solidFill>
              <a:cs typeface="Times New Roman" panose="02020603050405020304" pitchFamily="18" charset="0"/>
            </a:endParaRPr>
          </a:p>
        </p:txBody>
      </p:sp>
      <p:cxnSp>
        <p:nvCxnSpPr>
          <p:cNvPr id="507" name="Gerader Verbinder 506"/>
          <p:cNvCxnSpPr/>
          <p:nvPr/>
        </p:nvCxnSpPr>
        <p:spPr>
          <a:xfrm>
            <a:off x="7924659" y="3261470"/>
            <a:ext cx="0" cy="25560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508" name="Gerader Verbinder 507"/>
          <p:cNvCxnSpPr/>
          <p:nvPr/>
        </p:nvCxnSpPr>
        <p:spPr>
          <a:xfrm>
            <a:off x="11471608" y="3261470"/>
            <a:ext cx="0" cy="25560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grpSp>
        <p:nvGrpSpPr>
          <p:cNvPr id="510" name="Gruppieren 509"/>
          <p:cNvGrpSpPr/>
          <p:nvPr/>
        </p:nvGrpSpPr>
        <p:grpSpPr>
          <a:xfrm>
            <a:off x="6796636" y="1924189"/>
            <a:ext cx="5216621" cy="839221"/>
            <a:chOff x="6901161" y="2070679"/>
            <a:chExt cx="4885326" cy="755761"/>
          </a:xfrm>
        </p:grpSpPr>
        <p:sp>
          <p:nvSpPr>
            <p:cNvPr id="31" name="Pfeil nach unten 30"/>
            <p:cNvSpPr/>
            <p:nvPr/>
          </p:nvSpPr>
          <p:spPr>
            <a:xfrm rot="16200000">
              <a:off x="9152021" y="130170"/>
              <a:ext cx="435203" cy="4833729"/>
            </a:xfrm>
            <a:prstGeom prst="down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32" name="Gruppieren 31"/>
            <p:cNvGrpSpPr/>
            <p:nvPr/>
          </p:nvGrpSpPr>
          <p:grpSpPr>
            <a:xfrm>
              <a:off x="6901161" y="2082825"/>
              <a:ext cx="627487" cy="733156"/>
              <a:chOff x="6127089" y="1153995"/>
              <a:chExt cx="487439" cy="482363"/>
            </a:xfrm>
          </p:grpSpPr>
          <p:sp>
            <p:nvSpPr>
              <p:cNvPr id="33" name="Freihandform 32"/>
              <p:cNvSpPr/>
              <p:nvPr/>
            </p:nvSpPr>
            <p:spPr>
              <a:xfrm>
                <a:off x="6127089" y="1153995"/>
                <a:ext cx="487439" cy="482363"/>
              </a:xfrm>
              <a:custGeom>
                <a:avLst/>
                <a:gdLst>
                  <a:gd name="connsiteX0" fmla="*/ 0 w 1388046"/>
                  <a:gd name="connsiteY0" fmla="*/ 0 h 2001448"/>
                  <a:gd name="connsiteX1" fmla="*/ 1387186 w 1388046"/>
                  <a:gd name="connsiteY1" fmla="*/ 0 h 2001448"/>
                  <a:gd name="connsiteX2" fmla="*/ 1387186 w 1388046"/>
                  <a:gd name="connsiteY2" fmla="*/ 167993 h 2001448"/>
                  <a:gd name="connsiteX3" fmla="*/ 1233982 w 1388046"/>
                  <a:gd name="connsiteY3" fmla="*/ 167993 h 2001448"/>
                  <a:gd name="connsiteX4" fmla="*/ 1233982 w 1388046"/>
                  <a:gd name="connsiteY4" fmla="*/ 508561 h 2001448"/>
                  <a:gd name="connsiteX5" fmla="*/ 1387186 w 1388046"/>
                  <a:gd name="connsiteY5" fmla="*/ 508561 h 2001448"/>
                  <a:gd name="connsiteX6" fmla="*/ 1387186 w 1388046"/>
                  <a:gd name="connsiteY6" fmla="*/ 810727 h 2001448"/>
                  <a:gd name="connsiteX7" fmla="*/ 1233982 w 1388046"/>
                  <a:gd name="connsiteY7" fmla="*/ 810727 h 2001448"/>
                  <a:gd name="connsiteX8" fmla="*/ 1233982 w 1388046"/>
                  <a:gd name="connsiteY8" fmla="*/ 1487097 h 2001448"/>
                  <a:gd name="connsiteX9" fmla="*/ 1388046 w 1388046"/>
                  <a:gd name="connsiteY9" fmla="*/ 1487097 h 2001448"/>
                  <a:gd name="connsiteX10" fmla="*/ 1388046 w 1388046"/>
                  <a:gd name="connsiteY10" fmla="*/ 1850779 h 2001448"/>
                  <a:gd name="connsiteX11" fmla="*/ 1233982 w 1388046"/>
                  <a:gd name="connsiteY11" fmla="*/ 1850779 h 2001448"/>
                  <a:gd name="connsiteX12" fmla="*/ 1233982 w 1388046"/>
                  <a:gd name="connsiteY12" fmla="*/ 2001448 h 2001448"/>
                  <a:gd name="connsiteX13" fmla="*/ 1136878 w 1388046"/>
                  <a:gd name="connsiteY13" fmla="*/ 2001448 h 2001448"/>
                  <a:gd name="connsiteX14" fmla="*/ 1136878 w 1388046"/>
                  <a:gd name="connsiteY14" fmla="*/ 1850779 h 2001448"/>
                  <a:gd name="connsiteX15" fmla="*/ 140563 w 1388046"/>
                  <a:gd name="connsiteY15" fmla="*/ 1850779 h 2001448"/>
                  <a:gd name="connsiteX16" fmla="*/ 140563 w 1388046"/>
                  <a:gd name="connsiteY16" fmla="*/ 2001447 h 2001448"/>
                  <a:gd name="connsiteX17" fmla="*/ 43459 w 1388046"/>
                  <a:gd name="connsiteY17" fmla="*/ 2001447 h 2001448"/>
                  <a:gd name="connsiteX18" fmla="*/ 43459 w 1388046"/>
                  <a:gd name="connsiteY18" fmla="*/ 1850779 h 2001448"/>
                  <a:gd name="connsiteX19" fmla="*/ 0 w 1388046"/>
                  <a:gd name="connsiteY19" fmla="*/ 1850779 h 2001448"/>
                  <a:gd name="connsiteX20" fmla="*/ 0 w 1388046"/>
                  <a:gd name="connsiteY20" fmla="*/ 1601397 h 2001448"/>
                  <a:gd name="connsiteX21" fmla="*/ 0 w 1388046"/>
                  <a:gd name="connsiteY21" fmla="*/ 1487097 h 2001448"/>
                  <a:gd name="connsiteX22" fmla="*/ 0 w 1388046"/>
                  <a:gd name="connsiteY22" fmla="*/ 810727 h 2001448"/>
                  <a:gd name="connsiteX23" fmla="*/ 0 w 1388046"/>
                  <a:gd name="connsiteY23" fmla="*/ 617028 h 2001448"/>
                  <a:gd name="connsiteX24" fmla="*/ 0 w 1388046"/>
                  <a:gd name="connsiteY24" fmla="*/ 602798 h 2001448"/>
                  <a:gd name="connsiteX25" fmla="*/ 0 w 1388046"/>
                  <a:gd name="connsiteY25" fmla="*/ 508561 h 2001448"/>
                  <a:gd name="connsiteX26" fmla="*/ 0 w 1388046"/>
                  <a:gd name="connsiteY26" fmla="*/ 167993 h 2001448"/>
                  <a:gd name="connsiteX27" fmla="*/ 0 w 1388046"/>
                  <a:gd name="connsiteY27" fmla="*/ 155753 h 200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8046" h="2001448">
                    <a:moveTo>
                      <a:pt x="0" y="0"/>
                    </a:moveTo>
                    <a:lnTo>
                      <a:pt x="1387186" y="0"/>
                    </a:lnTo>
                    <a:lnTo>
                      <a:pt x="1387186" y="167993"/>
                    </a:lnTo>
                    <a:lnTo>
                      <a:pt x="1233982" y="167993"/>
                    </a:lnTo>
                    <a:lnTo>
                      <a:pt x="1233982" y="508561"/>
                    </a:lnTo>
                    <a:lnTo>
                      <a:pt x="1387186" y="508561"/>
                    </a:lnTo>
                    <a:lnTo>
                      <a:pt x="1387186" y="810727"/>
                    </a:lnTo>
                    <a:lnTo>
                      <a:pt x="1233982" y="810727"/>
                    </a:lnTo>
                    <a:lnTo>
                      <a:pt x="1233982" y="1487097"/>
                    </a:lnTo>
                    <a:lnTo>
                      <a:pt x="1388046" y="1487097"/>
                    </a:lnTo>
                    <a:lnTo>
                      <a:pt x="1388046" y="1850779"/>
                    </a:lnTo>
                    <a:lnTo>
                      <a:pt x="1233982" y="1850779"/>
                    </a:lnTo>
                    <a:lnTo>
                      <a:pt x="1233982" y="2001448"/>
                    </a:lnTo>
                    <a:lnTo>
                      <a:pt x="1136878" y="2001448"/>
                    </a:lnTo>
                    <a:lnTo>
                      <a:pt x="1136878" y="1850779"/>
                    </a:lnTo>
                    <a:lnTo>
                      <a:pt x="140563" y="1850779"/>
                    </a:lnTo>
                    <a:lnTo>
                      <a:pt x="140563" y="2001447"/>
                    </a:lnTo>
                    <a:lnTo>
                      <a:pt x="43459" y="2001447"/>
                    </a:lnTo>
                    <a:lnTo>
                      <a:pt x="43459" y="1850779"/>
                    </a:lnTo>
                    <a:lnTo>
                      <a:pt x="0" y="1850779"/>
                    </a:lnTo>
                    <a:lnTo>
                      <a:pt x="0" y="1601397"/>
                    </a:lnTo>
                    <a:lnTo>
                      <a:pt x="0" y="1487097"/>
                    </a:lnTo>
                    <a:lnTo>
                      <a:pt x="0" y="810727"/>
                    </a:lnTo>
                    <a:lnTo>
                      <a:pt x="0" y="617028"/>
                    </a:lnTo>
                    <a:lnTo>
                      <a:pt x="0" y="602798"/>
                    </a:lnTo>
                    <a:lnTo>
                      <a:pt x="0" y="508561"/>
                    </a:lnTo>
                    <a:lnTo>
                      <a:pt x="0" y="167993"/>
                    </a:lnTo>
                    <a:lnTo>
                      <a:pt x="0" y="155753"/>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34" name="Rechteck 33"/>
              <p:cNvSpPr/>
              <p:nvPr/>
            </p:nvSpPr>
            <p:spPr>
              <a:xfrm>
                <a:off x="6153136" y="1192783"/>
                <a:ext cx="406671" cy="103865"/>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35" name="Rechteck 34"/>
              <p:cNvSpPr/>
              <p:nvPr/>
            </p:nvSpPr>
            <p:spPr>
              <a:xfrm>
                <a:off x="6156040" y="1321252"/>
                <a:ext cx="406671" cy="247810"/>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36" name="Gruppieren 35"/>
              <p:cNvGrpSpPr/>
              <p:nvPr/>
            </p:nvGrpSpPr>
            <p:grpSpPr>
              <a:xfrm>
                <a:off x="6156040" y="1335107"/>
                <a:ext cx="406672" cy="28643"/>
                <a:chOff x="8356642" y="2551877"/>
                <a:chExt cx="1341628" cy="108000"/>
              </a:xfrm>
              <a:solidFill>
                <a:srgbClr val="EC670B"/>
              </a:solidFill>
            </p:grpSpPr>
            <p:cxnSp>
              <p:nvCxnSpPr>
                <p:cNvPr id="117" name="Gerader Verbinder 116"/>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8" name="Gerader Verbinder 117"/>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9" name="Gerader Verbinder 118"/>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0" name="Gerader Verbinder 119"/>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1" name="Gerader Verbinder 120"/>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2" name="Gerader Verbinder 121"/>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3" name="Gerader Verbinder 122"/>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4" name="Gerader Verbinder 123"/>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5" name="Gerader Verbinder 124"/>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6" name="Gerader Verbinder 125"/>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7" name="Gerader Verbinder 126"/>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8" name="Gerader Verbinder 127"/>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29" name="Gerader Verbinder 128"/>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0" name="Gerader Verbinder 129"/>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1" name="Gerader Verbinder 130"/>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2" name="Gerader Verbinder 131"/>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3" name="Gerader Verbinder 132"/>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4" name="Gerader Verbinder 133"/>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5" name="Gerader Verbinder 134"/>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6" name="Gerader Verbinder 135"/>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37" name="Gerader Verbinder 136"/>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nvGrpSpPr>
              <p:cNvPr id="37" name="Gruppieren 36"/>
              <p:cNvGrpSpPr/>
              <p:nvPr/>
            </p:nvGrpSpPr>
            <p:grpSpPr>
              <a:xfrm>
                <a:off x="6154794" y="1527010"/>
                <a:ext cx="406672" cy="28643"/>
                <a:chOff x="8356642" y="2551877"/>
                <a:chExt cx="1341628" cy="108000"/>
              </a:xfrm>
              <a:solidFill>
                <a:srgbClr val="EC670B"/>
              </a:solidFill>
            </p:grpSpPr>
            <p:cxnSp>
              <p:nvCxnSpPr>
                <p:cNvPr id="96" name="Gerader Verbinder 95"/>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97" name="Gerader Verbinder 96"/>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98" name="Gerader Verbinder 97"/>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99" name="Gerader Verbinder 98"/>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0" name="Gerader Verbinder 99"/>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1" name="Gerader Verbinder 100"/>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2" name="Gerader Verbinder 101"/>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3" name="Gerader Verbinder 102"/>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4" name="Gerader Verbinder 103"/>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5" name="Gerader Verbinder 104"/>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6" name="Gerader Verbinder 105"/>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7" name="Gerader Verbinder 106"/>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8" name="Gerader Verbinder 107"/>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09" name="Gerader Verbinder 108"/>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0" name="Gerader Verbinder 109"/>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1" name="Gerader Verbinder 110"/>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2" name="Gerader Verbinder 111"/>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3" name="Gerader Verbinder 112"/>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4" name="Gerader Verbinder 113"/>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5" name="Gerader Verbinder 114"/>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16" name="Gerader Verbinder 115"/>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cxnSp>
            <p:nvCxnSpPr>
              <p:cNvPr id="38" name="Gerader Verbinder 37"/>
              <p:cNvCxnSpPr/>
              <p:nvPr/>
            </p:nvCxnSpPr>
            <p:spPr>
              <a:xfrm>
                <a:off x="6156039" y="1511239"/>
                <a:ext cx="406672" cy="96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flipV="1">
                <a:off x="6286022" y="1470156"/>
                <a:ext cx="0" cy="393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Gerader Verbinder 39"/>
              <p:cNvCxnSpPr/>
              <p:nvPr/>
            </p:nvCxnSpPr>
            <p:spPr>
              <a:xfrm flipV="1">
                <a:off x="6333585" y="1470620"/>
                <a:ext cx="0" cy="393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Gerader Verbinder 40"/>
              <p:cNvCxnSpPr/>
              <p:nvPr/>
            </p:nvCxnSpPr>
            <p:spPr>
              <a:xfrm flipV="1">
                <a:off x="6382272" y="1470620"/>
                <a:ext cx="0" cy="393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Gerader Verbinder 41"/>
              <p:cNvCxnSpPr/>
              <p:nvPr/>
            </p:nvCxnSpPr>
            <p:spPr>
              <a:xfrm flipV="1">
                <a:off x="6429759" y="1470620"/>
                <a:ext cx="0" cy="3939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hteck 42"/>
              <p:cNvSpPr/>
              <p:nvPr/>
            </p:nvSpPr>
            <p:spPr>
              <a:xfrm>
                <a:off x="6229129" y="1379252"/>
                <a:ext cx="90760" cy="19096"/>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44" name="Rechteck 43"/>
              <p:cNvSpPr/>
              <p:nvPr/>
            </p:nvSpPr>
            <p:spPr>
              <a:xfrm>
                <a:off x="6389668" y="1379913"/>
                <a:ext cx="90760" cy="19096"/>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45" name="Gerader Verbinder 44"/>
              <p:cNvCxnSpPr/>
              <p:nvPr/>
            </p:nvCxnSpPr>
            <p:spPr>
              <a:xfrm flipV="1">
                <a:off x="6320511" y="1379712"/>
                <a:ext cx="69779" cy="3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r Verbinder 45"/>
              <p:cNvCxnSpPr/>
              <p:nvPr/>
            </p:nvCxnSpPr>
            <p:spPr>
              <a:xfrm flipV="1">
                <a:off x="6319265" y="1398274"/>
                <a:ext cx="69779" cy="36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7" name="Gruppieren 46"/>
              <p:cNvGrpSpPr/>
              <p:nvPr/>
            </p:nvGrpSpPr>
            <p:grpSpPr>
              <a:xfrm>
                <a:off x="6231446" y="1488319"/>
                <a:ext cx="251299" cy="19756"/>
                <a:chOff x="8595709" y="2911947"/>
                <a:chExt cx="829045" cy="74492"/>
              </a:xfrm>
            </p:grpSpPr>
            <p:sp>
              <p:nvSpPr>
                <p:cNvPr id="92" name="Rechteck 91"/>
                <p:cNvSpPr/>
                <p:nvPr/>
              </p:nvSpPr>
              <p:spPr>
                <a:xfrm>
                  <a:off x="8595709" y="2911947"/>
                  <a:ext cx="299420"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93" name="Rechteck 92"/>
                <p:cNvSpPr/>
                <p:nvPr/>
              </p:nvSpPr>
              <p:spPr>
                <a:xfrm>
                  <a:off x="9125334" y="2914439"/>
                  <a:ext cx="299420"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94" name="Gerader Verbinder 93"/>
                <p:cNvCxnSpPr/>
                <p:nvPr/>
              </p:nvCxnSpPr>
              <p:spPr>
                <a:xfrm flipV="1">
                  <a:off x="8897184" y="2913681"/>
                  <a:ext cx="230205" cy="1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Gerader Verbinder 94"/>
                <p:cNvCxnSpPr/>
                <p:nvPr/>
              </p:nvCxnSpPr>
              <p:spPr>
                <a:xfrm flipV="1">
                  <a:off x="8893073" y="2983671"/>
                  <a:ext cx="230205" cy="1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48" name="Gruppieren 47"/>
              <p:cNvGrpSpPr/>
              <p:nvPr/>
            </p:nvGrpSpPr>
            <p:grpSpPr>
              <a:xfrm>
                <a:off x="6150819" y="1255007"/>
                <a:ext cx="406672" cy="28643"/>
                <a:chOff x="8356642" y="2551877"/>
                <a:chExt cx="1341628" cy="108000"/>
              </a:xfrm>
              <a:solidFill>
                <a:srgbClr val="EC670B"/>
              </a:solidFill>
            </p:grpSpPr>
            <p:cxnSp>
              <p:nvCxnSpPr>
                <p:cNvPr id="71" name="Gerader Verbinder 70"/>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2" name="Gerader Verbinder 71"/>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3" name="Gerader Verbinder 72"/>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4" name="Gerader Verbinder 73"/>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5" name="Gerader Verbinder 74"/>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6" name="Gerader Verbinder 75"/>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7" name="Gerader Verbinder 76"/>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8" name="Gerader Verbinder 77"/>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9" name="Gerader Verbinder 78"/>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0" name="Gerader Verbinder 79"/>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1" name="Gerader Verbinder 80"/>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2" name="Gerader Verbinder 81"/>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3" name="Gerader Verbinder 82"/>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4" name="Gerader Verbinder 83"/>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5" name="Gerader Verbinder 84"/>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6" name="Gerader Verbinder 85"/>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7" name="Gerader Verbinder 86"/>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8" name="Gerader Verbinder 87"/>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89" name="Gerader Verbinder 88"/>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90" name="Gerader Verbinder 89"/>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91" name="Gerader Verbinder 90"/>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nvGrpSpPr>
              <p:cNvPr id="49" name="Gruppieren 48"/>
              <p:cNvGrpSpPr/>
              <p:nvPr/>
            </p:nvGrpSpPr>
            <p:grpSpPr>
              <a:xfrm>
                <a:off x="6154382" y="1201742"/>
                <a:ext cx="406672" cy="28643"/>
                <a:chOff x="8356642" y="2551877"/>
                <a:chExt cx="1341628" cy="108000"/>
              </a:xfrm>
              <a:solidFill>
                <a:srgbClr val="EC670B"/>
              </a:solidFill>
            </p:grpSpPr>
            <p:cxnSp>
              <p:nvCxnSpPr>
                <p:cNvPr id="50" name="Gerader Verbinder 49"/>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1" name="Gerader Verbinder 50"/>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2" name="Gerader Verbinder 51"/>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3" name="Gerader Verbinder 52"/>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4" name="Gerader Verbinder 53"/>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5" name="Gerader Verbinder 54"/>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6" name="Gerader Verbinder 55"/>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7" name="Gerader Verbinder 56"/>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8" name="Gerader Verbinder 57"/>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59" name="Gerader Verbinder 58"/>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0" name="Gerader Verbinder 59"/>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1" name="Gerader Verbinder 60"/>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2" name="Gerader Verbinder 61"/>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3" name="Gerader Verbinder 62"/>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4" name="Gerader Verbinder 63"/>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5" name="Gerader Verbinder 64"/>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6" name="Gerader Verbinder 65"/>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7" name="Gerader Verbinder 66"/>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8" name="Gerader Verbinder 67"/>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69" name="Gerader Verbinder 68"/>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70" name="Gerader Verbinder 69"/>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sp>
          <p:nvSpPr>
            <p:cNvPr id="138" name="Rechteck 137"/>
            <p:cNvSpPr/>
            <p:nvPr/>
          </p:nvSpPr>
          <p:spPr>
            <a:xfrm>
              <a:off x="7593409" y="2364952"/>
              <a:ext cx="323499" cy="30909"/>
            </a:xfrm>
            <a:prstGeom prst="rect">
              <a:avLst/>
            </a:prstGeom>
            <a:solidFill>
              <a:srgbClr val="8D142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139" name="Gruppieren 138"/>
            <p:cNvGrpSpPr/>
            <p:nvPr/>
          </p:nvGrpSpPr>
          <p:grpSpPr>
            <a:xfrm>
              <a:off x="8228307" y="2070679"/>
              <a:ext cx="621703" cy="746238"/>
              <a:chOff x="6114562" y="1711710"/>
              <a:chExt cx="482946" cy="490970"/>
            </a:xfrm>
          </p:grpSpPr>
          <p:sp>
            <p:nvSpPr>
              <p:cNvPr id="140" name="Freihandform 139"/>
              <p:cNvSpPr/>
              <p:nvPr/>
            </p:nvSpPr>
            <p:spPr>
              <a:xfrm>
                <a:off x="6114562" y="1711710"/>
                <a:ext cx="482946" cy="490970"/>
              </a:xfrm>
              <a:custGeom>
                <a:avLst/>
                <a:gdLst>
                  <a:gd name="connsiteX0" fmla="*/ 0 w 1388046"/>
                  <a:gd name="connsiteY0" fmla="*/ 0 h 2001448"/>
                  <a:gd name="connsiteX1" fmla="*/ 1387186 w 1388046"/>
                  <a:gd name="connsiteY1" fmla="*/ 0 h 2001448"/>
                  <a:gd name="connsiteX2" fmla="*/ 1387186 w 1388046"/>
                  <a:gd name="connsiteY2" fmla="*/ 167993 h 2001448"/>
                  <a:gd name="connsiteX3" fmla="*/ 1233982 w 1388046"/>
                  <a:gd name="connsiteY3" fmla="*/ 167993 h 2001448"/>
                  <a:gd name="connsiteX4" fmla="*/ 1233982 w 1388046"/>
                  <a:gd name="connsiteY4" fmla="*/ 508561 h 2001448"/>
                  <a:gd name="connsiteX5" fmla="*/ 1387186 w 1388046"/>
                  <a:gd name="connsiteY5" fmla="*/ 508561 h 2001448"/>
                  <a:gd name="connsiteX6" fmla="*/ 1387186 w 1388046"/>
                  <a:gd name="connsiteY6" fmla="*/ 810727 h 2001448"/>
                  <a:gd name="connsiteX7" fmla="*/ 1233982 w 1388046"/>
                  <a:gd name="connsiteY7" fmla="*/ 810727 h 2001448"/>
                  <a:gd name="connsiteX8" fmla="*/ 1233982 w 1388046"/>
                  <a:gd name="connsiteY8" fmla="*/ 1487097 h 2001448"/>
                  <a:gd name="connsiteX9" fmla="*/ 1388046 w 1388046"/>
                  <a:gd name="connsiteY9" fmla="*/ 1487097 h 2001448"/>
                  <a:gd name="connsiteX10" fmla="*/ 1388046 w 1388046"/>
                  <a:gd name="connsiteY10" fmla="*/ 1850779 h 2001448"/>
                  <a:gd name="connsiteX11" fmla="*/ 1233982 w 1388046"/>
                  <a:gd name="connsiteY11" fmla="*/ 1850779 h 2001448"/>
                  <a:gd name="connsiteX12" fmla="*/ 1233982 w 1388046"/>
                  <a:gd name="connsiteY12" fmla="*/ 2001448 h 2001448"/>
                  <a:gd name="connsiteX13" fmla="*/ 1136878 w 1388046"/>
                  <a:gd name="connsiteY13" fmla="*/ 2001448 h 2001448"/>
                  <a:gd name="connsiteX14" fmla="*/ 1136878 w 1388046"/>
                  <a:gd name="connsiteY14" fmla="*/ 1850779 h 2001448"/>
                  <a:gd name="connsiteX15" fmla="*/ 140563 w 1388046"/>
                  <a:gd name="connsiteY15" fmla="*/ 1850779 h 2001448"/>
                  <a:gd name="connsiteX16" fmla="*/ 140563 w 1388046"/>
                  <a:gd name="connsiteY16" fmla="*/ 2001447 h 2001448"/>
                  <a:gd name="connsiteX17" fmla="*/ 43459 w 1388046"/>
                  <a:gd name="connsiteY17" fmla="*/ 2001447 h 2001448"/>
                  <a:gd name="connsiteX18" fmla="*/ 43459 w 1388046"/>
                  <a:gd name="connsiteY18" fmla="*/ 1850779 h 2001448"/>
                  <a:gd name="connsiteX19" fmla="*/ 0 w 1388046"/>
                  <a:gd name="connsiteY19" fmla="*/ 1850779 h 2001448"/>
                  <a:gd name="connsiteX20" fmla="*/ 0 w 1388046"/>
                  <a:gd name="connsiteY20" fmla="*/ 1601397 h 2001448"/>
                  <a:gd name="connsiteX21" fmla="*/ 0 w 1388046"/>
                  <a:gd name="connsiteY21" fmla="*/ 1487097 h 2001448"/>
                  <a:gd name="connsiteX22" fmla="*/ 0 w 1388046"/>
                  <a:gd name="connsiteY22" fmla="*/ 810727 h 2001448"/>
                  <a:gd name="connsiteX23" fmla="*/ 0 w 1388046"/>
                  <a:gd name="connsiteY23" fmla="*/ 617028 h 2001448"/>
                  <a:gd name="connsiteX24" fmla="*/ 0 w 1388046"/>
                  <a:gd name="connsiteY24" fmla="*/ 602798 h 2001448"/>
                  <a:gd name="connsiteX25" fmla="*/ 0 w 1388046"/>
                  <a:gd name="connsiteY25" fmla="*/ 508561 h 2001448"/>
                  <a:gd name="connsiteX26" fmla="*/ 0 w 1388046"/>
                  <a:gd name="connsiteY26" fmla="*/ 167993 h 2001448"/>
                  <a:gd name="connsiteX27" fmla="*/ 0 w 1388046"/>
                  <a:gd name="connsiteY27" fmla="*/ 155753 h 200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8046" h="2001448">
                    <a:moveTo>
                      <a:pt x="0" y="0"/>
                    </a:moveTo>
                    <a:lnTo>
                      <a:pt x="1387186" y="0"/>
                    </a:lnTo>
                    <a:lnTo>
                      <a:pt x="1387186" y="167993"/>
                    </a:lnTo>
                    <a:lnTo>
                      <a:pt x="1233982" y="167993"/>
                    </a:lnTo>
                    <a:lnTo>
                      <a:pt x="1233982" y="508561"/>
                    </a:lnTo>
                    <a:lnTo>
                      <a:pt x="1387186" y="508561"/>
                    </a:lnTo>
                    <a:lnTo>
                      <a:pt x="1387186" y="810727"/>
                    </a:lnTo>
                    <a:lnTo>
                      <a:pt x="1233982" y="810727"/>
                    </a:lnTo>
                    <a:lnTo>
                      <a:pt x="1233982" y="1487097"/>
                    </a:lnTo>
                    <a:lnTo>
                      <a:pt x="1388046" y="1487097"/>
                    </a:lnTo>
                    <a:lnTo>
                      <a:pt x="1388046" y="1850779"/>
                    </a:lnTo>
                    <a:lnTo>
                      <a:pt x="1233982" y="1850779"/>
                    </a:lnTo>
                    <a:lnTo>
                      <a:pt x="1233982" y="2001448"/>
                    </a:lnTo>
                    <a:lnTo>
                      <a:pt x="1136878" y="2001448"/>
                    </a:lnTo>
                    <a:lnTo>
                      <a:pt x="1136878" y="1850779"/>
                    </a:lnTo>
                    <a:lnTo>
                      <a:pt x="140563" y="1850779"/>
                    </a:lnTo>
                    <a:lnTo>
                      <a:pt x="140563" y="2001447"/>
                    </a:lnTo>
                    <a:lnTo>
                      <a:pt x="43459" y="2001447"/>
                    </a:lnTo>
                    <a:lnTo>
                      <a:pt x="43459" y="1850779"/>
                    </a:lnTo>
                    <a:lnTo>
                      <a:pt x="0" y="1850779"/>
                    </a:lnTo>
                    <a:lnTo>
                      <a:pt x="0" y="1601397"/>
                    </a:lnTo>
                    <a:lnTo>
                      <a:pt x="0" y="1487097"/>
                    </a:lnTo>
                    <a:lnTo>
                      <a:pt x="0" y="810727"/>
                    </a:lnTo>
                    <a:lnTo>
                      <a:pt x="0" y="617028"/>
                    </a:lnTo>
                    <a:lnTo>
                      <a:pt x="0" y="602798"/>
                    </a:lnTo>
                    <a:lnTo>
                      <a:pt x="0" y="508561"/>
                    </a:lnTo>
                    <a:lnTo>
                      <a:pt x="0" y="167993"/>
                    </a:lnTo>
                    <a:lnTo>
                      <a:pt x="0" y="155753"/>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41" name="Rechteck 140"/>
              <p:cNvSpPr/>
              <p:nvPr/>
            </p:nvSpPr>
            <p:spPr>
              <a:xfrm>
                <a:off x="6140369" y="1751191"/>
                <a:ext cx="402923" cy="105718"/>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42" name="Rechteck 141"/>
              <p:cNvSpPr/>
              <p:nvPr/>
            </p:nvSpPr>
            <p:spPr>
              <a:xfrm>
                <a:off x="6143246" y="1881952"/>
                <a:ext cx="402923" cy="252231"/>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143" name="Gruppieren 142"/>
              <p:cNvGrpSpPr/>
              <p:nvPr/>
            </p:nvGrpSpPr>
            <p:grpSpPr>
              <a:xfrm>
                <a:off x="6143246" y="1896054"/>
                <a:ext cx="402923" cy="29154"/>
                <a:chOff x="8356642" y="2551877"/>
                <a:chExt cx="1341628" cy="108000"/>
              </a:xfrm>
              <a:solidFill>
                <a:srgbClr val="EC670B"/>
              </a:solidFill>
            </p:grpSpPr>
            <p:cxnSp>
              <p:nvCxnSpPr>
                <p:cNvPr id="227" name="Gerader Verbinder 226"/>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8" name="Gerader Verbinder 227"/>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9" name="Gerader Verbinder 228"/>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0" name="Gerader Verbinder 229"/>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1" name="Gerader Verbinder 230"/>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2" name="Gerader Verbinder 231"/>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3" name="Gerader Verbinder 232"/>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4" name="Gerader Verbinder 233"/>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5" name="Gerader Verbinder 234"/>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6" name="Gerader Verbinder 235"/>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7" name="Gerader Verbinder 236"/>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8" name="Gerader Verbinder 237"/>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39" name="Gerader Verbinder 238"/>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0" name="Gerader Verbinder 239"/>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1" name="Gerader Verbinder 240"/>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2" name="Gerader Verbinder 241"/>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3" name="Gerader Verbinder 242"/>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4" name="Gerader Verbinder 243"/>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5" name="Gerader Verbinder 244"/>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6" name="Gerader Verbinder 245"/>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47" name="Gerader Verbinder 246"/>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nvGrpSpPr>
              <p:cNvPr id="144" name="Gruppieren 143"/>
              <p:cNvGrpSpPr/>
              <p:nvPr/>
            </p:nvGrpSpPr>
            <p:grpSpPr>
              <a:xfrm>
                <a:off x="6142012" y="2091381"/>
                <a:ext cx="402923" cy="29154"/>
                <a:chOff x="8356642" y="2551877"/>
                <a:chExt cx="1341628" cy="108000"/>
              </a:xfrm>
              <a:solidFill>
                <a:srgbClr val="EC670B"/>
              </a:solidFill>
            </p:grpSpPr>
            <p:cxnSp>
              <p:nvCxnSpPr>
                <p:cNvPr id="206" name="Gerader Verbinder 205"/>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07" name="Gerader Verbinder 206"/>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08" name="Gerader Verbinder 207"/>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09" name="Gerader Verbinder 208"/>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0" name="Gerader Verbinder 209"/>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1" name="Gerader Verbinder 210"/>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2" name="Gerader Verbinder 211"/>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3" name="Gerader Verbinder 212"/>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4" name="Gerader Verbinder 213"/>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5" name="Gerader Verbinder 214"/>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6" name="Gerader Verbinder 215"/>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7" name="Gerader Verbinder 216"/>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8" name="Gerader Verbinder 217"/>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19" name="Gerader Verbinder 218"/>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0" name="Gerader Verbinder 219"/>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1" name="Gerader Verbinder 220"/>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2" name="Gerader Verbinder 221"/>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3" name="Gerader Verbinder 222"/>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4" name="Gerader Verbinder 223"/>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5" name="Gerader Verbinder 224"/>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26" name="Gerader Verbinder 225"/>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cxnSp>
            <p:nvCxnSpPr>
              <p:cNvPr id="145" name="Gerader Verbinder 144"/>
              <p:cNvCxnSpPr/>
              <p:nvPr/>
            </p:nvCxnSpPr>
            <p:spPr>
              <a:xfrm>
                <a:off x="6143245" y="2075329"/>
                <a:ext cx="402923" cy="9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Gerader Verbinder 145"/>
              <p:cNvCxnSpPr/>
              <p:nvPr/>
            </p:nvCxnSpPr>
            <p:spPr>
              <a:xfrm flipV="1">
                <a:off x="6272030" y="2033513"/>
                <a:ext cx="0" cy="401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Gerader Verbinder 146"/>
              <p:cNvCxnSpPr/>
              <p:nvPr/>
            </p:nvCxnSpPr>
            <p:spPr>
              <a:xfrm flipV="1">
                <a:off x="6319155" y="2033984"/>
                <a:ext cx="0" cy="401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Gerader Verbinder 147"/>
              <p:cNvCxnSpPr/>
              <p:nvPr/>
            </p:nvCxnSpPr>
            <p:spPr>
              <a:xfrm flipV="1">
                <a:off x="6367393" y="2033984"/>
                <a:ext cx="0" cy="401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Gerader Verbinder 148"/>
              <p:cNvCxnSpPr/>
              <p:nvPr/>
            </p:nvCxnSpPr>
            <p:spPr>
              <a:xfrm flipV="1">
                <a:off x="6414442" y="2033984"/>
                <a:ext cx="0" cy="4010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0" name="Rechteck 149"/>
              <p:cNvSpPr/>
              <p:nvPr/>
            </p:nvSpPr>
            <p:spPr>
              <a:xfrm>
                <a:off x="6215661" y="1940986"/>
                <a:ext cx="89923" cy="19436"/>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51" name="Rechteck 150"/>
              <p:cNvSpPr/>
              <p:nvPr/>
            </p:nvSpPr>
            <p:spPr>
              <a:xfrm>
                <a:off x="6374720" y="1941659"/>
                <a:ext cx="89923" cy="19436"/>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52" name="Rechteck 151"/>
              <p:cNvSpPr/>
              <p:nvPr/>
            </p:nvSpPr>
            <p:spPr>
              <a:xfrm>
                <a:off x="6216072" y="2010924"/>
                <a:ext cx="248982" cy="20699"/>
              </a:xfrm>
              <a:prstGeom prst="rect">
                <a:avLst/>
              </a:prstGeom>
              <a:solidFill>
                <a:srgbClr val="8D142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153" name="Gerader Verbinder 152"/>
              <p:cNvCxnSpPr/>
              <p:nvPr/>
            </p:nvCxnSpPr>
            <p:spPr>
              <a:xfrm flipV="1">
                <a:off x="6306201" y="1941454"/>
                <a:ext cx="69136" cy="3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Gerader Verbinder 153"/>
              <p:cNvCxnSpPr/>
              <p:nvPr/>
            </p:nvCxnSpPr>
            <p:spPr>
              <a:xfrm flipV="1">
                <a:off x="6304967" y="1960348"/>
                <a:ext cx="69136" cy="3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55" name="Gruppieren 154"/>
              <p:cNvGrpSpPr/>
              <p:nvPr/>
            </p:nvGrpSpPr>
            <p:grpSpPr>
              <a:xfrm>
                <a:off x="6217957" y="2052000"/>
                <a:ext cx="248982" cy="20109"/>
                <a:chOff x="8595709" y="2911947"/>
                <a:chExt cx="829045" cy="74492"/>
              </a:xfrm>
            </p:grpSpPr>
            <p:sp>
              <p:nvSpPr>
                <p:cNvPr id="202" name="Rechteck 201"/>
                <p:cNvSpPr/>
                <p:nvPr/>
              </p:nvSpPr>
              <p:spPr>
                <a:xfrm>
                  <a:off x="8595709" y="2911947"/>
                  <a:ext cx="299420"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03" name="Rechteck 202"/>
                <p:cNvSpPr/>
                <p:nvPr/>
              </p:nvSpPr>
              <p:spPr>
                <a:xfrm>
                  <a:off x="9125334" y="2914439"/>
                  <a:ext cx="299420"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204" name="Gerader Verbinder 203"/>
                <p:cNvCxnSpPr/>
                <p:nvPr/>
              </p:nvCxnSpPr>
              <p:spPr>
                <a:xfrm flipV="1">
                  <a:off x="8897184" y="2913681"/>
                  <a:ext cx="230205" cy="1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Gerader Verbinder 204"/>
                <p:cNvCxnSpPr/>
                <p:nvPr/>
              </p:nvCxnSpPr>
              <p:spPr>
                <a:xfrm flipV="1">
                  <a:off x="8893073" y="2983671"/>
                  <a:ext cx="230205" cy="1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6" name="Pfeil nach unten 155"/>
              <p:cNvSpPr/>
              <p:nvPr/>
            </p:nvSpPr>
            <p:spPr>
              <a:xfrm rot="10800000">
                <a:off x="6250491" y="1992664"/>
                <a:ext cx="29432" cy="72118"/>
              </a:xfrm>
              <a:prstGeom prst="down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157" name="Pfeil nach unten 156"/>
              <p:cNvSpPr/>
              <p:nvPr/>
            </p:nvSpPr>
            <p:spPr>
              <a:xfrm rot="10800000">
                <a:off x="6407232" y="1991965"/>
                <a:ext cx="29432" cy="72118"/>
              </a:xfrm>
              <a:prstGeom prst="downArrow">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158" name="Gruppieren 157"/>
              <p:cNvGrpSpPr/>
              <p:nvPr/>
            </p:nvGrpSpPr>
            <p:grpSpPr>
              <a:xfrm>
                <a:off x="6138073" y="1814525"/>
                <a:ext cx="402923" cy="29154"/>
                <a:chOff x="8356642" y="2551877"/>
                <a:chExt cx="1341628" cy="108000"/>
              </a:xfrm>
              <a:solidFill>
                <a:srgbClr val="EC670B"/>
              </a:solidFill>
            </p:grpSpPr>
            <p:cxnSp>
              <p:nvCxnSpPr>
                <p:cNvPr id="181" name="Gerader Verbinder 180"/>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2" name="Gerader Verbinder 181"/>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3" name="Gerader Verbinder 182"/>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4" name="Gerader Verbinder 183"/>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5" name="Gerader Verbinder 184"/>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6" name="Gerader Verbinder 185"/>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7" name="Gerader Verbinder 186"/>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8" name="Gerader Verbinder 187"/>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9" name="Gerader Verbinder 188"/>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0" name="Gerader Verbinder 189"/>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1" name="Gerader Verbinder 190"/>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2" name="Gerader Verbinder 191"/>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3" name="Gerader Verbinder 192"/>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4" name="Gerader Verbinder 193"/>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5" name="Gerader Verbinder 194"/>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6" name="Gerader Verbinder 195"/>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7" name="Gerader Verbinder 196"/>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8" name="Gerader Verbinder 197"/>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99" name="Gerader Verbinder 198"/>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00" name="Gerader Verbinder 199"/>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01" name="Gerader Verbinder 200"/>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nvGrpSpPr>
              <p:cNvPr id="159" name="Gruppieren 158"/>
              <p:cNvGrpSpPr/>
              <p:nvPr/>
            </p:nvGrpSpPr>
            <p:grpSpPr>
              <a:xfrm>
                <a:off x="6141603" y="1760309"/>
                <a:ext cx="402923" cy="29154"/>
                <a:chOff x="8356642" y="2551877"/>
                <a:chExt cx="1341628" cy="108000"/>
              </a:xfrm>
              <a:solidFill>
                <a:srgbClr val="EC670B"/>
              </a:solidFill>
            </p:grpSpPr>
            <p:cxnSp>
              <p:nvCxnSpPr>
                <p:cNvPr id="160" name="Gerader Verbinder 159"/>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1" name="Gerader Verbinder 160"/>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2" name="Gerader Verbinder 161"/>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3" name="Gerader Verbinder 162"/>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4" name="Gerader Verbinder 163"/>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5" name="Gerader Verbinder 164"/>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6" name="Gerader Verbinder 165"/>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7" name="Gerader Verbinder 166"/>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8" name="Gerader Verbinder 167"/>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69" name="Gerader Verbinder 168"/>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0" name="Gerader Verbinder 169"/>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1" name="Gerader Verbinder 170"/>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2" name="Gerader Verbinder 171"/>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3" name="Gerader Verbinder 172"/>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4" name="Gerader Verbinder 173"/>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5" name="Gerader Verbinder 174"/>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6" name="Gerader Verbinder 175"/>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7" name="Gerader Verbinder 176"/>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8" name="Gerader Verbinder 177"/>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79" name="Gerader Verbinder 178"/>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180" name="Gerader Verbinder 179"/>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grpSp>
          <p:nvGrpSpPr>
            <p:cNvPr id="249" name="Gruppieren 248"/>
            <p:cNvGrpSpPr/>
            <p:nvPr/>
          </p:nvGrpSpPr>
          <p:grpSpPr>
            <a:xfrm>
              <a:off x="9549670" y="2075075"/>
              <a:ext cx="621307" cy="749593"/>
              <a:chOff x="6116249" y="2316464"/>
              <a:chExt cx="482639" cy="493178"/>
            </a:xfrm>
          </p:grpSpPr>
          <p:sp>
            <p:nvSpPr>
              <p:cNvPr id="250" name="Freihandform 249"/>
              <p:cNvSpPr/>
              <p:nvPr/>
            </p:nvSpPr>
            <p:spPr>
              <a:xfrm>
                <a:off x="6116249" y="2316464"/>
                <a:ext cx="482639" cy="493178"/>
              </a:xfrm>
              <a:custGeom>
                <a:avLst/>
                <a:gdLst>
                  <a:gd name="connsiteX0" fmla="*/ 0 w 1388046"/>
                  <a:gd name="connsiteY0" fmla="*/ 0 h 2001448"/>
                  <a:gd name="connsiteX1" fmla="*/ 1387186 w 1388046"/>
                  <a:gd name="connsiteY1" fmla="*/ 0 h 2001448"/>
                  <a:gd name="connsiteX2" fmla="*/ 1387186 w 1388046"/>
                  <a:gd name="connsiteY2" fmla="*/ 167993 h 2001448"/>
                  <a:gd name="connsiteX3" fmla="*/ 1233982 w 1388046"/>
                  <a:gd name="connsiteY3" fmla="*/ 167993 h 2001448"/>
                  <a:gd name="connsiteX4" fmla="*/ 1233982 w 1388046"/>
                  <a:gd name="connsiteY4" fmla="*/ 508561 h 2001448"/>
                  <a:gd name="connsiteX5" fmla="*/ 1387186 w 1388046"/>
                  <a:gd name="connsiteY5" fmla="*/ 508561 h 2001448"/>
                  <a:gd name="connsiteX6" fmla="*/ 1387186 w 1388046"/>
                  <a:gd name="connsiteY6" fmla="*/ 810727 h 2001448"/>
                  <a:gd name="connsiteX7" fmla="*/ 1233982 w 1388046"/>
                  <a:gd name="connsiteY7" fmla="*/ 810727 h 2001448"/>
                  <a:gd name="connsiteX8" fmla="*/ 1233982 w 1388046"/>
                  <a:gd name="connsiteY8" fmla="*/ 1487097 h 2001448"/>
                  <a:gd name="connsiteX9" fmla="*/ 1388046 w 1388046"/>
                  <a:gd name="connsiteY9" fmla="*/ 1487097 h 2001448"/>
                  <a:gd name="connsiteX10" fmla="*/ 1388046 w 1388046"/>
                  <a:gd name="connsiteY10" fmla="*/ 1850779 h 2001448"/>
                  <a:gd name="connsiteX11" fmla="*/ 1233982 w 1388046"/>
                  <a:gd name="connsiteY11" fmla="*/ 1850779 h 2001448"/>
                  <a:gd name="connsiteX12" fmla="*/ 1233982 w 1388046"/>
                  <a:gd name="connsiteY12" fmla="*/ 2001448 h 2001448"/>
                  <a:gd name="connsiteX13" fmla="*/ 1136878 w 1388046"/>
                  <a:gd name="connsiteY13" fmla="*/ 2001448 h 2001448"/>
                  <a:gd name="connsiteX14" fmla="*/ 1136878 w 1388046"/>
                  <a:gd name="connsiteY14" fmla="*/ 1850779 h 2001448"/>
                  <a:gd name="connsiteX15" fmla="*/ 140563 w 1388046"/>
                  <a:gd name="connsiteY15" fmla="*/ 1850779 h 2001448"/>
                  <a:gd name="connsiteX16" fmla="*/ 140563 w 1388046"/>
                  <a:gd name="connsiteY16" fmla="*/ 2001447 h 2001448"/>
                  <a:gd name="connsiteX17" fmla="*/ 43459 w 1388046"/>
                  <a:gd name="connsiteY17" fmla="*/ 2001447 h 2001448"/>
                  <a:gd name="connsiteX18" fmla="*/ 43459 w 1388046"/>
                  <a:gd name="connsiteY18" fmla="*/ 1850779 h 2001448"/>
                  <a:gd name="connsiteX19" fmla="*/ 0 w 1388046"/>
                  <a:gd name="connsiteY19" fmla="*/ 1850779 h 2001448"/>
                  <a:gd name="connsiteX20" fmla="*/ 0 w 1388046"/>
                  <a:gd name="connsiteY20" fmla="*/ 1601397 h 2001448"/>
                  <a:gd name="connsiteX21" fmla="*/ 0 w 1388046"/>
                  <a:gd name="connsiteY21" fmla="*/ 1487097 h 2001448"/>
                  <a:gd name="connsiteX22" fmla="*/ 0 w 1388046"/>
                  <a:gd name="connsiteY22" fmla="*/ 810727 h 2001448"/>
                  <a:gd name="connsiteX23" fmla="*/ 0 w 1388046"/>
                  <a:gd name="connsiteY23" fmla="*/ 617028 h 2001448"/>
                  <a:gd name="connsiteX24" fmla="*/ 0 w 1388046"/>
                  <a:gd name="connsiteY24" fmla="*/ 602798 h 2001448"/>
                  <a:gd name="connsiteX25" fmla="*/ 0 w 1388046"/>
                  <a:gd name="connsiteY25" fmla="*/ 508561 h 2001448"/>
                  <a:gd name="connsiteX26" fmla="*/ 0 w 1388046"/>
                  <a:gd name="connsiteY26" fmla="*/ 167993 h 2001448"/>
                  <a:gd name="connsiteX27" fmla="*/ 0 w 1388046"/>
                  <a:gd name="connsiteY27" fmla="*/ 155753 h 200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8046" h="2001448">
                    <a:moveTo>
                      <a:pt x="0" y="0"/>
                    </a:moveTo>
                    <a:lnTo>
                      <a:pt x="1387186" y="0"/>
                    </a:lnTo>
                    <a:lnTo>
                      <a:pt x="1387186" y="167993"/>
                    </a:lnTo>
                    <a:lnTo>
                      <a:pt x="1233982" y="167993"/>
                    </a:lnTo>
                    <a:lnTo>
                      <a:pt x="1233982" y="508561"/>
                    </a:lnTo>
                    <a:lnTo>
                      <a:pt x="1387186" y="508561"/>
                    </a:lnTo>
                    <a:lnTo>
                      <a:pt x="1387186" y="810727"/>
                    </a:lnTo>
                    <a:lnTo>
                      <a:pt x="1233982" y="810727"/>
                    </a:lnTo>
                    <a:lnTo>
                      <a:pt x="1233982" y="1487097"/>
                    </a:lnTo>
                    <a:lnTo>
                      <a:pt x="1388046" y="1487097"/>
                    </a:lnTo>
                    <a:lnTo>
                      <a:pt x="1388046" y="1850779"/>
                    </a:lnTo>
                    <a:lnTo>
                      <a:pt x="1233982" y="1850779"/>
                    </a:lnTo>
                    <a:lnTo>
                      <a:pt x="1233982" y="2001448"/>
                    </a:lnTo>
                    <a:lnTo>
                      <a:pt x="1136878" y="2001448"/>
                    </a:lnTo>
                    <a:lnTo>
                      <a:pt x="1136878" y="1850779"/>
                    </a:lnTo>
                    <a:lnTo>
                      <a:pt x="140563" y="1850779"/>
                    </a:lnTo>
                    <a:lnTo>
                      <a:pt x="140563" y="2001447"/>
                    </a:lnTo>
                    <a:lnTo>
                      <a:pt x="43459" y="2001447"/>
                    </a:lnTo>
                    <a:lnTo>
                      <a:pt x="43459" y="1850779"/>
                    </a:lnTo>
                    <a:lnTo>
                      <a:pt x="0" y="1850779"/>
                    </a:lnTo>
                    <a:lnTo>
                      <a:pt x="0" y="1601397"/>
                    </a:lnTo>
                    <a:lnTo>
                      <a:pt x="0" y="1487097"/>
                    </a:lnTo>
                    <a:lnTo>
                      <a:pt x="0" y="810727"/>
                    </a:lnTo>
                    <a:lnTo>
                      <a:pt x="0" y="617028"/>
                    </a:lnTo>
                    <a:lnTo>
                      <a:pt x="0" y="602798"/>
                    </a:lnTo>
                    <a:lnTo>
                      <a:pt x="0" y="508561"/>
                    </a:lnTo>
                    <a:lnTo>
                      <a:pt x="0" y="167993"/>
                    </a:lnTo>
                    <a:lnTo>
                      <a:pt x="0" y="155753"/>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51" name="Rechteck 250"/>
              <p:cNvSpPr/>
              <p:nvPr/>
            </p:nvSpPr>
            <p:spPr>
              <a:xfrm>
                <a:off x="6142039" y="2356122"/>
                <a:ext cx="402667" cy="106194"/>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52" name="Rechteck 251"/>
              <p:cNvSpPr/>
              <p:nvPr/>
            </p:nvSpPr>
            <p:spPr>
              <a:xfrm>
                <a:off x="6144915" y="2487471"/>
                <a:ext cx="402667" cy="253366"/>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253" name="Gruppieren 252"/>
              <p:cNvGrpSpPr/>
              <p:nvPr/>
            </p:nvGrpSpPr>
            <p:grpSpPr>
              <a:xfrm>
                <a:off x="6144915" y="2501637"/>
                <a:ext cx="402667" cy="29286"/>
                <a:chOff x="8356642" y="2551877"/>
                <a:chExt cx="1341628" cy="108000"/>
              </a:xfrm>
              <a:solidFill>
                <a:srgbClr val="EC670B"/>
              </a:solidFill>
            </p:grpSpPr>
            <p:cxnSp>
              <p:nvCxnSpPr>
                <p:cNvPr id="337" name="Gerader Verbinder 336"/>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8" name="Gerader Verbinder 337"/>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9" name="Gerader Verbinder 338"/>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0" name="Gerader Verbinder 339"/>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1" name="Gerader Verbinder 340"/>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2" name="Gerader Verbinder 341"/>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3" name="Gerader Verbinder 342"/>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4" name="Gerader Verbinder 343"/>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5" name="Gerader Verbinder 344"/>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6" name="Gerader Verbinder 345"/>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7" name="Gerader Verbinder 346"/>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8" name="Gerader Verbinder 347"/>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49" name="Gerader Verbinder 348"/>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0" name="Gerader Verbinder 349"/>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1" name="Gerader Verbinder 350"/>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2" name="Gerader Verbinder 351"/>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3" name="Gerader Verbinder 352"/>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4" name="Gerader Verbinder 353"/>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5" name="Gerader Verbinder 354"/>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6" name="Gerader Verbinder 355"/>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57" name="Gerader Verbinder 356"/>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nvGrpSpPr>
              <p:cNvPr id="254" name="Gruppieren 253"/>
              <p:cNvGrpSpPr/>
              <p:nvPr/>
            </p:nvGrpSpPr>
            <p:grpSpPr>
              <a:xfrm>
                <a:off x="6143681" y="2697842"/>
                <a:ext cx="402667" cy="29286"/>
                <a:chOff x="8356642" y="2551877"/>
                <a:chExt cx="1341628" cy="108000"/>
              </a:xfrm>
              <a:solidFill>
                <a:srgbClr val="EC670B"/>
              </a:solidFill>
            </p:grpSpPr>
            <p:cxnSp>
              <p:nvCxnSpPr>
                <p:cNvPr id="316" name="Gerader Verbinder 315"/>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17" name="Gerader Verbinder 316"/>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18" name="Gerader Verbinder 317"/>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19" name="Gerader Verbinder 318"/>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0" name="Gerader Verbinder 319"/>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1" name="Gerader Verbinder 320"/>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2" name="Gerader Verbinder 321"/>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3" name="Gerader Verbinder 322"/>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4" name="Gerader Verbinder 323"/>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5" name="Gerader Verbinder 324"/>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6" name="Gerader Verbinder 325"/>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7" name="Gerader Verbinder 326"/>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8" name="Gerader Verbinder 327"/>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29" name="Gerader Verbinder 328"/>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0" name="Gerader Verbinder 329"/>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1" name="Gerader Verbinder 330"/>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2" name="Gerader Verbinder 331"/>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3" name="Gerader Verbinder 332"/>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4" name="Gerader Verbinder 333"/>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5" name="Gerader Verbinder 334"/>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36" name="Gerader Verbinder 335"/>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cxnSp>
            <p:nvCxnSpPr>
              <p:cNvPr id="255" name="Gerader Verbinder 254"/>
              <p:cNvCxnSpPr/>
              <p:nvPr/>
            </p:nvCxnSpPr>
            <p:spPr>
              <a:xfrm>
                <a:off x="6144914" y="2681718"/>
                <a:ext cx="402667" cy="9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Gerader Verbinder 255"/>
              <p:cNvCxnSpPr/>
              <p:nvPr/>
            </p:nvCxnSpPr>
            <p:spPr>
              <a:xfrm flipV="1">
                <a:off x="6273617" y="2639714"/>
                <a:ext cx="0" cy="402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Gerader Verbinder 256"/>
              <p:cNvCxnSpPr/>
              <p:nvPr/>
            </p:nvCxnSpPr>
            <p:spPr>
              <a:xfrm flipV="1">
                <a:off x="6320712" y="2640188"/>
                <a:ext cx="0" cy="402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Gerader Verbinder 257"/>
              <p:cNvCxnSpPr/>
              <p:nvPr/>
            </p:nvCxnSpPr>
            <p:spPr>
              <a:xfrm flipV="1">
                <a:off x="6368919" y="2640188"/>
                <a:ext cx="0" cy="402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Gerader Verbinder 258"/>
              <p:cNvCxnSpPr/>
              <p:nvPr/>
            </p:nvCxnSpPr>
            <p:spPr>
              <a:xfrm flipV="1">
                <a:off x="6415939" y="2640188"/>
                <a:ext cx="0" cy="402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0" name="Rechteck 259"/>
              <p:cNvSpPr/>
              <p:nvPr/>
            </p:nvSpPr>
            <p:spPr>
              <a:xfrm>
                <a:off x="6215462" y="2543737"/>
                <a:ext cx="89866" cy="19524"/>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61" name="Rechteck 260"/>
              <p:cNvSpPr/>
              <p:nvPr/>
            </p:nvSpPr>
            <p:spPr>
              <a:xfrm>
                <a:off x="6374420" y="2544413"/>
                <a:ext cx="89866" cy="19524"/>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262" name="Rechteck 261"/>
              <p:cNvSpPr/>
              <p:nvPr/>
            </p:nvSpPr>
            <p:spPr>
              <a:xfrm>
                <a:off x="6215507" y="2574320"/>
                <a:ext cx="248824" cy="20792"/>
              </a:xfrm>
              <a:prstGeom prst="rect">
                <a:avLst/>
              </a:prstGeom>
              <a:solidFill>
                <a:srgbClr val="8D142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263" name="Gerader Verbinder 262"/>
              <p:cNvCxnSpPr/>
              <p:nvPr/>
            </p:nvCxnSpPr>
            <p:spPr>
              <a:xfrm flipV="1">
                <a:off x="6305944" y="2544207"/>
                <a:ext cx="69092" cy="3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Gerader Verbinder 263"/>
              <p:cNvCxnSpPr/>
              <p:nvPr/>
            </p:nvCxnSpPr>
            <p:spPr>
              <a:xfrm flipV="1">
                <a:off x="6304710" y="2563187"/>
                <a:ext cx="69092" cy="3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65" name="Gruppieren 264"/>
              <p:cNvGrpSpPr/>
              <p:nvPr/>
            </p:nvGrpSpPr>
            <p:grpSpPr>
              <a:xfrm>
                <a:off x="6214845" y="2604318"/>
                <a:ext cx="248823" cy="20200"/>
                <a:chOff x="8579940" y="2712928"/>
                <a:chExt cx="829043" cy="74494"/>
              </a:xfrm>
            </p:grpSpPr>
            <p:sp>
              <p:nvSpPr>
                <p:cNvPr id="312" name="Rechteck 311"/>
                <p:cNvSpPr/>
                <p:nvPr/>
              </p:nvSpPr>
              <p:spPr>
                <a:xfrm>
                  <a:off x="8579940" y="2712928"/>
                  <a:ext cx="299419"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313" name="Rechteck 312"/>
                <p:cNvSpPr/>
                <p:nvPr/>
              </p:nvSpPr>
              <p:spPr>
                <a:xfrm>
                  <a:off x="9109563" y="2715422"/>
                  <a:ext cx="299420"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314" name="Gerader Verbinder 313"/>
                <p:cNvCxnSpPr/>
                <p:nvPr/>
              </p:nvCxnSpPr>
              <p:spPr>
                <a:xfrm flipV="1">
                  <a:off x="8881414" y="2714663"/>
                  <a:ext cx="230204" cy="1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5" name="Gerader Verbinder 314"/>
                <p:cNvCxnSpPr/>
                <p:nvPr/>
              </p:nvCxnSpPr>
              <p:spPr>
                <a:xfrm flipV="1">
                  <a:off x="8879980" y="2786030"/>
                  <a:ext cx="230205" cy="1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66" name="Gruppieren 265"/>
              <p:cNvGrpSpPr/>
              <p:nvPr/>
            </p:nvGrpSpPr>
            <p:grpSpPr>
              <a:xfrm>
                <a:off x="6139745" y="2419741"/>
                <a:ext cx="402667" cy="29286"/>
                <a:chOff x="8356642" y="2551877"/>
                <a:chExt cx="1341628" cy="108000"/>
              </a:xfrm>
              <a:solidFill>
                <a:srgbClr val="EC670B"/>
              </a:solidFill>
            </p:grpSpPr>
            <p:cxnSp>
              <p:nvCxnSpPr>
                <p:cNvPr id="291" name="Gerader Verbinder 290"/>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2" name="Gerader Verbinder 291"/>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3" name="Gerader Verbinder 292"/>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4" name="Gerader Verbinder 293"/>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5" name="Gerader Verbinder 294"/>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6" name="Gerader Verbinder 295"/>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7" name="Gerader Verbinder 296"/>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8" name="Gerader Verbinder 297"/>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9" name="Gerader Verbinder 298"/>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0" name="Gerader Verbinder 299"/>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1" name="Gerader Verbinder 300"/>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2" name="Gerader Verbinder 301"/>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3" name="Gerader Verbinder 302"/>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4" name="Gerader Verbinder 303"/>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5" name="Gerader Verbinder 304"/>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6" name="Gerader Verbinder 305"/>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7" name="Gerader Verbinder 306"/>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8" name="Gerader Verbinder 307"/>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09" name="Gerader Verbinder 308"/>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10" name="Gerader Verbinder 309"/>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11" name="Gerader Verbinder 310"/>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nvGrpSpPr>
              <p:cNvPr id="267" name="Gruppieren 266"/>
              <p:cNvGrpSpPr/>
              <p:nvPr/>
            </p:nvGrpSpPr>
            <p:grpSpPr>
              <a:xfrm>
                <a:off x="6143273" y="2365281"/>
                <a:ext cx="402667" cy="29286"/>
                <a:chOff x="8356642" y="2551877"/>
                <a:chExt cx="1341628" cy="108000"/>
              </a:xfrm>
              <a:solidFill>
                <a:srgbClr val="EC670B"/>
              </a:solidFill>
            </p:grpSpPr>
            <p:cxnSp>
              <p:nvCxnSpPr>
                <p:cNvPr id="270" name="Gerader Verbinder 269"/>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1" name="Gerader Verbinder 270"/>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2" name="Gerader Verbinder 271"/>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3" name="Gerader Verbinder 272"/>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4" name="Gerader Verbinder 273"/>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5" name="Gerader Verbinder 274"/>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6" name="Gerader Verbinder 275"/>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7" name="Gerader Verbinder 276"/>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8" name="Gerader Verbinder 277"/>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79" name="Gerader Verbinder 278"/>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0" name="Gerader Verbinder 279"/>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1" name="Gerader Verbinder 280"/>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2" name="Gerader Verbinder 281"/>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3" name="Gerader Verbinder 282"/>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4" name="Gerader Verbinder 283"/>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5" name="Gerader Verbinder 284"/>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6" name="Gerader Verbinder 285"/>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7" name="Gerader Verbinder 286"/>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8" name="Gerader Verbinder 287"/>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89" name="Gerader Verbinder 288"/>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290" name="Gerader Verbinder 289"/>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sp>
            <p:nvSpPr>
              <p:cNvPr id="268" name="Rechteck 267"/>
              <p:cNvSpPr/>
              <p:nvPr/>
            </p:nvSpPr>
            <p:spPr>
              <a:xfrm>
                <a:off x="6378273" y="2575248"/>
                <a:ext cx="83874" cy="18019"/>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cs typeface="Times New Roman" panose="02020603050405020304" pitchFamily="18" charset="0"/>
                </a:endParaRPr>
              </a:p>
            </p:txBody>
          </p:sp>
          <p:sp>
            <p:nvSpPr>
              <p:cNvPr id="269" name="Rechteck 268"/>
              <p:cNvSpPr/>
              <p:nvPr/>
            </p:nvSpPr>
            <p:spPr>
              <a:xfrm>
                <a:off x="6216840" y="2575248"/>
                <a:ext cx="83874" cy="18019"/>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cs typeface="Times New Roman" panose="02020603050405020304" pitchFamily="18" charset="0"/>
                </a:endParaRPr>
              </a:p>
            </p:txBody>
          </p:sp>
        </p:grpSp>
        <p:sp>
          <p:nvSpPr>
            <p:cNvPr id="358" name="Freihandform 357"/>
            <p:cNvSpPr/>
            <p:nvPr/>
          </p:nvSpPr>
          <p:spPr>
            <a:xfrm>
              <a:off x="10870635" y="2074138"/>
              <a:ext cx="616310" cy="752302"/>
            </a:xfrm>
            <a:custGeom>
              <a:avLst/>
              <a:gdLst>
                <a:gd name="connsiteX0" fmla="*/ 0 w 1388046"/>
                <a:gd name="connsiteY0" fmla="*/ 0 h 2001448"/>
                <a:gd name="connsiteX1" fmla="*/ 1387186 w 1388046"/>
                <a:gd name="connsiteY1" fmla="*/ 0 h 2001448"/>
                <a:gd name="connsiteX2" fmla="*/ 1387186 w 1388046"/>
                <a:gd name="connsiteY2" fmla="*/ 167993 h 2001448"/>
                <a:gd name="connsiteX3" fmla="*/ 1233982 w 1388046"/>
                <a:gd name="connsiteY3" fmla="*/ 167993 h 2001448"/>
                <a:gd name="connsiteX4" fmla="*/ 1233982 w 1388046"/>
                <a:gd name="connsiteY4" fmla="*/ 508561 h 2001448"/>
                <a:gd name="connsiteX5" fmla="*/ 1387186 w 1388046"/>
                <a:gd name="connsiteY5" fmla="*/ 508561 h 2001448"/>
                <a:gd name="connsiteX6" fmla="*/ 1387186 w 1388046"/>
                <a:gd name="connsiteY6" fmla="*/ 810727 h 2001448"/>
                <a:gd name="connsiteX7" fmla="*/ 1233982 w 1388046"/>
                <a:gd name="connsiteY7" fmla="*/ 810727 h 2001448"/>
                <a:gd name="connsiteX8" fmla="*/ 1233982 w 1388046"/>
                <a:gd name="connsiteY8" fmla="*/ 1487097 h 2001448"/>
                <a:gd name="connsiteX9" fmla="*/ 1388046 w 1388046"/>
                <a:gd name="connsiteY9" fmla="*/ 1487097 h 2001448"/>
                <a:gd name="connsiteX10" fmla="*/ 1388046 w 1388046"/>
                <a:gd name="connsiteY10" fmla="*/ 1850779 h 2001448"/>
                <a:gd name="connsiteX11" fmla="*/ 1233982 w 1388046"/>
                <a:gd name="connsiteY11" fmla="*/ 1850779 h 2001448"/>
                <a:gd name="connsiteX12" fmla="*/ 1233982 w 1388046"/>
                <a:gd name="connsiteY12" fmla="*/ 2001448 h 2001448"/>
                <a:gd name="connsiteX13" fmla="*/ 1136878 w 1388046"/>
                <a:gd name="connsiteY13" fmla="*/ 2001448 h 2001448"/>
                <a:gd name="connsiteX14" fmla="*/ 1136878 w 1388046"/>
                <a:gd name="connsiteY14" fmla="*/ 1850779 h 2001448"/>
                <a:gd name="connsiteX15" fmla="*/ 140563 w 1388046"/>
                <a:gd name="connsiteY15" fmla="*/ 1850779 h 2001448"/>
                <a:gd name="connsiteX16" fmla="*/ 140563 w 1388046"/>
                <a:gd name="connsiteY16" fmla="*/ 2001447 h 2001448"/>
                <a:gd name="connsiteX17" fmla="*/ 43459 w 1388046"/>
                <a:gd name="connsiteY17" fmla="*/ 2001447 h 2001448"/>
                <a:gd name="connsiteX18" fmla="*/ 43459 w 1388046"/>
                <a:gd name="connsiteY18" fmla="*/ 1850779 h 2001448"/>
                <a:gd name="connsiteX19" fmla="*/ 0 w 1388046"/>
                <a:gd name="connsiteY19" fmla="*/ 1850779 h 2001448"/>
                <a:gd name="connsiteX20" fmla="*/ 0 w 1388046"/>
                <a:gd name="connsiteY20" fmla="*/ 1601397 h 2001448"/>
                <a:gd name="connsiteX21" fmla="*/ 0 w 1388046"/>
                <a:gd name="connsiteY21" fmla="*/ 1487097 h 2001448"/>
                <a:gd name="connsiteX22" fmla="*/ 0 w 1388046"/>
                <a:gd name="connsiteY22" fmla="*/ 810727 h 2001448"/>
                <a:gd name="connsiteX23" fmla="*/ 0 w 1388046"/>
                <a:gd name="connsiteY23" fmla="*/ 617028 h 2001448"/>
                <a:gd name="connsiteX24" fmla="*/ 0 w 1388046"/>
                <a:gd name="connsiteY24" fmla="*/ 602798 h 2001448"/>
                <a:gd name="connsiteX25" fmla="*/ 0 w 1388046"/>
                <a:gd name="connsiteY25" fmla="*/ 508561 h 2001448"/>
                <a:gd name="connsiteX26" fmla="*/ 0 w 1388046"/>
                <a:gd name="connsiteY26" fmla="*/ 167993 h 2001448"/>
                <a:gd name="connsiteX27" fmla="*/ 0 w 1388046"/>
                <a:gd name="connsiteY27" fmla="*/ 155753 h 20014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388046" h="2001448">
                  <a:moveTo>
                    <a:pt x="0" y="0"/>
                  </a:moveTo>
                  <a:lnTo>
                    <a:pt x="1387186" y="0"/>
                  </a:lnTo>
                  <a:lnTo>
                    <a:pt x="1387186" y="167993"/>
                  </a:lnTo>
                  <a:lnTo>
                    <a:pt x="1233982" y="167993"/>
                  </a:lnTo>
                  <a:lnTo>
                    <a:pt x="1233982" y="508561"/>
                  </a:lnTo>
                  <a:lnTo>
                    <a:pt x="1387186" y="508561"/>
                  </a:lnTo>
                  <a:lnTo>
                    <a:pt x="1387186" y="810727"/>
                  </a:lnTo>
                  <a:lnTo>
                    <a:pt x="1233982" y="810727"/>
                  </a:lnTo>
                  <a:lnTo>
                    <a:pt x="1233982" y="1487097"/>
                  </a:lnTo>
                  <a:lnTo>
                    <a:pt x="1388046" y="1487097"/>
                  </a:lnTo>
                  <a:lnTo>
                    <a:pt x="1388046" y="1850779"/>
                  </a:lnTo>
                  <a:lnTo>
                    <a:pt x="1233982" y="1850779"/>
                  </a:lnTo>
                  <a:lnTo>
                    <a:pt x="1233982" y="2001448"/>
                  </a:lnTo>
                  <a:lnTo>
                    <a:pt x="1136878" y="2001448"/>
                  </a:lnTo>
                  <a:lnTo>
                    <a:pt x="1136878" y="1850779"/>
                  </a:lnTo>
                  <a:lnTo>
                    <a:pt x="140563" y="1850779"/>
                  </a:lnTo>
                  <a:lnTo>
                    <a:pt x="140563" y="2001447"/>
                  </a:lnTo>
                  <a:lnTo>
                    <a:pt x="43459" y="2001447"/>
                  </a:lnTo>
                  <a:lnTo>
                    <a:pt x="43459" y="1850779"/>
                  </a:lnTo>
                  <a:lnTo>
                    <a:pt x="0" y="1850779"/>
                  </a:lnTo>
                  <a:lnTo>
                    <a:pt x="0" y="1601397"/>
                  </a:lnTo>
                  <a:lnTo>
                    <a:pt x="0" y="1487097"/>
                  </a:lnTo>
                  <a:lnTo>
                    <a:pt x="0" y="810727"/>
                  </a:lnTo>
                  <a:lnTo>
                    <a:pt x="0" y="617028"/>
                  </a:lnTo>
                  <a:lnTo>
                    <a:pt x="0" y="602798"/>
                  </a:lnTo>
                  <a:lnTo>
                    <a:pt x="0" y="508561"/>
                  </a:lnTo>
                  <a:lnTo>
                    <a:pt x="0" y="167993"/>
                  </a:lnTo>
                  <a:lnTo>
                    <a:pt x="0" y="155753"/>
                  </a:lnTo>
                  <a:close/>
                </a:path>
              </a:pathLst>
            </a:cu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359" name="Rechteck 358"/>
            <p:cNvSpPr/>
            <p:nvPr/>
          </p:nvSpPr>
          <p:spPr>
            <a:xfrm>
              <a:off x="10903569" y="2134632"/>
              <a:ext cx="514188" cy="161990"/>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360" name="Rechteck 359"/>
            <p:cNvSpPr/>
            <p:nvPr/>
          </p:nvSpPr>
          <p:spPr>
            <a:xfrm>
              <a:off x="10907241" y="2334995"/>
              <a:ext cx="514188" cy="386488"/>
            </a:xfrm>
            <a:prstGeom prst="rect">
              <a:avLst/>
            </a:prstGeom>
            <a:solidFill>
              <a:srgbClr val="EC670B"/>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grpSp>
          <p:nvGrpSpPr>
            <p:cNvPr id="361" name="Gruppieren 360"/>
            <p:cNvGrpSpPr/>
            <p:nvPr/>
          </p:nvGrpSpPr>
          <p:grpSpPr>
            <a:xfrm>
              <a:off x="10907241" y="2356605"/>
              <a:ext cx="514188" cy="44673"/>
              <a:chOff x="8356642" y="2551877"/>
              <a:chExt cx="1341628" cy="108000"/>
            </a:xfrm>
            <a:solidFill>
              <a:srgbClr val="EC670B"/>
            </a:solidFill>
          </p:grpSpPr>
          <p:cxnSp>
            <p:nvCxnSpPr>
              <p:cNvPr id="362" name="Gerader Verbinder 361"/>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63" name="Gerader Verbinder 362"/>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64" name="Gerader Verbinder 363"/>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65" name="Gerader Verbinder 364"/>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66" name="Gerader Verbinder 365"/>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67" name="Gerader Verbinder 366"/>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68" name="Gerader Verbinder 367"/>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69" name="Gerader Verbinder 368"/>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0" name="Gerader Verbinder 369"/>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1" name="Gerader Verbinder 370"/>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2" name="Gerader Verbinder 371"/>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3" name="Gerader Verbinder 372"/>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4" name="Gerader Verbinder 373"/>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5" name="Gerader Verbinder 374"/>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6" name="Gerader Verbinder 375"/>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7" name="Gerader Verbinder 376"/>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8" name="Gerader Verbinder 377"/>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79" name="Gerader Verbinder 378"/>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0" name="Gerader Verbinder 379"/>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1" name="Gerader Verbinder 380"/>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2" name="Gerader Verbinder 381"/>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sp>
          <p:nvSpPr>
            <p:cNvPr id="410" name="Rechteck 409"/>
            <p:cNvSpPr/>
            <p:nvPr/>
          </p:nvSpPr>
          <p:spPr>
            <a:xfrm>
              <a:off x="10999653" y="2425454"/>
              <a:ext cx="114755" cy="29782"/>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411" name="Rechteck 410"/>
            <p:cNvSpPr/>
            <p:nvPr/>
          </p:nvSpPr>
          <p:spPr>
            <a:xfrm>
              <a:off x="11202635" y="2426484"/>
              <a:ext cx="114755" cy="29782"/>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412" name="Rechteck 411"/>
            <p:cNvSpPr/>
            <p:nvPr/>
          </p:nvSpPr>
          <p:spPr>
            <a:xfrm>
              <a:off x="11204267" y="2511798"/>
              <a:ext cx="317737" cy="31717"/>
            </a:xfrm>
            <a:prstGeom prst="rect">
              <a:avLst/>
            </a:prstGeom>
            <a:solidFill>
              <a:srgbClr val="8D1429"/>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413" name="Gerader Verbinder 412"/>
            <p:cNvCxnSpPr/>
            <p:nvPr/>
          </p:nvCxnSpPr>
          <p:spPr>
            <a:xfrm flipV="1">
              <a:off x="11115195" y="2426171"/>
              <a:ext cx="88227" cy="5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Gerader Verbinder 413"/>
            <p:cNvCxnSpPr/>
            <p:nvPr/>
          </p:nvCxnSpPr>
          <p:spPr>
            <a:xfrm flipV="1">
              <a:off x="11113620" y="2455121"/>
              <a:ext cx="88227" cy="56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20" name="Gruppieren 419"/>
            <p:cNvGrpSpPr/>
            <p:nvPr/>
          </p:nvGrpSpPr>
          <p:grpSpPr>
            <a:xfrm>
              <a:off x="10900639" y="2231679"/>
              <a:ext cx="514188" cy="44673"/>
              <a:chOff x="8356642" y="2551877"/>
              <a:chExt cx="1341628" cy="108000"/>
            </a:xfrm>
            <a:solidFill>
              <a:srgbClr val="EC670B"/>
            </a:solidFill>
          </p:grpSpPr>
          <p:cxnSp>
            <p:nvCxnSpPr>
              <p:cNvPr id="421" name="Gerader Verbinder 420"/>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2" name="Gerader Verbinder 421"/>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3" name="Gerader Verbinder 422"/>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4" name="Gerader Verbinder 423"/>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5" name="Gerader Verbinder 424"/>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6" name="Gerader Verbinder 425"/>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7" name="Gerader Verbinder 426"/>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8" name="Gerader Verbinder 427"/>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29" name="Gerader Verbinder 428"/>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0" name="Gerader Verbinder 429"/>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1" name="Gerader Verbinder 430"/>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2" name="Gerader Verbinder 431"/>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3" name="Gerader Verbinder 432"/>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4" name="Gerader Verbinder 433"/>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5" name="Gerader Verbinder 434"/>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6" name="Gerader Verbinder 435"/>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7" name="Gerader Verbinder 436"/>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8" name="Gerader Verbinder 437"/>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39" name="Gerader Verbinder 438"/>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0" name="Gerader Verbinder 439"/>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1" name="Gerader Verbinder 440"/>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grpSp>
          <p:nvGrpSpPr>
            <p:cNvPr id="442" name="Gruppieren 441"/>
            <p:cNvGrpSpPr/>
            <p:nvPr/>
          </p:nvGrpSpPr>
          <p:grpSpPr>
            <a:xfrm>
              <a:off x="10905144" y="2148606"/>
              <a:ext cx="514188" cy="44673"/>
              <a:chOff x="8356642" y="2551877"/>
              <a:chExt cx="1341628" cy="108000"/>
            </a:xfrm>
            <a:solidFill>
              <a:srgbClr val="EC670B"/>
            </a:solidFill>
          </p:grpSpPr>
          <p:cxnSp>
            <p:nvCxnSpPr>
              <p:cNvPr id="443" name="Gerader Verbinder 442"/>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4" name="Gerader Verbinder 443"/>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5" name="Gerader Verbinder 444"/>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6" name="Gerader Verbinder 445"/>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7" name="Gerader Verbinder 446"/>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8" name="Gerader Verbinder 447"/>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49" name="Gerader Verbinder 448"/>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0" name="Gerader Verbinder 449"/>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1" name="Gerader Verbinder 450"/>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2" name="Gerader Verbinder 451"/>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3" name="Gerader Verbinder 452"/>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4" name="Gerader Verbinder 453"/>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5" name="Gerader Verbinder 454"/>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6" name="Gerader Verbinder 455"/>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7" name="Gerader Verbinder 456"/>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8" name="Gerader Verbinder 457"/>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59" name="Gerader Verbinder 458"/>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60" name="Gerader Verbinder 459"/>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61" name="Gerader Verbinder 460"/>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62" name="Gerader Verbinder 461"/>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63" name="Gerader Verbinder 462"/>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sp>
          <p:nvSpPr>
            <p:cNvPr id="464" name="Rechteck 463"/>
            <p:cNvSpPr/>
            <p:nvPr/>
          </p:nvSpPr>
          <p:spPr>
            <a:xfrm>
              <a:off x="11414942" y="2514182"/>
              <a:ext cx="108609" cy="27487"/>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cs typeface="Times New Roman" panose="02020603050405020304" pitchFamily="18" charset="0"/>
              </a:endParaRPr>
            </a:p>
          </p:txBody>
        </p:sp>
        <p:sp>
          <p:nvSpPr>
            <p:cNvPr id="465" name="Rechteck 464"/>
            <p:cNvSpPr/>
            <p:nvPr/>
          </p:nvSpPr>
          <p:spPr>
            <a:xfrm>
              <a:off x="11205477" y="2513927"/>
              <a:ext cx="108609" cy="27487"/>
            </a:xfrm>
            <a:prstGeom prst="rect">
              <a:avLst/>
            </a:prstGeom>
            <a:solidFill>
              <a:srgbClr val="FFC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cs typeface="Times New Roman" panose="02020603050405020304" pitchFamily="18" charset="0"/>
              </a:endParaRPr>
            </a:p>
          </p:txBody>
        </p:sp>
        <p:grpSp>
          <p:nvGrpSpPr>
            <p:cNvPr id="509" name="Gruppieren 508"/>
            <p:cNvGrpSpPr/>
            <p:nvPr/>
          </p:nvGrpSpPr>
          <p:grpSpPr>
            <a:xfrm>
              <a:off x="10903569" y="2569157"/>
              <a:ext cx="514397" cy="135797"/>
              <a:chOff x="9756614" y="2903640"/>
              <a:chExt cx="355540" cy="83734"/>
            </a:xfrm>
          </p:grpSpPr>
          <p:grpSp>
            <p:nvGrpSpPr>
              <p:cNvPr id="383" name="Gruppieren 382"/>
              <p:cNvGrpSpPr/>
              <p:nvPr/>
            </p:nvGrpSpPr>
            <p:grpSpPr>
              <a:xfrm>
                <a:off x="9756614" y="2959321"/>
                <a:ext cx="354454" cy="28053"/>
                <a:chOff x="8356642" y="2551877"/>
                <a:chExt cx="1341628" cy="108000"/>
              </a:xfrm>
              <a:solidFill>
                <a:srgbClr val="EC670B"/>
              </a:solidFill>
            </p:grpSpPr>
            <p:cxnSp>
              <p:nvCxnSpPr>
                <p:cNvPr id="384" name="Gerader Verbinder 383"/>
                <p:cNvCxnSpPr/>
                <p:nvPr/>
              </p:nvCxnSpPr>
              <p:spPr>
                <a:xfrm flipV="1">
                  <a:off x="8356642"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5" name="Gerader Verbinder 384"/>
                <p:cNvCxnSpPr/>
                <p:nvPr/>
              </p:nvCxnSpPr>
              <p:spPr>
                <a:xfrm flipV="1">
                  <a:off x="8550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6" name="Gerader Verbinder 385"/>
                <p:cNvCxnSpPr/>
                <p:nvPr/>
              </p:nvCxnSpPr>
              <p:spPr>
                <a:xfrm flipV="1">
                  <a:off x="855085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7" name="Gerader Verbinder 386"/>
                <p:cNvCxnSpPr/>
                <p:nvPr/>
              </p:nvCxnSpPr>
              <p:spPr>
                <a:xfrm flipV="1">
                  <a:off x="865885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8" name="Gerader Verbinder 387"/>
                <p:cNvCxnSpPr/>
                <p:nvPr/>
              </p:nvCxnSpPr>
              <p:spPr>
                <a:xfrm flipV="1">
                  <a:off x="86588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89" name="Gerader Verbinder 388"/>
                <p:cNvCxnSpPr/>
                <p:nvPr/>
              </p:nvCxnSpPr>
              <p:spPr>
                <a:xfrm flipV="1">
                  <a:off x="8762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0" name="Gerader Verbinder 389"/>
                <p:cNvCxnSpPr/>
                <p:nvPr/>
              </p:nvCxnSpPr>
              <p:spPr>
                <a:xfrm flipV="1">
                  <a:off x="87629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1" name="Gerader Verbinder 390"/>
                <p:cNvCxnSpPr/>
                <p:nvPr/>
              </p:nvCxnSpPr>
              <p:spPr>
                <a:xfrm flipV="1">
                  <a:off x="88709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2" name="Gerader Verbinder 391"/>
                <p:cNvCxnSpPr/>
                <p:nvPr/>
              </p:nvCxnSpPr>
              <p:spPr>
                <a:xfrm flipV="1">
                  <a:off x="9079873"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3" name="Gerader Verbinder 392"/>
                <p:cNvCxnSpPr/>
                <p:nvPr/>
              </p:nvCxnSpPr>
              <p:spPr>
                <a:xfrm flipV="1">
                  <a:off x="9183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4" name="Gerader Verbinder 393"/>
                <p:cNvCxnSpPr/>
                <p:nvPr/>
              </p:nvCxnSpPr>
              <p:spPr>
                <a:xfrm flipV="1">
                  <a:off x="9183967"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5" name="Gerader Verbinder 394"/>
                <p:cNvCxnSpPr/>
                <p:nvPr/>
              </p:nvCxnSpPr>
              <p:spPr>
                <a:xfrm flipV="1">
                  <a:off x="9291967"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6" name="Gerader Verbinder 395"/>
                <p:cNvCxnSpPr/>
                <p:nvPr/>
              </p:nvCxnSpPr>
              <p:spPr>
                <a:xfrm flipV="1">
                  <a:off x="8865251"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7" name="Gerader Verbinder 396"/>
                <p:cNvCxnSpPr/>
                <p:nvPr/>
              </p:nvCxnSpPr>
              <p:spPr>
                <a:xfrm flipV="1">
                  <a:off x="8969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8" name="Gerader Verbinder 397"/>
                <p:cNvCxnSpPr/>
                <p:nvPr/>
              </p:nvCxnSpPr>
              <p:spPr>
                <a:xfrm flipV="1">
                  <a:off x="8969345"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399" name="Gerader Verbinder 398"/>
                <p:cNvCxnSpPr/>
                <p:nvPr/>
              </p:nvCxnSpPr>
              <p:spPr>
                <a:xfrm flipV="1">
                  <a:off x="9077345"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00" name="Gerader Verbinder 399"/>
                <p:cNvCxnSpPr/>
                <p:nvPr/>
              </p:nvCxnSpPr>
              <p:spPr>
                <a:xfrm flipV="1">
                  <a:off x="9504061" y="2659877"/>
                  <a:ext cx="194209"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01" name="Gerader Verbinder 400"/>
                <p:cNvCxnSpPr/>
                <p:nvPr/>
              </p:nvCxnSpPr>
              <p:spPr>
                <a:xfrm flipV="1">
                  <a:off x="9291967" y="2659877"/>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02" name="Gerader Verbinder 401"/>
                <p:cNvCxnSpPr/>
                <p:nvPr/>
              </p:nvCxnSpPr>
              <p:spPr>
                <a:xfrm flipV="1">
                  <a:off x="9396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03" name="Gerader Verbinder 402"/>
                <p:cNvCxnSpPr/>
                <p:nvPr/>
              </p:nvCxnSpPr>
              <p:spPr>
                <a:xfrm flipV="1">
                  <a:off x="9396061" y="2555849"/>
                  <a:ext cx="108000" cy="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cxnSp>
              <p:nvCxnSpPr>
                <p:cNvPr id="404" name="Gerader Verbinder 403"/>
                <p:cNvCxnSpPr/>
                <p:nvPr/>
              </p:nvCxnSpPr>
              <p:spPr>
                <a:xfrm flipV="1">
                  <a:off x="9504061" y="2551877"/>
                  <a:ext cx="0" cy="108000"/>
                </a:xfrm>
                <a:prstGeom prst="line">
                  <a:avLst/>
                </a:prstGeom>
                <a:grpFill/>
                <a:ln w="12700">
                  <a:solidFill>
                    <a:srgbClr val="AB1F21"/>
                  </a:solidFill>
                </a:ln>
              </p:spPr>
              <p:style>
                <a:lnRef idx="1">
                  <a:schemeClr val="accent1"/>
                </a:lnRef>
                <a:fillRef idx="0">
                  <a:schemeClr val="accent1"/>
                </a:fillRef>
                <a:effectRef idx="0">
                  <a:schemeClr val="accent1"/>
                </a:effectRef>
                <a:fontRef idx="minor">
                  <a:schemeClr val="tx1"/>
                </a:fontRef>
              </p:style>
            </p:cxnSp>
          </p:grpSp>
          <p:cxnSp>
            <p:nvCxnSpPr>
              <p:cNvPr id="405" name="Gerader Verbinder 404"/>
              <p:cNvCxnSpPr/>
              <p:nvPr/>
            </p:nvCxnSpPr>
            <p:spPr>
              <a:xfrm>
                <a:off x="9757700" y="2943876"/>
                <a:ext cx="354454" cy="94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6" name="Gerader Verbinder 405"/>
              <p:cNvCxnSpPr/>
              <p:nvPr/>
            </p:nvCxnSpPr>
            <p:spPr>
              <a:xfrm flipV="1">
                <a:off x="9870993" y="2903640"/>
                <a:ext cx="0" cy="38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7" name="Gerader Verbinder 406"/>
              <p:cNvCxnSpPr/>
              <p:nvPr/>
            </p:nvCxnSpPr>
            <p:spPr>
              <a:xfrm flipV="1">
                <a:off x="9912449" y="2904094"/>
                <a:ext cx="0" cy="38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8" name="Gerader Verbinder 407"/>
              <p:cNvCxnSpPr/>
              <p:nvPr/>
            </p:nvCxnSpPr>
            <p:spPr>
              <a:xfrm flipV="1">
                <a:off x="9954884" y="2904094"/>
                <a:ext cx="0" cy="38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9" name="Gerader Verbinder 408"/>
              <p:cNvCxnSpPr/>
              <p:nvPr/>
            </p:nvCxnSpPr>
            <p:spPr>
              <a:xfrm flipV="1">
                <a:off x="9996274" y="2904094"/>
                <a:ext cx="0" cy="38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15" name="Gruppieren 414"/>
              <p:cNvGrpSpPr/>
              <p:nvPr/>
            </p:nvGrpSpPr>
            <p:grpSpPr>
              <a:xfrm>
                <a:off x="9823424" y="2921428"/>
                <a:ext cx="219031" cy="19349"/>
                <a:chOff x="8595709" y="2911947"/>
                <a:chExt cx="829045" cy="74492"/>
              </a:xfrm>
            </p:grpSpPr>
            <p:sp>
              <p:nvSpPr>
                <p:cNvPr id="416" name="Rechteck 415"/>
                <p:cNvSpPr/>
                <p:nvPr/>
              </p:nvSpPr>
              <p:spPr>
                <a:xfrm>
                  <a:off x="8595709" y="2911947"/>
                  <a:ext cx="299420"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sp>
              <p:nvSpPr>
                <p:cNvPr id="417" name="Rechteck 416"/>
                <p:cNvSpPr/>
                <p:nvPr/>
              </p:nvSpPr>
              <p:spPr>
                <a:xfrm>
                  <a:off x="9125334" y="2914439"/>
                  <a:ext cx="299420" cy="72000"/>
                </a:xfrm>
                <a:prstGeom prst="rect">
                  <a:avLst/>
                </a:prstGeom>
                <a:solidFill>
                  <a:srgbClr val="97A4AE"/>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cs typeface="Times New Roman" panose="02020603050405020304" pitchFamily="18" charset="0"/>
                  </a:endParaRPr>
                </a:p>
              </p:txBody>
            </p:sp>
            <p:cxnSp>
              <p:nvCxnSpPr>
                <p:cNvPr id="418" name="Gerader Verbinder 417"/>
                <p:cNvCxnSpPr/>
                <p:nvPr/>
              </p:nvCxnSpPr>
              <p:spPr>
                <a:xfrm flipV="1">
                  <a:off x="8897184" y="2913681"/>
                  <a:ext cx="230205" cy="136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9" name="Gerader Verbinder 418"/>
                <p:cNvCxnSpPr/>
                <p:nvPr/>
              </p:nvCxnSpPr>
              <p:spPr>
                <a:xfrm flipV="1">
                  <a:off x="8893074" y="2983671"/>
                  <a:ext cx="230203" cy="13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pic>
        <p:nvPicPr>
          <p:cNvPr id="14" name="Grafik 13"/>
          <p:cNvPicPr>
            <a:picLocks noChangeAspect="1"/>
          </p:cNvPicPr>
          <p:nvPr/>
        </p:nvPicPr>
        <p:blipFill rotWithShape="1">
          <a:blip r:embed="rId4"/>
          <a:srcRect l="12869" r="20978"/>
          <a:stretch/>
        </p:blipFill>
        <p:spPr>
          <a:xfrm rot="16200000">
            <a:off x="2631489" y="1425988"/>
            <a:ext cx="1344829" cy="2710536"/>
          </a:xfrm>
          <a:prstGeom prst="rect">
            <a:avLst/>
          </a:prstGeom>
        </p:spPr>
      </p:pic>
      <p:sp>
        <p:nvSpPr>
          <p:cNvPr id="19" name="Gleichschenkliges Dreieck 18"/>
          <p:cNvSpPr/>
          <p:nvPr/>
        </p:nvSpPr>
        <p:spPr>
          <a:xfrm rot="10800000">
            <a:off x="1242488" y="3729656"/>
            <a:ext cx="4320002" cy="261815"/>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0" name="Ellipse 19"/>
          <p:cNvSpPr/>
          <p:nvPr/>
        </p:nvSpPr>
        <p:spPr>
          <a:xfrm>
            <a:off x="3294489" y="2659201"/>
            <a:ext cx="108000" cy="108000"/>
          </a:xfrm>
          <a:prstGeom prst="ellipse">
            <a:avLst/>
          </a:prstGeom>
          <a:noFill/>
          <a:ln w="19050">
            <a:solidFill>
              <a:srgbClr val="565D65"/>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476" name="Ellipse 475"/>
          <p:cNvSpPr/>
          <p:nvPr/>
        </p:nvSpPr>
        <p:spPr>
          <a:xfrm>
            <a:off x="2984096" y="2912222"/>
            <a:ext cx="108000" cy="108000"/>
          </a:xfrm>
          <a:prstGeom prst="ellipse">
            <a:avLst/>
          </a:prstGeom>
          <a:noFill/>
          <a:ln w="19050">
            <a:solidFill>
              <a:srgbClr val="0A1AA3"/>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477" name="Ellipse 476"/>
          <p:cNvSpPr/>
          <p:nvPr/>
        </p:nvSpPr>
        <p:spPr>
          <a:xfrm>
            <a:off x="2984096" y="3025555"/>
            <a:ext cx="108000" cy="108000"/>
          </a:xfrm>
          <a:prstGeom prst="ellipse">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480" name="Freihandform 479"/>
          <p:cNvSpPr/>
          <p:nvPr/>
        </p:nvSpPr>
        <p:spPr>
          <a:xfrm rot="5400000">
            <a:off x="2637954" y="1163703"/>
            <a:ext cx="1397080" cy="3276599"/>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chemeClr val="bg2">
              <a:alpha val="49000"/>
            </a:schemeClr>
          </a:solidFill>
          <a:ln w="19050">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sp>
        <p:nvSpPr>
          <p:cNvPr id="486" name="Textfeld 485"/>
          <p:cNvSpPr txBox="1"/>
          <p:nvPr/>
        </p:nvSpPr>
        <p:spPr>
          <a:xfrm>
            <a:off x="1113220" y="2211332"/>
            <a:ext cx="740698" cy="253959"/>
          </a:xfrm>
          <a:prstGeom prst="rect">
            <a:avLst/>
          </a:prstGeom>
          <a:noFill/>
        </p:spPr>
        <p:txBody>
          <a:bodyPr wrap="square" lIns="0" tIns="0" rIns="0" bIns="0" rtlCol="0">
            <a:noAutofit/>
          </a:bodyPr>
          <a:lstStyle/>
          <a:p>
            <a:r>
              <a:rPr lang="de-DE" sz="1600" dirty="0" smtClean="0"/>
              <a:t>Blank</a:t>
            </a:r>
          </a:p>
        </p:txBody>
      </p:sp>
      <p:sp>
        <p:nvSpPr>
          <p:cNvPr id="493" name="Textfeld 492"/>
          <p:cNvSpPr txBox="1"/>
          <p:nvPr/>
        </p:nvSpPr>
        <p:spPr>
          <a:xfrm>
            <a:off x="446662" y="2799808"/>
            <a:ext cx="1305801" cy="253959"/>
          </a:xfrm>
          <a:prstGeom prst="rect">
            <a:avLst/>
          </a:prstGeom>
          <a:noFill/>
        </p:spPr>
        <p:txBody>
          <a:bodyPr wrap="square" lIns="0" tIns="0" rIns="0" bIns="0" rtlCol="0">
            <a:noAutofit/>
          </a:bodyPr>
          <a:lstStyle/>
          <a:p>
            <a:r>
              <a:rPr lang="de-DE" sz="1600" dirty="0" err="1" smtClean="0"/>
              <a:t>Covered</a:t>
            </a:r>
            <a:r>
              <a:rPr lang="de-DE" sz="1600" dirty="0" smtClean="0"/>
              <a:t> </a:t>
            </a:r>
            <a:r>
              <a:rPr lang="de-DE" sz="1600" dirty="0" err="1" smtClean="0"/>
              <a:t>area</a:t>
            </a:r>
            <a:endParaRPr lang="de-DE" sz="1600" dirty="0" smtClean="0"/>
          </a:p>
        </p:txBody>
      </p:sp>
      <p:sp>
        <p:nvSpPr>
          <p:cNvPr id="494" name="Rechteck 493"/>
          <p:cNvSpPr/>
          <p:nvPr/>
        </p:nvSpPr>
        <p:spPr>
          <a:xfrm>
            <a:off x="404833" y="4470782"/>
            <a:ext cx="5904000" cy="1660182"/>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487" name="Rechteck 486"/>
          <p:cNvSpPr/>
          <p:nvPr/>
        </p:nvSpPr>
        <p:spPr>
          <a:xfrm>
            <a:off x="4913059" y="2222536"/>
            <a:ext cx="1451038" cy="338554"/>
          </a:xfrm>
          <a:prstGeom prst="rect">
            <a:avLst/>
          </a:prstGeom>
        </p:spPr>
        <p:txBody>
          <a:bodyPr wrap="none">
            <a:spAutoFit/>
          </a:bodyPr>
          <a:lstStyle/>
          <a:p>
            <a:r>
              <a:rPr lang="de-DE" sz="1600" dirty="0" err="1"/>
              <a:t>Thermocouple</a:t>
            </a:r>
            <a:endParaRPr lang="de-DE" sz="1600" dirty="0"/>
          </a:p>
        </p:txBody>
      </p:sp>
      <p:pic>
        <p:nvPicPr>
          <p:cNvPr id="489" name="Grafik 488"/>
          <p:cNvPicPr>
            <a:picLocks noChangeAspect="1"/>
          </p:cNvPicPr>
          <p:nvPr/>
        </p:nvPicPr>
        <p:blipFill rotWithShape="1">
          <a:blip r:embed="rId5"/>
          <a:srcRect l="4367" r="9310"/>
          <a:stretch/>
        </p:blipFill>
        <p:spPr>
          <a:xfrm rot="5400000">
            <a:off x="2557649" y="4026427"/>
            <a:ext cx="1437242" cy="2409118"/>
          </a:xfrm>
          <a:prstGeom prst="rect">
            <a:avLst/>
          </a:prstGeom>
        </p:spPr>
      </p:pic>
      <p:sp>
        <p:nvSpPr>
          <p:cNvPr id="497" name="Freihandform 496"/>
          <p:cNvSpPr/>
          <p:nvPr/>
        </p:nvSpPr>
        <p:spPr>
          <a:xfrm rot="5400000">
            <a:off x="2637954" y="3646137"/>
            <a:ext cx="1397080" cy="3276599"/>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chemeClr val="bg2">
              <a:alpha val="49000"/>
            </a:schemeClr>
          </a:solidFill>
          <a:ln w="19050">
            <a:solidFill>
              <a:schemeClr val="tx1">
                <a:alpha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sp>
        <p:nvSpPr>
          <p:cNvPr id="495" name="Textfeld 494"/>
          <p:cNvSpPr txBox="1"/>
          <p:nvPr/>
        </p:nvSpPr>
        <p:spPr>
          <a:xfrm>
            <a:off x="5432037" y="4639589"/>
            <a:ext cx="267489" cy="116230"/>
          </a:xfrm>
          <a:prstGeom prst="rect">
            <a:avLst/>
          </a:prstGeom>
          <a:noFill/>
        </p:spPr>
        <p:txBody>
          <a:bodyPr wrap="square" lIns="0" tIns="0" rIns="0" bIns="0" rtlCol="0">
            <a:noAutofit/>
          </a:bodyPr>
          <a:lstStyle/>
          <a:p>
            <a:endParaRPr lang="de-DE" sz="1600" dirty="0" smtClean="0"/>
          </a:p>
        </p:txBody>
      </p:sp>
      <p:grpSp>
        <p:nvGrpSpPr>
          <p:cNvPr id="503" name="Gruppieren 502"/>
          <p:cNvGrpSpPr/>
          <p:nvPr/>
        </p:nvGrpSpPr>
        <p:grpSpPr>
          <a:xfrm>
            <a:off x="4354089" y="5164459"/>
            <a:ext cx="743383" cy="190576"/>
            <a:chOff x="5919149" y="6286719"/>
            <a:chExt cx="743383" cy="190576"/>
          </a:xfrm>
        </p:grpSpPr>
        <p:cxnSp>
          <p:nvCxnSpPr>
            <p:cNvPr id="513" name="Gerader Verbinder 512"/>
            <p:cNvCxnSpPr/>
            <p:nvPr/>
          </p:nvCxnSpPr>
          <p:spPr>
            <a:xfrm flipV="1">
              <a:off x="5919149" y="6287226"/>
              <a:ext cx="737759" cy="190069"/>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05" name="Gerader Verbinder 504"/>
            <p:cNvCxnSpPr/>
            <p:nvPr/>
          </p:nvCxnSpPr>
          <p:spPr>
            <a:xfrm flipV="1">
              <a:off x="5924773" y="6286719"/>
              <a:ext cx="737759" cy="190069"/>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499" name="Textfeld 498"/>
          <p:cNvSpPr txBox="1"/>
          <p:nvPr/>
        </p:nvSpPr>
        <p:spPr>
          <a:xfrm>
            <a:off x="5303352" y="4538840"/>
            <a:ext cx="735313" cy="243508"/>
          </a:xfrm>
          <a:prstGeom prst="rect">
            <a:avLst/>
          </a:prstGeom>
          <a:noFill/>
        </p:spPr>
        <p:txBody>
          <a:bodyPr wrap="square" lIns="0" tIns="0" rIns="0" bIns="0" rtlCol="0">
            <a:noAutofit/>
          </a:bodyPr>
          <a:lstStyle/>
          <a:p>
            <a:endParaRPr lang="de-DE" sz="1600" dirty="0" smtClean="0"/>
          </a:p>
        </p:txBody>
      </p:sp>
      <p:sp>
        <p:nvSpPr>
          <p:cNvPr id="511" name="Textfeld 510"/>
          <p:cNvSpPr txBox="1"/>
          <p:nvPr/>
        </p:nvSpPr>
        <p:spPr>
          <a:xfrm>
            <a:off x="5291361" y="4543829"/>
            <a:ext cx="735313" cy="243508"/>
          </a:xfrm>
          <a:prstGeom prst="rect">
            <a:avLst/>
          </a:prstGeom>
          <a:noFill/>
        </p:spPr>
        <p:txBody>
          <a:bodyPr wrap="square" lIns="0" tIns="0" rIns="0" bIns="0" rtlCol="0">
            <a:noAutofit/>
          </a:bodyPr>
          <a:lstStyle/>
          <a:p>
            <a:endParaRPr lang="de-DE" sz="1600" dirty="0" smtClean="0"/>
          </a:p>
        </p:txBody>
      </p:sp>
      <p:sp>
        <p:nvSpPr>
          <p:cNvPr id="500" name="Textfeld 499"/>
          <p:cNvSpPr txBox="1"/>
          <p:nvPr/>
        </p:nvSpPr>
        <p:spPr>
          <a:xfrm>
            <a:off x="4993908" y="4580997"/>
            <a:ext cx="1304751" cy="215529"/>
          </a:xfrm>
          <a:prstGeom prst="rect">
            <a:avLst/>
          </a:prstGeom>
          <a:noFill/>
        </p:spPr>
        <p:txBody>
          <a:bodyPr wrap="square" lIns="0" tIns="0" rIns="0" bIns="0" rtlCol="0">
            <a:noAutofit/>
          </a:bodyPr>
          <a:lstStyle/>
          <a:p>
            <a:r>
              <a:rPr lang="de-DE" sz="1600" dirty="0" smtClean="0"/>
              <a:t>T</a:t>
            </a:r>
            <a:r>
              <a:rPr lang="de-DE" sz="1600" baseline="-25000" dirty="0" smtClean="0"/>
              <a:t>Cooled</a:t>
            </a:r>
            <a:r>
              <a:rPr lang="de-DE" sz="1600" dirty="0" smtClean="0"/>
              <a:t>~600 °C</a:t>
            </a:r>
          </a:p>
        </p:txBody>
      </p:sp>
      <p:sp>
        <p:nvSpPr>
          <p:cNvPr id="512" name="Textfeld 511"/>
          <p:cNvSpPr txBox="1"/>
          <p:nvPr/>
        </p:nvSpPr>
        <p:spPr>
          <a:xfrm>
            <a:off x="4993908" y="4900476"/>
            <a:ext cx="1285637" cy="215529"/>
          </a:xfrm>
          <a:prstGeom prst="rect">
            <a:avLst/>
          </a:prstGeom>
          <a:noFill/>
        </p:spPr>
        <p:txBody>
          <a:bodyPr wrap="square" lIns="0" tIns="0" rIns="0" bIns="0" rtlCol="0">
            <a:noAutofit/>
          </a:bodyPr>
          <a:lstStyle/>
          <a:p>
            <a:r>
              <a:rPr lang="de-DE" sz="1600" dirty="0" smtClean="0"/>
              <a:t>T</a:t>
            </a:r>
            <a:r>
              <a:rPr lang="de-DE" sz="1600" baseline="-25000" dirty="0" smtClean="0"/>
              <a:t>Heated</a:t>
            </a:r>
            <a:r>
              <a:rPr lang="de-DE" sz="1600" dirty="0" smtClean="0"/>
              <a:t>~900 °C</a:t>
            </a:r>
          </a:p>
        </p:txBody>
      </p:sp>
      <p:grpSp>
        <p:nvGrpSpPr>
          <p:cNvPr id="514" name="Gruppieren 513"/>
          <p:cNvGrpSpPr/>
          <p:nvPr/>
        </p:nvGrpSpPr>
        <p:grpSpPr>
          <a:xfrm>
            <a:off x="4349487" y="4838410"/>
            <a:ext cx="743383" cy="190576"/>
            <a:chOff x="5919149" y="6286719"/>
            <a:chExt cx="743383" cy="190576"/>
          </a:xfrm>
        </p:grpSpPr>
        <p:cxnSp>
          <p:nvCxnSpPr>
            <p:cNvPr id="515" name="Gerader Verbinder 514"/>
            <p:cNvCxnSpPr/>
            <p:nvPr/>
          </p:nvCxnSpPr>
          <p:spPr>
            <a:xfrm flipV="1">
              <a:off x="5919149" y="6287226"/>
              <a:ext cx="737759" cy="190069"/>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16" name="Gerader Verbinder 515"/>
            <p:cNvCxnSpPr/>
            <p:nvPr/>
          </p:nvCxnSpPr>
          <p:spPr>
            <a:xfrm flipV="1">
              <a:off x="5924773" y="6286719"/>
              <a:ext cx="737759" cy="190069"/>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520" name="Gruppieren 519"/>
          <p:cNvGrpSpPr/>
          <p:nvPr/>
        </p:nvGrpSpPr>
        <p:grpSpPr>
          <a:xfrm>
            <a:off x="7785087" y="4558661"/>
            <a:ext cx="320289" cy="371308"/>
            <a:chOff x="7466676" y="4367578"/>
            <a:chExt cx="320289" cy="371308"/>
          </a:xfrm>
        </p:grpSpPr>
        <p:cxnSp>
          <p:nvCxnSpPr>
            <p:cNvPr id="517" name="Gerader Verbinder 516"/>
            <p:cNvCxnSpPr/>
            <p:nvPr/>
          </p:nvCxnSpPr>
          <p:spPr>
            <a:xfrm flipH="1">
              <a:off x="7466676" y="4589704"/>
              <a:ext cx="114227" cy="14918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18" name="Ellipse 517"/>
            <p:cNvSpPr/>
            <p:nvPr/>
          </p:nvSpPr>
          <p:spPr>
            <a:xfrm>
              <a:off x="7534966" y="4367578"/>
              <a:ext cx="251999"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2</a:t>
              </a:r>
              <a:endParaRPr lang="de-DE" sz="1600" dirty="0">
                <a:solidFill>
                  <a:schemeClr val="tx1"/>
                </a:solidFill>
                <a:cs typeface="Times New Roman" panose="02020603050405020304" pitchFamily="18" charset="0"/>
              </a:endParaRPr>
            </a:p>
          </p:txBody>
        </p:sp>
      </p:grpSp>
      <p:sp>
        <p:nvSpPr>
          <p:cNvPr id="522" name="Ellipse 521"/>
          <p:cNvSpPr/>
          <p:nvPr/>
        </p:nvSpPr>
        <p:spPr>
          <a:xfrm>
            <a:off x="9581395" y="4169629"/>
            <a:ext cx="252000"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3</a:t>
            </a:r>
            <a:endParaRPr lang="de-DE" sz="1600" dirty="0">
              <a:solidFill>
                <a:schemeClr val="tx1"/>
              </a:solidFill>
              <a:cs typeface="Times New Roman" panose="02020603050405020304" pitchFamily="18" charset="0"/>
            </a:endParaRPr>
          </a:p>
        </p:txBody>
      </p:sp>
      <p:grpSp>
        <p:nvGrpSpPr>
          <p:cNvPr id="523" name="Gruppieren 522"/>
          <p:cNvGrpSpPr/>
          <p:nvPr/>
        </p:nvGrpSpPr>
        <p:grpSpPr>
          <a:xfrm>
            <a:off x="11570693" y="3148330"/>
            <a:ext cx="320289" cy="371308"/>
            <a:chOff x="7466676" y="4367578"/>
            <a:chExt cx="320289" cy="371308"/>
          </a:xfrm>
        </p:grpSpPr>
        <p:cxnSp>
          <p:nvCxnSpPr>
            <p:cNvPr id="524" name="Gerader Verbinder 523"/>
            <p:cNvCxnSpPr/>
            <p:nvPr/>
          </p:nvCxnSpPr>
          <p:spPr>
            <a:xfrm flipH="1">
              <a:off x="7466676" y="4589704"/>
              <a:ext cx="114227" cy="14918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25" name="Ellipse 524"/>
            <p:cNvSpPr/>
            <p:nvPr/>
          </p:nvSpPr>
          <p:spPr>
            <a:xfrm>
              <a:off x="7534966" y="4367578"/>
              <a:ext cx="251999" cy="252000"/>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4</a:t>
              </a:r>
              <a:endParaRPr lang="de-DE" sz="1600" dirty="0">
                <a:solidFill>
                  <a:schemeClr val="tx1"/>
                </a:solidFill>
                <a:cs typeface="Times New Roman" panose="02020603050405020304" pitchFamily="18" charset="0"/>
              </a:endParaRPr>
            </a:p>
          </p:txBody>
        </p:sp>
      </p:grpSp>
      <p:grpSp>
        <p:nvGrpSpPr>
          <p:cNvPr id="533" name="Gruppieren 532"/>
          <p:cNvGrpSpPr/>
          <p:nvPr/>
        </p:nvGrpSpPr>
        <p:grpSpPr>
          <a:xfrm>
            <a:off x="8015546" y="5242331"/>
            <a:ext cx="3218068" cy="376928"/>
            <a:chOff x="5291361" y="6322759"/>
            <a:chExt cx="3218068" cy="376928"/>
          </a:xfrm>
        </p:grpSpPr>
        <p:sp>
          <p:nvSpPr>
            <p:cNvPr id="527" name="Rechteck 526"/>
            <p:cNvSpPr/>
            <p:nvPr/>
          </p:nvSpPr>
          <p:spPr>
            <a:xfrm>
              <a:off x="5291361" y="6322759"/>
              <a:ext cx="3218068" cy="37692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474" name="Textfeld 473"/>
            <p:cNvSpPr txBox="1"/>
            <p:nvPr/>
          </p:nvSpPr>
          <p:spPr>
            <a:xfrm>
              <a:off x="5774495" y="6344734"/>
              <a:ext cx="2717478" cy="338554"/>
            </a:xfrm>
            <a:prstGeom prst="rect">
              <a:avLst/>
            </a:prstGeom>
            <a:solidFill>
              <a:schemeClr val="bg1"/>
            </a:solidFill>
          </p:spPr>
          <p:txBody>
            <a:bodyPr wrap="square" rtlCol="0">
              <a:spAutoFit/>
            </a:bodyPr>
            <a:lstStyle/>
            <a:p>
              <a:r>
                <a:rPr lang="de-DE" sz="1600" dirty="0" smtClean="0">
                  <a:cs typeface="Times New Roman" panose="02020603050405020304" pitchFamily="18" charset="0"/>
                </a:rPr>
                <a:t>Experiment            Simulation</a:t>
              </a:r>
              <a:endParaRPr lang="de-DE" sz="1600" dirty="0">
                <a:cs typeface="Times New Roman" panose="02020603050405020304" pitchFamily="18" charset="0"/>
              </a:endParaRPr>
            </a:p>
          </p:txBody>
        </p:sp>
        <p:cxnSp>
          <p:nvCxnSpPr>
            <p:cNvPr id="529" name="Gerader Verbinder 528"/>
            <p:cNvCxnSpPr/>
            <p:nvPr/>
          </p:nvCxnSpPr>
          <p:spPr>
            <a:xfrm flipV="1">
              <a:off x="5342117" y="6517120"/>
              <a:ext cx="432000" cy="0"/>
            </a:xfrm>
            <a:prstGeom prst="line">
              <a:avLst/>
            </a:prstGeom>
            <a:ln w="317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530" name="Gerader Verbinder 529"/>
            <p:cNvCxnSpPr/>
            <p:nvPr/>
          </p:nvCxnSpPr>
          <p:spPr>
            <a:xfrm flipV="1">
              <a:off x="6999031" y="6517120"/>
              <a:ext cx="432000" cy="0"/>
            </a:xfrm>
            <a:prstGeom prst="line">
              <a:avLst/>
            </a:prstGeom>
            <a:ln w="317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grpSp>
      <p:grpSp>
        <p:nvGrpSpPr>
          <p:cNvPr id="519" name="Gruppieren 518"/>
          <p:cNvGrpSpPr/>
          <p:nvPr/>
        </p:nvGrpSpPr>
        <p:grpSpPr>
          <a:xfrm>
            <a:off x="4041776" y="2503329"/>
            <a:ext cx="1188000" cy="324000"/>
            <a:chOff x="5919149" y="6286719"/>
            <a:chExt cx="743383" cy="190576"/>
          </a:xfrm>
        </p:grpSpPr>
        <p:cxnSp>
          <p:nvCxnSpPr>
            <p:cNvPr id="521" name="Gerader Verbinder 520"/>
            <p:cNvCxnSpPr/>
            <p:nvPr/>
          </p:nvCxnSpPr>
          <p:spPr>
            <a:xfrm flipV="1">
              <a:off x="5919149" y="6287226"/>
              <a:ext cx="737759" cy="190069"/>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26" name="Gerader Verbinder 525"/>
            <p:cNvCxnSpPr/>
            <p:nvPr/>
          </p:nvCxnSpPr>
          <p:spPr>
            <a:xfrm flipV="1">
              <a:off x="5924773" y="6286719"/>
              <a:ext cx="737759" cy="190069"/>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528" name="Gruppieren 527"/>
          <p:cNvGrpSpPr/>
          <p:nvPr/>
        </p:nvGrpSpPr>
        <p:grpSpPr>
          <a:xfrm rot="2262202">
            <a:off x="1381702" y="2507890"/>
            <a:ext cx="1188000" cy="324000"/>
            <a:chOff x="5919149" y="6286719"/>
            <a:chExt cx="743383" cy="190576"/>
          </a:xfrm>
        </p:grpSpPr>
        <p:cxnSp>
          <p:nvCxnSpPr>
            <p:cNvPr id="531" name="Gerader Verbinder 530"/>
            <p:cNvCxnSpPr/>
            <p:nvPr/>
          </p:nvCxnSpPr>
          <p:spPr>
            <a:xfrm flipV="1">
              <a:off x="5919149" y="6287226"/>
              <a:ext cx="737759" cy="190069"/>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32" name="Gerader Verbinder 531"/>
            <p:cNvCxnSpPr/>
            <p:nvPr/>
          </p:nvCxnSpPr>
          <p:spPr>
            <a:xfrm flipV="1">
              <a:off x="5924773" y="6286719"/>
              <a:ext cx="737759" cy="190069"/>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grpSp>
        <p:nvGrpSpPr>
          <p:cNvPr id="534" name="Gruppieren 533"/>
          <p:cNvGrpSpPr/>
          <p:nvPr/>
        </p:nvGrpSpPr>
        <p:grpSpPr>
          <a:xfrm rot="2262202">
            <a:off x="1390401" y="3049801"/>
            <a:ext cx="864000" cy="252000"/>
            <a:chOff x="5919149" y="6286719"/>
            <a:chExt cx="743383" cy="190576"/>
          </a:xfrm>
        </p:grpSpPr>
        <p:cxnSp>
          <p:nvCxnSpPr>
            <p:cNvPr id="535" name="Gerader Verbinder 534"/>
            <p:cNvCxnSpPr/>
            <p:nvPr/>
          </p:nvCxnSpPr>
          <p:spPr>
            <a:xfrm flipV="1">
              <a:off x="5919149" y="6287226"/>
              <a:ext cx="737759" cy="190069"/>
            </a:xfrm>
            <a:prstGeom prst="line">
              <a:avLst/>
            </a:prstGeom>
            <a:ln w="25400">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36" name="Gerader Verbinder 535"/>
            <p:cNvCxnSpPr/>
            <p:nvPr/>
          </p:nvCxnSpPr>
          <p:spPr>
            <a:xfrm flipV="1">
              <a:off x="5924773" y="6286719"/>
              <a:ext cx="737759" cy="190069"/>
            </a:xfrm>
            <a:prstGeom prst="line">
              <a:avLst/>
            </a:prstGeom>
            <a:ln>
              <a:solidFill>
                <a:schemeClr val="tx1"/>
              </a:solidFill>
              <a:tailEnd type="none"/>
            </a:ln>
          </p:spPr>
          <p:style>
            <a:lnRef idx="1">
              <a:schemeClr val="accent1"/>
            </a:lnRef>
            <a:fillRef idx="0">
              <a:schemeClr val="accent1"/>
            </a:fillRef>
            <a:effectRef idx="0">
              <a:schemeClr val="accent1"/>
            </a:effectRef>
            <a:fontRef idx="minor">
              <a:schemeClr val="tx1"/>
            </a:fontRef>
          </p:style>
        </p:cxnSp>
      </p:grpSp>
      <p:sp>
        <p:nvSpPr>
          <p:cNvPr id="10" name="Textfeld 9"/>
          <p:cNvSpPr txBox="1"/>
          <p:nvPr/>
        </p:nvSpPr>
        <p:spPr>
          <a:xfrm>
            <a:off x="1857544" y="4657132"/>
            <a:ext cx="1066379" cy="199328"/>
          </a:xfrm>
          <a:prstGeom prst="rect">
            <a:avLst/>
          </a:prstGeom>
          <a:noFill/>
        </p:spPr>
        <p:txBody>
          <a:bodyPr wrap="square" lIns="0" tIns="0" rIns="0" bIns="0" rtlCol="0">
            <a:noAutofit/>
          </a:bodyPr>
          <a:lstStyle/>
          <a:p>
            <a:r>
              <a:rPr lang="de-DE" sz="1600" dirty="0" smtClean="0"/>
              <a:t>Simulation</a:t>
            </a:r>
          </a:p>
        </p:txBody>
      </p:sp>
      <p:sp>
        <p:nvSpPr>
          <p:cNvPr id="537" name="Textfeld 536"/>
          <p:cNvSpPr txBox="1"/>
          <p:nvPr/>
        </p:nvSpPr>
        <p:spPr>
          <a:xfrm>
            <a:off x="1857544" y="2142026"/>
            <a:ext cx="1066379" cy="199328"/>
          </a:xfrm>
          <a:prstGeom prst="rect">
            <a:avLst/>
          </a:prstGeom>
          <a:noFill/>
        </p:spPr>
        <p:txBody>
          <a:bodyPr wrap="square" lIns="0" tIns="0" rIns="0" bIns="0" rtlCol="0">
            <a:noAutofit/>
          </a:bodyPr>
          <a:lstStyle/>
          <a:p>
            <a:r>
              <a:rPr lang="de-DE" sz="1600" dirty="0" smtClean="0"/>
              <a:t>Experiment</a:t>
            </a:r>
          </a:p>
        </p:txBody>
      </p:sp>
    </p:spTree>
    <p:extLst>
      <p:ext uri="{BB962C8B-B14F-4D97-AF65-F5344CB8AC3E}">
        <p14:creationId xmlns:p14="http://schemas.microsoft.com/office/powerpoint/2010/main" val="222362792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hteck 45"/>
          <p:cNvSpPr/>
          <p:nvPr/>
        </p:nvSpPr>
        <p:spPr>
          <a:xfrm>
            <a:off x="286826" y="1978288"/>
            <a:ext cx="8429271" cy="58028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smtClean="0">
                <a:solidFill>
                  <a:prstClr val="black"/>
                </a:solidFill>
              </a:rPr>
              <a:t>IDDRG | 19.06.2023</a:t>
            </a:r>
            <a:endParaRPr lang="de-DE" sz="1600" dirty="0">
              <a:solidFill>
                <a:prstClr val="black"/>
              </a:solidFill>
            </a:endParaRP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7</a:t>
            </a:fld>
            <a:endParaRPr lang="de-DE" sz="1600" dirty="0"/>
          </a:p>
        </p:txBody>
      </p:sp>
      <p:sp>
        <p:nvSpPr>
          <p:cNvPr id="8" name="Titel 7"/>
          <p:cNvSpPr>
            <a:spLocks noGrp="1"/>
          </p:cNvSpPr>
          <p:nvPr>
            <p:ph type="title"/>
          </p:nvPr>
        </p:nvSpPr>
        <p:spPr/>
        <p:txBody>
          <a:bodyPr/>
          <a:lstStyle/>
          <a:p>
            <a:r>
              <a:rPr lang="en-US" dirty="0" smtClean="0"/>
              <a:t>Influence </a:t>
            </a:r>
            <a:r>
              <a:rPr lang="en-US" dirty="0"/>
              <a:t>of the </a:t>
            </a:r>
            <a:r>
              <a:rPr lang="en-US" dirty="0" smtClean="0"/>
              <a:t>sheet thickness – 22MnB5</a:t>
            </a:r>
            <a:r>
              <a:rPr lang="en-US" dirty="0"/>
              <a:t/>
            </a:r>
            <a:br>
              <a:rPr lang="en-US" dirty="0"/>
            </a:br>
            <a:r>
              <a:rPr lang="en-US" sz="2700" dirty="0" smtClean="0">
                <a:solidFill>
                  <a:schemeClr val="accent6"/>
                </a:solidFill>
              </a:rPr>
              <a:t>Significant influence on temperature profile, cooling rate and phase transformation </a:t>
            </a:r>
            <a:endParaRPr lang="de-DE" sz="2700" dirty="0">
              <a:solidFill>
                <a:schemeClr val="accent6"/>
              </a:solidFill>
            </a:endParaRPr>
          </a:p>
        </p:txBody>
      </p:sp>
      <p:sp>
        <p:nvSpPr>
          <p:cNvPr id="9" name="Textplatzhalter 8"/>
          <p:cNvSpPr>
            <a:spLocks noGrp="1"/>
          </p:cNvSpPr>
          <p:nvPr>
            <p:ph type="body" sz="quarter" idx="13"/>
          </p:nvPr>
        </p:nvSpPr>
        <p:spPr/>
        <p:txBody>
          <a:bodyPr/>
          <a:lstStyle/>
          <a:p>
            <a:r>
              <a:rPr lang="de-DE" sz="1600" dirty="0" err="1"/>
              <a:t>Results</a:t>
            </a:r>
            <a:r>
              <a:rPr lang="de-DE" sz="1600" dirty="0"/>
              <a:t> </a:t>
            </a:r>
            <a:r>
              <a:rPr lang="de-DE" sz="1600" dirty="0" err="1"/>
              <a:t>and</a:t>
            </a:r>
            <a:r>
              <a:rPr lang="de-DE" sz="1600" dirty="0"/>
              <a:t> </a:t>
            </a:r>
            <a:r>
              <a:rPr lang="de-DE" sz="1600" dirty="0" err="1"/>
              <a:t>discussion</a:t>
            </a:r>
            <a:r>
              <a:rPr lang="de-DE" sz="1600" dirty="0"/>
              <a:t/>
            </a:r>
            <a:br>
              <a:rPr lang="de-DE" sz="1600" dirty="0"/>
            </a:br>
            <a:endParaRPr lang="de-DE" sz="1600" dirty="0"/>
          </a:p>
        </p:txBody>
      </p:sp>
      <p:sp>
        <p:nvSpPr>
          <p:cNvPr id="15" name="Rechteck 14"/>
          <p:cNvSpPr/>
          <p:nvPr/>
        </p:nvSpPr>
        <p:spPr>
          <a:xfrm>
            <a:off x="286826"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6" name="Rechteck 15"/>
          <p:cNvSpPr/>
          <p:nvPr/>
        </p:nvSpPr>
        <p:spPr>
          <a:xfrm>
            <a:off x="4206581"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7" name="Rechteck 16"/>
          <p:cNvSpPr/>
          <p:nvPr/>
        </p:nvSpPr>
        <p:spPr>
          <a:xfrm>
            <a:off x="8126537"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8" name="Textfeld 17"/>
          <p:cNvSpPr txBox="1"/>
          <p:nvPr/>
        </p:nvSpPr>
        <p:spPr>
          <a:xfrm>
            <a:off x="347597" y="2978053"/>
            <a:ext cx="916030" cy="282652"/>
          </a:xfrm>
          <a:prstGeom prst="rect">
            <a:avLst/>
          </a:prstGeom>
          <a:solidFill>
            <a:schemeClr val="bg1"/>
          </a:solidFill>
        </p:spPr>
        <p:txBody>
          <a:bodyPr wrap="square" lIns="0" tIns="0" rIns="0" bIns="0" rtlCol="0">
            <a:noAutofit/>
          </a:bodyPr>
          <a:lstStyle/>
          <a:p>
            <a:pPr algn="ctr"/>
            <a:r>
              <a:rPr lang="de-DE" b="1" dirty="0" smtClean="0"/>
              <a:t>0.80 mm</a:t>
            </a:r>
          </a:p>
        </p:txBody>
      </p:sp>
      <p:sp>
        <p:nvSpPr>
          <p:cNvPr id="19" name="Textfeld 18"/>
          <p:cNvSpPr txBox="1"/>
          <p:nvPr/>
        </p:nvSpPr>
        <p:spPr>
          <a:xfrm>
            <a:off x="4301468" y="2971993"/>
            <a:ext cx="982788" cy="282652"/>
          </a:xfrm>
          <a:prstGeom prst="rect">
            <a:avLst/>
          </a:prstGeom>
          <a:solidFill>
            <a:schemeClr val="bg1"/>
          </a:solidFill>
        </p:spPr>
        <p:txBody>
          <a:bodyPr wrap="square" lIns="0" tIns="0" rIns="0" bIns="0" rtlCol="0">
            <a:noAutofit/>
          </a:bodyPr>
          <a:lstStyle/>
          <a:p>
            <a:pPr algn="ctr"/>
            <a:r>
              <a:rPr lang="de-DE" b="1" dirty="0" smtClean="0"/>
              <a:t>1.15 mm</a:t>
            </a:r>
          </a:p>
        </p:txBody>
      </p:sp>
      <p:sp>
        <p:nvSpPr>
          <p:cNvPr id="20" name="Textfeld 19"/>
          <p:cNvSpPr txBox="1"/>
          <p:nvPr/>
        </p:nvSpPr>
        <p:spPr>
          <a:xfrm>
            <a:off x="8197696" y="2983671"/>
            <a:ext cx="982788" cy="282652"/>
          </a:xfrm>
          <a:prstGeom prst="rect">
            <a:avLst/>
          </a:prstGeom>
          <a:solidFill>
            <a:schemeClr val="bg1"/>
          </a:solidFill>
        </p:spPr>
        <p:txBody>
          <a:bodyPr wrap="square" lIns="0" tIns="0" rIns="0" bIns="0" rtlCol="0">
            <a:noAutofit/>
          </a:bodyPr>
          <a:lstStyle/>
          <a:p>
            <a:pPr algn="ctr"/>
            <a:r>
              <a:rPr lang="de-DE" b="1" dirty="0" smtClean="0"/>
              <a:t>1.50 mm</a:t>
            </a:r>
          </a:p>
        </p:txBody>
      </p:sp>
      <p:graphicFrame>
        <p:nvGraphicFramePr>
          <p:cNvPr id="14" name="Diagramm 13"/>
          <p:cNvGraphicFramePr>
            <a:graphicFrameLocks/>
          </p:cNvGraphicFramePr>
          <p:nvPr>
            <p:extLst>
              <p:ext uri="{D42A27DB-BD31-4B8C-83A1-F6EECF244321}">
                <p14:modId xmlns:p14="http://schemas.microsoft.com/office/powerpoint/2010/main" val="3016046411"/>
              </p:ext>
            </p:extLst>
          </p:nvPr>
        </p:nvGraphicFramePr>
        <p:xfrm>
          <a:off x="8045468" y="3319849"/>
          <a:ext cx="3780000" cy="2844000"/>
        </p:xfrm>
        <a:graphic>
          <a:graphicData uri="http://schemas.openxmlformats.org/drawingml/2006/chart">
            <c:chart xmlns:c="http://schemas.openxmlformats.org/drawingml/2006/chart" xmlns:r="http://schemas.openxmlformats.org/officeDocument/2006/relationships" r:id="rId3"/>
          </a:graphicData>
        </a:graphic>
      </p:graphicFrame>
      <p:pic>
        <p:nvPicPr>
          <p:cNvPr id="22" name="Grafik 21"/>
          <p:cNvPicPr>
            <a:picLocks noChangeAspect="1"/>
          </p:cNvPicPr>
          <p:nvPr/>
        </p:nvPicPr>
        <p:blipFill>
          <a:blip r:embed="rId4"/>
          <a:stretch>
            <a:fillRect/>
          </a:stretch>
        </p:blipFill>
        <p:spPr>
          <a:xfrm rot="5400000">
            <a:off x="9923575" y="1170746"/>
            <a:ext cx="1160813" cy="2028832"/>
          </a:xfrm>
          <a:prstGeom prst="rect">
            <a:avLst/>
          </a:prstGeom>
        </p:spPr>
      </p:pic>
      <p:sp>
        <p:nvSpPr>
          <p:cNvPr id="23" name="Freihandform 22"/>
          <p:cNvSpPr/>
          <p:nvPr/>
        </p:nvSpPr>
        <p:spPr>
          <a:xfrm rot="5400000">
            <a:off x="9990899" y="965661"/>
            <a:ext cx="1111938" cy="2501810"/>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rgbClr val="0D18A4">
              <a:alpha val="30000"/>
            </a:srgbClr>
          </a:solidFill>
          <a:ln w="12700">
            <a:solidFill>
              <a:srgbClr val="0A1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cxnSp>
        <p:nvCxnSpPr>
          <p:cNvPr id="29" name="Gerader Verbinder 28"/>
          <p:cNvCxnSpPr/>
          <p:nvPr/>
        </p:nvCxnSpPr>
        <p:spPr>
          <a:xfrm flipH="1" flipV="1">
            <a:off x="8724231" y="1731074"/>
            <a:ext cx="719829" cy="492477"/>
          </a:xfrm>
          <a:prstGeom prst="line">
            <a:avLst/>
          </a:prstGeom>
          <a:ln w="4127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0" name="Gerader Verbinder 29"/>
          <p:cNvCxnSpPr/>
          <p:nvPr/>
        </p:nvCxnSpPr>
        <p:spPr>
          <a:xfrm flipH="1" flipV="1">
            <a:off x="8720164" y="1732049"/>
            <a:ext cx="719829" cy="492477"/>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31" name="Textfeld 30"/>
          <p:cNvSpPr txBox="1"/>
          <p:nvPr/>
        </p:nvSpPr>
        <p:spPr>
          <a:xfrm>
            <a:off x="8016170" y="1454181"/>
            <a:ext cx="1283110" cy="313585"/>
          </a:xfrm>
          <a:prstGeom prst="rect">
            <a:avLst/>
          </a:prstGeom>
          <a:noFill/>
        </p:spPr>
        <p:txBody>
          <a:bodyPr wrap="square" lIns="0" tIns="0" rIns="0" bIns="0" rtlCol="0">
            <a:noAutofit/>
          </a:bodyPr>
          <a:lstStyle/>
          <a:p>
            <a:r>
              <a:rPr lang="de-DE" sz="1600" dirty="0" err="1" smtClean="0"/>
              <a:t>Covered</a:t>
            </a:r>
            <a:r>
              <a:rPr lang="de-DE" sz="1600" dirty="0" smtClean="0"/>
              <a:t> </a:t>
            </a:r>
            <a:r>
              <a:rPr lang="de-DE" sz="1600" dirty="0" err="1" smtClean="0"/>
              <a:t>area</a:t>
            </a:r>
            <a:endParaRPr lang="de-DE" sz="1600" dirty="0" smtClean="0"/>
          </a:p>
        </p:txBody>
      </p:sp>
      <p:graphicFrame>
        <p:nvGraphicFramePr>
          <p:cNvPr id="38" name="Diagramm 37"/>
          <p:cNvGraphicFramePr>
            <a:graphicFrameLocks/>
          </p:cNvGraphicFramePr>
          <p:nvPr>
            <p:extLst>
              <p:ext uri="{D42A27DB-BD31-4B8C-83A1-F6EECF244321}">
                <p14:modId xmlns:p14="http://schemas.microsoft.com/office/powerpoint/2010/main" val="3900261716"/>
              </p:ext>
            </p:extLst>
          </p:nvPr>
        </p:nvGraphicFramePr>
        <p:xfrm>
          <a:off x="232826" y="3319849"/>
          <a:ext cx="3780000" cy="2844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39" name="Diagramm 38"/>
          <p:cNvGraphicFramePr>
            <a:graphicFrameLocks/>
          </p:cNvGraphicFramePr>
          <p:nvPr>
            <p:extLst>
              <p:ext uri="{D42A27DB-BD31-4B8C-83A1-F6EECF244321}">
                <p14:modId xmlns:p14="http://schemas.microsoft.com/office/powerpoint/2010/main" val="1993256312"/>
              </p:ext>
            </p:extLst>
          </p:nvPr>
        </p:nvGraphicFramePr>
        <p:xfrm>
          <a:off x="4169894" y="3319849"/>
          <a:ext cx="3780687" cy="2844000"/>
        </p:xfrm>
        <a:graphic>
          <a:graphicData uri="http://schemas.openxmlformats.org/drawingml/2006/chart">
            <c:chart xmlns:c="http://schemas.openxmlformats.org/drawingml/2006/chart" xmlns:r="http://schemas.openxmlformats.org/officeDocument/2006/relationships" r:id="rId6"/>
          </a:graphicData>
        </a:graphic>
      </p:graphicFrame>
      <p:grpSp>
        <p:nvGrpSpPr>
          <p:cNvPr id="40" name="Gruppieren 39"/>
          <p:cNvGrpSpPr/>
          <p:nvPr/>
        </p:nvGrpSpPr>
        <p:grpSpPr>
          <a:xfrm>
            <a:off x="384696" y="2170167"/>
            <a:ext cx="8304394" cy="411764"/>
            <a:chOff x="366488" y="1899818"/>
            <a:chExt cx="8304394" cy="398052"/>
          </a:xfrm>
        </p:grpSpPr>
        <p:sp>
          <p:nvSpPr>
            <p:cNvPr id="41" name="Textfeld 40"/>
            <p:cNvSpPr txBox="1"/>
            <p:nvPr/>
          </p:nvSpPr>
          <p:spPr>
            <a:xfrm>
              <a:off x="1073234" y="1899818"/>
              <a:ext cx="7597648" cy="398052"/>
            </a:xfrm>
            <a:prstGeom prst="rect">
              <a:avLst/>
            </a:prstGeom>
            <a:noFill/>
          </p:spPr>
          <p:txBody>
            <a:bodyPr wrap="square" lIns="0" tIns="0" rIns="0" bIns="0" rtlCol="0">
              <a:noAutofit/>
            </a:bodyPr>
            <a:lstStyle/>
            <a:p>
              <a:r>
                <a:rPr lang="de-DE" sz="1600" dirty="0" err="1" smtClean="0"/>
                <a:t>Heated</a:t>
              </a:r>
              <a:r>
                <a:rPr lang="de-DE" sz="1600" dirty="0"/>
                <a:t>	 </a:t>
              </a:r>
              <a:r>
                <a:rPr lang="de-DE" sz="1600" dirty="0" smtClean="0"/>
                <a:t>          </a:t>
              </a:r>
              <a:r>
                <a:rPr lang="de-DE" sz="1600" dirty="0" err="1" smtClean="0"/>
                <a:t>Cooled</a:t>
              </a:r>
              <a:r>
                <a:rPr lang="de-DE" sz="1600" dirty="0" smtClean="0"/>
                <a:t> (20 mm </a:t>
              </a:r>
              <a:r>
                <a:rPr lang="en-US" sz="1600" dirty="0" smtClean="0"/>
                <a:t>from </a:t>
              </a:r>
              <a:r>
                <a:rPr lang="en-US" sz="1600" dirty="0"/>
                <a:t>the </a:t>
              </a:r>
              <a:r>
                <a:rPr lang="en-US" sz="1600" dirty="0" smtClean="0"/>
                <a:t>edge)</a:t>
              </a:r>
              <a:r>
                <a:rPr lang="de-DE" sz="1600" dirty="0" smtClean="0"/>
                <a:t>  	       </a:t>
              </a:r>
              <a:r>
                <a:rPr lang="de-DE" sz="1600" dirty="0" err="1" smtClean="0"/>
                <a:t>Cooled</a:t>
              </a:r>
              <a:r>
                <a:rPr lang="de-DE" sz="1600" dirty="0" smtClean="0"/>
                <a:t> (5 </a:t>
              </a:r>
              <a:r>
                <a:rPr lang="de-DE" sz="1600" dirty="0"/>
                <a:t>mm </a:t>
              </a:r>
              <a:r>
                <a:rPr lang="en-US" sz="1600" dirty="0"/>
                <a:t>from the edge)</a:t>
              </a:r>
              <a:r>
                <a:rPr lang="de-DE" sz="1600" dirty="0"/>
                <a:t> </a:t>
              </a:r>
              <a:endParaRPr lang="de-DE" sz="1600" dirty="0" smtClean="0"/>
            </a:p>
          </p:txBody>
        </p:sp>
        <p:cxnSp>
          <p:nvCxnSpPr>
            <p:cNvPr id="42" name="Gerader Verbinder 41"/>
            <p:cNvCxnSpPr/>
            <p:nvPr/>
          </p:nvCxnSpPr>
          <p:spPr>
            <a:xfrm>
              <a:off x="366488" y="2038643"/>
              <a:ext cx="648000" cy="0"/>
            </a:xfrm>
            <a:prstGeom prst="line">
              <a:avLst/>
            </a:prstGeom>
            <a:ln w="31750">
              <a:solidFill>
                <a:srgbClr val="C00000"/>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44" name="Gerader Verbinder 43"/>
            <p:cNvCxnSpPr/>
            <p:nvPr/>
          </p:nvCxnSpPr>
          <p:spPr>
            <a:xfrm>
              <a:off x="5266048" y="2038643"/>
              <a:ext cx="648000" cy="0"/>
            </a:xfrm>
            <a:prstGeom prst="line">
              <a:avLst/>
            </a:prstGeom>
            <a:ln w="31750">
              <a:solidFill>
                <a:srgbClr val="0C1AA0"/>
              </a:solidFill>
              <a:tailEnd type="none"/>
            </a:ln>
          </p:spPr>
          <p:style>
            <a:lnRef idx="1">
              <a:schemeClr val="accent1"/>
            </a:lnRef>
            <a:fillRef idx="0">
              <a:schemeClr val="accent1"/>
            </a:fillRef>
            <a:effectRef idx="0">
              <a:schemeClr val="accent1"/>
            </a:effectRef>
            <a:fontRef idx="minor">
              <a:schemeClr val="tx1"/>
            </a:fontRef>
          </p:style>
        </p:cxnSp>
      </p:grpSp>
      <p:cxnSp>
        <p:nvCxnSpPr>
          <p:cNvPr id="45" name="Gerader Verbinder 44"/>
          <p:cNvCxnSpPr/>
          <p:nvPr/>
        </p:nvCxnSpPr>
        <p:spPr>
          <a:xfrm>
            <a:off x="1851089" y="2303597"/>
            <a:ext cx="648000" cy="0"/>
          </a:xfrm>
          <a:prstGeom prst="line">
            <a:avLst/>
          </a:prstGeom>
          <a:ln w="31750">
            <a:solidFill>
              <a:srgbClr val="565D65"/>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7" name="Ellipse 6"/>
          <p:cNvSpPr/>
          <p:nvPr/>
        </p:nvSpPr>
        <p:spPr>
          <a:xfrm>
            <a:off x="10574446" y="2185662"/>
            <a:ext cx="72000" cy="7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34" name="Ellipse 33"/>
          <p:cNvSpPr/>
          <p:nvPr/>
        </p:nvSpPr>
        <p:spPr>
          <a:xfrm>
            <a:off x="10249505" y="2351988"/>
            <a:ext cx="72000" cy="72000"/>
          </a:xfrm>
          <a:prstGeom prst="ellipse">
            <a:avLst/>
          </a:prstGeom>
          <a:solidFill>
            <a:srgbClr val="565D65"/>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35" name="Ellipse 34"/>
          <p:cNvSpPr/>
          <p:nvPr/>
        </p:nvSpPr>
        <p:spPr>
          <a:xfrm>
            <a:off x="10249505" y="2426494"/>
            <a:ext cx="72000" cy="72000"/>
          </a:xfrm>
          <a:prstGeom prst="ellipse">
            <a:avLst/>
          </a:prstGeom>
          <a:solidFill>
            <a:srgbClr val="0A1AA3"/>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cxnSp>
        <p:nvCxnSpPr>
          <p:cNvPr id="32" name="Gerader Verbinder 31"/>
          <p:cNvCxnSpPr/>
          <p:nvPr/>
        </p:nvCxnSpPr>
        <p:spPr>
          <a:xfrm>
            <a:off x="1419405" y="3551017"/>
            <a:ext cx="0" cy="18792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3" name="Gerader Verbinder 32"/>
          <p:cNvCxnSpPr/>
          <p:nvPr/>
        </p:nvCxnSpPr>
        <p:spPr>
          <a:xfrm>
            <a:off x="3610165" y="3551017"/>
            <a:ext cx="0" cy="18792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6" name="Gerader Verbinder 35"/>
          <p:cNvCxnSpPr/>
          <p:nvPr/>
        </p:nvCxnSpPr>
        <p:spPr>
          <a:xfrm>
            <a:off x="5352696" y="3551017"/>
            <a:ext cx="0" cy="18792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7543456" y="3551017"/>
            <a:ext cx="0" cy="18792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43" name="Gerader Verbinder 42"/>
          <p:cNvCxnSpPr/>
          <p:nvPr/>
        </p:nvCxnSpPr>
        <p:spPr>
          <a:xfrm>
            <a:off x="9230002" y="3551017"/>
            <a:ext cx="0" cy="18792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cxnSp>
        <p:nvCxnSpPr>
          <p:cNvPr id="47" name="Gerader Verbinder 46"/>
          <p:cNvCxnSpPr/>
          <p:nvPr/>
        </p:nvCxnSpPr>
        <p:spPr>
          <a:xfrm>
            <a:off x="11420762" y="3551017"/>
            <a:ext cx="0" cy="1879200"/>
          </a:xfrm>
          <a:prstGeom prst="line">
            <a:avLst/>
          </a:prstGeom>
          <a:ln w="25400">
            <a:solidFill>
              <a:srgbClr val="C00000"/>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5794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hteck 52"/>
          <p:cNvSpPr/>
          <p:nvPr/>
        </p:nvSpPr>
        <p:spPr>
          <a:xfrm>
            <a:off x="286826" y="1978288"/>
            <a:ext cx="8429271" cy="58028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smtClean="0">
                <a:solidFill>
                  <a:prstClr val="black"/>
                </a:solidFill>
              </a:rPr>
              <a:t>IDDRG | 19.06.2023</a:t>
            </a:r>
            <a:endParaRPr lang="de-DE" sz="1600" dirty="0">
              <a:solidFill>
                <a:prstClr val="black"/>
              </a:solidFill>
            </a:endParaRP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8</a:t>
            </a:fld>
            <a:endParaRPr lang="de-DE" sz="1600" dirty="0"/>
          </a:p>
        </p:txBody>
      </p:sp>
      <p:sp>
        <p:nvSpPr>
          <p:cNvPr id="8" name="Titel 7"/>
          <p:cNvSpPr>
            <a:spLocks noGrp="1"/>
          </p:cNvSpPr>
          <p:nvPr>
            <p:ph type="title"/>
          </p:nvPr>
        </p:nvSpPr>
        <p:spPr/>
        <p:txBody>
          <a:bodyPr/>
          <a:lstStyle/>
          <a:p>
            <a:r>
              <a:rPr lang="de-DE" dirty="0" err="1" smtClean="0"/>
              <a:t>Hardness</a:t>
            </a:r>
            <a:r>
              <a:rPr lang="de-DE" dirty="0" smtClean="0"/>
              <a:t> – 8MnB7 </a:t>
            </a:r>
            <a:r>
              <a:rPr lang="de-DE" dirty="0" err="1" smtClean="0"/>
              <a:t>and</a:t>
            </a:r>
            <a:r>
              <a:rPr lang="de-DE" dirty="0" smtClean="0"/>
              <a:t> 22MnB5 </a:t>
            </a:r>
            <a:br>
              <a:rPr lang="de-DE" dirty="0" smtClean="0"/>
            </a:br>
            <a:r>
              <a:rPr lang="en-US" sz="2700" dirty="0" smtClean="0">
                <a:solidFill>
                  <a:schemeClr val="accent6"/>
                </a:solidFill>
              </a:rPr>
              <a:t>Sheet </a:t>
            </a:r>
            <a:r>
              <a:rPr lang="en-US" sz="2700" dirty="0">
                <a:solidFill>
                  <a:schemeClr val="accent6"/>
                </a:solidFill>
              </a:rPr>
              <a:t>thickness </a:t>
            </a:r>
            <a:r>
              <a:rPr lang="en-US" sz="2700" dirty="0" smtClean="0">
                <a:solidFill>
                  <a:schemeClr val="accent6"/>
                </a:solidFill>
              </a:rPr>
              <a:t>influences the formation of soft, transition and hard areas</a:t>
            </a:r>
            <a:endParaRPr lang="en-US" sz="2700" dirty="0">
              <a:solidFill>
                <a:schemeClr val="accent6"/>
              </a:solidFill>
            </a:endParaRPr>
          </a:p>
        </p:txBody>
      </p:sp>
      <p:sp>
        <p:nvSpPr>
          <p:cNvPr id="9" name="Textplatzhalter 8"/>
          <p:cNvSpPr>
            <a:spLocks noGrp="1"/>
          </p:cNvSpPr>
          <p:nvPr>
            <p:ph type="body" sz="quarter" idx="13"/>
          </p:nvPr>
        </p:nvSpPr>
        <p:spPr/>
        <p:txBody>
          <a:bodyPr/>
          <a:lstStyle/>
          <a:p>
            <a:r>
              <a:rPr lang="de-DE" sz="1600" dirty="0" err="1"/>
              <a:t>Results</a:t>
            </a:r>
            <a:r>
              <a:rPr lang="de-DE" sz="1600" dirty="0"/>
              <a:t> </a:t>
            </a:r>
            <a:r>
              <a:rPr lang="de-DE" sz="1600" dirty="0" err="1"/>
              <a:t>and</a:t>
            </a:r>
            <a:r>
              <a:rPr lang="de-DE" sz="1600" dirty="0"/>
              <a:t> </a:t>
            </a:r>
            <a:r>
              <a:rPr lang="de-DE" sz="1600" dirty="0" err="1"/>
              <a:t>discussion</a:t>
            </a:r>
            <a:r>
              <a:rPr lang="de-DE" sz="1600" dirty="0"/>
              <a:t/>
            </a:r>
            <a:br>
              <a:rPr lang="de-DE" sz="1600" dirty="0"/>
            </a:br>
            <a:endParaRPr lang="de-DE" sz="1600" dirty="0"/>
          </a:p>
          <a:p>
            <a:endParaRPr lang="de-DE" dirty="0"/>
          </a:p>
        </p:txBody>
      </p:sp>
      <p:pic>
        <p:nvPicPr>
          <p:cNvPr id="17" name="Grafik 16"/>
          <p:cNvPicPr>
            <a:picLocks noChangeAspect="1"/>
          </p:cNvPicPr>
          <p:nvPr/>
        </p:nvPicPr>
        <p:blipFill>
          <a:blip r:embed="rId3"/>
          <a:stretch>
            <a:fillRect/>
          </a:stretch>
        </p:blipFill>
        <p:spPr>
          <a:xfrm rot="5400000">
            <a:off x="9930785" y="1164214"/>
            <a:ext cx="1160813" cy="2028832"/>
          </a:xfrm>
          <a:prstGeom prst="rect">
            <a:avLst/>
          </a:prstGeom>
        </p:spPr>
      </p:pic>
      <p:sp>
        <p:nvSpPr>
          <p:cNvPr id="18" name="Freihandform 17"/>
          <p:cNvSpPr/>
          <p:nvPr/>
        </p:nvSpPr>
        <p:spPr>
          <a:xfrm rot="5400000">
            <a:off x="9990899" y="965661"/>
            <a:ext cx="1111938" cy="2501810"/>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rgbClr val="0D18A4">
              <a:alpha val="30000"/>
            </a:srgbClr>
          </a:solidFill>
          <a:ln w="12700">
            <a:solidFill>
              <a:srgbClr val="0A1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cxnSp>
        <p:nvCxnSpPr>
          <p:cNvPr id="19" name="Gerade Verbindung mit Pfeil 18"/>
          <p:cNvCxnSpPr/>
          <p:nvPr/>
        </p:nvCxnSpPr>
        <p:spPr>
          <a:xfrm>
            <a:off x="10166751" y="1962656"/>
            <a:ext cx="0" cy="504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Rechteck 19"/>
          <p:cNvSpPr/>
          <p:nvPr/>
        </p:nvSpPr>
        <p:spPr>
          <a:xfrm>
            <a:off x="10443306" y="1710150"/>
            <a:ext cx="1293664" cy="50554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smtClean="0">
                <a:solidFill>
                  <a:schemeClr val="tx1"/>
                </a:solidFill>
                <a:cs typeface="Times New Roman" panose="02020603050405020304" pitchFamily="18" charset="0"/>
              </a:rPr>
              <a:t>Measuring</a:t>
            </a:r>
            <a:r>
              <a:rPr lang="de-DE" sz="1600" dirty="0" smtClean="0">
                <a:solidFill>
                  <a:schemeClr val="tx1"/>
                </a:solidFill>
                <a:cs typeface="Times New Roman" panose="02020603050405020304" pitchFamily="18" charset="0"/>
              </a:rPr>
              <a:t> </a:t>
            </a:r>
            <a:r>
              <a:rPr lang="de-DE" sz="1600" dirty="0" err="1" smtClean="0">
                <a:solidFill>
                  <a:schemeClr val="tx1"/>
                </a:solidFill>
                <a:cs typeface="Times New Roman" panose="02020603050405020304" pitchFamily="18" charset="0"/>
              </a:rPr>
              <a:t>section</a:t>
            </a:r>
            <a:endParaRPr lang="de-DE" sz="1600" dirty="0">
              <a:solidFill>
                <a:schemeClr val="tx1"/>
              </a:solidFill>
              <a:cs typeface="Times New Roman" panose="02020603050405020304" pitchFamily="18" charset="0"/>
            </a:endParaRPr>
          </a:p>
        </p:txBody>
      </p:sp>
      <p:cxnSp>
        <p:nvCxnSpPr>
          <p:cNvPr id="21" name="Gerader Verbinder 20"/>
          <p:cNvCxnSpPr/>
          <p:nvPr/>
        </p:nvCxnSpPr>
        <p:spPr>
          <a:xfrm flipV="1">
            <a:off x="10170819" y="2023735"/>
            <a:ext cx="276378" cy="2469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10023485" y="1962656"/>
            <a:ext cx="2763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feld 22"/>
          <p:cNvSpPr txBox="1"/>
          <p:nvPr/>
        </p:nvSpPr>
        <p:spPr>
          <a:xfrm>
            <a:off x="9934142" y="2024479"/>
            <a:ext cx="260244" cy="338554"/>
          </a:xfrm>
          <a:prstGeom prst="rect">
            <a:avLst/>
          </a:prstGeom>
          <a:noFill/>
        </p:spPr>
        <p:txBody>
          <a:bodyPr wrap="square" rtlCol="0">
            <a:spAutoFit/>
          </a:bodyPr>
          <a:lstStyle/>
          <a:p>
            <a:r>
              <a:rPr lang="de-DE" sz="1600" dirty="0" smtClean="0">
                <a:cs typeface="Times New Roman" panose="02020603050405020304" pitchFamily="18" charset="0"/>
              </a:rPr>
              <a:t>x</a:t>
            </a:r>
            <a:endParaRPr lang="de-DE" sz="1600" dirty="0">
              <a:cs typeface="Times New Roman" panose="02020603050405020304" pitchFamily="18" charset="0"/>
            </a:endParaRPr>
          </a:p>
        </p:txBody>
      </p:sp>
      <p:grpSp>
        <p:nvGrpSpPr>
          <p:cNvPr id="37" name="Gruppieren 36"/>
          <p:cNvGrpSpPr/>
          <p:nvPr/>
        </p:nvGrpSpPr>
        <p:grpSpPr>
          <a:xfrm>
            <a:off x="474312" y="2164007"/>
            <a:ext cx="8302191" cy="398052"/>
            <a:chOff x="334024" y="1374399"/>
            <a:chExt cx="7383270" cy="398052"/>
          </a:xfrm>
        </p:grpSpPr>
        <p:sp>
          <p:nvSpPr>
            <p:cNvPr id="32" name="Textfeld 31"/>
            <p:cNvSpPr txBox="1"/>
            <p:nvPr/>
          </p:nvSpPr>
          <p:spPr>
            <a:xfrm>
              <a:off x="1017723" y="1374399"/>
              <a:ext cx="6699571" cy="398052"/>
            </a:xfrm>
            <a:prstGeom prst="rect">
              <a:avLst/>
            </a:prstGeom>
            <a:noFill/>
          </p:spPr>
          <p:txBody>
            <a:bodyPr wrap="square" lIns="0" tIns="0" rIns="0" bIns="0" rtlCol="0">
              <a:noAutofit/>
            </a:bodyPr>
            <a:lstStyle/>
            <a:p>
              <a:r>
                <a:rPr lang="de-DE" sz="1600" dirty="0" smtClean="0"/>
                <a:t>Simulation                        Experiment (8MnB7)</a:t>
              </a:r>
              <a:r>
                <a:rPr lang="de-DE" sz="1600" dirty="0"/>
                <a:t>	 </a:t>
              </a:r>
              <a:r>
                <a:rPr lang="de-DE" sz="1600" dirty="0" smtClean="0"/>
                <a:t>           Experiment (22MnB5)   </a:t>
              </a:r>
            </a:p>
          </p:txBody>
        </p:sp>
        <p:cxnSp>
          <p:nvCxnSpPr>
            <p:cNvPr id="34" name="Gerader Verbinder 33"/>
            <p:cNvCxnSpPr/>
            <p:nvPr/>
          </p:nvCxnSpPr>
          <p:spPr>
            <a:xfrm>
              <a:off x="334024" y="1497303"/>
              <a:ext cx="576260" cy="0"/>
            </a:xfrm>
            <a:prstGeom prst="line">
              <a:avLst/>
            </a:prstGeom>
            <a:ln w="31750">
              <a:solidFill>
                <a:schemeClr val="tx1"/>
              </a:solidFill>
              <a:prstDash val="sysDash"/>
              <a:tailEnd type="none"/>
            </a:ln>
          </p:spPr>
          <p:style>
            <a:lnRef idx="1">
              <a:schemeClr val="accent1"/>
            </a:lnRef>
            <a:fillRef idx="0">
              <a:schemeClr val="accent1"/>
            </a:fillRef>
            <a:effectRef idx="0">
              <a:schemeClr val="accent1"/>
            </a:effectRef>
            <a:fontRef idx="minor">
              <a:schemeClr val="tx1"/>
            </a:fontRef>
          </p:style>
        </p:cxnSp>
        <p:cxnSp>
          <p:nvCxnSpPr>
            <p:cNvPr id="35" name="Gerader Verbinder 34"/>
            <p:cNvCxnSpPr/>
            <p:nvPr/>
          </p:nvCxnSpPr>
          <p:spPr>
            <a:xfrm>
              <a:off x="2274618" y="1497303"/>
              <a:ext cx="576260" cy="0"/>
            </a:xfrm>
            <a:prstGeom prst="line">
              <a:avLst/>
            </a:prstGeom>
            <a:ln w="31750">
              <a:solidFill>
                <a:srgbClr val="C00000"/>
              </a:solidFill>
              <a:tailEnd type="none"/>
            </a:ln>
          </p:spPr>
          <p:style>
            <a:lnRef idx="1">
              <a:schemeClr val="accent1"/>
            </a:lnRef>
            <a:fillRef idx="0">
              <a:schemeClr val="accent1"/>
            </a:fillRef>
            <a:effectRef idx="0">
              <a:schemeClr val="accent1"/>
            </a:effectRef>
            <a:fontRef idx="minor">
              <a:schemeClr val="tx1"/>
            </a:fontRef>
          </p:style>
        </p:cxnSp>
        <p:cxnSp>
          <p:nvCxnSpPr>
            <p:cNvPr id="36" name="Gerader Verbinder 35"/>
            <p:cNvCxnSpPr/>
            <p:nvPr/>
          </p:nvCxnSpPr>
          <p:spPr>
            <a:xfrm>
              <a:off x="4957334" y="1497303"/>
              <a:ext cx="576260" cy="0"/>
            </a:xfrm>
            <a:prstGeom prst="line">
              <a:avLst/>
            </a:prstGeom>
            <a:ln w="31750">
              <a:solidFill>
                <a:srgbClr val="0C1AA0"/>
              </a:solidFill>
              <a:tailEnd type="none"/>
            </a:ln>
          </p:spPr>
          <p:style>
            <a:lnRef idx="1">
              <a:schemeClr val="accent1"/>
            </a:lnRef>
            <a:fillRef idx="0">
              <a:schemeClr val="accent1"/>
            </a:fillRef>
            <a:effectRef idx="0">
              <a:schemeClr val="accent1"/>
            </a:effectRef>
            <a:fontRef idx="minor">
              <a:schemeClr val="tx1"/>
            </a:fontRef>
          </p:style>
        </p:cxnSp>
      </p:grpSp>
      <p:cxnSp>
        <p:nvCxnSpPr>
          <p:cNvPr id="50" name="Gerader Verbinder 49"/>
          <p:cNvCxnSpPr/>
          <p:nvPr/>
        </p:nvCxnSpPr>
        <p:spPr>
          <a:xfrm flipH="1" flipV="1">
            <a:off x="8724231" y="1731074"/>
            <a:ext cx="719829" cy="492477"/>
          </a:xfrm>
          <a:prstGeom prst="line">
            <a:avLst/>
          </a:prstGeom>
          <a:ln w="4127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1" name="Gerader Verbinder 50"/>
          <p:cNvCxnSpPr/>
          <p:nvPr/>
        </p:nvCxnSpPr>
        <p:spPr>
          <a:xfrm flipH="1" flipV="1">
            <a:off x="8720164" y="1732049"/>
            <a:ext cx="719829" cy="492477"/>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52" name="Textfeld 51"/>
          <p:cNvSpPr txBox="1"/>
          <p:nvPr/>
        </p:nvSpPr>
        <p:spPr>
          <a:xfrm>
            <a:off x="8016170" y="1454181"/>
            <a:ext cx="1283110" cy="313585"/>
          </a:xfrm>
          <a:prstGeom prst="rect">
            <a:avLst/>
          </a:prstGeom>
          <a:noFill/>
        </p:spPr>
        <p:txBody>
          <a:bodyPr wrap="square" lIns="0" tIns="0" rIns="0" bIns="0" rtlCol="0">
            <a:noAutofit/>
          </a:bodyPr>
          <a:lstStyle/>
          <a:p>
            <a:r>
              <a:rPr lang="de-DE" sz="1600" dirty="0" err="1" smtClean="0"/>
              <a:t>Covered</a:t>
            </a:r>
            <a:r>
              <a:rPr lang="de-DE" sz="1600" dirty="0" smtClean="0"/>
              <a:t> </a:t>
            </a:r>
            <a:r>
              <a:rPr lang="de-DE" sz="1600" dirty="0" err="1" smtClean="0"/>
              <a:t>area</a:t>
            </a:r>
            <a:endParaRPr lang="de-DE" sz="1600" dirty="0" smtClean="0"/>
          </a:p>
        </p:txBody>
      </p:sp>
      <p:grpSp>
        <p:nvGrpSpPr>
          <p:cNvPr id="11" name="Gruppieren 10"/>
          <p:cNvGrpSpPr/>
          <p:nvPr/>
        </p:nvGrpSpPr>
        <p:grpSpPr>
          <a:xfrm>
            <a:off x="133037" y="2971993"/>
            <a:ext cx="11845500" cy="3317774"/>
            <a:chOff x="133037" y="2971993"/>
            <a:chExt cx="11845500" cy="3317774"/>
          </a:xfrm>
        </p:grpSpPr>
        <p:sp>
          <p:nvSpPr>
            <p:cNvPr id="39" name="Rechteck 38"/>
            <p:cNvSpPr/>
            <p:nvPr/>
          </p:nvSpPr>
          <p:spPr>
            <a:xfrm>
              <a:off x="286826"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40" name="Rechteck 39"/>
            <p:cNvSpPr/>
            <p:nvPr/>
          </p:nvSpPr>
          <p:spPr>
            <a:xfrm>
              <a:off x="4206581"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41" name="Rechteck 40"/>
            <p:cNvSpPr/>
            <p:nvPr/>
          </p:nvSpPr>
          <p:spPr>
            <a:xfrm>
              <a:off x="8126537"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aphicFrame>
          <p:nvGraphicFramePr>
            <p:cNvPr id="10" name="Inhaltsplatzhalter 9"/>
            <p:cNvGraphicFramePr>
              <a:graphicFrameLocks/>
            </p:cNvGraphicFramePr>
            <p:nvPr>
              <p:extLst>
                <p:ext uri="{D42A27DB-BD31-4B8C-83A1-F6EECF244321}">
                  <p14:modId xmlns:p14="http://schemas.microsoft.com/office/powerpoint/2010/main" val="3622240237"/>
                </p:ext>
              </p:extLst>
            </p:nvPr>
          </p:nvGraphicFramePr>
          <p:xfrm>
            <a:off x="133037" y="3265767"/>
            <a:ext cx="3960000" cy="3024000"/>
          </p:xfrm>
          <a:graphic>
            <a:graphicData uri="http://schemas.openxmlformats.org/drawingml/2006/chart">
              <c:chart xmlns:c="http://schemas.openxmlformats.org/drawingml/2006/chart" xmlns:r="http://schemas.openxmlformats.org/officeDocument/2006/relationships" r:id="rId4"/>
            </a:graphicData>
          </a:graphic>
        </p:graphicFrame>
        <p:sp>
          <p:nvSpPr>
            <p:cNvPr id="42" name="Textfeld 41"/>
            <p:cNvSpPr txBox="1"/>
            <p:nvPr/>
          </p:nvSpPr>
          <p:spPr>
            <a:xfrm>
              <a:off x="412145" y="2978053"/>
              <a:ext cx="916030" cy="282652"/>
            </a:xfrm>
            <a:prstGeom prst="rect">
              <a:avLst/>
            </a:prstGeom>
            <a:solidFill>
              <a:schemeClr val="bg1"/>
            </a:solidFill>
          </p:spPr>
          <p:txBody>
            <a:bodyPr wrap="square" lIns="0" tIns="0" rIns="0" bIns="0" rtlCol="0">
              <a:noAutofit/>
            </a:bodyPr>
            <a:lstStyle/>
            <a:p>
              <a:pPr algn="ctr"/>
              <a:r>
                <a:rPr lang="de-DE" b="1" dirty="0" smtClean="0"/>
                <a:t>0.80 mm</a:t>
              </a:r>
            </a:p>
          </p:txBody>
        </p:sp>
        <p:sp>
          <p:nvSpPr>
            <p:cNvPr id="43" name="Textfeld 42"/>
            <p:cNvSpPr txBox="1"/>
            <p:nvPr/>
          </p:nvSpPr>
          <p:spPr>
            <a:xfrm>
              <a:off x="4301468" y="2971993"/>
              <a:ext cx="982788" cy="282652"/>
            </a:xfrm>
            <a:prstGeom prst="rect">
              <a:avLst/>
            </a:prstGeom>
            <a:solidFill>
              <a:schemeClr val="bg1"/>
            </a:solidFill>
          </p:spPr>
          <p:txBody>
            <a:bodyPr wrap="square" lIns="0" tIns="0" rIns="0" bIns="0" rtlCol="0">
              <a:noAutofit/>
            </a:bodyPr>
            <a:lstStyle/>
            <a:p>
              <a:pPr algn="ctr"/>
              <a:r>
                <a:rPr lang="de-DE" b="1" dirty="0" smtClean="0"/>
                <a:t>1.15 mm</a:t>
              </a:r>
            </a:p>
          </p:txBody>
        </p:sp>
        <p:sp>
          <p:nvSpPr>
            <p:cNvPr id="44" name="Textfeld 43"/>
            <p:cNvSpPr txBox="1"/>
            <p:nvPr/>
          </p:nvSpPr>
          <p:spPr>
            <a:xfrm>
              <a:off x="8197696" y="2983671"/>
              <a:ext cx="982788" cy="282652"/>
            </a:xfrm>
            <a:prstGeom prst="rect">
              <a:avLst/>
            </a:prstGeom>
            <a:solidFill>
              <a:schemeClr val="bg1"/>
            </a:solidFill>
          </p:spPr>
          <p:txBody>
            <a:bodyPr wrap="square" lIns="0" tIns="0" rIns="0" bIns="0" rtlCol="0">
              <a:noAutofit/>
            </a:bodyPr>
            <a:lstStyle/>
            <a:p>
              <a:pPr algn="ctr"/>
              <a:r>
                <a:rPr lang="de-DE" b="1" dirty="0" smtClean="0"/>
                <a:t>1.50 mm</a:t>
              </a:r>
            </a:p>
          </p:txBody>
        </p:sp>
        <p:graphicFrame>
          <p:nvGraphicFramePr>
            <p:cNvPr id="45" name="Diagramm 44"/>
            <p:cNvGraphicFramePr>
              <a:graphicFrameLocks/>
            </p:cNvGraphicFramePr>
            <p:nvPr>
              <p:extLst>
                <p:ext uri="{D42A27DB-BD31-4B8C-83A1-F6EECF244321}">
                  <p14:modId xmlns:p14="http://schemas.microsoft.com/office/powerpoint/2010/main" val="1479236279"/>
                </p:ext>
              </p:extLst>
            </p:nvPr>
          </p:nvGraphicFramePr>
          <p:xfrm>
            <a:off x="8018537" y="3265767"/>
            <a:ext cx="3960000" cy="302400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47" name="Diagramm 46"/>
            <p:cNvGraphicFramePr>
              <a:graphicFrameLocks/>
            </p:cNvGraphicFramePr>
            <p:nvPr>
              <p:extLst>
                <p:ext uri="{D42A27DB-BD31-4B8C-83A1-F6EECF244321}">
                  <p14:modId xmlns:p14="http://schemas.microsoft.com/office/powerpoint/2010/main" val="4206583165"/>
                </p:ext>
              </p:extLst>
            </p:nvPr>
          </p:nvGraphicFramePr>
          <p:xfrm>
            <a:off x="4075787" y="3265767"/>
            <a:ext cx="3960000" cy="3024000"/>
          </p:xfrm>
          <a:graphic>
            <a:graphicData uri="http://schemas.openxmlformats.org/drawingml/2006/chart">
              <c:chart xmlns:c="http://schemas.openxmlformats.org/drawingml/2006/chart" xmlns:r="http://schemas.openxmlformats.org/officeDocument/2006/relationships" r:id="rId6"/>
            </a:graphicData>
          </a:graphic>
        </p:graphicFrame>
        <p:sp>
          <p:nvSpPr>
            <p:cNvPr id="7" name="Textfeld 6"/>
            <p:cNvSpPr txBox="1"/>
            <p:nvPr/>
          </p:nvSpPr>
          <p:spPr>
            <a:xfrm>
              <a:off x="1579459" y="4826170"/>
              <a:ext cx="1734304" cy="537659"/>
            </a:xfrm>
            <a:prstGeom prst="rect">
              <a:avLst/>
            </a:prstGeom>
            <a:solidFill>
              <a:schemeClr val="bg1"/>
            </a:solidFill>
            <a:ln w="12700">
              <a:solidFill>
                <a:schemeClr val="tx1"/>
              </a:solidFill>
            </a:ln>
          </p:spPr>
          <p:txBody>
            <a:bodyPr wrap="square" lIns="0" tIns="0" rIns="0" bIns="0" rtlCol="0">
              <a:noAutofit/>
            </a:bodyPr>
            <a:lstStyle/>
            <a:p>
              <a:pPr algn="ctr"/>
              <a:r>
                <a:rPr lang="de-DE" sz="1600" dirty="0"/>
                <a:t>n</a:t>
              </a:r>
              <a:r>
                <a:rPr lang="de-DE" sz="1600" dirty="0" smtClean="0"/>
                <a:t> = 3</a:t>
              </a:r>
            </a:p>
            <a:p>
              <a:pPr algn="ctr"/>
              <a:r>
                <a:rPr lang="de-DE" sz="1600" dirty="0" err="1"/>
                <a:t>t</a:t>
              </a:r>
              <a:r>
                <a:rPr lang="de-DE" sz="1600" baseline="-25000" dirty="0" err="1" smtClean="0"/>
                <a:t>pre-cooling</a:t>
              </a:r>
              <a:r>
                <a:rPr lang="de-DE" sz="1600" dirty="0" smtClean="0"/>
                <a:t> = 75 s</a:t>
              </a:r>
            </a:p>
          </p:txBody>
        </p:sp>
        <p:sp>
          <p:nvSpPr>
            <p:cNvPr id="46" name="Textfeld 45"/>
            <p:cNvSpPr txBox="1"/>
            <p:nvPr/>
          </p:nvSpPr>
          <p:spPr>
            <a:xfrm>
              <a:off x="5522209" y="4826170"/>
              <a:ext cx="1734304" cy="537659"/>
            </a:xfrm>
            <a:prstGeom prst="rect">
              <a:avLst/>
            </a:prstGeom>
            <a:solidFill>
              <a:schemeClr val="bg1"/>
            </a:solidFill>
            <a:ln w="12700">
              <a:solidFill>
                <a:schemeClr val="tx1"/>
              </a:solidFill>
            </a:ln>
          </p:spPr>
          <p:txBody>
            <a:bodyPr wrap="square" lIns="0" tIns="0" rIns="0" bIns="0" rtlCol="0">
              <a:noAutofit/>
            </a:bodyPr>
            <a:lstStyle/>
            <a:p>
              <a:pPr algn="ctr"/>
              <a:r>
                <a:rPr lang="de-DE" sz="1600" dirty="0"/>
                <a:t>n</a:t>
              </a:r>
              <a:r>
                <a:rPr lang="de-DE" sz="1600" dirty="0" smtClean="0"/>
                <a:t> = 3</a:t>
              </a:r>
            </a:p>
            <a:p>
              <a:pPr algn="ctr"/>
              <a:r>
                <a:rPr lang="de-DE" sz="1600" dirty="0" err="1"/>
                <a:t>t</a:t>
              </a:r>
              <a:r>
                <a:rPr lang="de-DE" sz="1600" baseline="-25000" dirty="0" err="1" smtClean="0"/>
                <a:t>pre-cooling</a:t>
              </a:r>
              <a:r>
                <a:rPr lang="de-DE" sz="1600" dirty="0" smtClean="0"/>
                <a:t> = 75 s</a:t>
              </a:r>
            </a:p>
          </p:txBody>
        </p:sp>
        <p:sp>
          <p:nvSpPr>
            <p:cNvPr id="48" name="Textfeld 47"/>
            <p:cNvSpPr txBox="1"/>
            <p:nvPr/>
          </p:nvSpPr>
          <p:spPr>
            <a:xfrm>
              <a:off x="9482675" y="4826170"/>
              <a:ext cx="1734304" cy="537659"/>
            </a:xfrm>
            <a:prstGeom prst="rect">
              <a:avLst/>
            </a:prstGeom>
            <a:solidFill>
              <a:schemeClr val="bg1"/>
            </a:solidFill>
            <a:ln w="12700">
              <a:solidFill>
                <a:schemeClr val="tx1"/>
              </a:solidFill>
            </a:ln>
          </p:spPr>
          <p:txBody>
            <a:bodyPr wrap="square" lIns="0" tIns="0" rIns="0" bIns="0" rtlCol="0">
              <a:noAutofit/>
            </a:bodyPr>
            <a:lstStyle/>
            <a:p>
              <a:pPr algn="ctr"/>
              <a:r>
                <a:rPr lang="de-DE" sz="1600" dirty="0"/>
                <a:t>n</a:t>
              </a:r>
              <a:r>
                <a:rPr lang="de-DE" sz="1600" dirty="0" smtClean="0"/>
                <a:t> = 3</a:t>
              </a:r>
            </a:p>
            <a:p>
              <a:pPr algn="ctr"/>
              <a:r>
                <a:rPr lang="de-DE" sz="1600" dirty="0" err="1"/>
                <a:t>t</a:t>
              </a:r>
              <a:r>
                <a:rPr lang="de-DE" sz="1600" baseline="-25000" dirty="0" err="1" smtClean="0"/>
                <a:t>pre-cooling</a:t>
              </a:r>
              <a:r>
                <a:rPr lang="de-DE" sz="1600" dirty="0" smtClean="0"/>
                <a:t> = 75 s</a:t>
              </a:r>
            </a:p>
          </p:txBody>
        </p:sp>
      </p:grpSp>
    </p:spTree>
    <p:extLst>
      <p:ext uri="{BB962C8B-B14F-4D97-AF65-F5344CB8AC3E}">
        <p14:creationId xmlns:p14="http://schemas.microsoft.com/office/powerpoint/2010/main" val="36133422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hteck 22"/>
          <p:cNvSpPr/>
          <p:nvPr/>
        </p:nvSpPr>
        <p:spPr>
          <a:xfrm>
            <a:off x="6631705" y="3041012"/>
            <a:ext cx="5166068" cy="3310213"/>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2" name="Rechteck 21"/>
          <p:cNvSpPr/>
          <p:nvPr/>
        </p:nvSpPr>
        <p:spPr>
          <a:xfrm>
            <a:off x="395290" y="3041012"/>
            <a:ext cx="5166068" cy="3310213"/>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9</a:t>
            </a:fld>
            <a:endParaRPr lang="de-DE" sz="1600" dirty="0"/>
          </a:p>
        </p:txBody>
      </p:sp>
      <p:sp>
        <p:nvSpPr>
          <p:cNvPr id="8" name="Titel 7"/>
          <p:cNvSpPr>
            <a:spLocks noGrp="1"/>
          </p:cNvSpPr>
          <p:nvPr>
            <p:ph type="title"/>
          </p:nvPr>
        </p:nvSpPr>
        <p:spPr/>
        <p:txBody>
          <a:bodyPr/>
          <a:lstStyle/>
          <a:p>
            <a:r>
              <a:rPr lang="de-DE" dirty="0" err="1"/>
              <a:t>Hardness</a:t>
            </a:r>
            <a:r>
              <a:rPr lang="de-DE" dirty="0"/>
              <a:t> – 8MnB7 </a:t>
            </a:r>
            <a:r>
              <a:rPr lang="de-DE" dirty="0" err="1"/>
              <a:t>and</a:t>
            </a:r>
            <a:r>
              <a:rPr lang="de-DE" dirty="0"/>
              <a:t> 22MnB5 </a:t>
            </a:r>
            <a:br>
              <a:rPr lang="de-DE" dirty="0"/>
            </a:br>
            <a:r>
              <a:rPr lang="en-US" sz="2700" dirty="0" smtClean="0">
                <a:solidFill>
                  <a:schemeClr val="accent6"/>
                </a:solidFill>
              </a:rPr>
              <a:t>Sheet thickness influences the </a:t>
            </a:r>
            <a:r>
              <a:rPr lang="en-US" sz="2700" dirty="0">
                <a:solidFill>
                  <a:schemeClr val="accent6"/>
                </a:solidFill>
              </a:rPr>
              <a:t>formation of </a:t>
            </a:r>
            <a:r>
              <a:rPr lang="en-US" sz="2700" dirty="0" smtClean="0">
                <a:solidFill>
                  <a:schemeClr val="accent6"/>
                </a:solidFill>
              </a:rPr>
              <a:t>soft</a:t>
            </a:r>
            <a:r>
              <a:rPr lang="en-US" sz="2700" dirty="0">
                <a:solidFill>
                  <a:schemeClr val="accent6"/>
                </a:solidFill>
              </a:rPr>
              <a:t>, </a:t>
            </a:r>
            <a:r>
              <a:rPr lang="en-US" sz="2700" dirty="0" smtClean="0">
                <a:solidFill>
                  <a:schemeClr val="accent6"/>
                </a:solidFill>
              </a:rPr>
              <a:t>transition </a:t>
            </a:r>
            <a:r>
              <a:rPr lang="en-US" sz="2700" dirty="0">
                <a:solidFill>
                  <a:schemeClr val="accent6"/>
                </a:solidFill>
              </a:rPr>
              <a:t>and hard areas</a:t>
            </a:r>
            <a:endParaRPr lang="de-DE" sz="2700" dirty="0"/>
          </a:p>
        </p:txBody>
      </p:sp>
      <p:sp>
        <p:nvSpPr>
          <p:cNvPr id="9" name="Textplatzhalter 8"/>
          <p:cNvSpPr>
            <a:spLocks noGrp="1"/>
          </p:cNvSpPr>
          <p:nvPr>
            <p:ph type="body" sz="quarter" idx="13"/>
          </p:nvPr>
        </p:nvSpPr>
        <p:spPr/>
        <p:txBody>
          <a:bodyPr/>
          <a:lstStyle/>
          <a:p>
            <a:r>
              <a:rPr lang="de-DE" sz="1600" dirty="0" err="1"/>
              <a:t>Results</a:t>
            </a:r>
            <a:r>
              <a:rPr lang="de-DE" sz="1600" dirty="0"/>
              <a:t> </a:t>
            </a:r>
            <a:r>
              <a:rPr lang="de-DE" sz="1600" dirty="0" err="1"/>
              <a:t>and</a:t>
            </a:r>
            <a:r>
              <a:rPr lang="de-DE" sz="1600" dirty="0"/>
              <a:t> </a:t>
            </a:r>
            <a:r>
              <a:rPr lang="de-DE" sz="1600" dirty="0" err="1"/>
              <a:t>discussion</a:t>
            </a:r>
            <a:r>
              <a:rPr lang="de-DE" sz="1600" dirty="0"/>
              <a:t/>
            </a:r>
            <a:br>
              <a:rPr lang="de-DE" sz="1600" dirty="0"/>
            </a:br>
            <a:endParaRPr lang="de-DE" sz="1600" dirty="0"/>
          </a:p>
          <a:p>
            <a:endParaRPr lang="de-DE" dirty="0"/>
          </a:p>
        </p:txBody>
      </p:sp>
      <p:pic>
        <p:nvPicPr>
          <p:cNvPr id="10" name="Grafik 9"/>
          <p:cNvPicPr>
            <a:picLocks noChangeAspect="1"/>
          </p:cNvPicPr>
          <p:nvPr/>
        </p:nvPicPr>
        <p:blipFill>
          <a:blip r:embed="rId3"/>
          <a:stretch>
            <a:fillRect/>
          </a:stretch>
        </p:blipFill>
        <p:spPr>
          <a:xfrm rot="5400000">
            <a:off x="9940513" y="1168204"/>
            <a:ext cx="1160813" cy="2028832"/>
          </a:xfrm>
          <a:prstGeom prst="rect">
            <a:avLst/>
          </a:prstGeom>
        </p:spPr>
      </p:pic>
      <p:sp>
        <p:nvSpPr>
          <p:cNvPr id="11" name="Freihandform 10"/>
          <p:cNvSpPr/>
          <p:nvPr/>
        </p:nvSpPr>
        <p:spPr>
          <a:xfrm rot="5400000">
            <a:off x="9990899" y="965661"/>
            <a:ext cx="1111938" cy="2501810"/>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rgbClr val="0D18A4">
              <a:alpha val="30000"/>
            </a:srgbClr>
          </a:solidFill>
          <a:ln w="12700">
            <a:solidFill>
              <a:srgbClr val="0A1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cxnSp>
        <p:nvCxnSpPr>
          <p:cNvPr id="12" name="Gerade Verbindung mit Pfeil 11"/>
          <p:cNvCxnSpPr/>
          <p:nvPr/>
        </p:nvCxnSpPr>
        <p:spPr>
          <a:xfrm>
            <a:off x="10161674" y="1978911"/>
            <a:ext cx="0" cy="252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hteck 12"/>
          <p:cNvSpPr/>
          <p:nvPr/>
        </p:nvSpPr>
        <p:spPr>
          <a:xfrm>
            <a:off x="10455035" y="1620119"/>
            <a:ext cx="1293664" cy="50554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smtClean="0">
                <a:solidFill>
                  <a:schemeClr val="tx1"/>
                </a:solidFill>
                <a:cs typeface="Times New Roman" panose="02020603050405020304" pitchFamily="18" charset="0"/>
              </a:rPr>
              <a:t>Measuring</a:t>
            </a:r>
            <a:r>
              <a:rPr lang="de-DE" sz="1600" dirty="0" smtClean="0">
                <a:solidFill>
                  <a:schemeClr val="tx1"/>
                </a:solidFill>
                <a:cs typeface="Times New Roman" panose="02020603050405020304" pitchFamily="18" charset="0"/>
              </a:rPr>
              <a:t> </a:t>
            </a:r>
            <a:r>
              <a:rPr lang="de-DE" sz="1600" dirty="0" err="1" smtClean="0">
                <a:solidFill>
                  <a:schemeClr val="tx1"/>
                </a:solidFill>
                <a:cs typeface="Times New Roman" panose="02020603050405020304" pitchFamily="18" charset="0"/>
              </a:rPr>
              <a:t>section</a:t>
            </a:r>
            <a:endParaRPr lang="de-DE" sz="1600" dirty="0">
              <a:solidFill>
                <a:schemeClr val="tx1"/>
              </a:solidFill>
              <a:cs typeface="Times New Roman" panose="02020603050405020304" pitchFamily="18" charset="0"/>
            </a:endParaRPr>
          </a:p>
        </p:txBody>
      </p:sp>
      <p:cxnSp>
        <p:nvCxnSpPr>
          <p:cNvPr id="14" name="Gerader Verbinder 13"/>
          <p:cNvCxnSpPr/>
          <p:nvPr/>
        </p:nvCxnSpPr>
        <p:spPr>
          <a:xfrm flipV="1">
            <a:off x="10182548" y="1933704"/>
            <a:ext cx="276378" cy="2469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p:nvCxnSpPr>
        <p:spPr>
          <a:xfrm>
            <a:off x="10023485" y="1978288"/>
            <a:ext cx="2763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feld 6"/>
          <p:cNvSpPr txBox="1"/>
          <p:nvPr/>
        </p:nvSpPr>
        <p:spPr>
          <a:xfrm>
            <a:off x="467141" y="2917991"/>
            <a:ext cx="864704" cy="233018"/>
          </a:xfrm>
          <a:prstGeom prst="rect">
            <a:avLst/>
          </a:prstGeom>
          <a:solidFill>
            <a:schemeClr val="bg1"/>
          </a:solidFill>
          <a:ln>
            <a:solidFill>
              <a:schemeClr val="bg1"/>
            </a:solidFill>
          </a:ln>
        </p:spPr>
        <p:txBody>
          <a:bodyPr wrap="square" lIns="0" tIns="0" rIns="0" bIns="0" rtlCol="0">
            <a:noAutofit/>
          </a:bodyPr>
          <a:lstStyle/>
          <a:p>
            <a:pPr algn="ctr"/>
            <a:r>
              <a:rPr lang="de-DE" b="1" dirty="0" smtClean="0"/>
              <a:t>22MnB5</a:t>
            </a:r>
          </a:p>
        </p:txBody>
      </p:sp>
      <p:sp>
        <p:nvSpPr>
          <p:cNvPr id="24" name="Textfeld 23"/>
          <p:cNvSpPr txBox="1"/>
          <p:nvPr/>
        </p:nvSpPr>
        <p:spPr>
          <a:xfrm>
            <a:off x="6698667" y="2921504"/>
            <a:ext cx="864704" cy="233018"/>
          </a:xfrm>
          <a:prstGeom prst="rect">
            <a:avLst/>
          </a:prstGeom>
          <a:solidFill>
            <a:schemeClr val="bg1"/>
          </a:solidFill>
          <a:ln>
            <a:solidFill>
              <a:schemeClr val="bg1"/>
            </a:solidFill>
          </a:ln>
        </p:spPr>
        <p:txBody>
          <a:bodyPr wrap="square" lIns="0" tIns="0" rIns="0" bIns="0" rtlCol="0">
            <a:noAutofit/>
          </a:bodyPr>
          <a:lstStyle/>
          <a:p>
            <a:pPr algn="ctr"/>
            <a:r>
              <a:rPr lang="de-DE" b="1" dirty="0" smtClean="0"/>
              <a:t>8MnB7</a:t>
            </a:r>
          </a:p>
        </p:txBody>
      </p:sp>
      <p:graphicFrame>
        <p:nvGraphicFramePr>
          <p:cNvPr id="25" name="Diagramm 24"/>
          <p:cNvGraphicFramePr>
            <a:graphicFrameLocks/>
          </p:cNvGraphicFramePr>
          <p:nvPr>
            <p:extLst>
              <p:ext uri="{D42A27DB-BD31-4B8C-83A1-F6EECF244321}">
                <p14:modId xmlns:p14="http://schemas.microsoft.com/office/powerpoint/2010/main" val="3900671935"/>
              </p:ext>
            </p:extLst>
          </p:nvPr>
        </p:nvGraphicFramePr>
        <p:xfrm>
          <a:off x="395290" y="3191181"/>
          <a:ext cx="5040000" cy="3240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6" name="Diagramm 25"/>
          <p:cNvGraphicFramePr>
            <a:graphicFrameLocks/>
          </p:cNvGraphicFramePr>
          <p:nvPr>
            <p:extLst>
              <p:ext uri="{D42A27DB-BD31-4B8C-83A1-F6EECF244321}">
                <p14:modId xmlns:p14="http://schemas.microsoft.com/office/powerpoint/2010/main" val="1760734251"/>
              </p:ext>
            </p:extLst>
          </p:nvPr>
        </p:nvGraphicFramePr>
        <p:xfrm>
          <a:off x="6631705" y="3194694"/>
          <a:ext cx="5040000" cy="3240000"/>
        </p:xfrm>
        <a:graphic>
          <a:graphicData uri="http://schemas.openxmlformats.org/drawingml/2006/chart">
            <c:chart xmlns:c="http://schemas.openxmlformats.org/drawingml/2006/chart" xmlns:r="http://schemas.openxmlformats.org/officeDocument/2006/relationships" r:id="rId5"/>
          </a:graphicData>
        </a:graphic>
      </p:graphicFrame>
      <p:sp>
        <p:nvSpPr>
          <p:cNvPr id="27" name="Rechteck 26"/>
          <p:cNvSpPr/>
          <p:nvPr/>
        </p:nvSpPr>
        <p:spPr>
          <a:xfrm>
            <a:off x="286826" y="1978288"/>
            <a:ext cx="8429271" cy="58028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7" name="Textfeld 16"/>
          <p:cNvSpPr txBox="1"/>
          <p:nvPr/>
        </p:nvSpPr>
        <p:spPr>
          <a:xfrm>
            <a:off x="5784754" y="2166876"/>
            <a:ext cx="1397518" cy="229433"/>
          </a:xfrm>
          <a:prstGeom prst="rect">
            <a:avLst/>
          </a:prstGeom>
          <a:noFill/>
        </p:spPr>
        <p:txBody>
          <a:bodyPr wrap="square" lIns="0" tIns="0" rIns="0" bIns="0" rtlCol="0">
            <a:noAutofit/>
          </a:bodyPr>
          <a:lstStyle/>
          <a:p>
            <a:r>
              <a:rPr lang="de-DE" sz="1600" dirty="0" smtClean="0"/>
              <a:t>Hard </a:t>
            </a:r>
            <a:r>
              <a:rPr lang="de-DE" sz="1600" dirty="0" err="1" smtClean="0"/>
              <a:t>zone</a:t>
            </a:r>
            <a:endParaRPr lang="de-DE" sz="1600" dirty="0" smtClean="0"/>
          </a:p>
        </p:txBody>
      </p:sp>
      <p:sp>
        <p:nvSpPr>
          <p:cNvPr id="28" name="Textfeld 27"/>
          <p:cNvSpPr txBox="1"/>
          <p:nvPr/>
        </p:nvSpPr>
        <p:spPr>
          <a:xfrm>
            <a:off x="3700464" y="2162232"/>
            <a:ext cx="1397518" cy="229433"/>
          </a:xfrm>
          <a:prstGeom prst="rect">
            <a:avLst/>
          </a:prstGeom>
          <a:noFill/>
        </p:spPr>
        <p:txBody>
          <a:bodyPr wrap="square" lIns="0" tIns="0" rIns="0" bIns="0" rtlCol="0">
            <a:noAutofit/>
          </a:bodyPr>
          <a:lstStyle/>
          <a:p>
            <a:r>
              <a:rPr lang="de-DE" sz="1600" dirty="0" smtClean="0"/>
              <a:t>Transition </a:t>
            </a:r>
            <a:r>
              <a:rPr lang="de-DE" sz="1600" dirty="0" err="1" smtClean="0"/>
              <a:t>zone</a:t>
            </a:r>
            <a:endParaRPr lang="de-DE" sz="1600" dirty="0" smtClean="0"/>
          </a:p>
        </p:txBody>
      </p:sp>
      <p:sp>
        <p:nvSpPr>
          <p:cNvPr id="29" name="Textfeld 28"/>
          <p:cNvSpPr txBox="1"/>
          <p:nvPr/>
        </p:nvSpPr>
        <p:spPr>
          <a:xfrm>
            <a:off x="882935" y="2162232"/>
            <a:ext cx="1397518" cy="229433"/>
          </a:xfrm>
          <a:prstGeom prst="rect">
            <a:avLst/>
          </a:prstGeom>
          <a:noFill/>
        </p:spPr>
        <p:txBody>
          <a:bodyPr wrap="square" lIns="0" tIns="0" rIns="0" bIns="0" rtlCol="0">
            <a:noAutofit/>
          </a:bodyPr>
          <a:lstStyle/>
          <a:p>
            <a:r>
              <a:rPr lang="de-DE" sz="1600" dirty="0" smtClean="0"/>
              <a:t>Soft </a:t>
            </a:r>
            <a:r>
              <a:rPr lang="de-DE" sz="1600" dirty="0" err="1" smtClean="0"/>
              <a:t>zone</a:t>
            </a:r>
            <a:endParaRPr lang="de-DE" sz="1600" dirty="0" smtClean="0"/>
          </a:p>
        </p:txBody>
      </p:sp>
      <p:sp>
        <p:nvSpPr>
          <p:cNvPr id="18" name="Textfeld 17"/>
          <p:cNvSpPr txBox="1"/>
          <p:nvPr/>
        </p:nvSpPr>
        <p:spPr>
          <a:xfrm>
            <a:off x="1850083" y="2162232"/>
            <a:ext cx="1147271" cy="200801"/>
          </a:xfrm>
          <a:prstGeom prst="rect">
            <a:avLst/>
          </a:prstGeom>
          <a:noFill/>
        </p:spPr>
        <p:txBody>
          <a:bodyPr wrap="square" lIns="0" tIns="0" rIns="0" bIns="0" rtlCol="0">
            <a:noAutofit/>
          </a:bodyPr>
          <a:lstStyle/>
          <a:p>
            <a:r>
              <a:rPr lang="de-DE" sz="1600" dirty="0" smtClean="0"/>
              <a:t>(&lt; 240 HV)</a:t>
            </a:r>
          </a:p>
        </p:txBody>
      </p:sp>
      <p:sp>
        <p:nvSpPr>
          <p:cNvPr id="30" name="Textfeld 29"/>
          <p:cNvSpPr txBox="1"/>
          <p:nvPr/>
        </p:nvSpPr>
        <p:spPr>
          <a:xfrm>
            <a:off x="6825233" y="2003317"/>
            <a:ext cx="1924630" cy="287783"/>
          </a:xfrm>
          <a:prstGeom prst="rect">
            <a:avLst/>
          </a:prstGeom>
          <a:noFill/>
        </p:spPr>
        <p:txBody>
          <a:bodyPr wrap="square" lIns="0" tIns="0" rIns="0" bIns="0" rtlCol="0">
            <a:noAutofit/>
          </a:bodyPr>
          <a:lstStyle/>
          <a:p>
            <a:r>
              <a:rPr lang="de-DE" sz="1600" dirty="0" smtClean="0"/>
              <a:t>(&gt; 420 HV 22MNB5)</a:t>
            </a:r>
          </a:p>
        </p:txBody>
      </p:sp>
      <p:sp>
        <p:nvSpPr>
          <p:cNvPr id="31" name="Textfeld 30"/>
          <p:cNvSpPr txBox="1"/>
          <p:nvPr/>
        </p:nvSpPr>
        <p:spPr>
          <a:xfrm>
            <a:off x="6825233" y="2256068"/>
            <a:ext cx="1742570" cy="250709"/>
          </a:xfrm>
          <a:prstGeom prst="rect">
            <a:avLst/>
          </a:prstGeom>
          <a:noFill/>
        </p:spPr>
        <p:txBody>
          <a:bodyPr wrap="square" lIns="0" tIns="0" rIns="0" bIns="0" rtlCol="0">
            <a:noAutofit/>
          </a:bodyPr>
          <a:lstStyle/>
          <a:p>
            <a:r>
              <a:rPr lang="de-DE" sz="1600" dirty="0"/>
              <a:t>(&gt; 330 HV 8MnB7)</a:t>
            </a:r>
            <a:endParaRPr lang="de-DE" sz="1600" dirty="0" smtClean="0"/>
          </a:p>
        </p:txBody>
      </p:sp>
      <p:sp>
        <p:nvSpPr>
          <p:cNvPr id="19" name="Rechteck 18"/>
          <p:cNvSpPr/>
          <p:nvPr/>
        </p:nvSpPr>
        <p:spPr>
          <a:xfrm>
            <a:off x="544141" y="2182316"/>
            <a:ext cx="216000" cy="216000"/>
          </a:xfrm>
          <a:prstGeom prst="rect">
            <a:avLst/>
          </a:prstGeom>
          <a:solidFill>
            <a:srgbClr val="003366"/>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32" name="Rechteck 31"/>
          <p:cNvSpPr/>
          <p:nvPr/>
        </p:nvSpPr>
        <p:spPr>
          <a:xfrm>
            <a:off x="3368001" y="2182316"/>
            <a:ext cx="216000" cy="216000"/>
          </a:xfrm>
          <a:prstGeom prst="rect">
            <a:avLst/>
          </a:prstGeom>
          <a:solidFill>
            <a:srgbClr val="7F7F7F"/>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33" name="Rechteck 32"/>
          <p:cNvSpPr/>
          <p:nvPr/>
        </p:nvSpPr>
        <p:spPr>
          <a:xfrm>
            <a:off x="5454850" y="2182316"/>
            <a:ext cx="216000" cy="216000"/>
          </a:xfrm>
          <a:prstGeom prst="rect">
            <a:avLst/>
          </a:prstGeom>
          <a:solidFill>
            <a:srgbClr val="9F0002"/>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cxnSp>
        <p:nvCxnSpPr>
          <p:cNvPr id="21" name="Gerader Verbinder 20"/>
          <p:cNvCxnSpPr/>
          <p:nvPr/>
        </p:nvCxnSpPr>
        <p:spPr>
          <a:xfrm flipV="1">
            <a:off x="9505747" y="2224932"/>
            <a:ext cx="2073256" cy="305"/>
          </a:xfrm>
          <a:prstGeom prst="line">
            <a:avLst/>
          </a:prstGeom>
          <a:ln>
            <a:solidFill>
              <a:schemeClr val="tx1"/>
            </a:solidFill>
            <a:prstDash val="dashDot"/>
            <a:tailEnd type="none"/>
          </a:ln>
        </p:spPr>
        <p:style>
          <a:lnRef idx="1">
            <a:schemeClr val="accent1"/>
          </a:lnRef>
          <a:fillRef idx="0">
            <a:schemeClr val="accent1"/>
          </a:fillRef>
          <a:effectRef idx="0">
            <a:schemeClr val="accent1"/>
          </a:effectRef>
          <a:fontRef idx="minor">
            <a:schemeClr val="tx1"/>
          </a:fontRef>
        </p:style>
      </p:cxnSp>
      <p:sp>
        <p:nvSpPr>
          <p:cNvPr id="34" name="Textfeld 33"/>
          <p:cNvSpPr txBox="1"/>
          <p:nvPr/>
        </p:nvSpPr>
        <p:spPr>
          <a:xfrm>
            <a:off x="3827054" y="2900358"/>
            <a:ext cx="1734304" cy="537659"/>
          </a:xfrm>
          <a:prstGeom prst="rect">
            <a:avLst/>
          </a:prstGeom>
          <a:solidFill>
            <a:schemeClr val="bg1"/>
          </a:solidFill>
          <a:ln w="12700">
            <a:solidFill>
              <a:schemeClr val="tx1"/>
            </a:solidFill>
          </a:ln>
        </p:spPr>
        <p:txBody>
          <a:bodyPr wrap="square" lIns="0" tIns="0" rIns="0" bIns="0" rtlCol="0">
            <a:noAutofit/>
          </a:bodyPr>
          <a:lstStyle/>
          <a:p>
            <a:pPr algn="ctr"/>
            <a:r>
              <a:rPr lang="de-DE" sz="1600" dirty="0"/>
              <a:t>n</a:t>
            </a:r>
            <a:r>
              <a:rPr lang="de-DE" sz="1600" dirty="0" smtClean="0"/>
              <a:t> = 3</a:t>
            </a:r>
          </a:p>
          <a:p>
            <a:pPr algn="ctr"/>
            <a:r>
              <a:rPr lang="de-DE" sz="1600" dirty="0" err="1"/>
              <a:t>t</a:t>
            </a:r>
            <a:r>
              <a:rPr lang="de-DE" sz="1600" baseline="-25000" dirty="0" err="1" smtClean="0"/>
              <a:t>pre-cooling</a:t>
            </a:r>
            <a:r>
              <a:rPr lang="de-DE" sz="1600" dirty="0" smtClean="0"/>
              <a:t> = 75 s</a:t>
            </a:r>
          </a:p>
        </p:txBody>
      </p:sp>
      <p:sp>
        <p:nvSpPr>
          <p:cNvPr id="35" name="Textfeld 34"/>
          <p:cNvSpPr txBox="1"/>
          <p:nvPr/>
        </p:nvSpPr>
        <p:spPr>
          <a:xfrm>
            <a:off x="10070945" y="2900358"/>
            <a:ext cx="1734304" cy="537659"/>
          </a:xfrm>
          <a:prstGeom prst="rect">
            <a:avLst/>
          </a:prstGeom>
          <a:solidFill>
            <a:schemeClr val="bg1"/>
          </a:solidFill>
          <a:ln w="12700">
            <a:solidFill>
              <a:schemeClr val="tx1"/>
            </a:solidFill>
          </a:ln>
        </p:spPr>
        <p:txBody>
          <a:bodyPr wrap="square" lIns="0" tIns="0" rIns="0" bIns="0" rtlCol="0">
            <a:noAutofit/>
          </a:bodyPr>
          <a:lstStyle/>
          <a:p>
            <a:pPr algn="ctr"/>
            <a:r>
              <a:rPr lang="de-DE" sz="1600" dirty="0"/>
              <a:t>n</a:t>
            </a:r>
            <a:r>
              <a:rPr lang="de-DE" sz="1600" dirty="0" smtClean="0"/>
              <a:t> = 3</a:t>
            </a:r>
          </a:p>
          <a:p>
            <a:pPr algn="ctr"/>
            <a:r>
              <a:rPr lang="de-DE" sz="1600" dirty="0" err="1"/>
              <a:t>t</a:t>
            </a:r>
            <a:r>
              <a:rPr lang="de-DE" sz="1600" baseline="-25000" dirty="0" err="1" smtClean="0"/>
              <a:t>pre-cooling</a:t>
            </a:r>
            <a:r>
              <a:rPr lang="de-DE" sz="1600" dirty="0" smtClean="0"/>
              <a:t> = 75 s</a:t>
            </a:r>
          </a:p>
        </p:txBody>
      </p:sp>
    </p:spTree>
    <p:extLst>
      <p:ext uri="{BB962C8B-B14F-4D97-AF65-F5344CB8AC3E}">
        <p14:creationId xmlns:p14="http://schemas.microsoft.com/office/powerpoint/2010/main" val="1214709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echteck 69"/>
          <p:cNvSpPr/>
          <p:nvPr/>
        </p:nvSpPr>
        <p:spPr>
          <a:xfrm>
            <a:off x="4220475" y="2047219"/>
            <a:ext cx="3730106" cy="799778"/>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67" name="Rechteck 66"/>
          <p:cNvSpPr/>
          <p:nvPr/>
        </p:nvSpPr>
        <p:spPr>
          <a:xfrm>
            <a:off x="270909" y="2040191"/>
            <a:ext cx="3767862" cy="799778"/>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62" name="Rechteck 61"/>
          <p:cNvSpPr/>
          <p:nvPr/>
        </p:nvSpPr>
        <p:spPr>
          <a:xfrm>
            <a:off x="286826"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63" name="Rechteck 62"/>
          <p:cNvSpPr/>
          <p:nvPr/>
        </p:nvSpPr>
        <p:spPr>
          <a:xfrm>
            <a:off x="4206581"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1" name="Rechteck 10"/>
          <p:cNvSpPr/>
          <p:nvPr/>
        </p:nvSpPr>
        <p:spPr>
          <a:xfrm>
            <a:off x="5268009" y="3452636"/>
            <a:ext cx="1382146" cy="1980000"/>
          </a:xfrm>
          <a:prstGeom prst="rect">
            <a:avLst/>
          </a:prstGeom>
          <a:solidFill>
            <a:srgbClr val="FEE73C">
              <a:alpha val="7215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aphicFrame>
        <p:nvGraphicFramePr>
          <p:cNvPr id="12" name="Diagramm 11"/>
          <p:cNvGraphicFramePr>
            <a:graphicFrameLocks/>
          </p:cNvGraphicFramePr>
          <p:nvPr>
            <p:extLst>
              <p:ext uri="{D42A27DB-BD31-4B8C-83A1-F6EECF244321}">
                <p14:modId xmlns:p14="http://schemas.microsoft.com/office/powerpoint/2010/main" val="4129024705"/>
              </p:ext>
            </p:extLst>
          </p:nvPr>
        </p:nvGraphicFramePr>
        <p:xfrm>
          <a:off x="4038771" y="3255693"/>
          <a:ext cx="4209960" cy="2983746"/>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10</a:t>
            </a:fld>
            <a:endParaRPr lang="de-DE" sz="1600" dirty="0"/>
          </a:p>
        </p:txBody>
      </p:sp>
      <p:sp>
        <p:nvSpPr>
          <p:cNvPr id="8" name="Titel 7"/>
          <p:cNvSpPr>
            <a:spLocks noGrp="1"/>
          </p:cNvSpPr>
          <p:nvPr>
            <p:ph type="title"/>
          </p:nvPr>
        </p:nvSpPr>
        <p:spPr/>
        <p:txBody>
          <a:bodyPr/>
          <a:lstStyle/>
          <a:p>
            <a:r>
              <a:rPr lang="de-DE" dirty="0" err="1" smtClean="0"/>
              <a:t>Hardness</a:t>
            </a:r>
            <a:r>
              <a:rPr lang="de-DE" dirty="0" smtClean="0"/>
              <a:t> – Sheet </a:t>
            </a:r>
            <a:r>
              <a:rPr lang="de-DE" dirty="0" err="1" smtClean="0"/>
              <a:t>thickness</a:t>
            </a:r>
            <a:r>
              <a:rPr lang="de-DE" dirty="0" smtClean="0"/>
              <a:t> </a:t>
            </a:r>
            <a:r>
              <a:rPr lang="de-DE" dirty="0" err="1" smtClean="0"/>
              <a:t>of</a:t>
            </a:r>
            <a:r>
              <a:rPr lang="de-DE" dirty="0" smtClean="0"/>
              <a:t> 2.25 mm – 22MnB5</a:t>
            </a:r>
            <a:br>
              <a:rPr lang="de-DE" dirty="0" smtClean="0"/>
            </a:br>
            <a:r>
              <a:rPr lang="en-US" sz="2700" dirty="0">
                <a:solidFill>
                  <a:schemeClr val="accent6"/>
                </a:solidFill>
              </a:rPr>
              <a:t>Extended pre-cooling times are required for the formation of soft areas</a:t>
            </a:r>
            <a:endParaRPr lang="de-DE" sz="2700" dirty="0">
              <a:solidFill>
                <a:schemeClr val="accent6"/>
              </a:solidFill>
            </a:endParaRPr>
          </a:p>
        </p:txBody>
      </p:sp>
      <p:sp>
        <p:nvSpPr>
          <p:cNvPr id="9" name="Textplatzhalter 8"/>
          <p:cNvSpPr>
            <a:spLocks noGrp="1"/>
          </p:cNvSpPr>
          <p:nvPr>
            <p:ph type="body" sz="quarter" idx="13"/>
          </p:nvPr>
        </p:nvSpPr>
        <p:spPr/>
        <p:txBody>
          <a:bodyPr/>
          <a:lstStyle/>
          <a:p>
            <a:r>
              <a:rPr lang="de-DE" sz="1600" dirty="0" err="1"/>
              <a:t>Results</a:t>
            </a:r>
            <a:r>
              <a:rPr lang="de-DE" sz="1600" dirty="0"/>
              <a:t> </a:t>
            </a:r>
            <a:r>
              <a:rPr lang="de-DE" sz="1600" dirty="0" err="1"/>
              <a:t>and</a:t>
            </a:r>
            <a:r>
              <a:rPr lang="de-DE" sz="1600" dirty="0"/>
              <a:t> </a:t>
            </a:r>
            <a:r>
              <a:rPr lang="de-DE" sz="1600" dirty="0" err="1"/>
              <a:t>discussion</a:t>
            </a:r>
            <a:r>
              <a:rPr lang="de-DE" sz="1600" dirty="0"/>
              <a:t/>
            </a:r>
            <a:br>
              <a:rPr lang="de-DE" sz="1600" dirty="0"/>
            </a:br>
            <a:endParaRPr lang="de-DE" sz="1600" dirty="0"/>
          </a:p>
          <a:p>
            <a:endParaRPr lang="de-DE" dirty="0"/>
          </a:p>
        </p:txBody>
      </p:sp>
      <p:cxnSp>
        <p:nvCxnSpPr>
          <p:cNvPr id="24" name="Gerader Verbinder 23"/>
          <p:cNvCxnSpPr/>
          <p:nvPr/>
        </p:nvCxnSpPr>
        <p:spPr>
          <a:xfrm>
            <a:off x="534540" y="2666946"/>
            <a:ext cx="396000" cy="0"/>
          </a:xfrm>
          <a:prstGeom prst="line">
            <a:avLst/>
          </a:prstGeom>
          <a:ln w="28575">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25" name="Gerader Verbinder 24"/>
          <p:cNvCxnSpPr/>
          <p:nvPr/>
        </p:nvCxnSpPr>
        <p:spPr>
          <a:xfrm>
            <a:off x="534540" y="2435219"/>
            <a:ext cx="396000" cy="0"/>
          </a:xfrm>
          <a:prstGeom prst="line">
            <a:avLst/>
          </a:prstGeom>
          <a:ln w="28575">
            <a:solidFill>
              <a:srgbClr val="0C1AA3"/>
            </a:solidFill>
            <a:prstDash val="sysDash"/>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1041625" y="2497146"/>
            <a:ext cx="2700000" cy="584775"/>
          </a:xfrm>
          <a:prstGeom prst="rect">
            <a:avLst/>
          </a:prstGeom>
          <a:noFill/>
        </p:spPr>
        <p:txBody>
          <a:bodyPr wrap="square" rtlCol="0">
            <a:spAutoFit/>
          </a:bodyPr>
          <a:lstStyle/>
          <a:p>
            <a:r>
              <a:rPr lang="de-DE" sz="1600" dirty="0" smtClean="0">
                <a:cs typeface="Times New Roman" panose="02020603050405020304" pitchFamily="18" charset="0"/>
              </a:rPr>
              <a:t>Experiment </a:t>
            </a:r>
            <a:r>
              <a:rPr lang="de-DE" sz="1600" dirty="0" err="1" smtClean="0">
                <a:cs typeface="Times New Roman" panose="02020603050405020304" pitchFamily="18" charset="0"/>
              </a:rPr>
              <a:t>t</a:t>
            </a:r>
            <a:r>
              <a:rPr lang="de-DE" sz="1600" baseline="-25000" dirty="0" err="1" smtClean="0">
                <a:cs typeface="Times New Roman" panose="02020603050405020304" pitchFamily="18" charset="0"/>
              </a:rPr>
              <a:t>pre-cooling</a:t>
            </a:r>
            <a:r>
              <a:rPr lang="de-DE" sz="1600" dirty="0" smtClean="0">
                <a:cs typeface="Times New Roman" panose="02020603050405020304" pitchFamily="18" charset="0"/>
              </a:rPr>
              <a:t> = 105 s</a:t>
            </a:r>
            <a:endParaRPr lang="de-DE" sz="1600" dirty="0">
              <a:cs typeface="Times New Roman" panose="02020603050405020304" pitchFamily="18" charset="0"/>
            </a:endParaRPr>
          </a:p>
        </p:txBody>
      </p:sp>
      <p:sp>
        <p:nvSpPr>
          <p:cNvPr id="27" name="Textfeld 26"/>
          <p:cNvSpPr txBox="1"/>
          <p:nvPr/>
        </p:nvSpPr>
        <p:spPr>
          <a:xfrm>
            <a:off x="1041625" y="2258913"/>
            <a:ext cx="2989273" cy="338554"/>
          </a:xfrm>
          <a:prstGeom prst="rect">
            <a:avLst/>
          </a:prstGeom>
          <a:noFill/>
        </p:spPr>
        <p:txBody>
          <a:bodyPr wrap="square" rtlCol="0">
            <a:spAutoFit/>
          </a:bodyPr>
          <a:lstStyle/>
          <a:p>
            <a:r>
              <a:rPr lang="de-DE" sz="1600" dirty="0" smtClean="0">
                <a:cs typeface="Times New Roman" panose="02020603050405020304" pitchFamily="18" charset="0"/>
              </a:rPr>
              <a:t>Simulation  </a:t>
            </a:r>
            <a:r>
              <a:rPr lang="de-DE" sz="1600" dirty="0" err="1" smtClean="0">
                <a:cs typeface="Times New Roman" panose="02020603050405020304" pitchFamily="18" charset="0"/>
              </a:rPr>
              <a:t>t</a:t>
            </a:r>
            <a:r>
              <a:rPr lang="de-DE" sz="1600" baseline="-25000" dirty="0" err="1" smtClean="0">
                <a:cs typeface="Times New Roman" panose="02020603050405020304" pitchFamily="18" charset="0"/>
              </a:rPr>
              <a:t>pre-cooling</a:t>
            </a:r>
            <a:r>
              <a:rPr lang="de-DE" sz="1600" dirty="0" smtClean="0">
                <a:cs typeface="Times New Roman" panose="02020603050405020304" pitchFamily="18" charset="0"/>
              </a:rPr>
              <a:t> = 75 s</a:t>
            </a:r>
            <a:endParaRPr lang="de-DE" sz="1600" dirty="0">
              <a:cs typeface="Times New Roman" panose="02020603050405020304" pitchFamily="18" charset="0"/>
            </a:endParaRPr>
          </a:p>
        </p:txBody>
      </p:sp>
      <p:sp>
        <p:nvSpPr>
          <p:cNvPr id="34" name="Rechteck 33"/>
          <p:cNvSpPr/>
          <p:nvPr/>
        </p:nvSpPr>
        <p:spPr>
          <a:xfrm>
            <a:off x="5344834" y="4334993"/>
            <a:ext cx="1228495" cy="22650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a:solidFill>
                  <a:schemeClr val="tx1"/>
                </a:solidFill>
                <a:cs typeface="Times New Roman" panose="02020603050405020304" pitchFamily="18" charset="0"/>
              </a:rPr>
              <a:t>P</a:t>
            </a:r>
            <a:r>
              <a:rPr lang="de-DE" sz="1600" dirty="0" err="1" smtClean="0">
                <a:solidFill>
                  <a:schemeClr val="tx1"/>
                </a:solidFill>
                <a:cs typeface="Times New Roman" panose="02020603050405020304" pitchFamily="18" charset="0"/>
              </a:rPr>
              <a:t>re-cooling</a:t>
            </a:r>
            <a:endParaRPr lang="de-DE" sz="1600" dirty="0">
              <a:solidFill>
                <a:schemeClr val="tx1"/>
              </a:solidFill>
              <a:cs typeface="Times New Roman" panose="02020603050405020304" pitchFamily="18" charset="0"/>
            </a:endParaRPr>
          </a:p>
        </p:txBody>
      </p:sp>
      <p:cxnSp>
        <p:nvCxnSpPr>
          <p:cNvPr id="36" name="Gerader Verbinder 35"/>
          <p:cNvCxnSpPr/>
          <p:nvPr/>
        </p:nvCxnSpPr>
        <p:spPr>
          <a:xfrm>
            <a:off x="4439038" y="2205435"/>
            <a:ext cx="396000" cy="0"/>
          </a:xfrm>
          <a:prstGeom prst="line">
            <a:avLst/>
          </a:prstGeom>
          <a:ln w="31750">
            <a:solidFill>
              <a:srgbClr val="0C1AA3"/>
            </a:solidFill>
            <a:prstDash val="sysDash"/>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4439038" y="2435219"/>
            <a:ext cx="3960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Gerader Verbinder 37"/>
          <p:cNvCxnSpPr/>
          <p:nvPr/>
        </p:nvCxnSpPr>
        <p:spPr>
          <a:xfrm>
            <a:off x="4439038" y="2666946"/>
            <a:ext cx="396000" cy="0"/>
          </a:xfrm>
          <a:prstGeom prst="line">
            <a:avLst/>
          </a:prstGeom>
          <a:ln w="31750">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a:off x="6278938" y="2205435"/>
            <a:ext cx="396000" cy="0"/>
          </a:xfrm>
          <a:prstGeom prst="line">
            <a:avLst/>
          </a:prstGeom>
          <a:ln w="317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Gerader Verbinder 39"/>
          <p:cNvCxnSpPr/>
          <p:nvPr/>
        </p:nvCxnSpPr>
        <p:spPr>
          <a:xfrm>
            <a:off x="6278938" y="2435219"/>
            <a:ext cx="396000" cy="0"/>
          </a:xfrm>
          <a:prstGeom prst="line">
            <a:avLst/>
          </a:prstGeom>
          <a:ln w="31750">
            <a:solidFill>
              <a:srgbClr val="5B9BD5"/>
            </a:solidFill>
          </a:ln>
        </p:spPr>
        <p:style>
          <a:lnRef idx="1">
            <a:schemeClr val="accent1"/>
          </a:lnRef>
          <a:fillRef idx="0">
            <a:schemeClr val="accent1"/>
          </a:fillRef>
          <a:effectRef idx="0">
            <a:schemeClr val="accent1"/>
          </a:effectRef>
          <a:fontRef idx="minor">
            <a:schemeClr val="tx1"/>
          </a:fontRef>
        </p:style>
      </p:cxnSp>
      <p:cxnSp>
        <p:nvCxnSpPr>
          <p:cNvPr id="41" name="Gerader Verbinder 40"/>
          <p:cNvCxnSpPr/>
          <p:nvPr/>
        </p:nvCxnSpPr>
        <p:spPr>
          <a:xfrm>
            <a:off x="5054888" y="5421552"/>
            <a:ext cx="2574711" cy="0"/>
          </a:xfrm>
          <a:prstGeom prst="line">
            <a:avLst/>
          </a:prstGeom>
          <a:ln w="28575">
            <a:solidFill>
              <a:srgbClr val="5B9BD5"/>
            </a:solidFill>
          </a:ln>
        </p:spPr>
        <p:style>
          <a:lnRef idx="1">
            <a:schemeClr val="accent1"/>
          </a:lnRef>
          <a:fillRef idx="0">
            <a:schemeClr val="accent1"/>
          </a:fillRef>
          <a:effectRef idx="0">
            <a:schemeClr val="accent1"/>
          </a:effectRef>
          <a:fontRef idx="minor">
            <a:schemeClr val="tx1"/>
          </a:fontRef>
        </p:style>
      </p:cxnSp>
      <p:pic>
        <p:nvPicPr>
          <p:cNvPr id="51" name="Grafik 50"/>
          <p:cNvPicPr>
            <a:picLocks noChangeAspect="1"/>
          </p:cNvPicPr>
          <p:nvPr/>
        </p:nvPicPr>
        <p:blipFill>
          <a:blip r:embed="rId4"/>
          <a:stretch>
            <a:fillRect/>
          </a:stretch>
        </p:blipFill>
        <p:spPr>
          <a:xfrm rot="5400000">
            <a:off x="9940513" y="1168204"/>
            <a:ext cx="1160813" cy="2028832"/>
          </a:xfrm>
          <a:prstGeom prst="rect">
            <a:avLst/>
          </a:prstGeom>
        </p:spPr>
      </p:pic>
      <p:sp>
        <p:nvSpPr>
          <p:cNvPr id="52" name="Freihandform 51"/>
          <p:cNvSpPr/>
          <p:nvPr/>
        </p:nvSpPr>
        <p:spPr>
          <a:xfrm rot="5400000">
            <a:off x="9990899" y="965661"/>
            <a:ext cx="1111938" cy="2501810"/>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rgbClr val="0D18A4">
              <a:alpha val="30000"/>
            </a:srgbClr>
          </a:solidFill>
          <a:ln w="12700">
            <a:solidFill>
              <a:srgbClr val="0A1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cxnSp>
        <p:nvCxnSpPr>
          <p:cNvPr id="53" name="Gerade Verbindung mit Pfeil 52"/>
          <p:cNvCxnSpPr/>
          <p:nvPr/>
        </p:nvCxnSpPr>
        <p:spPr>
          <a:xfrm>
            <a:off x="10166751" y="1978288"/>
            <a:ext cx="0" cy="504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4" name="Rechteck 53"/>
          <p:cNvSpPr/>
          <p:nvPr/>
        </p:nvSpPr>
        <p:spPr>
          <a:xfrm>
            <a:off x="10443306" y="1710150"/>
            <a:ext cx="1293664" cy="50554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smtClean="0">
                <a:solidFill>
                  <a:schemeClr val="tx1"/>
                </a:solidFill>
                <a:cs typeface="Times New Roman" panose="02020603050405020304" pitchFamily="18" charset="0"/>
              </a:rPr>
              <a:t>Measuring</a:t>
            </a:r>
            <a:r>
              <a:rPr lang="de-DE" sz="1600" dirty="0" smtClean="0">
                <a:solidFill>
                  <a:schemeClr val="tx1"/>
                </a:solidFill>
                <a:cs typeface="Times New Roman" panose="02020603050405020304" pitchFamily="18" charset="0"/>
              </a:rPr>
              <a:t> </a:t>
            </a:r>
            <a:r>
              <a:rPr lang="de-DE" sz="1600" dirty="0" err="1" smtClean="0">
                <a:solidFill>
                  <a:schemeClr val="tx1"/>
                </a:solidFill>
                <a:cs typeface="Times New Roman" panose="02020603050405020304" pitchFamily="18" charset="0"/>
              </a:rPr>
              <a:t>section</a:t>
            </a:r>
            <a:endParaRPr lang="de-DE" sz="1600" dirty="0">
              <a:solidFill>
                <a:schemeClr val="tx1"/>
              </a:solidFill>
              <a:cs typeface="Times New Roman" panose="02020603050405020304" pitchFamily="18" charset="0"/>
            </a:endParaRPr>
          </a:p>
        </p:txBody>
      </p:sp>
      <p:cxnSp>
        <p:nvCxnSpPr>
          <p:cNvPr id="55" name="Gerader Verbinder 54"/>
          <p:cNvCxnSpPr/>
          <p:nvPr/>
        </p:nvCxnSpPr>
        <p:spPr>
          <a:xfrm flipV="1">
            <a:off x="10170819" y="2023735"/>
            <a:ext cx="276378" cy="2469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Gerader Verbinder 55"/>
          <p:cNvCxnSpPr/>
          <p:nvPr/>
        </p:nvCxnSpPr>
        <p:spPr>
          <a:xfrm>
            <a:off x="10023485" y="1978288"/>
            <a:ext cx="276378"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7" name="Textfeld 56"/>
          <p:cNvSpPr txBox="1"/>
          <p:nvPr/>
        </p:nvSpPr>
        <p:spPr>
          <a:xfrm>
            <a:off x="9934142" y="2024479"/>
            <a:ext cx="260244" cy="338554"/>
          </a:xfrm>
          <a:prstGeom prst="rect">
            <a:avLst/>
          </a:prstGeom>
          <a:noFill/>
        </p:spPr>
        <p:txBody>
          <a:bodyPr wrap="square" rtlCol="0">
            <a:spAutoFit/>
          </a:bodyPr>
          <a:lstStyle/>
          <a:p>
            <a:r>
              <a:rPr lang="de-DE" sz="1600" dirty="0" smtClean="0">
                <a:cs typeface="Times New Roman" panose="02020603050405020304" pitchFamily="18" charset="0"/>
              </a:rPr>
              <a:t>x</a:t>
            </a:r>
            <a:endParaRPr lang="de-DE" sz="1600" dirty="0">
              <a:cs typeface="Times New Roman" panose="02020603050405020304" pitchFamily="18" charset="0"/>
            </a:endParaRPr>
          </a:p>
        </p:txBody>
      </p:sp>
      <p:cxnSp>
        <p:nvCxnSpPr>
          <p:cNvPr id="58" name="Gerader Verbinder 57"/>
          <p:cNvCxnSpPr/>
          <p:nvPr/>
        </p:nvCxnSpPr>
        <p:spPr>
          <a:xfrm flipH="1" flipV="1">
            <a:off x="8777315" y="1654732"/>
            <a:ext cx="719829" cy="492477"/>
          </a:xfrm>
          <a:prstGeom prst="line">
            <a:avLst/>
          </a:prstGeom>
          <a:ln w="4127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59" name="Gerader Verbinder 58"/>
          <p:cNvCxnSpPr/>
          <p:nvPr/>
        </p:nvCxnSpPr>
        <p:spPr>
          <a:xfrm flipH="1" flipV="1">
            <a:off x="8775403" y="1654732"/>
            <a:ext cx="719829" cy="492477"/>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60" name="Textfeld 59"/>
          <p:cNvSpPr txBox="1"/>
          <p:nvPr/>
        </p:nvSpPr>
        <p:spPr>
          <a:xfrm>
            <a:off x="7941132" y="1412629"/>
            <a:ext cx="1283110" cy="313585"/>
          </a:xfrm>
          <a:prstGeom prst="rect">
            <a:avLst/>
          </a:prstGeom>
          <a:noFill/>
        </p:spPr>
        <p:txBody>
          <a:bodyPr wrap="square" lIns="0" tIns="0" rIns="0" bIns="0" rtlCol="0">
            <a:noAutofit/>
          </a:bodyPr>
          <a:lstStyle/>
          <a:p>
            <a:r>
              <a:rPr lang="de-DE" sz="1600" dirty="0" err="1" smtClean="0"/>
              <a:t>Covered</a:t>
            </a:r>
            <a:r>
              <a:rPr lang="de-DE" sz="1600" dirty="0" smtClean="0"/>
              <a:t> </a:t>
            </a:r>
            <a:r>
              <a:rPr lang="de-DE" sz="1600" dirty="0" err="1" smtClean="0"/>
              <a:t>area</a:t>
            </a:r>
            <a:endParaRPr lang="de-DE" sz="1600" dirty="0" smtClean="0"/>
          </a:p>
        </p:txBody>
      </p:sp>
      <p:sp>
        <p:nvSpPr>
          <p:cNvPr id="64" name="Rechteck 63"/>
          <p:cNvSpPr/>
          <p:nvPr/>
        </p:nvSpPr>
        <p:spPr>
          <a:xfrm>
            <a:off x="8126537" y="3104296"/>
            <a:ext cx="3744000" cy="3096000"/>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pSp>
        <p:nvGrpSpPr>
          <p:cNvPr id="19" name="Gruppieren 18"/>
          <p:cNvGrpSpPr/>
          <p:nvPr/>
        </p:nvGrpSpPr>
        <p:grpSpPr>
          <a:xfrm>
            <a:off x="7884038" y="3242164"/>
            <a:ext cx="4036948" cy="3166797"/>
            <a:chOff x="7726320" y="3227865"/>
            <a:chExt cx="4036948" cy="3166797"/>
          </a:xfrm>
        </p:grpSpPr>
        <p:graphicFrame>
          <p:nvGraphicFramePr>
            <p:cNvPr id="15" name="Diagramm 14"/>
            <p:cNvGraphicFramePr>
              <a:graphicFrameLocks/>
            </p:cNvGraphicFramePr>
            <p:nvPr>
              <p:extLst>
                <p:ext uri="{D42A27DB-BD31-4B8C-83A1-F6EECF244321}">
                  <p14:modId xmlns:p14="http://schemas.microsoft.com/office/powerpoint/2010/main" val="1919150348"/>
                </p:ext>
              </p:extLst>
            </p:nvPr>
          </p:nvGraphicFramePr>
          <p:xfrm>
            <a:off x="7726320" y="3227865"/>
            <a:ext cx="4036948" cy="3166797"/>
          </p:xfrm>
          <a:graphic>
            <a:graphicData uri="http://schemas.openxmlformats.org/drawingml/2006/chart">
              <c:chart xmlns:c="http://schemas.openxmlformats.org/drawingml/2006/chart" xmlns:r="http://schemas.openxmlformats.org/officeDocument/2006/relationships" r:id="rId5"/>
            </a:graphicData>
          </a:graphic>
        </p:graphicFrame>
        <p:sp>
          <p:nvSpPr>
            <p:cNvPr id="16" name="Rechteck 15"/>
            <p:cNvSpPr/>
            <p:nvPr/>
          </p:nvSpPr>
          <p:spPr>
            <a:xfrm>
              <a:off x="8858331" y="3252690"/>
              <a:ext cx="2704253" cy="396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smtClean="0">
                  <a:solidFill>
                    <a:schemeClr val="tx1"/>
                  </a:solidFill>
                  <a:cs typeface="Times New Roman" panose="02020603050405020304" pitchFamily="18" charset="0"/>
                </a:rPr>
                <a:t>Measuring</a:t>
              </a:r>
              <a:r>
                <a:rPr lang="de-DE" sz="1600" dirty="0" smtClean="0">
                  <a:solidFill>
                    <a:schemeClr val="tx1"/>
                  </a:solidFill>
                  <a:cs typeface="Times New Roman" panose="02020603050405020304" pitchFamily="18" charset="0"/>
                </a:rPr>
                <a:t> </a:t>
              </a:r>
              <a:r>
                <a:rPr lang="de-DE" sz="1600" dirty="0" err="1" smtClean="0">
                  <a:solidFill>
                    <a:schemeClr val="tx1"/>
                  </a:solidFill>
                  <a:cs typeface="Times New Roman" panose="02020603050405020304" pitchFamily="18" charset="0"/>
                </a:rPr>
                <a:t>section</a:t>
              </a:r>
              <a:r>
                <a:rPr lang="de-DE" sz="1600" dirty="0" smtClean="0">
                  <a:solidFill>
                    <a:schemeClr val="tx1"/>
                  </a:solidFill>
                  <a:cs typeface="Times New Roman" panose="02020603050405020304" pitchFamily="18" charset="0"/>
                </a:rPr>
                <a:t>: 0–15 mm</a:t>
              </a:r>
              <a:endParaRPr lang="de-DE" sz="1600" dirty="0">
                <a:solidFill>
                  <a:schemeClr val="tx1"/>
                </a:solidFill>
                <a:cs typeface="Times New Roman" panose="02020603050405020304" pitchFamily="18" charset="0"/>
              </a:endParaRPr>
            </a:p>
          </p:txBody>
        </p:sp>
        <p:sp>
          <p:nvSpPr>
            <p:cNvPr id="29" name="Rechteck 28"/>
            <p:cNvSpPr/>
            <p:nvPr/>
          </p:nvSpPr>
          <p:spPr>
            <a:xfrm>
              <a:off x="8759007" y="5202394"/>
              <a:ext cx="274037" cy="13945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17" name="Gruppieren 16"/>
            <p:cNvGrpSpPr/>
            <p:nvPr/>
          </p:nvGrpSpPr>
          <p:grpSpPr>
            <a:xfrm>
              <a:off x="8742568" y="5198806"/>
              <a:ext cx="272744" cy="157054"/>
              <a:chOff x="9023219" y="4983584"/>
              <a:chExt cx="272744" cy="184333"/>
            </a:xfrm>
          </p:grpSpPr>
          <p:cxnSp>
            <p:nvCxnSpPr>
              <p:cNvPr id="48" name="Gerader Verbinder 47"/>
              <p:cNvCxnSpPr/>
              <p:nvPr/>
            </p:nvCxnSpPr>
            <p:spPr>
              <a:xfrm>
                <a:off x="9144157" y="4983584"/>
                <a:ext cx="15180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Gerader Verbinder 48"/>
              <p:cNvCxnSpPr/>
              <p:nvPr/>
            </p:nvCxnSpPr>
            <p:spPr>
              <a:xfrm>
                <a:off x="9023219" y="5167917"/>
                <a:ext cx="136625"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Gerader Verbinder 49"/>
              <p:cNvCxnSpPr/>
              <p:nvPr/>
            </p:nvCxnSpPr>
            <p:spPr>
              <a:xfrm flipV="1">
                <a:off x="9027891" y="4990959"/>
                <a:ext cx="265660" cy="16956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2" name="Rechteck 41"/>
            <p:cNvSpPr/>
            <p:nvPr/>
          </p:nvSpPr>
          <p:spPr>
            <a:xfrm>
              <a:off x="8332638" y="5283646"/>
              <a:ext cx="387432" cy="1851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3" name="Textfeld 42"/>
            <p:cNvSpPr txBox="1"/>
            <p:nvPr/>
          </p:nvSpPr>
          <p:spPr>
            <a:xfrm>
              <a:off x="10573915" y="5519023"/>
              <a:ext cx="816646" cy="338554"/>
            </a:xfrm>
            <a:prstGeom prst="rect">
              <a:avLst/>
            </a:prstGeom>
            <a:noFill/>
          </p:spPr>
          <p:txBody>
            <a:bodyPr wrap="square" rtlCol="0">
              <a:spAutoFit/>
            </a:bodyPr>
            <a:lstStyle/>
            <a:p>
              <a:r>
                <a:rPr lang="de-DE" sz="1600" dirty="0" smtClean="0">
                  <a:cs typeface="Times New Roman" panose="02020603050405020304" pitchFamily="18" charset="0"/>
                </a:rPr>
                <a:t>W/m</a:t>
              </a:r>
              <a:r>
                <a:rPr lang="de-DE" sz="1600" baseline="30000" dirty="0" smtClean="0">
                  <a:cs typeface="Times New Roman" panose="02020603050405020304" pitchFamily="18" charset="0"/>
                </a:rPr>
                <a:t>2</a:t>
              </a:r>
              <a:r>
                <a:rPr lang="de-DE" sz="1600" dirty="0" smtClean="0">
                  <a:cs typeface="Times New Roman" panose="02020603050405020304" pitchFamily="18" charset="0"/>
                </a:rPr>
                <a:t>K</a:t>
              </a:r>
              <a:endParaRPr lang="de-DE" sz="1600" dirty="0">
                <a:cs typeface="Times New Roman" panose="02020603050405020304" pitchFamily="18" charset="0"/>
              </a:endParaRPr>
            </a:p>
          </p:txBody>
        </p:sp>
        <p:sp>
          <p:nvSpPr>
            <p:cNvPr id="31" name="Textfeld 30"/>
            <p:cNvSpPr txBox="1"/>
            <p:nvPr/>
          </p:nvSpPr>
          <p:spPr>
            <a:xfrm>
              <a:off x="8476847" y="5237976"/>
              <a:ext cx="375066" cy="338554"/>
            </a:xfrm>
            <a:prstGeom prst="rect">
              <a:avLst/>
            </a:prstGeom>
            <a:noFill/>
          </p:spPr>
          <p:txBody>
            <a:bodyPr wrap="square" rtlCol="0">
              <a:spAutoFit/>
            </a:bodyPr>
            <a:lstStyle/>
            <a:p>
              <a:r>
                <a:rPr lang="de-DE" sz="1600" dirty="0" smtClean="0">
                  <a:cs typeface="Times New Roman" panose="02020603050405020304" pitchFamily="18" charset="0"/>
                </a:rPr>
                <a:t>0</a:t>
              </a:r>
              <a:endParaRPr lang="de-DE" sz="1600" dirty="0">
                <a:cs typeface="Times New Roman" panose="02020603050405020304" pitchFamily="18" charset="0"/>
              </a:endParaRPr>
            </a:p>
          </p:txBody>
        </p:sp>
      </p:grpSp>
      <p:graphicFrame>
        <p:nvGraphicFramePr>
          <p:cNvPr id="66" name="Diagramm 65"/>
          <p:cNvGraphicFramePr>
            <a:graphicFrameLocks/>
          </p:cNvGraphicFramePr>
          <p:nvPr>
            <p:extLst>
              <p:ext uri="{D42A27DB-BD31-4B8C-83A1-F6EECF244321}">
                <p14:modId xmlns:p14="http://schemas.microsoft.com/office/powerpoint/2010/main" val="2072741240"/>
              </p:ext>
            </p:extLst>
          </p:nvPr>
        </p:nvGraphicFramePr>
        <p:xfrm>
          <a:off x="148902" y="3233439"/>
          <a:ext cx="3960000" cy="3006000"/>
        </p:xfrm>
        <a:graphic>
          <a:graphicData uri="http://schemas.openxmlformats.org/drawingml/2006/chart">
            <c:chart xmlns:c="http://schemas.openxmlformats.org/drawingml/2006/chart" xmlns:r="http://schemas.openxmlformats.org/officeDocument/2006/relationships" r:id="rId6"/>
          </a:graphicData>
        </a:graphic>
      </p:graphicFrame>
      <p:sp>
        <p:nvSpPr>
          <p:cNvPr id="28" name="Rechteck 27"/>
          <p:cNvSpPr/>
          <p:nvPr/>
        </p:nvSpPr>
        <p:spPr>
          <a:xfrm>
            <a:off x="1568902" y="4612535"/>
            <a:ext cx="1719359" cy="57291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200"/>
              </a:spcBef>
            </a:pPr>
            <a:r>
              <a:rPr lang="de-DE" sz="1600" dirty="0">
                <a:solidFill>
                  <a:schemeClr val="tx1"/>
                </a:solidFill>
                <a:cs typeface="Times New Roman" panose="02020603050405020304" pitchFamily="18" charset="0"/>
              </a:rPr>
              <a:t>n = 3</a:t>
            </a:r>
            <a:endParaRPr lang="de-DE" sz="1600" baseline="-25000" dirty="0">
              <a:solidFill>
                <a:schemeClr val="tx1"/>
              </a:solidFill>
            </a:endParaRPr>
          </a:p>
          <a:p>
            <a:pPr algn="just">
              <a:spcBef>
                <a:spcPts val="200"/>
              </a:spcBef>
            </a:pPr>
            <a:r>
              <a:rPr lang="el-GR" sz="1600" dirty="0" smtClean="0">
                <a:solidFill>
                  <a:schemeClr val="tx1"/>
                </a:solidFill>
                <a:cs typeface="Times New Roman" panose="02020603050405020304" pitchFamily="18" charset="0"/>
              </a:rPr>
              <a:t>α</a:t>
            </a:r>
            <a:r>
              <a:rPr lang="de-DE" sz="1600" baseline="-25000" dirty="0" err="1" smtClean="0">
                <a:solidFill>
                  <a:schemeClr val="tx1"/>
                </a:solidFill>
                <a:cs typeface="Times New Roman" panose="02020603050405020304" pitchFamily="18" charset="0"/>
              </a:rPr>
              <a:t>air</a:t>
            </a:r>
            <a:r>
              <a:rPr lang="de-DE" sz="1600" dirty="0" smtClean="0">
                <a:solidFill>
                  <a:schemeClr val="tx1"/>
                </a:solidFill>
                <a:cs typeface="Times New Roman" panose="02020603050405020304" pitchFamily="18" charset="0"/>
              </a:rPr>
              <a:t> = 25 W/m</a:t>
            </a:r>
            <a:r>
              <a:rPr lang="de-DE" sz="1600" baseline="30000" dirty="0" smtClean="0">
                <a:solidFill>
                  <a:schemeClr val="tx1"/>
                </a:solidFill>
                <a:cs typeface="Times New Roman" panose="02020603050405020304" pitchFamily="18" charset="0"/>
              </a:rPr>
              <a:t>2</a:t>
            </a:r>
            <a:r>
              <a:rPr lang="de-DE" sz="1600" dirty="0" smtClean="0">
                <a:solidFill>
                  <a:schemeClr val="tx1"/>
                </a:solidFill>
                <a:cs typeface="Times New Roman" panose="02020603050405020304" pitchFamily="18" charset="0"/>
              </a:rPr>
              <a:t>K</a:t>
            </a:r>
          </a:p>
        </p:txBody>
      </p:sp>
      <p:cxnSp>
        <p:nvCxnSpPr>
          <p:cNvPr id="68" name="Gerader Verbinder 67"/>
          <p:cNvCxnSpPr/>
          <p:nvPr/>
        </p:nvCxnSpPr>
        <p:spPr>
          <a:xfrm>
            <a:off x="536574" y="2205435"/>
            <a:ext cx="396000"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69" name="Textfeld 68"/>
          <p:cNvSpPr txBox="1"/>
          <p:nvPr/>
        </p:nvSpPr>
        <p:spPr>
          <a:xfrm>
            <a:off x="1041626" y="2020680"/>
            <a:ext cx="2863402" cy="338554"/>
          </a:xfrm>
          <a:prstGeom prst="rect">
            <a:avLst/>
          </a:prstGeom>
          <a:noFill/>
        </p:spPr>
        <p:txBody>
          <a:bodyPr wrap="square" rtlCol="0">
            <a:spAutoFit/>
          </a:bodyPr>
          <a:lstStyle/>
          <a:p>
            <a:r>
              <a:rPr lang="de-DE" sz="1600" dirty="0" smtClean="0">
                <a:cs typeface="Times New Roman" panose="02020603050405020304" pitchFamily="18" charset="0"/>
              </a:rPr>
              <a:t>Experiment </a:t>
            </a:r>
            <a:r>
              <a:rPr lang="de-DE" sz="1600" dirty="0" err="1" smtClean="0">
                <a:cs typeface="Times New Roman" panose="02020603050405020304" pitchFamily="18" charset="0"/>
              </a:rPr>
              <a:t>t</a:t>
            </a:r>
            <a:r>
              <a:rPr lang="de-DE" sz="1600" baseline="-25000" dirty="0" err="1" smtClean="0">
                <a:cs typeface="Times New Roman" panose="02020603050405020304" pitchFamily="18" charset="0"/>
              </a:rPr>
              <a:t>pre-cooling</a:t>
            </a:r>
            <a:r>
              <a:rPr lang="de-DE" sz="1600" dirty="0" smtClean="0">
                <a:cs typeface="Times New Roman" panose="02020603050405020304" pitchFamily="18" charset="0"/>
              </a:rPr>
              <a:t> = 75 s</a:t>
            </a:r>
            <a:endParaRPr lang="de-DE" sz="1600" dirty="0">
              <a:cs typeface="Times New Roman" panose="02020603050405020304" pitchFamily="18" charset="0"/>
            </a:endParaRPr>
          </a:p>
        </p:txBody>
      </p:sp>
      <p:sp>
        <p:nvSpPr>
          <p:cNvPr id="44" name="Textfeld 43"/>
          <p:cNvSpPr txBox="1"/>
          <p:nvPr/>
        </p:nvSpPr>
        <p:spPr>
          <a:xfrm>
            <a:off x="4954313" y="2076488"/>
            <a:ext cx="854445" cy="263072"/>
          </a:xfrm>
          <a:prstGeom prst="rect">
            <a:avLst/>
          </a:prstGeom>
          <a:noFill/>
        </p:spPr>
        <p:txBody>
          <a:bodyPr wrap="square" lIns="0" tIns="0" rIns="0" bIns="0" rtlCol="0">
            <a:noAutofit/>
          </a:bodyPr>
          <a:lstStyle/>
          <a:p>
            <a:r>
              <a:rPr lang="de-DE" sz="1600" dirty="0">
                <a:cs typeface="Times New Roman" panose="02020603050405020304" pitchFamily="18" charset="0"/>
              </a:rPr>
              <a:t>Austenite</a:t>
            </a:r>
          </a:p>
          <a:p>
            <a:endParaRPr lang="de-DE" sz="1600" dirty="0" smtClean="0"/>
          </a:p>
        </p:txBody>
      </p:sp>
      <p:sp>
        <p:nvSpPr>
          <p:cNvPr id="45" name="Textfeld 44"/>
          <p:cNvSpPr txBox="1"/>
          <p:nvPr/>
        </p:nvSpPr>
        <p:spPr>
          <a:xfrm>
            <a:off x="4954313" y="2302782"/>
            <a:ext cx="798792" cy="168612"/>
          </a:xfrm>
          <a:prstGeom prst="rect">
            <a:avLst/>
          </a:prstGeom>
          <a:noFill/>
        </p:spPr>
        <p:txBody>
          <a:bodyPr wrap="square" lIns="0" tIns="0" rIns="0" bIns="0" rtlCol="0">
            <a:noAutofit/>
          </a:bodyPr>
          <a:lstStyle/>
          <a:p>
            <a:r>
              <a:rPr lang="de-DE" sz="1600" dirty="0" err="1">
                <a:cs typeface="Times New Roman" panose="02020603050405020304" pitchFamily="18" charset="0"/>
              </a:rPr>
              <a:t>Bainite</a:t>
            </a:r>
            <a:endParaRPr lang="de-DE" sz="1600" dirty="0">
              <a:cs typeface="Times New Roman" panose="02020603050405020304" pitchFamily="18" charset="0"/>
            </a:endParaRPr>
          </a:p>
          <a:p>
            <a:endParaRPr lang="de-DE" sz="1600" dirty="0" smtClean="0"/>
          </a:p>
        </p:txBody>
      </p:sp>
      <p:sp>
        <p:nvSpPr>
          <p:cNvPr id="71" name="Textfeld 70"/>
          <p:cNvSpPr txBox="1"/>
          <p:nvPr/>
        </p:nvSpPr>
        <p:spPr>
          <a:xfrm>
            <a:off x="4954313" y="2539017"/>
            <a:ext cx="798792" cy="168612"/>
          </a:xfrm>
          <a:prstGeom prst="rect">
            <a:avLst/>
          </a:prstGeom>
          <a:noFill/>
        </p:spPr>
        <p:txBody>
          <a:bodyPr wrap="square" lIns="0" tIns="0" rIns="0" bIns="0" rtlCol="0">
            <a:noAutofit/>
          </a:bodyPr>
          <a:lstStyle/>
          <a:p>
            <a:r>
              <a:rPr lang="de-DE" sz="1600" dirty="0">
                <a:cs typeface="Times New Roman" panose="02020603050405020304" pitchFamily="18" charset="0"/>
              </a:rPr>
              <a:t>Ferrite</a:t>
            </a:r>
            <a:endParaRPr lang="de-DE" sz="1600" dirty="0" smtClean="0"/>
          </a:p>
        </p:txBody>
      </p:sp>
      <p:sp>
        <p:nvSpPr>
          <p:cNvPr id="46" name="Textfeld 45"/>
          <p:cNvSpPr txBox="1"/>
          <p:nvPr/>
        </p:nvSpPr>
        <p:spPr>
          <a:xfrm>
            <a:off x="6769575" y="2312307"/>
            <a:ext cx="781050" cy="294685"/>
          </a:xfrm>
          <a:prstGeom prst="rect">
            <a:avLst/>
          </a:prstGeom>
          <a:noFill/>
        </p:spPr>
        <p:txBody>
          <a:bodyPr wrap="square" lIns="0" tIns="0" rIns="0" bIns="0" rtlCol="0">
            <a:noAutofit/>
          </a:bodyPr>
          <a:lstStyle/>
          <a:p>
            <a:r>
              <a:rPr lang="de-DE" sz="1600" dirty="0" err="1" smtClean="0"/>
              <a:t>Pearlite</a:t>
            </a:r>
            <a:endParaRPr lang="de-DE" sz="1600" dirty="0" smtClean="0"/>
          </a:p>
        </p:txBody>
      </p:sp>
      <p:sp>
        <p:nvSpPr>
          <p:cNvPr id="72" name="Textfeld 71"/>
          <p:cNvSpPr txBox="1"/>
          <p:nvPr/>
        </p:nvSpPr>
        <p:spPr>
          <a:xfrm>
            <a:off x="6769575" y="2083696"/>
            <a:ext cx="1084108" cy="294685"/>
          </a:xfrm>
          <a:prstGeom prst="rect">
            <a:avLst/>
          </a:prstGeom>
          <a:noFill/>
        </p:spPr>
        <p:txBody>
          <a:bodyPr wrap="square" lIns="0" tIns="0" rIns="0" bIns="0" rtlCol="0">
            <a:noAutofit/>
          </a:bodyPr>
          <a:lstStyle/>
          <a:p>
            <a:r>
              <a:rPr lang="de-DE" sz="1600" dirty="0" smtClean="0"/>
              <a:t>Martensite</a:t>
            </a:r>
          </a:p>
        </p:txBody>
      </p:sp>
    </p:spTree>
    <p:extLst>
      <p:ext uri="{BB962C8B-B14F-4D97-AF65-F5344CB8AC3E}">
        <p14:creationId xmlns:p14="http://schemas.microsoft.com/office/powerpoint/2010/main" val="31679730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hteck 44"/>
          <p:cNvSpPr/>
          <p:nvPr/>
        </p:nvSpPr>
        <p:spPr>
          <a:xfrm>
            <a:off x="9272025" y="4088370"/>
            <a:ext cx="2340000" cy="1800000"/>
          </a:xfrm>
          <a:prstGeom prst="rect">
            <a:avLst/>
          </a:prstGeom>
          <a:solidFill>
            <a:schemeClr val="bg1"/>
          </a:solidFill>
          <a:ln w="19050">
            <a:solidFill>
              <a:srgbClr val="9F000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50" name="Rechteck 49"/>
          <p:cNvSpPr/>
          <p:nvPr/>
        </p:nvSpPr>
        <p:spPr>
          <a:xfrm>
            <a:off x="9290025" y="1561015"/>
            <a:ext cx="2304000" cy="1800000"/>
          </a:xfrm>
          <a:prstGeom prst="rect">
            <a:avLst/>
          </a:prstGeom>
          <a:solidFill>
            <a:schemeClr val="bg1"/>
          </a:solidFill>
          <a:ln w="19050">
            <a:solidFill>
              <a:srgbClr val="9F000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51" name="Rechteck 50"/>
          <p:cNvSpPr/>
          <p:nvPr/>
        </p:nvSpPr>
        <p:spPr>
          <a:xfrm>
            <a:off x="9288697" y="3373996"/>
            <a:ext cx="2306657" cy="470411"/>
          </a:xfrm>
          <a:prstGeom prst="rect">
            <a:avLst/>
          </a:prstGeom>
          <a:solidFill>
            <a:schemeClr val="bg1"/>
          </a:solidFill>
          <a:ln w="19050">
            <a:solidFill>
              <a:srgbClr val="9F000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52" name="Rechteck 51"/>
          <p:cNvSpPr/>
          <p:nvPr/>
        </p:nvSpPr>
        <p:spPr>
          <a:xfrm>
            <a:off x="9272690" y="5899795"/>
            <a:ext cx="2338671" cy="470411"/>
          </a:xfrm>
          <a:prstGeom prst="rect">
            <a:avLst/>
          </a:prstGeom>
          <a:solidFill>
            <a:schemeClr val="bg1"/>
          </a:solidFill>
          <a:ln w="19050">
            <a:solidFill>
              <a:srgbClr val="9F000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grpSp>
        <p:nvGrpSpPr>
          <p:cNvPr id="24" name="Gruppieren 23"/>
          <p:cNvGrpSpPr/>
          <p:nvPr/>
        </p:nvGrpSpPr>
        <p:grpSpPr>
          <a:xfrm>
            <a:off x="3653021" y="2445278"/>
            <a:ext cx="4910744" cy="2502689"/>
            <a:chOff x="9295963" y="1602213"/>
            <a:chExt cx="2501810" cy="1170322"/>
          </a:xfrm>
        </p:grpSpPr>
        <p:pic>
          <p:nvPicPr>
            <p:cNvPr id="10" name="Grafik 9"/>
            <p:cNvPicPr>
              <a:picLocks noChangeAspect="1"/>
            </p:cNvPicPr>
            <p:nvPr/>
          </p:nvPicPr>
          <p:blipFill>
            <a:blip r:embed="rId3"/>
            <a:stretch>
              <a:fillRect/>
            </a:stretch>
          </p:blipFill>
          <p:spPr>
            <a:xfrm rot="5400000">
              <a:off x="9938132" y="1168204"/>
              <a:ext cx="1160813" cy="2028832"/>
            </a:xfrm>
            <a:prstGeom prst="rect">
              <a:avLst/>
            </a:prstGeom>
          </p:spPr>
        </p:pic>
        <p:sp>
          <p:nvSpPr>
            <p:cNvPr id="11" name="Freihandform 10"/>
            <p:cNvSpPr/>
            <p:nvPr/>
          </p:nvSpPr>
          <p:spPr>
            <a:xfrm rot="5400000">
              <a:off x="9990899" y="965661"/>
              <a:ext cx="1111938" cy="2501810"/>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rgbClr val="0D18A4">
                <a:alpha val="30000"/>
              </a:srgbClr>
            </a:solidFill>
            <a:ln w="12700">
              <a:solidFill>
                <a:srgbClr val="0A1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grpSp>
      <p:sp>
        <p:nvSpPr>
          <p:cNvPr id="43" name="Rechteck 42"/>
          <p:cNvSpPr/>
          <p:nvPr/>
        </p:nvSpPr>
        <p:spPr>
          <a:xfrm>
            <a:off x="6139119" y="3729923"/>
            <a:ext cx="1188000" cy="31086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2" name="Rechteck 21"/>
          <p:cNvSpPr/>
          <p:nvPr/>
        </p:nvSpPr>
        <p:spPr>
          <a:xfrm>
            <a:off x="6139119" y="3305350"/>
            <a:ext cx="1064006" cy="310868"/>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9" name="Rechteck 28"/>
          <p:cNvSpPr/>
          <p:nvPr/>
        </p:nvSpPr>
        <p:spPr>
          <a:xfrm>
            <a:off x="652694" y="4088370"/>
            <a:ext cx="2340000" cy="1800000"/>
          </a:xfrm>
          <a:prstGeom prst="rect">
            <a:avLst/>
          </a:prstGeom>
          <a:solidFill>
            <a:schemeClr val="bg1"/>
          </a:solidFill>
          <a:ln w="1905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7" name="Rechteck 26"/>
          <p:cNvSpPr/>
          <p:nvPr/>
        </p:nvSpPr>
        <p:spPr>
          <a:xfrm>
            <a:off x="670694" y="1561015"/>
            <a:ext cx="2304000" cy="1800000"/>
          </a:xfrm>
          <a:prstGeom prst="rect">
            <a:avLst/>
          </a:prstGeom>
          <a:solidFill>
            <a:schemeClr val="bg1"/>
          </a:solidFill>
          <a:ln w="1905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11</a:t>
            </a:fld>
            <a:endParaRPr lang="de-DE" sz="1600" dirty="0"/>
          </a:p>
        </p:txBody>
      </p:sp>
      <p:sp>
        <p:nvSpPr>
          <p:cNvPr id="8" name="Titel 7"/>
          <p:cNvSpPr>
            <a:spLocks noGrp="1"/>
          </p:cNvSpPr>
          <p:nvPr>
            <p:ph type="title"/>
          </p:nvPr>
        </p:nvSpPr>
        <p:spPr/>
        <p:txBody>
          <a:bodyPr/>
          <a:lstStyle/>
          <a:p>
            <a:r>
              <a:rPr lang="de-DE" dirty="0" err="1" smtClean="0"/>
              <a:t>Microstructure</a:t>
            </a:r>
            <a:r>
              <a:rPr lang="de-DE" dirty="0" smtClean="0"/>
              <a:t> </a:t>
            </a:r>
            <a:r>
              <a:rPr lang="de-DE" dirty="0" err="1" smtClean="0"/>
              <a:t>analysis</a:t>
            </a:r>
            <a:r>
              <a:rPr lang="de-DE" dirty="0" smtClean="0"/>
              <a:t> – 22MnB5 </a:t>
            </a:r>
            <a:br>
              <a:rPr lang="de-DE" dirty="0" smtClean="0"/>
            </a:br>
            <a:r>
              <a:rPr lang="en-US" sz="2700" dirty="0">
                <a:solidFill>
                  <a:schemeClr val="accent6"/>
                </a:solidFill>
              </a:rPr>
              <a:t>Higher proportion of hard phases in the overall microstructure at 2.25 </a:t>
            </a:r>
            <a:r>
              <a:rPr lang="en-US" sz="2700" dirty="0" smtClean="0">
                <a:solidFill>
                  <a:schemeClr val="accent6"/>
                </a:solidFill>
              </a:rPr>
              <a:t>mm</a:t>
            </a:r>
            <a:endParaRPr lang="de-DE" sz="2700" dirty="0">
              <a:solidFill>
                <a:schemeClr val="accent6"/>
              </a:solidFill>
            </a:endParaRPr>
          </a:p>
        </p:txBody>
      </p:sp>
      <p:sp>
        <p:nvSpPr>
          <p:cNvPr id="9" name="Textplatzhalter 8"/>
          <p:cNvSpPr>
            <a:spLocks noGrp="1"/>
          </p:cNvSpPr>
          <p:nvPr>
            <p:ph type="body" sz="quarter" idx="13"/>
          </p:nvPr>
        </p:nvSpPr>
        <p:spPr/>
        <p:txBody>
          <a:bodyPr/>
          <a:lstStyle/>
          <a:p>
            <a:r>
              <a:rPr lang="de-DE" sz="1600" dirty="0" err="1"/>
              <a:t>Results</a:t>
            </a:r>
            <a:r>
              <a:rPr lang="de-DE" sz="1600" dirty="0"/>
              <a:t> </a:t>
            </a:r>
            <a:r>
              <a:rPr lang="de-DE" sz="1600" dirty="0" err="1"/>
              <a:t>and</a:t>
            </a:r>
            <a:r>
              <a:rPr lang="de-DE" sz="1600" dirty="0"/>
              <a:t> </a:t>
            </a:r>
            <a:r>
              <a:rPr lang="de-DE" sz="1600" dirty="0" err="1"/>
              <a:t>discussion</a:t>
            </a:r>
            <a:r>
              <a:rPr lang="de-DE" sz="1600" dirty="0"/>
              <a:t/>
            </a:r>
            <a:br>
              <a:rPr lang="de-DE" sz="1600" dirty="0"/>
            </a:br>
            <a:endParaRPr lang="de-DE" sz="1600" dirty="0"/>
          </a:p>
          <a:p>
            <a:endParaRPr lang="de-DE" dirty="0"/>
          </a:p>
        </p:txBody>
      </p:sp>
      <p:pic>
        <p:nvPicPr>
          <p:cNvPr id="19" name="Grafik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3352" y="1703936"/>
            <a:ext cx="2065500" cy="1620000"/>
          </a:xfrm>
          <a:prstGeom prst="rect">
            <a:avLst/>
          </a:prstGeom>
          <a:effectLst/>
        </p:spPr>
      </p:pic>
      <p:pic>
        <p:nvPicPr>
          <p:cNvPr id="20" name="Grafik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3352" y="4219267"/>
            <a:ext cx="2065500" cy="1620000"/>
          </a:xfrm>
          <a:prstGeom prst="rect">
            <a:avLst/>
          </a:prstGeom>
        </p:spPr>
      </p:pic>
      <p:sp>
        <p:nvSpPr>
          <p:cNvPr id="25" name="Rechteck 24"/>
          <p:cNvSpPr/>
          <p:nvPr/>
        </p:nvSpPr>
        <p:spPr>
          <a:xfrm>
            <a:off x="5389751" y="4155291"/>
            <a:ext cx="108000" cy="108000"/>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6" name="Rechteck 25"/>
          <p:cNvSpPr/>
          <p:nvPr/>
        </p:nvSpPr>
        <p:spPr>
          <a:xfrm>
            <a:off x="5389751" y="3705048"/>
            <a:ext cx="108000" cy="108000"/>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8" name="Rechteck 27"/>
          <p:cNvSpPr/>
          <p:nvPr/>
        </p:nvSpPr>
        <p:spPr>
          <a:xfrm>
            <a:off x="669366" y="3373996"/>
            <a:ext cx="2306657" cy="470411"/>
          </a:xfrm>
          <a:prstGeom prst="rect">
            <a:avLst/>
          </a:prstGeom>
          <a:solidFill>
            <a:schemeClr val="bg1"/>
          </a:solidFill>
          <a:ln w="1905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30" name="Rechteck 29"/>
          <p:cNvSpPr/>
          <p:nvPr/>
        </p:nvSpPr>
        <p:spPr>
          <a:xfrm>
            <a:off x="653359" y="5899795"/>
            <a:ext cx="2338671" cy="470411"/>
          </a:xfrm>
          <a:prstGeom prst="rect">
            <a:avLst/>
          </a:prstGeom>
          <a:solidFill>
            <a:schemeClr val="bg1"/>
          </a:solidFill>
          <a:ln w="1905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pic>
        <p:nvPicPr>
          <p:cNvPr id="7" name="Grafik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88093" y="4214352"/>
            <a:ext cx="2092886" cy="1641478"/>
          </a:xfrm>
          <a:prstGeom prst="rect">
            <a:avLst/>
          </a:prstGeom>
        </p:spPr>
      </p:pic>
      <p:pic>
        <p:nvPicPr>
          <p:cNvPr id="12" name="Grafik 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01786" y="1703936"/>
            <a:ext cx="2065500" cy="1620000"/>
          </a:xfrm>
          <a:prstGeom prst="rect">
            <a:avLst/>
          </a:prstGeom>
        </p:spPr>
      </p:pic>
      <p:sp>
        <p:nvSpPr>
          <p:cNvPr id="13" name="Textfeld 12"/>
          <p:cNvSpPr txBox="1"/>
          <p:nvPr/>
        </p:nvSpPr>
        <p:spPr>
          <a:xfrm>
            <a:off x="1045929" y="3484575"/>
            <a:ext cx="1868160" cy="381948"/>
          </a:xfrm>
          <a:prstGeom prst="rect">
            <a:avLst/>
          </a:prstGeom>
          <a:noFill/>
        </p:spPr>
        <p:txBody>
          <a:bodyPr wrap="square" lIns="0" tIns="0" rIns="0" bIns="0" rtlCol="0">
            <a:noAutofit/>
          </a:bodyPr>
          <a:lstStyle/>
          <a:p>
            <a:r>
              <a:rPr lang="de-DE" sz="1600" dirty="0" smtClean="0"/>
              <a:t>Ferrite </a:t>
            </a:r>
            <a:r>
              <a:rPr lang="de-DE" sz="1600" dirty="0" err="1" smtClean="0"/>
              <a:t>and</a:t>
            </a:r>
            <a:r>
              <a:rPr lang="de-DE" sz="1600" dirty="0" smtClean="0"/>
              <a:t> </a:t>
            </a:r>
            <a:r>
              <a:rPr lang="de-DE" sz="1600" dirty="0" err="1" smtClean="0"/>
              <a:t>Pearlite</a:t>
            </a:r>
            <a:r>
              <a:rPr lang="de-DE" sz="1600" dirty="0" smtClean="0"/>
              <a:t> </a:t>
            </a:r>
          </a:p>
        </p:txBody>
      </p:sp>
      <p:sp>
        <p:nvSpPr>
          <p:cNvPr id="35" name="Textfeld 34"/>
          <p:cNvSpPr txBox="1"/>
          <p:nvPr/>
        </p:nvSpPr>
        <p:spPr>
          <a:xfrm>
            <a:off x="728114" y="5919027"/>
            <a:ext cx="2223715" cy="381948"/>
          </a:xfrm>
          <a:prstGeom prst="rect">
            <a:avLst/>
          </a:prstGeom>
          <a:noFill/>
        </p:spPr>
        <p:txBody>
          <a:bodyPr wrap="square" lIns="0" tIns="0" rIns="0" bIns="0" rtlCol="0">
            <a:noAutofit/>
          </a:bodyPr>
          <a:lstStyle/>
          <a:p>
            <a:pPr algn="ctr">
              <a:lnSpc>
                <a:spcPts val="1500"/>
              </a:lnSpc>
            </a:pPr>
            <a:r>
              <a:rPr lang="de-DE" sz="1600" dirty="0" smtClean="0"/>
              <a:t>Ferrite, </a:t>
            </a:r>
            <a:r>
              <a:rPr lang="de-DE" sz="1600" dirty="0" err="1" smtClean="0"/>
              <a:t>Pearlite</a:t>
            </a:r>
            <a:r>
              <a:rPr lang="de-DE" sz="1600" dirty="0" smtClean="0"/>
              <a:t> </a:t>
            </a:r>
            <a:r>
              <a:rPr lang="de-DE" sz="1600" dirty="0" err="1" smtClean="0"/>
              <a:t>and</a:t>
            </a:r>
            <a:r>
              <a:rPr lang="de-DE" sz="1600" dirty="0" smtClean="0"/>
              <a:t> </a:t>
            </a:r>
            <a:r>
              <a:rPr lang="de-DE" sz="1600" dirty="0" err="1" smtClean="0"/>
              <a:t>Bainite</a:t>
            </a:r>
            <a:r>
              <a:rPr lang="de-DE" sz="1600" dirty="0" smtClean="0"/>
              <a:t>/Martensite</a:t>
            </a:r>
          </a:p>
        </p:txBody>
      </p:sp>
      <p:sp>
        <p:nvSpPr>
          <p:cNvPr id="36" name="Textfeld 35"/>
          <p:cNvSpPr txBox="1"/>
          <p:nvPr/>
        </p:nvSpPr>
        <p:spPr>
          <a:xfrm>
            <a:off x="9301119" y="3496813"/>
            <a:ext cx="2264807" cy="381948"/>
          </a:xfrm>
          <a:prstGeom prst="rect">
            <a:avLst/>
          </a:prstGeom>
          <a:noFill/>
        </p:spPr>
        <p:txBody>
          <a:bodyPr wrap="square" lIns="0" tIns="0" rIns="0" bIns="0" rtlCol="0">
            <a:noAutofit/>
          </a:bodyPr>
          <a:lstStyle/>
          <a:p>
            <a:pPr algn="ctr"/>
            <a:r>
              <a:rPr lang="de-DE" sz="1600" dirty="0" smtClean="0"/>
              <a:t>Martensite</a:t>
            </a:r>
          </a:p>
        </p:txBody>
      </p:sp>
      <p:sp>
        <p:nvSpPr>
          <p:cNvPr id="37" name="Textfeld 36"/>
          <p:cNvSpPr txBox="1"/>
          <p:nvPr/>
        </p:nvSpPr>
        <p:spPr>
          <a:xfrm>
            <a:off x="9301119" y="6013257"/>
            <a:ext cx="2264807" cy="381948"/>
          </a:xfrm>
          <a:prstGeom prst="rect">
            <a:avLst/>
          </a:prstGeom>
          <a:noFill/>
        </p:spPr>
        <p:txBody>
          <a:bodyPr wrap="square" lIns="0" tIns="0" rIns="0" bIns="0" rtlCol="0">
            <a:noAutofit/>
          </a:bodyPr>
          <a:lstStyle/>
          <a:p>
            <a:pPr algn="ctr"/>
            <a:r>
              <a:rPr lang="de-DE" sz="1600" dirty="0" smtClean="0"/>
              <a:t>Martensite</a:t>
            </a:r>
          </a:p>
        </p:txBody>
      </p:sp>
      <p:cxnSp>
        <p:nvCxnSpPr>
          <p:cNvPr id="38" name="Gerader Verbinder 37"/>
          <p:cNvCxnSpPr/>
          <p:nvPr/>
        </p:nvCxnSpPr>
        <p:spPr>
          <a:xfrm flipH="1" flipV="1">
            <a:off x="4256240" y="2283633"/>
            <a:ext cx="719829" cy="492477"/>
          </a:xfrm>
          <a:prstGeom prst="line">
            <a:avLst/>
          </a:prstGeom>
          <a:ln w="41275">
            <a:solidFill>
              <a:schemeClr val="bg1"/>
            </a:solidFill>
            <a:tailEnd type="none"/>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flipH="1" flipV="1">
            <a:off x="4254328" y="2283633"/>
            <a:ext cx="719829" cy="492477"/>
          </a:xfrm>
          <a:prstGeom prst="lin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40" name="Textfeld 39"/>
          <p:cNvSpPr txBox="1"/>
          <p:nvPr/>
        </p:nvSpPr>
        <p:spPr>
          <a:xfrm>
            <a:off x="3420057" y="2041530"/>
            <a:ext cx="1283110" cy="313585"/>
          </a:xfrm>
          <a:prstGeom prst="rect">
            <a:avLst/>
          </a:prstGeom>
          <a:noFill/>
        </p:spPr>
        <p:txBody>
          <a:bodyPr wrap="square" lIns="0" tIns="0" rIns="0" bIns="0" rtlCol="0">
            <a:noAutofit/>
          </a:bodyPr>
          <a:lstStyle/>
          <a:p>
            <a:r>
              <a:rPr lang="de-DE" sz="1600" dirty="0" err="1" smtClean="0"/>
              <a:t>Covered</a:t>
            </a:r>
            <a:r>
              <a:rPr lang="de-DE" sz="1600" dirty="0" smtClean="0"/>
              <a:t> </a:t>
            </a:r>
            <a:r>
              <a:rPr lang="de-DE" sz="1600" dirty="0" err="1" smtClean="0"/>
              <a:t>area</a:t>
            </a:r>
            <a:endParaRPr lang="de-DE" sz="1600" dirty="0" smtClean="0"/>
          </a:p>
        </p:txBody>
      </p:sp>
      <p:cxnSp>
        <p:nvCxnSpPr>
          <p:cNvPr id="15" name="Gerade Verbindung mit Pfeil 14"/>
          <p:cNvCxnSpPr>
            <a:stCxn id="43" idx="1"/>
          </p:cNvCxnSpPr>
          <p:nvPr/>
        </p:nvCxnSpPr>
        <p:spPr>
          <a:xfrm flipH="1">
            <a:off x="5523487" y="3885357"/>
            <a:ext cx="615632" cy="288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 name="Textfeld 17"/>
          <p:cNvSpPr txBox="1"/>
          <p:nvPr/>
        </p:nvSpPr>
        <p:spPr>
          <a:xfrm>
            <a:off x="6258491" y="3761710"/>
            <a:ext cx="1134798" cy="102675"/>
          </a:xfrm>
          <a:prstGeom prst="rect">
            <a:avLst/>
          </a:prstGeom>
          <a:noFill/>
        </p:spPr>
        <p:txBody>
          <a:bodyPr wrap="square" lIns="0" tIns="0" rIns="0" bIns="0" rtlCol="0">
            <a:noAutofit/>
          </a:bodyPr>
          <a:lstStyle/>
          <a:p>
            <a:r>
              <a:rPr lang="de-DE" sz="1600" dirty="0" err="1" smtClean="0"/>
              <a:t>Pre-cooled</a:t>
            </a:r>
            <a:endParaRPr lang="de-DE" sz="1600" dirty="0" smtClean="0"/>
          </a:p>
        </p:txBody>
      </p:sp>
      <p:cxnSp>
        <p:nvCxnSpPr>
          <p:cNvPr id="41" name="Gerade Verbindung mit Pfeil 40"/>
          <p:cNvCxnSpPr>
            <a:stCxn id="22" idx="1"/>
          </p:cNvCxnSpPr>
          <p:nvPr/>
        </p:nvCxnSpPr>
        <p:spPr>
          <a:xfrm flipH="1">
            <a:off x="5521638" y="3460784"/>
            <a:ext cx="617481" cy="3027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2" name="Textfeld 41"/>
          <p:cNvSpPr txBox="1"/>
          <p:nvPr/>
        </p:nvSpPr>
        <p:spPr>
          <a:xfrm>
            <a:off x="6258491" y="3315910"/>
            <a:ext cx="1134798" cy="310868"/>
          </a:xfrm>
          <a:prstGeom prst="rect">
            <a:avLst/>
          </a:prstGeom>
          <a:noFill/>
        </p:spPr>
        <p:txBody>
          <a:bodyPr wrap="square" lIns="0" tIns="0" rIns="0" bIns="0" rtlCol="0">
            <a:noAutofit/>
          </a:bodyPr>
          <a:lstStyle/>
          <a:p>
            <a:r>
              <a:rPr lang="de-DE" sz="1600" dirty="0" err="1" smtClean="0"/>
              <a:t>Reheated</a:t>
            </a:r>
            <a:endParaRPr lang="de-DE" sz="1600" dirty="0" smtClean="0"/>
          </a:p>
        </p:txBody>
      </p:sp>
      <p:sp>
        <p:nvSpPr>
          <p:cNvPr id="46" name="Rechteck 45"/>
          <p:cNvSpPr/>
          <p:nvPr/>
        </p:nvSpPr>
        <p:spPr>
          <a:xfrm>
            <a:off x="2098947" y="3013407"/>
            <a:ext cx="756000" cy="288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r>
              <a:rPr lang="de-DE" sz="1600" dirty="0" smtClean="0">
                <a:solidFill>
                  <a:schemeClr val="tx1"/>
                </a:solidFill>
              </a:rPr>
              <a:t>50 µm</a:t>
            </a:r>
          </a:p>
        </p:txBody>
      </p:sp>
      <p:sp>
        <p:nvSpPr>
          <p:cNvPr id="47" name="Rechteck 46"/>
          <p:cNvSpPr/>
          <p:nvPr/>
        </p:nvSpPr>
        <p:spPr>
          <a:xfrm>
            <a:off x="2098947" y="5550304"/>
            <a:ext cx="756000" cy="288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r>
              <a:rPr lang="de-DE" sz="1600" dirty="0" smtClean="0">
                <a:solidFill>
                  <a:schemeClr val="tx1"/>
                </a:solidFill>
              </a:rPr>
              <a:t>50 µm</a:t>
            </a:r>
          </a:p>
        </p:txBody>
      </p:sp>
      <p:sp>
        <p:nvSpPr>
          <p:cNvPr id="48" name="Rechteck 47"/>
          <p:cNvSpPr/>
          <p:nvPr/>
        </p:nvSpPr>
        <p:spPr>
          <a:xfrm>
            <a:off x="10711286" y="3013407"/>
            <a:ext cx="756000" cy="288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r>
              <a:rPr lang="de-DE" sz="1600" dirty="0" smtClean="0">
                <a:solidFill>
                  <a:schemeClr val="tx1"/>
                </a:solidFill>
              </a:rPr>
              <a:t>50 µm</a:t>
            </a:r>
          </a:p>
        </p:txBody>
      </p:sp>
      <p:sp>
        <p:nvSpPr>
          <p:cNvPr id="49" name="Rechteck 48"/>
          <p:cNvSpPr/>
          <p:nvPr/>
        </p:nvSpPr>
        <p:spPr>
          <a:xfrm>
            <a:off x="10724979" y="5550304"/>
            <a:ext cx="756000" cy="288000"/>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r>
              <a:rPr lang="de-DE" sz="1600" dirty="0" smtClean="0">
                <a:solidFill>
                  <a:schemeClr val="tx1"/>
                </a:solidFill>
              </a:rPr>
              <a:t>50 µm</a:t>
            </a:r>
          </a:p>
        </p:txBody>
      </p:sp>
      <p:sp>
        <p:nvSpPr>
          <p:cNvPr id="14" name="Textfeld 13"/>
          <p:cNvSpPr txBox="1"/>
          <p:nvPr/>
        </p:nvSpPr>
        <p:spPr>
          <a:xfrm>
            <a:off x="770801" y="1409731"/>
            <a:ext cx="961863" cy="225840"/>
          </a:xfrm>
          <a:prstGeom prst="rect">
            <a:avLst/>
          </a:prstGeom>
          <a:solidFill>
            <a:schemeClr val="bg1"/>
          </a:solidFill>
        </p:spPr>
        <p:txBody>
          <a:bodyPr wrap="square" lIns="0" tIns="0" rIns="0" bIns="0" rtlCol="0">
            <a:noAutofit/>
          </a:bodyPr>
          <a:lstStyle/>
          <a:p>
            <a:r>
              <a:rPr lang="de-DE" dirty="0" smtClean="0"/>
              <a:t>0.80 mm</a:t>
            </a:r>
          </a:p>
        </p:txBody>
      </p:sp>
      <p:sp>
        <p:nvSpPr>
          <p:cNvPr id="44" name="Textfeld 43"/>
          <p:cNvSpPr txBox="1"/>
          <p:nvPr/>
        </p:nvSpPr>
        <p:spPr>
          <a:xfrm>
            <a:off x="770801" y="3937505"/>
            <a:ext cx="961863" cy="225840"/>
          </a:xfrm>
          <a:prstGeom prst="rect">
            <a:avLst/>
          </a:prstGeom>
          <a:solidFill>
            <a:schemeClr val="bg1"/>
          </a:solidFill>
        </p:spPr>
        <p:txBody>
          <a:bodyPr wrap="square" lIns="0" tIns="0" rIns="0" bIns="0" rtlCol="0">
            <a:noAutofit/>
          </a:bodyPr>
          <a:lstStyle/>
          <a:p>
            <a:r>
              <a:rPr lang="de-DE" dirty="0" smtClean="0"/>
              <a:t>2.25 mm</a:t>
            </a:r>
          </a:p>
        </p:txBody>
      </p:sp>
      <p:sp>
        <p:nvSpPr>
          <p:cNvPr id="53" name="Textfeld 52"/>
          <p:cNvSpPr txBox="1"/>
          <p:nvPr/>
        </p:nvSpPr>
        <p:spPr>
          <a:xfrm>
            <a:off x="9362467" y="1409731"/>
            <a:ext cx="961863" cy="225840"/>
          </a:xfrm>
          <a:prstGeom prst="rect">
            <a:avLst/>
          </a:prstGeom>
          <a:solidFill>
            <a:schemeClr val="bg1"/>
          </a:solidFill>
        </p:spPr>
        <p:txBody>
          <a:bodyPr wrap="square" lIns="0" tIns="0" rIns="0" bIns="0" rtlCol="0">
            <a:noAutofit/>
          </a:bodyPr>
          <a:lstStyle/>
          <a:p>
            <a:r>
              <a:rPr lang="de-DE" dirty="0" smtClean="0"/>
              <a:t>0.80 mm</a:t>
            </a:r>
          </a:p>
        </p:txBody>
      </p:sp>
      <p:sp>
        <p:nvSpPr>
          <p:cNvPr id="54" name="Textfeld 53"/>
          <p:cNvSpPr txBox="1"/>
          <p:nvPr/>
        </p:nvSpPr>
        <p:spPr>
          <a:xfrm>
            <a:off x="9362467" y="3937505"/>
            <a:ext cx="961863" cy="225840"/>
          </a:xfrm>
          <a:prstGeom prst="rect">
            <a:avLst/>
          </a:prstGeom>
          <a:solidFill>
            <a:schemeClr val="bg1"/>
          </a:solidFill>
        </p:spPr>
        <p:txBody>
          <a:bodyPr wrap="square" lIns="0" tIns="0" rIns="0" bIns="0" rtlCol="0">
            <a:noAutofit/>
          </a:bodyPr>
          <a:lstStyle/>
          <a:p>
            <a:r>
              <a:rPr lang="de-DE" dirty="0" smtClean="0"/>
              <a:t>2.25 mm</a:t>
            </a:r>
          </a:p>
        </p:txBody>
      </p:sp>
    </p:spTree>
    <p:extLst>
      <p:ext uri="{BB962C8B-B14F-4D97-AF65-F5344CB8AC3E}">
        <p14:creationId xmlns:p14="http://schemas.microsoft.com/office/powerpoint/2010/main" val="3513371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Grafik 55"/>
          <p:cNvPicPr>
            <a:picLocks noChangeAspect="1"/>
          </p:cNvPicPr>
          <p:nvPr/>
        </p:nvPicPr>
        <p:blipFill>
          <a:blip r:embed="rId3"/>
          <a:stretch>
            <a:fillRect/>
          </a:stretch>
        </p:blipFill>
        <p:spPr>
          <a:xfrm rot="5400000">
            <a:off x="7874697" y="1308090"/>
            <a:ext cx="1296000" cy="1748879"/>
          </a:xfrm>
          <a:prstGeom prst="rect">
            <a:avLst/>
          </a:prstGeom>
        </p:spPr>
      </p:pic>
      <p:pic>
        <p:nvPicPr>
          <p:cNvPr id="55" name="Grafik 54"/>
          <p:cNvPicPr>
            <a:picLocks noChangeAspect="1"/>
          </p:cNvPicPr>
          <p:nvPr/>
        </p:nvPicPr>
        <p:blipFill>
          <a:blip r:embed="rId4"/>
          <a:stretch>
            <a:fillRect/>
          </a:stretch>
        </p:blipFill>
        <p:spPr>
          <a:xfrm rot="5400000">
            <a:off x="9984721" y="1271590"/>
            <a:ext cx="1404000" cy="1790609"/>
          </a:xfrm>
          <a:prstGeom prst="rect">
            <a:avLst/>
          </a:prstGeom>
        </p:spPr>
      </p:pic>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12</a:t>
            </a:fld>
            <a:endParaRPr lang="de-DE" sz="1600" dirty="0"/>
          </a:p>
        </p:txBody>
      </p:sp>
      <p:sp>
        <p:nvSpPr>
          <p:cNvPr id="8" name="Titel 7"/>
          <p:cNvSpPr>
            <a:spLocks noGrp="1"/>
          </p:cNvSpPr>
          <p:nvPr>
            <p:ph type="title"/>
          </p:nvPr>
        </p:nvSpPr>
        <p:spPr/>
        <p:txBody>
          <a:bodyPr/>
          <a:lstStyle/>
          <a:p>
            <a:r>
              <a:rPr lang="de-DE" dirty="0" err="1" smtClean="0"/>
              <a:t>Patched</a:t>
            </a:r>
            <a:r>
              <a:rPr lang="de-DE" dirty="0" smtClean="0"/>
              <a:t>-hat </a:t>
            </a:r>
            <a:r>
              <a:rPr lang="de-DE" dirty="0" err="1" smtClean="0"/>
              <a:t>profile</a:t>
            </a:r>
            <a:r>
              <a:rPr lang="de-DE" dirty="0" smtClean="0"/>
              <a:t/>
            </a:r>
            <a:br>
              <a:rPr lang="de-DE" dirty="0" smtClean="0"/>
            </a:br>
            <a:r>
              <a:rPr lang="en-US" sz="2700" dirty="0" err="1" smtClean="0">
                <a:solidFill>
                  <a:schemeClr val="accent6"/>
                </a:solidFill>
              </a:rPr>
              <a:t>TemperBox</a:t>
            </a:r>
            <a:r>
              <a:rPr lang="en-US" sz="2700" dirty="0" smtClean="0">
                <a:solidFill>
                  <a:schemeClr val="accent6"/>
                </a:solidFill>
              </a:rPr>
              <a:t>® process affects hardness of the patch </a:t>
            </a:r>
            <a:endParaRPr lang="de-DE" sz="2700" dirty="0">
              <a:solidFill>
                <a:schemeClr val="accent6"/>
              </a:solidFill>
            </a:endParaRPr>
          </a:p>
        </p:txBody>
      </p:sp>
      <p:sp>
        <p:nvSpPr>
          <p:cNvPr id="9" name="Textplatzhalter 8"/>
          <p:cNvSpPr>
            <a:spLocks noGrp="1"/>
          </p:cNvSpPr>
          <p:nvPr>
            <p:ph type="body" sz="quarter" idx="13"/>
          </p:nvPr>
        </p:nvSpPr>
        <p:spPr/>
        <p:txBody>
          <a:bodyPr/>
          <a:lstStyle/>
          <a:p>
            <a:r>
              <a:rPr lang="de-DE" sz="1600" dirty="0" err="1"/>
              <a:t>Results</a:t>
            </a:r>
            <a:r>
              <a:rPr lang="de-DE" sz="1600" dirty="0"/>
              <a:t> </a:t>
            </a:r>
            <a:r>
              <a:rPr lang="de-DE" sz="1600" dirty="0" err="1"/>
              <a:t>and</a:t>
            </a:r>
            <a:r>
              <a:rPr lang="de-DE" sz="1600" dirty="0"/>
              <a:t> </a:t>
            </a:r>
            <a:r>
              <a:rPr lang="de-DE" sz="1600" dirty="0" err="1"/>
              <a:t>discussion</a:t>
            </a:r>
            <a:r>
              <a:rPr lang="de-DE" sz="1600" dirty="0"/>
              <a:t/>
            </a:r>
            <a:br>
              <a:rPr lang="de-DE" sz="1600" dirty="0"/>
            </a:br>
            <a:endParaRPr lang="de-DE" sz="1600" dirty="0"/>
          </a:p>
          <a:p>
            <a:endParaRPr lang="de-DE" dirty="0"/>
          </a:p>
        </p:txBody>
      </p:sp>
      <p:sp>
        <p:nvSpPr>
          <p:cNvPr id="49" name="Freihandform 48"/>
          <p:cNvSpPr/>
          <p:nvPr/>
        </p:nvSpPr>
        <p:spPr>
          <a:xfrm rot="5400000">
            <a:off x="10130753" y="965661"/>
            <a:ext cx="1111938" cy="2501810"/>
          </a:xfrm>
          <a:custGeom>
            <a:avLst/>
            <a:gdLst>
              <a:gd name="connsiteX0" fmla="*/ 296089 w 761445"/>
              <a:gd name="connsiteY0" fmla="*/ 144000 h 1524776"/>
              <a:gd name="connsiteX1" fmla="*/ 296089 w 761445"/>
              <a:gd name="connsiteY1" fmla="*/ 1380776 h 1524776"/>
              <a:gd name="connsiteX2" fmla="*/ 465683 w 761445"/>
              <a:gd name="connsiteY2" fmla="*/ 1380776 h 1524776"/>
              <a:gd name="connsiteX3" fmla="*/ 465683 w 761445"/>
              <a:gd name="connsiteY3" fmla="*/ 144000 h 1524776"/>
              <a:gd name="connsiteX4" fmla="*/ 0 w 761445"/>
              <a:gd name="connsiteY4" fmla="*/ 0 h 1524776"/>
              <a:gd name="connsiteX5" fmla="*/ 761119 w 761445"/>
              <a:gd name="connsiteY5" fmla="*/ 0 h 1524776"/>
              <a:gd name="connsiteX6" fmla="*/ 761119 w 761445"/>
              <a:gd name="connsiteY6" fmla="*/ 44026 h 1524776"/>
              <a:gd name="connsiteX7" fmla="*/ 761445 w 761445"/>
              <a:gd name="connsiteY7" fmla="*/ 44026 h 1524776"/>
              <a:gd name="connsiteX8" fmla="*/ 761445 w 761445"/>
              <a:gd name="connsiteY8" fmla="*/ 1422484 h 1524776"/>
              <a:gd name="connsiteX9" fmla="*/ 761119 w 761445"/>
              <a:gd name="connsiteY9" fmla="*/ 1422484 h 1524776"/>
              <a:gd name="connsiteX10" fmla="*/ 761119 w 761445"/>
              <a:gd name="connsiteY10" fmla="*/ 1524776 h 1524776"/>
              <a:gd name="connsiteX11" fmla="*/ 0 w 761445"/>
              <a:gd name="connsiteY11" fmla="*/ 1524776 h 1524776"/>
              <a:gd name="connsiteX12" fmla="*/ 0 w 761445"/>
              <a:gd name="connsiteY12" fmla="*/ 1380776 h 1524776"/>
              <a:gd name="connsiteX13" fmla="*/ 327 w 761445"/>
              <a:gd name="connsiteY13" fmla="*/ 1380776 h 1524776"/>
              <a:gd name="connsiteX14" fmla="*/ 327 w 761445"/>
              <a:gd name="connsiteY14" fmla="*/ 144000 h 1524776"/>
              <a:gd name="connsiteX15" fmla="*/ 0 w 761445"/>
              <a:gd name="connsiteY15" fmla="*/ 144000 h 15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61445" h="1524776">
                <a:moveTo>
                  <a:pt x="296089" y="144000"/>
                </a:moveTo>
                <a:lnTo>
                  <a:pt x="296089" y="1380776"/>
                </a:lnTo>
                <a:lnTo>
                  <a:pt x="465683" y="1380776"/>
                </a:lnTo>
                <a:lnTo>
                  <a:pt x="465683" y="144000"/>
                </a:lnTo>
                <a:close/>
                <a:moveTo>
                  <a:pt x="0" y="0"/>
                </a:moveTo>
                <a:lnTo>
                  <a:pt x="761119" y="0"/>
                </a:lnTo>
                <a:lnTo>
                  <a:pt x="761119" y="44026"/>
                </a:lnTo>
                <a:lnTo>
                  <a:pt x="761445" y="44026"/>
                </a:lnTo>
                <a:lnTo>
                  <a:pt x="761445" y="1422484"/>
                </a:lnTo>
                <a:lnTo>
                  <a:pt x="761119" y="1422484"/>
                </a:lnTo>
                <a:lnTo>
                  <a:pt x="761119" y="1524776"/>
                </a:lnTo>
                <a:lnTo>
                  <a:pt x="0" y="1524776"/>
                </a:lnTo>
                <a:lnTo>
                  <a:pt x="0" y="1380776"/>
                </a:lnTo>
                <a:lnTo>
                  <a:pt x="327" y="1380776"/>
                </a:lnTo>
                <a:lnTo>
                  <a:pt x="327" y="144000"/>
                </a:lnTo>
                <a:lnTo>
                  <a:pt x="0" y="144000"/>
                </a:lnTo>
                <a:close/>
              </a:path>
            </a:pathLst>
          </a:custGeom>
          <a:solidFill>
            <a:srgbClr val="0D18A4">
              <a:alpha val="30000"/>
            </a:srgbClr>
          </a:solidFill>
          <a:ln w="12700">
            <a:solidFill>
              <a:srgbClr val="0A1A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a:latin typeface="Times New Roman" panose="02020603050405020304" pitchFamily="18" charset="0"/>
              <a:cs typeface="Times New Roman" panose="02020603050405020304" pitchFamily="18" charset="0"/>
            </a:endParaRPr>
          </a:p>
        </p:txBody>
      </p:sp>
      <p:cxnSp>
        <p:nvCxnSpPr>
          <p:cNvPr id="50" name="Gerade Verbindung mit Pfeil 49"/>
          <p:cNvCxnSpPr/>
          <p:nvPr/>
        </p:nvCxnSpPr>
        <p:spPr>
          <a:xfrm>
            <a:off x="8254951" y="2052422"/>
            <a:ext cx="0" cy="360000"/>
          </a:xfrm>
          <a:prstGeom prst="straightConnector1">
            <a:avLst/>
          </a:prstGeom>
          <a:ln w="12700">
            <a:solidFill>
              <a:srgbClr val="9F0002"/>
            </a:solidFill>
            <a:tailEnd type="triangle"/>
          </a:ln>
        </p:spPr>
        <p:style>
          <a:lnRef idx="1">
            <a:schemeClr val="accent1"/>
          </a:lnRef>
          <a:fillRef idx="0">
            <a:schemeClr val="accent1"/>
          </a:fillRef>
          <a:effectRef idx="0">
            <a:schemeClr val="accent1"/>
          </a:effectRef>
          <a:fontRef idx="minor">
            <a:schemeClr val="tx1"/>
          </a:fontRef>
        </p:style>
      </p:cxnSp>
      <p:sp>
        <p:nvSpPr>
          <p:cNvPr id="51" name="Rechteck 50"/>
          <p:cNvSpPr/>
          <p:nvPr/>
        </p:nvSpPr>
        <p:spPr>
          <a:xfrm>
            <a:off x="10594889" y="1620119"/>
            <a:ext cx="1293664" cy="505543"/>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err="1" smtClean="0">
                <a:solidFill>
                  <a:schemeClr val="tx1"/>
                </a:solidFill>
                <a:cs typeface="Times New Roman" panose="02020603050405020304" pitchFamily="18" charset="0"/>
              </a:rPr>
              <a:t>Measuring</a:t>
            </a:r>
            <a:r>
              <a:rPr lang="de-DE" sz="1600" dirty="0" smtClean="0">
                <a:solidFill>
                  <a:schemeClr val="tx1"/>
                </a:solidFill>
                <a:cs typeface="Times New Roman" panose="02020603050405020304" pitchFamily="18" charset="0"/>
              </a:rPr>
              <a:t> </a:t>
            </a:r>
            <a:r>
              <a:rPr lang="de-DE" sz="1600" dirty="0" err="1" smtClean="0">
                <a:solidFill>
                  <a:schemeClr val="tx1"/>
                </a:solidFill>
                <a:cs typeface="Times New Roman" panose="02020603050405020304" pitchFamily="18" charset="0"/>
              </a:rPr>
              <a:t>section</a:t>
            </a:r>
            <a:endParaRPr lang="de-DE" sz="1600" dirty="0">
              <a:solidFill>
                <a:schemeClr val="tx1"/>
              </a:solidFill>
              <a:cs typeface="Times New Roman" panose="02020603050405020304" pitchFamily="18" charset="0"/>
            </a:endParaRPr>
          </a:p>
        </p:txBody>
      </p:sp>
      <p:cxnSp>
        <p:nvCxnSpPr>
          <p:cNvPr id="52" name="Gerader Verbinder 51"/>
          <p:cNvCxnSpPr/>
          <p:nvPr/>
        </p:nvCxnSpPr>
        <p:spPr>
          <a:xfrm flipV="1">
            <a:off x="10322402" y="1933704"/>
            <a:ext cx="276378" cy="24694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Gerader Verbinder 52"/>
          <p:cNvCxnSpPr/>
          <p:nvPr/>
        </p:nvCxnSpPr>
        <p:spPr>
          <a:xfrm>
            <a:off x="8116762" y="2051799"/>
            <a:ext cx="276378" cy="0"/>
          </a:xfrm>
          <a:prstGeom prst="line">
            <a:avLst/>
          </a:prstGeom>
          <a:ln w="12700">
            <a:solidFill>
              <a:srgbClr val="9F0002"/>
            </a:solidFill>
          </a:ln>
        </p:spPr>
        <p:style>
          <a:lnRef idx="1">
            <a:schemeClr val="accent1"/>
          </a:lnRef>
          <a:fillRef idx="0">
            <a:schemeClr val="accent1"/>
          </a:fillRef>
          <a:effectRef idx="0">
            <a:schemeClr val="accent1"/>
          </a:effectRef>
          <a:fontRef idx="minor">
            <a:schemeClr val="tx1"/>
          </a:fontRef>
        </p:style>
      </p:cxnSp>
      <p:grpSp>
        <p:nvGrpSpPr>
          <p:cNvPr id="7" name="Gruppieren 6"/>
          <p:cNvGrpSpPr/>
          <p:nvPr/>
        </p:nvGrpSpPr>
        <p:grpSpPr>
          <a:xfrm>
            <a:off x="804635" y="1881126"/>
            <a:ext cx="7156660" cy="4655071"/>
            <a:chOff x="805833" y="2235495"/>
            <a:chExt cx="6307670" cy="4178800"/>
          </a:xfrm>
        </p:grpSpPr>
        <p:graphicFrame>
          <p:nvGraphicFramePr>
            <p:cNvPr id="15" name="Diagramm 14"/>
            <p:cNvGraphicFramePr>
              <a:graphicFrameLocks/>
            </p:cNvGraphicFramePr>
            <p:nvPr>
              <p:extLst>
                <p:ext uri="{D42A27DB-BD31-4B8C-83A1-F6EECF244321}">
                  <p14:modId xmlns:p14="http://schemas.microsoft.com/office/powerpoint/2010/main" val="364083683"/>
                </p:ext>
              </p:extLst>
            </p:nvPr>
          </p:nvGraphicFramePr>
          <p:xfrm>
            <a:off x="805833" y="2666311"/>
            <a:ext cx="5097454" cy="3747984"/>
          </p:xfrm>
          <a:graphic>
            <a:graphicData uri="http://schemas.openxmlformats.org/drawingml/2006/chart">
              <c:chart xmlns:c="http://schemas.openxmlformats.org/drawingml/2006/chart" xmlns:r="http://schemas.openxmlformats.org/officeDocument/2006/relationships" r:id="rId5"/>
            </a:graphicData>
          </a:graphic>
        </p:graphicFrame>
        <p:sp>
          <p:nvSpPr>
            <p:cNvPr id="25" name="Rechteck 24"/>
            <p:cNvSpPr/>
            <p:nvPr/>
          </p:nvSpPr>
          <p:spPr>
            <a:xfrm rot="8405655">
              <a:off x="4889350" y="3221177"/>
              <a:ext cx="648000" cy="2880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Times New Roman" panose="02020603050405020304" pitchFamily="18" charset="0"/>
                <a:cs typeface="Times New Roman" panose="02020603050405020304" pitchFamily="18" charset="0"/>
              </a:endParaRPr>
            </a:p>
          </p:txBody>
        </p:sp>
        <p:sp>
          <p:nvSpPr>
            <p:cNvPr id="37" name="Rechteck 36"/>
            <p:cNvSpPr/>
            <p:nvPr/>
          </p:nvSpPr>
          <p:spPr>
            <a:xfrm>
              <a:off x="1672240" y="2261160"/>
              <a:ext cx="3982111" cy="329304"/>
            </a:xfrm>
            <a:prstGeom prst="rect">
              <a:avLst/>
            </a:prstGeom>
            <a:solidFill>
              <a:schemeClr val="bg1"/>
            </a:solidFill>
            <a:ln w="1270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100" dirty="0">
                <a:solidFill>
                  <a:schemeClr val="tx1"/>
                </a:solidFill>
                <a:latin typeface="Times New Roman" panose="02020603050405020304" pitchFamily="18" charset="0"/>
                <a:cs typeface="Times New Roman" panose="02020603050405020304" pitchFamily="18" charset="0"/>
              </a:endParaRPr>
            </a:p>
          </p:txBody>
        </p:sp>
        <p:grpSp>
          <p:nvGrpSpPr>
            <p:cNvPr id="61" name="Gruppieren 60"/>
            <p:cNvGrpSpPr/>
            <p:nvPr/>
          </p:nvGrpSpPr>
          <p:grpSpPr>
            <a:xfrm>
              <a:off x="2887148" y="4682130"/>
              <a:ext cx="1715194" cy="552016"/>
              <a:chOff x="2298782" y="4507749"/>
              <a:chExt cx="1715194" cy="552016"/>
            </a:xfrm>
          </p:grpSpPr>
          <p:sp>
            <p:nvSpPr>
              <p:cNvPr id="38" name="Rechteck 37"/>
              <p:cNvSpPr/>
              <p:nvPr/>
            </p:nvSpPr>
            <p:spPr>
              <a:xfrm>
                <a:off x="2298782" y="4507749"/>
                <a:ext cx="1695236" cy="552016"/>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latin typeface="Times New Roman" panose="02020603050405020304" pitchFamily="18" charset="0"/>
                  <a:cs typeface="Times New Roman" panose="02020603050405020304" pitchFamily="18" charset="0"/>
                </a:endParaRPr>
              </a:p>
            </p:txBody>
          </p:sp>
          <p:sp>
            <p:nvSpPr>
              <p:cNvPr id="39" name="Rechteck 38"/>
              <p:cNvSpPr/>
              <p:nvPr/>
            </p:nvSpPr>
            <p:spPr>
              <a:xfrm>
                <a:off x="2404410" y="4762361"/>
                <a:ext cx="1503938" cy="280846"/>
              </a:xfrm>
              <a:prstGeom prst="rect">
                <a:avLst/>
              </a:prstGeom>
            </p:spPr>
            <p:txBody>
              <a:bodyPr wrap="none">
                <a:spAutoFit/>
              </a:bodyPr>
              <a:lstStyle/>
              <a:p>
                <a:pPr algn="ctr">
                  <a:lnSpc>
                    <a:spcPts val="1400"/>
                  </a:lnSpc>
                  <a:spcBef>
                    <a:spcPts val="100"/>
                  </a:spcBef>
                </a:pPr>
                <a:r>
                  <a:rPr lang="de-DE" sz="1600" dirty="0" err="1">
                    <a:cs typeface="Times New Roman" panose="02020603050405020304" pitchFamily="18" charset="0"/>
                  </a:rPr>
                  <a:t>t</a:t>
                </a:r>
                <a:r>
                  <a:rPr lang="de-DE" sz="1600" baseline="-25000" dirty="0" err="1">
                    <a:cs typeface="Times New Roman" panose="02020603050405020304" pitchFamily="18" charset="0"/>
                  </a:rPr>
                  <a:t>pre-cooling</a:t>
                </a:r>
                <a:r>
                  <a:rPr lang="de-DE" sz="1600" dirty="0">
                    <a:cs typeface="Times New Roman" panose="02020603050405020304" pitchFamily="18" charset="0"/>
                  </a:rPr>
                  <a:t> = 75 s</a:t>
                </a:r>
              </a:p>
            </p:txBody>
          </p:sp>
          <p:sp>
            <p:nvSpPr>
              <p:cNvPr id="40" name="Textfeld 39"/>
              <p:cNvSpPr txBox="1"/>
              <p:nvPr/>
            </p:nvSpPr>
            <p:spPr>
              <a:xfrm>
                <a:off x="2810662" y="4507749"/>
                <a:ext cx="1203314" cy="338554"/>
              </a:xfrm>
              <a:prstGeom prst="rect">
                <a:avLst/>
              </a:prstGeom>
              <a:noFill/>
            </p:spPr>
            <p:txBody>
              <a:bodyPr wrap="square" rtlCol="0">
                <a:spAutoFit/>
              </a:bodyPr>
              <a:lstStyle/>
              <a:p>
                <a:r>
                  <a:rPr lang="de-DE" sz="1600" dirty="0" smtClean="0">
                    <a:cs typeface="Times New Roman" panose="02020603050405020304" pitchFamily="18" charset="0"/>
                  </a:rPr>
                  <a:t>n = 3</a:t>
                </a:r>
                <a:endParaRPr lang="de-DE" sz="1600" dirty="0">
                  <a:cs typeface="Times New Roman" panose="02020603050405020304" pitchFamily="18" charset="0"/>
                </a:endParaRPr>
              </a:p>
            </p:txBody>
          </p:sp>
        </p:grpSp>
        <p:cxnSp>
          <p:nvCxnSpPr>
            <p:cNvPr id="41" name="Gerader Verbinder 40"/>
            <p:cNvCxnSpPr/>
            <p:nvPr/>
          </p:nvCxnSpPr>
          <p:spPr>
            <a:xfrm>
              <a:off x="1799789" y="2409064"/>
              <a:ext cx="432000" cy="0"/>
            </a:xfrm>
            <a:prstGeom prst="line">
              <a:avLst/>
            </a:prstGeom>
            <a:ln w="317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2" name="Gerader Verbinder 41"/>
            <p:cNvCxnSpPr/>
            <p:nvPr/>
          </p:nvCxnSpPr>
          <p:spPr>
            <a:xfrm>
              <a:off x="3848498" y="2419033"/>
              <a:ext cx="396000" cy="0"/>
            </a:xfrm>
            <a:prstGeom prst="line">
              <a:avLst/>
            </a:prstGeom>
            <a:ln w="31750">
              <a:solidFill>
                <a:schemeClr val="tx1"/>
              </a:solidFill>
              <a:prstDash val="solid"/>
            </a:ln>
          </p:spPr>
          <p:style>
            <a:lnRef idx="1">
              <a:schemeClr val="accent1"/>
            </a:lnRef>
            <a:fillRef idx="0">
              <a:schemeClr val="accent1"/>
            </a:fillRef>
            <a:effectRef idx="0">
              <a:schemeClr val="accent1"/>
            </a:effectRef>
            <a:fontRef idx="minor">
              <a:schemeClr val="tx1"/>
            </a:fontRef>
          </p:style>
        </p:cxnSp>
        <p:sp>
          <p:nvSpPr>
            <p:cNvPr id="43" name="Textfeld 42"/>
            <p:cNvSpPr txBox="1"/>
            <p:nvPr/>
          </p:nvSpPr>
          <p:spPr>
            <a:xfrm>
              <a:off x="4279039" y="2235495"/>
              <a:ext cx="1240663" cy="338554"/>
            </a:xfrm>
            <a:prstGeom prst="rect">
              <a:avLst/>
            </a:prstGeom>
            <a:noFill/>
          </p:spPr>
          <p:txBody>
            <a:bodyPr wrap="square" rtlCol="0">
              <a:spAutoFit/>
            </a:bodyPr>
            <a:lstStyle/>
            <a:p>
              <a:r>
                <a:rPr lang="de-DE" sz="1600" dirty="0" smtClean="0">
                  <a:cs typeface="Times New Roman" panose="02020603050405020304" pitchFamily="18" charset="0"/>
                </a:rPr>
                <a:t>Experiment</a:t>
              </a:r>
              <a:endParaRPr lang="de-DE" sz="1600" dirty="0">
                <a:cs typeface="Times New Roman" panose="02020603050405020304" pitchFamily="18" charset="0"/>
              </a:endParaRPr>
            </a:p>
          </p:txBody>
        </p:sp>
        <p:sp>
          <p:nvSpPr>
            <p:cNvPr id="44" name="Textfeld 43"/>
            <p:cNvSpPr txBox="1"/>
            <p:nvPr/>
          </p:nvSpPr>
          <p:spPr>
            <a:xfrm>
              <a:off x="2295547" y="2249378"/>
              <a:ext cx="1339984" cy="338554"/>
            </a:xfrm>
            <a:prstGeom prst="rect">
              <a:avLst/>
            </a:prstGeom>
            <a:noFill/>
          </p:spPr>
          <p:txBody>
            <a:bodyPr wrap="square" rtlCol="0">
              <a:spAutoFit/>
            </a:bodyPr>
            <a:lstStyle/>
            <a:p>
              <a:r>
                <a:rPr lang="de-DE" sz="1600" dirty="0" smtClean="0">
                  <a:cs typeface="Times New Roman" panose="02020603050405020304" pitchFamily="18" charset="0"/>
                </a:rPr>
                <a:t>Simulation</a:t>
              </a:r>
              <a:endParaRPr lang="de-DE" sz="1600" dirty="0">
                <a:cs typeface="Times New Roman" panose="02020603050405020304" pitchFamily="18" charset="0"/>
              </a:endParaRPr>
            </a:p>
          </p:txBody>
        </p:sp>
        <p:sp>
          <p:nvSpPr>
            <p:cNvPr id="24" name="Rechteck 23"/>
            <p:cNvSpPr/>
            <p:nvPr/>
          </p:nvSpPr>
          <p:spPr>
            <a:xfrm>
              <a:off x="4792759" y="2792093"/>
              <a:ext cx="2125866" cy="25853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1600" dirty="0" smtClean="0">
                  <a:solidFill>
                    <a:schemeClr val="tx1"/>
                  </a:solidFill>
                  <a:cs typeface="Times New Roman" panose="02020603050405020304" pitchFamily="18" charset="0"/>
                </a:rPr>
                <a:t>Patch 22MnB5 (1.25 mm)</a:t>
              </a:r>
              <a:endParaRPr lang="de-DE" sz="1600" dirty="0">
                <a:solidFill>
                  <a:schemeClr val="tx1"/>
                </a:solidFill>
                <a:cs typeface="Times New Roman" panose="02020603050405020304" pitchFamily="18" charset="0"/>
              </a:endParaRPr>
            </a:p>
          </p:txBody>
        </p:sp>
        <p:sp>
          <p:nvSpPr>
            <p:cNvPr id="63" name="Rechteck 62"/>
            <p:cNvSpPr/>
            <p:nvPr/>
          </p:nvSpPr>
          <p:spPr>
            <a:xfrm rot="8405655">
              <a:off x="5023999" y="4119540"/>
              <a:ext cx="648000" cy="28800"/>
            </a:xfrm>
            <a:prstGeom prst="rect">
              <a:avLst/>
            </a:prstGeom>
            <a:solidFill>
              <a:schemeClr val="tx1"/>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a:latin typeface="Times New Roman" panose="02020603050405020304" pitchFamily="18" charset="0"/>
                <a:cs typeface="Times New Roman" panose="02020603050405020304" pitchFamily="18" charset="0"/>
              </a:endParaRPr>
            </a:p>
          </p:txBody>
        </p:sp>
        <p:sp>
          <p:nvSpPr>
            <p:cNvPr id="62" name="Rechteck 61"/>
            <p:cNvSpPr/>
            <p:nvPr/>
          </p:nvSpPr>
          <p:spPr>
            <a:xfrm>
              <a:off x="4792759" y="3690344"/>
              <a:ext cx="2221054" cy="258534"/>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600" dirty="0">
                <a:solidFill>
                  <a:schemeClr val="tx1"/>
                </a:solidFill>
                <a:cs typeface="Times New Roman" panose="02020603050405020304" pitchFamily="18" charset="0"/>
              </a:endParaRPr>
            </a:p>
          </p:txBody>
        </p:sp>
        <p:sp>
          <p:nvSpPr>
            <p:cNvPr id="33" name="Textfeld 32"/>
            <p:cNvSpPr txBox="1"/>
            <p:nvPr/>
          </p:nvSpPr>
          <p:spPr>
            <a:xfrm>
              <a:off x="4765532" y="3659269"/>
              <a:ext cx="2347971" cy="524945"/>
            </a:xfrm>
            <a:prstGeom prst="rect">
              <a:avLst/>
            </a:prstGeom>
            <a:noFill/>
          </p:spPr>
          <p:txBody>
            <a:bodyPr wrap="square" rtlCol="0">
              <a:spAutoFit/>
            </a:bodyPr>
            <a:lstStyle/>
            <a:p>
              <a:r>
                <a:rPr lang="de-DE" sz="1600" dirty="0" smtClean="0">
                  <a:cs typeface="Times New Roman" panose="02020603050405020304" pitchFamily="18" charset="0"/>
                </a:rPr>
                <a:t>Main blank 8MnB7 (1.5 mm) </a:t>
              </a:r>
              <a:endParaRPr lang="de-DE" sz="1600" dirty="0">
                <a:cs typeface="Times New Roman" panose="02020603050405020304" pitchFamily="18" charset="0"/>
              </a:endParaRPr>
            </a:p>
          </p:txBody>
        </p:sp>
      </p:grpSp>
      <p:pic>
        <p:nvPicPr>
          <p:cNvPr id="71" name="Grafik 70"/>
          <p:cNvPicPr>
            <a:picLocks noChangeAspect="1"/>
          </p:cNvPicPr>
          <p:nvPr/>
        </p:nvPicPr>
        <p:blipFill rotWithShape="1">
          <a:blip r:embed="rId6"/>
          <a:srcRect t="15194"/>
          <a:stretch/>
        </p:blipFill>
        <p:spPr>
          <a:xfrm>
            <a:off x="7742269" y="3353503"/>
            <a:ext cx="3607852" cy="1760762"/>
          </a:xfrm>
          <a:prstGeom prst="rect">
            <a:avLst/>
          </a:prstGeom>
        </p:spPr>
      </p:pic>
    </p:spTree>
    <p:extLst>
      <p:ext uri="{BB962C8B-B14F-4D97-AF65-F5344CB8AC3E}">
        <p14:creationId xmlns:p14="http://schemas.microsoft.com/office/powerpoint/2010/main" val="38935653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hteck 19"/>
          <p:cNvSpPr/>
          <p:nvPr/>
        </p:nvSpPr>
        <p:spPr>
          <a:xfrm>
            <a:off x="8129541" y="1680424"/>
            <a:ext cx="3636000" cy="2045535"/>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9" name="Rechteck 18"/>
          <p:cNvSpPr/>
          <p:nvPr/>
        </p:nvSpPr>
        <p:spPr>
          <a:xfrm>
            <a:off x="4378017" y="1682699"/>
            <a:ext cx="3636000" cy="2045535"/>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8" name="Rechteck 17"/>
          <p:cNvSpPr/>
          <p:nvPr/>
        </p:nvSpPr>
        <p:spPr>
          <a:xfrm>
            <a:off x="624633" y="1680425"/>
            <a:ext cx="3636000" cy="2045535"/>
          </a:xfrm>
          <a:prstGeom prst="rect">
            <a:avLst/>
          </a:prstGeom>
          <a:solidFill>
            <a:schemeClr val="bg1"/>
          </a:solidFill>
          <a:ln w="12700">
            <a:solidFill>
              <a:schemeClr val="bg2"/>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pPr lvl="0"/>
            <a:r>
              <a:rPr lang="de-DE" sz="1600" dirty="0" smtClean="0">
                <a:solidFill>
                  <a:prstClr val="black"/>
                </a:solidFill>
              </a:rPr>
              <a:t>IDDRG | </a:t>
            </a:r>
            <a:r>
              <a:rPr lang="de-DE" sz="1600" dirty="0">
                <a:solidFill>
                  <a:prstClr val="black"/>
                </a:solidFill>
              </a:rPr>
              <a:t>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13</a:t>
            </a:fld>
            <a:endParaRPr lang="de-DE" sz="1600" dirty="0"/>
          </a:p>
        </p:txBody>
      </p:sp>
      <p:sp>
        <p:nvSpPr>
          <p:cNvPr id="8" name="Titel 7"/>
          <p:cNvSpPr>
            <a:spLocks noGrp="1"/>
          </p:cNvSpPr>
          <p:nvPr>
            <p:ph type="title"/>
          </p:nvPr>
        </p:nvSpPr>
        <p:spPr/>
        <p:txBody>
          <a:bodyPr/>
          <a:lstStyle/>
          <a:p>
            <a:r>
              <a:rPr lang="de-DE" dirty="0" smtClean="0"/>
              <a:t>Summary</a:t>
            </a:r>
            <a:endParaRPr lang="de-DE" dirty="0"/>
          </a:p>
        </p:txBody>
      </p:sp>
      <p:sp>
        <p:nvSpPr>
          <p:cNvPr id="9" name="Textplatzhalter 8"/>
          <p:cNvSpPr>
            <a:spLocks noGrp="1"/>
          </p:cNvSpPr>
          <p:nvPr>
            <p:ph type="body" sz="quarter" idx="13"/>
          </p:nvPr>
        </p:nvSpPr>
        <p:spPr/>
        <p:txBody>
          <a:bodyPr/>
          <a:lstStyle/>
          <a:p>
            <a:endParaRPr lang="de-DE"/>
          </a:p>
        </p:txBody>
      </p:sp>
      <p:pic>
        <p:nvPicPr>
          <p:cNvPr id="10" name="Grafik 9"/>
          <p:cNvPicPr>
            <a:picLocks noChangeAspect="1"/>
          </p:cNvPicPr>
          <p:nvPr/>
        </p:nvPicPr>
        <p:blipFill rotWithShape="1">
          <a:blip r:embed="rId3"/>
          <a:srcRect l="7818" t="20981" r="2702" b="5842"/>
          <a:stretch/>
        </p:blipFill>
        <p:spPr>
          <a:xfrm rot="21293631">
            <a:off x="966657" y="1951421"/>
            <a:ext cx="2951952" cy="1132004"/>
          </a:xfrm>
          <a:prstGeom prst="rect">
            <a:avLst/>
          </a:prstGeom>
        </p:spPr>
      </p:pic>
      <p:pic>
        <p:nvPicPr>
          <p:cNvPr id="12" name="Grafik 11"/>
          <p:cNvPicPr>
            <a:picLocks noChangeAspect="1"/>
          </p:cNvPicPr>
          <p:nvPr/>
        </p:nvPicPr>
        <p:blipFill rotWithShape="1">
          <a:blip r:embed="rId4"/>
          <a:srcRect t="15194"/>
          <a:stretch/>
        </p:blipFill>
        <p:spPr>
          <a:xfrm>
            <a:off x="8531506" y="1890078"/>
            <a:ext cx="3058794" cy="1492802"/>
          </a:xfrm>
          <a:prstGeom prst="rect">
            <a:avLst/>
          </a:prstGeom>
        </p:spPr>
      </p:pic>
      <p:sp>
        <p:nvSpPr>
          <p:cNvPr id="14" name="Rechteck 13"/>
          <p:cNvSpPr/>
          <p:nvPr/>
        </p:nvSpPr>
        <p:spPr>
          <a:xfrm>
            <a:off x="624633" y="3725961"/>
            <a:ext cx="3636000" cy="252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15" name="Rechteck 14"/>
          <p:cNvSpPr/>
          <p:nvPr/>
        </p:nvSpPr>
        <p:spPr>
          <a:xfrm>
            <a:off x="4378017" y="3728234"/>
            <a:ext cx="3636000" cy="252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pic>
        <p:nvPicPr>
          <p:cNvPr id="16" name="Grafik 15"/>
          <p:cNvPicPr>
            <a:picLocks noChangeAspect="1"/>
          </p:cNvPicPr>
          <p:nvPr/>
        </p:nvPicPr>
        <p:blipFill rotWithShape="1">
          <a:blip r:embed="rId3"/>
          <a:srcRect l="7818" t="20981" r="2702" b="5842"/>
          <a:stretch/>
        </p:blipFill>
        <p:spPr>
          <a:xfrm rot="21293631">
            <a:off x="4763143" y="2019197"/>
            <a:ext cx="2951952" cy="1132004"/>
          </a:xfrm>
          <a:prstGeom prst="rect">
            <a:avLst/>
          </a:prstGeom>
        </p:spPr>
      </p:pic>
      <p:sp>
        <p:nvSpPr>
          <p:cNvPr id="17" name="Rechteck 16"/>
          <p:cNvSpPr/>
          <p:nvPr/>
        </p:nvSpPr>
        <p:spPr>
          <a:xfrm>
            <a:off x="8129541" y="3725961"/>
            <a:ext cx="3636000" cy="2520000"/>
          </a:xfrm>
          <a:prstGeom prst="rect">
            <a:avLst/>
          </a:prstGeom>
          <a:solidFill>
            <a:schemeClr val="bg1"/>
          </a:solidFill>
          <a:ln w="12700">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endParaRPr lang="de-DE" sz="1600" dirty="0" err="1" smtClean="0">
              <a:solidFill>
                <a:srgbClr val="FFFFFF"/>
              </a:solidFill>
            </a:endParaRPr>
          </a:p>
        </p:txBody>
      </p:sp>
      <p:sp>
        <p:nvSpPr>
          <p:cNvPr id="7" name="Rechteck 6"/>
          <p:cNvSpPr/>
          <p:nvPr/>
        </p:nvSpPr>
        <p:spPr>
          <a:xfrm>
            <a:off x="828367" y="3370791"/>
            <a:ext cx="3226397" cy="2540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r>
              <a:rPr lang="de-DE" sz="1600" dirty="0" smtClean="0">
                <a:solidFill>
                  <a:schemeClr val="tx1"/>
                </a:solidFill>
              </a:rPr>
              <a:t>t</a:t>
            </a:r>
            <a:r>
              <a:rPr lang="de-DE" sz="1600" baseline="-25000" dirty="0" smtClean="0">
                <a:solidFill>
                  <a:schemeClr val="tx1"/>
                </a:solidFill>
              </a:rPr>
              <a:t>0</a:t>
            </a:r>
            <a:r>
              <a:rPr lang="de-DE" sz="1600" dirty="0" smtClean="0">
                <a:solidFill>
                  <a:schemeClr val="tx1"/>
                </a:solidFill>
              </a:rPr>
              <a:t> = 0.8 mm, 1.15 mm </a:t>
            </a:r>
            <a:r>
              <a:rPr lang="de-DE" sz="1600" dirty="0" err="1" smtClean="0">
                <a:solidFill>
                  <a:schemeClr val="tx1"/>
                </a:solidFill>
              </a:rPr>
              <a:t>and</a:t>
            </a:r>
            <a:r>
              <a:rPr lang="de-DE" sz="1600" dirty="0" smtClean="0">
                <a:solidFill>
                  <a:schemeClr val="tx1"/>
                </a:solidFill>
              </a:rPr>
              <a:t> 1.50 mm</a:t>
            </a:r>
          </a:p>
        </p:txBody>
      </p:sp>
      <p:sp>
        <p:nvSpPr>
          <p:cNvPr id="21" name="Rechteck 20"/>
          <p:cNvSpPr/>
          <p:nvPr/>
        </p:nvSpPr>
        <p:spPr>
          <a:xfrm>
            <a:off x="624633" y="4098998"/>
            <a:ext cx="3718991" cy="584775"/>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rPr>
              <a:t>The carbon content influences the final hardness profile significantly</a:t>
            </a:r>
            <a:endParaRPr lang="de-DE" sz="1600" dirty="0"/>
          </a:p>
        </p:txBody>
      </p:sp>
      <p:sp>
        <p:nvSpPr>
          <p:cNvPr id="22" name="Rechteck 21"/>
          <p:cNvSpPr/>
          <p:nvPr/>
        </p:nvSpPr>
        <p:spPr>
          <a:xfrm>
            <a:off x="624633" y="5034985"/>
            <a:ext cx="3718991" cy="584775"/>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rPr>
              <a:t>Good correlation of simulation and experiment </a:t>
            </a:r>
            <a:endParaRPr lang="de-DE" sz="1600" dirty="0"/>
          </a:p>
        </p:txBody>
      </p:sp>
      <p:sp>
        <p:nvSpPr>
          <p:cNvPr id="23" name="Rechteck 22"/>
          <p:cNvSpPr/>
          <p:nvPr/>
        </p:nvSpPr>
        <p:spPr>
          <a:xfrm>
            <a:off x="5531885" y="3393355"/>
            <a:ext cx="1547115" cy="2089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r>
              <a:rPr lang="de-DE" sz="1600" dirty="0" smtClean="0">
                <a:solidFill>
                  <a:schemeClr val="tx1"/>
                </a:solidFill>
              </a:rPr>
              <a:t>t</a:t>
            </a:r>
            <a:r>
              <a:rPr lang="de-DE" sz="1600" baseline="-25000" dirty="0" smtClean="0">
                <a:solidFill>
                  <a:schemeClr val="tx1"/>
                </a:solidFill>
              </a:rPr>
              <a:t>0</a:t>
            </a:r>
            <a:r>
              <a:rPr lang="de-DE" sz="1600" dirty="0" smtClean="0">
                <a:solidFill>
                  <a:schemeClr val="tx1"/>
                </a:solidFill>
              </a:rPr>
              <a:t> = 2.25 mm</a:t>
            </a:r>
          </a:p>
        </p:txBody>
      </p:sp>
      <p:sp>
        <p:nvSpPr>
          <p:cNvPr id="25" name="Rechteck 24"/>
          <p:cNvSpPr/>
          <p:nvPr/>
        </p:nvSpPr>
        <p:spPr>
          <a:xfrm>
            <a:off x="8263950" y="3342075"/>
            <a:ext cx="3456000" cy="3115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noAutofit/>
          </a:bodyPr>
          <a:lstStyle/>
          <a:p>
            <a:pPr algn="l"/>
            <a:r>
              <a:rPr lang="de-DE" sz="1600" dirty="0" err="1" smtClean="0">
                <a:solidFill>
                  <a:schemeClr val="tx1"/>
                </a:solidFill>
              </a:rPr>
              <a:t>t</a:t>
            </a:r>
            <a:r>
              <a:rPr lang="de-DE" sz="1600" baseline="-25000" dirty="0" err="1" smtClean="0">
                <a:solidFill>
                  <a:schemeClr val="tx1"/>
                </a:solidFill>
              </a:rPr>
              <a:t>patch</a:t>
            </a:r>
            <a:r>
              <a:rPr lang="de-DE" sz="1600" dirty="0" smtClean="0">
                <a:solidFill>
                  <a:schemeClr val="tx1"/>
                </a:solidFill>
              </a:rPr>
              <a:t> = 1.25 mm </a:t>
            </a:r>
            <a:r>
              <a:rPr lang="de-DE" sz="1600" dirty="0" err="1" smtClean="0">
                <a:solidFill>
                  <a:schemeClr val="tx1"/>
                </a:solidFill>
              </a:rPr>
              <a:t>and</a:t>
            </a:r>
            <a:r>
              <a:rPr lang="de-DE" sz="1600" dirty="0" smtClean="0">
                <a:solidFill>
                  <a:schemeClr val="tx1"/>
                </a:solidFill>
              </a:rPr>
              <a:t> </a:t>
            </a:r>
            <a:r>
              <a:rPr lang="de-DE" sz="1600" dirty="0" err="1" smtClean="0">
                <a:solidFill>
                  <a:schemeClr val="tx1"/>
                </a:solidFill>
              </a:rPr>
              <a:t>t</a:t>
            </a:r>
            <a:r>
              <a:rPr lang="de-DE" sz="1600" baseline="-25000" dirty="0" err="1" smtClean="0">
                <a:solidFill>
                  <a:schemeClr val="tx1"/>
                </a:solidFill>
              </a:rPr>
              <a:t>blank</a:t>
            </a:r>
            <a:r>
              <a:rPr lang="de-DE" sz="1600" dirty="0" smtClean="0">
                <a:solidFill>
                  <a:schemeClr val="tx1"/>
                </a:solidFill>
              </a:rPr>
              <a:t> = 1.50 mm</a:t>
            </a:r>
          </a:p>
        </p:txBody>
      </p:sp>
      <p:sp>
        <p:nvSpPr>
          <p:cNvPr id="26" name="Rechteck 25"/>
          <p:cNvSpPr/>
          <p:nvPr/>
        </p:nvSpPr>
        <p:spPr>
          <a:xfrm>
            <a:off x="4376157" y="5034985"/>
            <a:ext cx="3876592" cy="584775"/>
          </a:xfrm>
          <a:prstGeom prst="rect">
            <a:avLst/>
          </a:prstGeom>
        </p:spPr>
        <p:txBody>
          <a:bodyPr wrap="square">
            <a:spAutoFit/>
          </a:bodyPr>
          <a:lstStyle/>
          <a:p>
            <a:pPr marL="285750" indent="-285750">
              <a:buFont typeface="Arial" panose="020B0604020202020204" pitchFamily="34" charset="0"/>
              <a:buChar char="•"/>
            </a:pPr>
            <a:r>
              <a:rPr lang="en-US" sz="1600" dirty="0" err="1">
                <a:solidFill>
                  <a:srgbClr val="000000"/>
                </a:solidFill>
              </a:rPr>
              <a:t>Simulatively</a:t>
            </a:r>
            <a:r>
              <a:rPr lang="en-US" sz="1600" dirty="0">
                <a:solidFill>
                  <a:srgbClr val="000000"/>
                </a:solidFill>
              </a:rPr>
              <a:t> the heat transfer coefficient to </a:t>
            </a:r>
            <a:r>
              <a:rPr lang="en-US" sz="1600" dirty="0" smtClean="0">
                <a:solidFill>
                  <a:srgbClr val="000000"/>
                </a:solidFill>
              </a:rPr>
              <a:t>air </a:t>
            </a:r>
            <a:r>
              <a:rPr lang="en-US" sz="1600" dirty="0">
                <a:solidFill>
                  <a:srgbClr val="000000"/>
                </a:solidFill>
              </a:rPr>
              <a:t>is of </a:t>
            </a:r>
            <a:r>
              <a:rPr lang="en-US" sz="1600" dirty="0" smtClean="0">
                <a:solidFill>
                  <a:srgbClr val="000000"/>
                </a:solidFill>
              </a:rPr>
              <a:t>importance</a:t>
            </a:r>
            <a:endParaRPr lang="de-DE" sz="1600" dirty="0"/>
          </a:p>
        </p:txBody>
      </p:sp>
      <p:sp>
        <p:nvSpPr>
          <p:cNvPr id="28" name="Rechteck 27"/>
          <p:cNvSpPr/>
          <p:nvPr/>
        </p:nvSpPr>
        <p:spPr>
          <a:xfrm>
            <a:off x="4334661" y="4098998"/>
            <a:ext cx="3718991" cy="584775"/>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rPr>
              <a:t>75 s pre-cooling time is not sufficient to form homogeneous soft areas </a:t>
            </a:r>
            <a:endParaRPr lang="de-DE" sz="1600" dirty="0"/>
          </a:p>
        </p:txBody>
      </p:sp>
      <p:sp>
        <p:nvSpPr>
          <p:cNvPr id="27" name="Rechteck 26"/>
          <p:cNvSpPr/>
          <p:nvPr/>
        </p:nvSpPr>
        <p:spPr>
          <a:xfrm>
            <a:off x="8086185" y="4098998"/>
            <a:ext cx="3718991" cy="584775"/>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rPr>
              <a:t>Partial pre-cooling slightly affects </a:t>
            </a:r>
            <a:r>
              <a:rPr lang="en-US" sz="1600" dirty="0" smtClean="0">
                <a:solidFill>
                  <a:srgbClr val="000000"/>
                </a:solidFill>
              </a:rPr>
              <a:t>hardness </a:t>
            </a:r>
            <a:r>
              <a:rPr lang="en-US" sz="1600" dirty="0">
                <a:solidFill>
                  <a:srgbClr val="000000"/>
                </a:solidFill>
              </a:rPr>
              <a:t>of the patch </a:t>
            </a:r>
            <a:endParaRPr lang="de-DE" sz="1600" dirty="0"/>
          </a:p>
        </p:txBody>
      </p:sp>
      <p:sp>
        <p:nvSpPr>
          <p:cNvPr id="29" name="Rechteck 28"/>
          <p:cNvSpPr/>
          <p:nvPr/>
        </p:nvSpPr>
        <p:spPr>
          <a:xfrm>
            <a:off x="8115887" y="5022318"/>
            <a:ext cx="3718991" cy="338554"/>
          </a:xfrm>
          <a:prstGeom prst="rect">
            <a:avLst/>
          </a:prstGeom>
        </p:spPr>
        <p:txBody>
          <a:bodyPr wrap="square">
            <a:spAutoFit/>
          </a:bodyPr>
          <a:lstStyle/>
          <a:p>
            <a:pPr marL="285750" indent="-285750">
              <a:buFont typeface="Arial" panose="020B0604020202020204" pitchFamily="34" charset="0"/>
              <a:buChar char="•"/>
            </a:pPr>
            <a:endParaRPr lang="de-DE" sz="1600" dirty="0"/>
          </a:p>
        </p:txBody>
      </p:sp>
      <p:sp>
        <p:nvSpPr>
          <p:cNvPr id="11" name="Textfeld 10"/>
          <p:cNvSpPr txBox="1"/>
          <p:nvPr/>
        </p:nvSpPr>
        <p:spPr>
          <a:xfrm>
            <a:off x="725215" y="1550691"/>
            <a:ext cx="1008000" cy="252248"/>
          </a:xfrm>
          <a:prstGeom prst="rect">
            <a:avLst/>
          </a:prstGeom>
          <a:solidFill>
            <a:schemeClr val="bg1"/>
          </a:solidFill>
        </p:spPr>
        <p:txBody>
          <a:bodyPr wrap="square" lIns="0" tIns="0" rIns="0" bIns="0" rtlCol="0">
            <a:noAutofit/>
          </a:bodyPr>
          <a:lstStyle/>
          <a:p>
            <a:r>
              <a:rPr lang="de-DE" b="1" dirty="0" smtClean="0"/>
              <a:t>Flat blank</a:t>
            </a:r>
          </a:p>
        </p:txBody>
      </p:sp>
      <p:sp>
        <p:nvSpPr>
          <p:cNvPr id="30" name="Textfeld 29"/>
          <p:cNvSpPr txBox="1"/>
          <p:nvPr/>
        </p:nvSpPr>
        <p:spPr>
          <a:xfrm>
            <a:off x="4516342" y="1550691"/>
            <a:ext cx="1008000" cy="252248"/>
          </a:xfrm>
          <a:prstGeom prst="rect">
            <a:avLst/>
          </a:prstGeom>
          <a:solidFill>
            <a:schemeClr val="bg1"/>
          </a:solidFill>
        </p:spPr>
        <p:txBody>
          <a:bodyPr wrap="square" lIns="0" tIns="0" rIns="0" bIns="0" rtlCol="0">
            <a:noAutofit/>
          </a:bodyPr>
          <a:lstStyle/>
          <a:p>
            <a:r>
              <a:rPr lang="de-DE" b="1" dirty="0" smtClean="0"/>
              <a:t>Flat blank</a:t>
            </a:r>
          </a:p>
        </p:txBody>
      </p:sp>
      <p:sp>
        <p:nvSpPr>
          <p:cNvPr id="31" name="Textfeld 30"/>
          <p:cNvSpPr txBox="1"/>
          <p:nvPr/>
        </p:nvSpPr>
        <p:spPr>
          <a:xfrm>
            <a:off x="8250854" y="1541837"/>
            <a:ext cx="1975712" cy="269957"/>
          </a:xfrm>
          <a:prstGeom prst="rect">
            <a:avLst/>
          </a:prstGeom>
          <a:solidFill>
            <a:schemeClr val="bg1"/>
          </a:solidFill>
        </p:spPr>
        <p:txBody>
          <a:bodyPr wrap="square" lIns="0" tIns="0" rIns="0" bIns="0" rtlCol="0">
            <a:noAutofit/>
          </a:bodyPr>
          <a:lstStyle/>
          <a:p>
            <a:r>
              <a:rPr lang="de-DE" b="1" dirty="0" err="1" smtClean="0"/>
              <a:t>Patched</a:t>
            </a:r>
            <a:r>
              <a:rPr lang="de-DE" b="1" dirty="0" smtClean="0"/>
              <a:t>-hat </a:t>
            </a:r>
            <a:r>
              <a:rPr lang="de-DE" b="1" dirty="0" err="1" smtClean="0"/>
              <a:t>profile</a:t>
            </a:r>
            <a:endParaRPr lang="de-DE" b="1" dirty="0" smtClean="0"/>
          </a:p>
        </p:txBody>
      </p:sp>
      <p:sp>
        <p:nvSpPr>
          <p:cNvPr id="32" name="Rechteck 31"/>
          <p:cNvSpPr/>
          <p:nvPr/>
        </p:nvSpPr>
        <p:spPr>
          <a:xfrm>
            <a:off x="8083186" y="5034985"/>
            <a:ext cx="3876592" cy="584775"/>
          </a:xfrm>
          <a:prstGeom prst="rect">
            <a:avLst/>
          </a:prstGeom>
        </p:spPr>
        <p:txBody>
          <a:bodyPr wrap="square">
            <a:spAutoFit/>
          </a:bodyPr>
          <a:lstStyle/>
          <a:p>
            <a:pPr marL="285750" indent="-285750">
              <a:buFont typeface="Arial" panose="020B0604020202020204" pitchFamily="34" charset="0"/>
              <a:buChar char="•"/>
            </a:pPr>
            <a:r>
              <a:rPr lang="en-US" sz="1600" dirty="0">
                <a:solidFill>
                  <a:srgbClr val="000000"/>
                </a:solidFill>
              </a:rPr>
              <a:t>Deviation between simulation and experiment in the transition area </a:t>
            </a:r>
            <a:endParaRPr lang="de-DE" sz="1600" dirty="0"/>
          </a:p>
        </p:txBody>
      </p:sp>
    </p:spTree>
    <p:extLst>
      <p:ext uri="{BB962C8B-B14F-4D97-AF65-F5344CB8AC3E}">
        <p14:creationId xmlns:p14="http://schemas.microsoft.com/office/powerpoint/2010/main" val="21165076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p:cNvSpPr>
            <a:spLocks noGrp="1"/>
          </p:cNvSpPr>
          <p:nvPr>
            <p:ph type="body" sz="quarter" idx="13"/>
          </p:nvPr>
        </p:nvSpPr>
        <p:spPr/>
        <p:txBody>
          <a:bodyPr/>
          <a:lstStyle/>
          <a:p>
            <a:endParaRPr lang="de-DE"/>
          </a:p>
        </p:txBody>
      </p:sp>
      <p:sp>
        <p:nvSpPr>
          <p:cNvPr id="5" name="Textplatzhalter 4"/>
          <p:cNvSpPr>
            <a:spLocks noGrp="1"/>
          </p:cNvSpPr>
          <p:nvPr>
            <p:ph type="body" sz="quarter" idx="17"/>
          </p:nvPr>
        </p:nvSpPr>
        <p:spPr/>
        <p:txBody>
          <a:bodyPr/>
          <a:lstStyle/>
          <a:p>
            <a:endParaRPr lang="de-DE"/>
          </a:p>
        </p:txBody>
      </p:sp>
      <p:sp>
        <p:nvSpPr>
          <p:cNvPr id="6" name="Textplatzhalter 5"/>
          <p:cNvSpPr>
            <a:spLocks noGrp="1"/>
          </p:cNvSpPr>
          <p:nvPr>
            <p:ph type="body" sz="quarter" idx="18"/>
          </p:nvPr>
        </p:nvSpPr>
        <p:spPr/>
        <p:txBody>
          <a:bodyPr/>
          <a:lstStyle/>
          <a:p>
            <a:endParaRPr lang="de-DE"/>
          </a:p>
        </p:txBody>
      </p:sp>
      <p:sp>
        <p:nvSpPr>
          <p:cNvPr id="7" name="Textplatzhalter 6"/>
          <p:cNvSpPr>
            <a:spLocks noGrp="1"/>
          </p:cNvSpPr>
          <p:nvPr>
            <p:ph type="body" sz="quarter" idx="19"/>
          </p:nvPr>
        </p:nvSpPr>
        <p:spPr/>
        <p:txBody>
          <a:bodyPr/>
          <a:lstStyle/>
          <a:p>
            <a:endParaRPr lang="de-DE"/>
          </a:p>
        </p:txBody>
      </p:sp>
      <p:sp>
        <p:nvSpPr>
          <p:cNvPr id="8" name="Foliennummernplatzhalter 7"/>
          <p:cNvSpPr>
            <a:spLocks noGrp="1"/>
          </p:cNvSpPr>
          <p:nvPr>
            <p:ph type="sldNum" sz="quarter" idx="4"/>
          </p:nvPr>
        </p:nvSpPr>
        <p:spPr/>
        <p:txBody>
          <a:bodyPr/>
          <a:lstStyle/>
          <a:p>
            <a:fld id="{AD1D1349-391B-44DC-865F-5996B3E40F26}" type="slidenum">
              <a:rPr lang="de-DE" sz="1600" smtClean="0"/>
              <a:pPr/>
              <a:t>14</a:t>
            </a:fld>
            <a:endParaRPr lang="de-DE" sz="1600" dirty="0"/>
          </a:p>
        </p:txBody>
      </p:sp>
      <p:sp>
        <p:nvSpPr>
          <p:cNvPr id="9" name="Fußzeilenplatzhalter 8"/>
          <p:cNvSpPr>
            <a:spLocks noGrp="1"/>
          </p:cNvSpPr>
          <p:nvPr>
            <p:ph type="ftr" sz="quarter" idx="3"/>
          </p:nvPr>
        </p:nvSpPr>
        <p:spPr/>
        <p:txBody>
          <a:bodyPr/>
          <a:lstStyle/>
          <a:p>
            <a:r>
              <a:rPr lang="de-DE" sz="1600" smtClean="0"/>
              <a:t>IDDRG | 19.06.2023</a:t>
            </a:r>
            <a:endParaRPr lang="de-DE" sz="1600" dirty="0"/>
          </a:p>
        </p:txBody>
      </p:sp>
      <p:pic>
        <p:nvPicPr>
          <p:cNvPr id="10" name="Picture 4" descr="D656629 Weltpremiere des EQS SUV auf Mercedes me media: das vollelektrische Luxus-SUV"/>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3232464" y="546688"/>
            <a:ext cx="5312146" cy="3435766"/>
          </a:xfrm>
          <a:prstGeom prst="rect">
            <a:avLst/>
          </a:prstGeom>
          <a:noFill/>
          <a:extLst>
            <a:ext uri="{909E8E84-426E-40DD-AFC4-6F175D3DCCD1}">
              <a14:hiddenFill xmlns:a14="http://schemas.microsoft.com/office/drawing/2010/main">
                <a:solidFill>
                  <a:srgbClr val="FFFFFF"/>
                </a:solidFill>
              </a14:hiddenFill>
            </a:ext>
          </a:extLst>
        </p:spPr>
      </p:pic>
      <p:pic>
        <p:nvPicPr>
          <p:cNvPr id="11" name="Grafik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64526" y="910396"/>
            <a:ext cx="3070874" cy="3070874"/>
          </a:xfrm>
          <a:prstGeom prst="rect">
            <a:avLst/>
          </a:prstGeom>
        </p:spPr>
      </p:pic>
      <p:sp>
        <p:nvSpPr>
          <p:cNvPr id="13" name="Titel 1"/>
          <p:cNvSpPr txBox="1">
            <a:spLocks/>
          </p:cNvSpPr>
          <p:nvPr/>
        </p:nvSpPr>
        <p:spPr>
          <a:xfrm>
            <a:off x="2292704" y="4344978"/>
            <a:ext cx="7772400" cy="1522071"/>
          </a:xfrm>
          <a:prstGeom prst="rect">
            <a:avLst/>
          </a:prstGeom>
        </p:spPr>
        <p:txBody>
          <a:bodyPr/>
          <a:lstStyle>
            <a:lvl1pPr algn="l" defTabSz="914400" rtl="0" eaLnBrk="1" latinLnBrk="0" hangingPunct="1">
              <a:spcBef>
                <a:spcPct val="0"/>
              </a:spcBef>
              <a:buNone/>
              <a:defRPr lang="de-DE" sz="1750" kern="1200" smtClean="0">
                <a:solidFill>
                  <a:schemeClr val="tx1"/>
                </a:solidFill>
                <a:effectLst/>
                <a:latin typeface="Arial" pitchFamily="34" charset="0"/>
                <a:ea typeface="+mj-ea"/>
                <a:cs typeface="Arial" pitchFamily="34" charset="0"/>
              </a:defRPr>
            </a:lvl1pPr>
          </a:lstStyle>
          <a:p>
            <a:pPr algn="ctr"/>
            <a:r>
              <a:rPr lang="en-US" sz="2800" dirty="0">
                <a:solidFill>
                  <a:schemeClr val="tx1">
                    <a:lumMod val="65000"/>
                    <a:lumOff val="35000"/>
                  </a:schemeClr>
                </a:solidFill>
                <a:latin typeface="+mn-lt"/>
              </a:rPr>
              <a:t>Thank you </a:t>
            </a:r>
            <a:endParaRPr lang="en-US" sz="2800" dirty="0" smtClean="0">
              <a:solidFill>
                <a:schemeClr val="tx1">
                  <a:lumMod val="65000"/>
                  <a:lumOff val="35000"/>
                </a:schemeClr>
              </a:solidFill>
              <a:latin typeface="+mn-lt"/>
            </a:endParaRPr>
          </a:p>
          <a:p>
            <a:pPr algn="ctr"/>
            <a:r>
              <a:rPr lang="en-US" sz="2800" dirty="0" smtClean="0">
                <a:solidFill>
                  <a:schemeClr val="tx1">
                    <a:lumMod val="65000"/>
                    <a:lumOff val="35000"/>
                  </a:schemeClr>
                </a:solidFill>
                <a:latin typeface="+mn-lt"/>
              </a:rPr>
              <a:t>for </a:t>
            </a:r>
            <a:r>
              <a:rPr lang="en-US" sz="2800" dirty="0">
                <a:solidFill>
                  <a:schemeClr val="tx1">
                    <a:lumMod val="65000"/>
                    <a:lumOff val="35000"/>
                  </a:schemeClr>
                </a:solidFill>
                <a:latin typeface="+mn-lt"/>
              </a:rPr>
              <a:t>your attention.</a:t>
            </a:r>
            <a:endParaRPr lang="de-DE" sz="2800" dirty="0">
              <a:solidFill>
                <a:schemeClr val="tx1">
                  <a:lumMod val="65000"/>
                  <a:lumOff val="35000"/>
                </a:schemeClr>
              </a:solidFill>
              <a:latin typeface="+mn-lt"/>
            </a:endParaRPr>
          </a:p>
        </p:txBody>
      </p:sp>
    </p:spTree>
    <p:extLst>
      <p:ext uri="{BB962C8B-B14F-4D97-AF65-F5344CB8AC3E}">
        <p14:creationId xmlns:p14="http://schemas.microsoft.com/office/powerpoint/2010/main" val="179245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platzhalter 1"/>
          <p:cNvSpPr>
            <a:spLocks noGrp="1"/>
          </p:cNvSpPr>
          <p:nvPr>
            <p:ph type="body" sz="quarter" idx="17"/>
          </p:nvPr>
        </p:nvSpPr>
        <p:spPr/>
        <p:txBody>
          <a:bodyPr/>
          <a:lstStyle/>
          <a:p>
            <a:endParaRPr lang="de-DE"/>
          </a:p>
        </p:txBody>
      </p:sp>
      <p:sp>
        <p:nvSpPr>
          <p:cNvPr id="3" name="Textplatzhalter 2"/>
          <p:cNvSpPr>
            <a:spLocks noGrp="1"/>
          </p:cNvSpPr>
          <p:nvPr>
            <p:ph type="body" sz="quarter" idx="18"/>
          </p:nvPr>
        </p:nvSpPr>
        <p:spPr/>
        <p:txBody>
          <a:bodyPr/>
          <a:lstStyle/>
          <a:p>
            <a:endParaRPr lang="de-DE"/>
          </a:p>
        </p:txBody>
      </p:sp>
      <p:sp>
        <p:nvSpPr>
          <p:cNvPr id="4" name="Textplatzhalter 3"/>
          <p:cNvSpPr>
            <a:spLocks noGrp="1"/>
          </p:cNvSpPr>
          <p:nvPr>
            <p:ph type="body" sz="quarter" idx="19"/>
          </p:nvPr>
        </p:nvSpPr>
        <p:spPr/>
        <p:txBody>
          <a:bodyPr/>
          <a:lstStyle/>
          <a:p>
            <a:endParaRPr lang="de-DE"/>
          </a:p>
        </p:txBody>
      </p:sp>
      <p:sp>
        <p:nvSpPr>
          <p:cNvPr id="5" name="Fußzeilenplatzhalter 4"/>
          <p:cNvSpPr>
            <a:spLocks noGrp="1"/>
          </p:cNvSpPr>
          <p:nvPr>
            <p:ph type="ftr" sz="quarter" idx="3"/>
          </p:nvPr>
        </p:nvSpPr>
        <p:spPr/>
        <p:txBody>
          <a:bodyPr/>
          <a:lstStyle/>
          <a:p>
            <a:r>
              <a:rPr lang="de-DE" sz="1600" dirty="0"/>
              <a:t>IDDRG | 19.06.2023</a:t>
            </a:r>
          </a:p>
        </p:txBody>
      </p:sp>
      <p:sp>
        <p:nvSpPr>
          <p:cNvPr id="6" name="Foliennummernplatzhalter 5"/>
          <p:cNvSpPr>
            <a:spLocks noGrp="1"/>
          </p:cNvSpPr>
          <p:nvPr>
            <p:ph type="sldNum" sz="quarter" idx="4"/>
          </p:nvPr>
        </p:nvSpPr>
        <p:spPr/>
        <p:txBody>
          <a:bodyPr/>
          <a:lstStyle/>
          <a:p>
            <a:fld id="{AD1D1349-391B-44DC-865F-5996B3E40F26}" type="slidenum">
              <a:rPr lang="de-DE" sz="1600" smtClean="0"/>
              <a:pPr/>
              <a:t>15</a:t>
            </a:fld>
            <a:endParaRPr lang="de-DE" sz="1600" dirty="0"/>
          </a:p>
        </p:txBody>
      </p:sp>
      <p:sp>
        <p:nvSpPr>
          <p:cNvPr id="7" name="Inhaltsplatzhalter 6"/>
          <p:cNvSpPr>
            <a:spLocks noGrp="1"/>
          </p:cNvSpPr>
          <p:nvPr>
            <p:ph sz="quarter" idx="14"/>
          </p:nvPr>
        </p:nvSpPr>
        <p:spPr/>
        <p:txBody>
          <a:bodyPr/>
          <a:lstStyle/>
          <a:p>
            <a:pPr indent="-457200"/>
            <a:r>
              <a:rPr lang="en-US" dirty="0">
                <a:solidFill>
                  <a:srgbClr val="000000"/>
                </a:solidFill>
              </a:rPr>
              <a:t>[</a:t>
            </a:r>
            <a:r>
              <a:rPr lang="en-US" dirty="0" smtClean="0">
                <a:solidFill>
                  <a:srgbClr val="000000"/>
                </a:solidFill>
              </a:rPr>
              <a:t>1] 	</a:t>
            </a:r>
            <a:r>
              <a:rPr lang="en-US" dirty="0" err="1" smtClean="0">
                <a:solidFill>
                  <a:srgbClr val="000000"/>
                </a:solidFill>
              </a:rPr>
              <a:t>Mohrbacher</a:t>
            </a:r>
            <a:r>
              <a:rPr lang="en-US" dirty="0" smtClean="0">
                <a:solidFill>
                  <a:srgbClr val="000000"/>
                </a:solidFill>
              </a:rPr>
              <a:t> </a:t>
            </a:r>
            <a:r>
              <a:rPr lang="en-US" dirty="0">
                <a:solidFill>
                  <a:srgbClr val="000000"/>
                </a:solidFill>
              </a:rPr>
              <a:t>H 2014 Martensitic Automotive Steel Sheet - Fundamentals and </a:t>
            </a:r>
            <a:r>
              <a:rPr lang="en-US" dirty="0" smtClean="0">
                <a:solidFill>
                  <a:srgbClr val="000000"/>
                </a:solidFill>
              </a:rPr>
              <a:t>Metallurgical 	Optimization </a:t>
            </a:r>
            <a:r>
              <a:rPr lang="en-US" dirty="0">
                <a:solidFill>
                  <a:srgbClr val="000000"/>
                </a:solidFill>
              </a:rPr>
              <a:t>Strategies </a:t>
            </a:r>
            <a:r>
              <a:rPr lang="en-US" i="1" dirty="0">
                <a:solidFill>
                  <a:srgbClr val="000000"/>
                </a:solidFill>
              </a:rPr>
              <a:t>Advanced Materials Research </a:t>
            </a:r>
            <a:r>
              <a:rPr lang="en-US" b="1" dirty="0">
                <a:solidFill>
                  <a:srgbClr val="000000"/>
                </a:solidFill>
              </a:rPr>
              <a:t>1063 </a:t>
            </a:r>
            <a:r>
              <a:rPr lang="en-US" dirty="0">
                <a:solidFill>
                  <a:srgbClr val="000000"/>
                </a:solidFill>
              </a:rPr>
              <a:t>130–42</a:t>
            </a:r>
            <a:r>
              <a:rPr lang="en-US" dirty="0" smtClean="0">
                <a:solidFill>
                  <a:srgbClr val="000000"/>
                </a:solidFill>
              </a:rPr>
              <a:t>.</a:t>
            </a:r>
          </a:p>
          <a:p>
            <a:pPr indent="-457200"/>
            <a:r>
              <a:rPr lang="de-DE" dirty="0" smtClean="0"/>
              <a:t>[2]</a:t>
            </a:r>
            <a:r>
              <a:rPr lang="de-DE" dirty="0"/>
              <a:t> </a:t>
            </a:r>
            <a:r>
              <a:rPr lang="de-DE" dirty="0" smtClean="0"/>
              <a:t>	Güner </a:t>
            </a:r>
            <a:r>
              <a:rPr lang="de-DE" dirty="0"/>
              <a:t>A, Sonntag M, </a:t>
            </a:r>
            <a:r>
              <a:rPr lang="de-DE" dirty="0" err="1"/>
              <a:t>Philippot</a:t>
            </a:r>
            <a:r>
              <a:rPr lang="de-DE" dirty="0"/>
              <a:t> C, </a:t>
            </a:r>
            <a:r>
              <a:rPr lang="de-DE" dirty="0" err="1"/>
              <a:t>Bittendiebel</a:t>
            </a:r>
            <a:r>
              <a:rPr lang="de-DE" dirty="0"/>
              <a:t> J, </a:t>
            </a:r>
            <a:r>
              <a:rPr lang="de-DE" dirty="0" err="1"/>
              <a:t>Sarre</a:t>
            </a:r>
            <a:r>
              <a:rPr lang="de-DE" dirty="0"/>
              <a:t> B, </a:t>
            </a:r>
            <a:r>
              <a:rPr lang="de-DE" dirty="0" err="1"/>
              <a:t>Dormegny</a:t>
            </a:r>
            <a:r>
              <a:rPr lang="de-DE" dirty="0"/>
              <a:t> L, Reihani A </a:t>
            </a:r>
            <a:r>
              <a:rPr lang="de-DE" dirty="0" err="1"/>
              <a:t>and</a:t>
            </a:r>
            <a:r>
              <a:rPr lang="de-DE" dirty="0"/>
              <a:t> Heibel </a:t>
            </a:r>
            <a:r>
              <a:rPr lang="de-DE" dirty="0" smtClean="0"/>
              <a:t>	S2022 </a:t>
            </a:r>
            <a:r>
              <a:rPr lang="de-DE" dirty="0"/>
              <a:t>Experimental </a:t>
            </a:r>
            <a:r>
              <a:rPr lang="de-DE" dirty="0" err="1"/>
              <a:t>and</a:t>
            </a:r>
            <a:r>
              <a:rPr lang="de-DE" dirty="0"/>
              <a:t> </a:t>
            </a:r>
            <a:r>
              <a:rPr lang="de-DE" dirty="0" err="1"/>
              <a:t>numerical</a:t>
            </a:r>
            <a:r>
              <a:rPr lang="de-DE" dirty="0"/>
              <a:t> </a:t>
            </a:r>
            <a:r>
              <a:rPr lang="de-DE" dirty="0" err="1"/>
              <a:t>investigation</a:t>
            </a:r>
            <a:r>
              <a:rPr lang="de-DE" dirty="0"/>
              <a:t> </a:t>
            </a:r>
            <a:r>
              <a:rPr lang="de-DE" dirty="0" err="1"/>
              <a:t>of</a:t>
            </a:r>
            <a:r>
              <a:rPr lang="de-DE" dirty="0"/>
              <a:t> final </a:t>
            </a:r>
            <a:r>
              <a:rPr lang="de-DE" dirty="0" err="1"/>
              <a:t>product</a:t>
            </a:r>
            <a:r>
              <a:rPr lang="de-DE" dirty="0"/>
              <a:t> </a:t>
            </a:r>
            <a:r>
              <a:rPr lang="de-DE" dirty="0" err="1"/>
              <a:t>properties</a:t>
            </a:r>
            <a:r>
              <a:rPr lang="de-DE" dirty="0"/>
              <a:t> </a:t>
            </a:r>
            <a:r>
              <a:rPr lang="de-DE" dirty="0" err="1"/>
              <a:t>of</a:t>
            </a:r>
            <a:r>
              <a:rPr lang="de-DE" dirty="0"/>
              <a:t> </a:t>
            </a:r>
            <a:r>
              <a:rPr lang="de-DE" dirty="0" err="1"/>
              <a:t>Ductibor</a:t>
            </a:r>
            <a:r>
              <a:rPr lang="de-DE" dirty="0"/>
              <a:t>® 1000 </a:t>
            </a:r>
            <a:r>
              <a:rPr lang="de-DE" dirty="0" smtClean="0"/>
              <a:t>	AS </a:t>
            </a:r>
            <a:r>
              <a:rPr lang="de-DE" dirty="0" err="1"/>
              <a:t>underdifferent</a:t>
            </a:r>
            <a:r>
              <a:rPr lang="de-DE" dirty="0"/>
              <a:t> </a:t>
            </a:r>
            <a:r>
              <a:rPr lang="de-DE" dirty="0" err="1"/>
              <a:t>process</a:t>
            </a:r>
            <a:r>
              <a:rPr lang="de-DE" dirty="0"/>
              <a:t> </a:t>
            </a:r>
            <a:r>
              <a:rPr lang="de-DE" dirty="0" err="1"/>
              <a:t>conditions</a:t>
            </a:r>
            <a:r>
              <a:rPr lang="de-DE" dirty="0"/>
              <a:t>, 8th </a:t>
            </a:r>
            <a:r>
              <a:rPr lang="de-DE" i="1" dirty="0"/>
              <a:t>Int. </a:t>
            </a:r>
            <a:r>
              <a:rPr lang="de-DE" i="1" dirty="0" err="1"/>
              <a:t>Conf</a:t>
            </a:r>
            <a:r>
              <a:rPr lang="de-DE" i="1" dirty="0"/>
              <a:t>. Hot Sheet </a:t>
            </a:r>
            <a:r>
              <a:rPr lang="de-DE" i="1" dirty="0" err="1"/>
              <a:t>Metal</a:t>
            </a:r>
            <a:r>
              <a:rPr lang="de-DE" i="1" dirty="0"/>
              <a:t> </a:t>
            </a:r>
            <a:r>
              <a:rPr lang="de-DE" i="1" dirty="0" err="1"/>
              <a:t>Forming</a:t>
            </a:r>
            <a:r>
              <a:rPr lang="de-DE" i="1" dirty="0"/>
              <a:t> </a:t>
            </a:r>
            <a:r>
              <a:rPr lang="de-DE" i="1" dirty="0" err="1"/>
              <a:t>of</a:t>
            </a:r>
            <a:r>
              <a:rPr lang="de-DE" i="1" dirty="0"/>
              <a:t> </a:t>
            </a:r>
            <a:r>
              <a:rPr lang="de-DE" i="1" dirty="0" smtClean="0"/>
              <a:t>High-	Performance </a:t>
            </a:r>
            <a:r>
              <a:rPr lang="de-DE" i="1" dirty="0"/>
              <a:t>Steel, </a:t>
            </a:r>
            <a:r>
              <a:rPr lang="de-DE" dirty="0"/>
              <a:t>May30th–June 2nd, Barcelona, Spain.</a:t>
            </a:r>
          </a:p>
        </p:txBody>
      </p:sp>
      <p:sp>
        <p:nvSpPr>
          <p:cNvPr id="8" name="Titel 7"/>
          <p:cNvSpPr>
            <a:spLocks noGrp="1"/>
          </p:cNvSpPr>
          <p:nvPr>
            <p:ph type="title"/>
          </p:nvPr>
        </p:nvSpPr>
        <p:spPr/>
        <p:txBody>
          <a:bodyPr/>
          <a:lstStyle/>
          <a:p>
            <a:r>
              <a:rPr lang="de-DE" dirty="0"/>
              <a:t>References</a:t>
            </a:r>
            <a:r>
              <a:rPr lang="de-DE" b="1" dirty="0"/>
              <a:t> </a:t>
            </a:r>
            <a:endParaRPr lang="de-DE" dirty="0"/>
          </a:p>
        </p:txBody>
      </p:sp>
      <p:sp>
        <p:nvSpPr>
          <p:cNvPr id="9" name="Textplatzhalter 8"/>
          <p:cNvSpPr>
            <a:spLocks noGrp="1"/>
          </p:cNvSpPr>
          <p:nvPr>
            <p:ph type="body" sz="quarter" idx="13"/>
          </p:nvPr>
        </p:nvSpPr>
        <p:spPr/>
        <p:txBody>
          <a:bodyPr/>
          <a:lstStyle/>
          <a:p>
            <a:endParaRPr lang="de-DE"/>
          </a:p>
        </p:txBody>
      </p:sp>
    </p:spTree>
    <p:extLst>
      <p:ext uri="{BB962C8B-B14F-4D97-AF65-F5344CB8AC3E}">
        <p14:creationId xmlns:p14="http://schemas.microsoft.com/office/powerpoint/2010/main" val="3471774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Mercedes-Benz schwarz">
  <a:themeElements>
    <a:clrScheme name="Mercedes-Benz schwarz">
      <a:dk1>
        <a:sysClr val="windowText" lastClr="000000"/>
      </a:dk1>
      <a:lt1>
        <a:sysClr val="window" lastClr="FFFFFF"/>
      </a:lt1>
      <a:dk2>
        <a:srgbClr val="EAEAEA"/>
      </a:dk2>
      <a:lt2>
        <a:srgbClr val="B6BBC1"/>
      </a:lt2>
      <a:accent1>
        <a:srgbClr val="9E9E9E"/>
      </a:accent1>
      <a:accent2>
        <a:srgbClr val="E6E6E6"/>
      </a:accent2>
      <a:accent3>
        <a:srgbClr val="C8C8C8"/>
      </a:accent3>
      <a:accent4>
        <a:srgbClr val="707070"/>
      </a:accent4>
      <a:accent5>
        <a:srgbClr val="444444"/>
      </a:accent5>
      <a:accent6>
        <a:srgbClr val="00ADEF"/>
      </a:accent6>
      <a:hlink>
        <a:srgbClr val="FFFFFF"/>
      </a:hlink>
      <a:folHlink>
        <a:srgbClr val="FFFFFF"/>
      </a:folHlink>
    </a:clrScheme>
    <a:fontScheme name="Mercedes-Benz Corpo">
      <a:majorFont>
        <a:latin typeface="MB Corpo A Title Cond Office"/>
        <a:ea typeface=""/>
        <a:cs typeface=""/>
      </a:majorFont>
      <a:minorFont>
        <a:latin typeface="MB Corpo S Text Office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90000" rtlCol="0" anchor="ctr">
        <a:noAutofit/>
      </a:bodyPr>
      <a:lstStyle>
        <a:defPPr algn="l">
          <a:defRPr sz="1600" dirty="0" err="1"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1600" dirty="0" smtClean="0"/>
        </a:defPPr>
      </a:lstStyle>
    </a:txDef>
  </a:objectDefaults>
  <a:extraClrSchemeLst/>
  <a:custClrLst>
    <a:custClr name="Light Grey 100%">
      <a:srgbClr val="E6E6E6"/>
    </a:custClr>
    <a:custClr name="Light Grey +20 K">
      <a:srgbClr val="C8C8C8"/>
    </a:custClr>
    <a:custClr name="Light Grey +40 K">
      <a:srgbClr val="9E9E9E"/>
    </a:custClr>
    <a:custClr name="Light Grey +60 K">
      <a:srgbClr val="707070"/>
    </a:custClr>
    <a:custClr name="Light Grey +80 K">
      <a:srgbClr val="444444"/>
    </a:custClr>
    <a:custClr>
      <a:srgbClr val="FFFFFF"/>
    </a:custClr>
    <a:custClr>
      <a:srgbClr val="FFFFFF"/>
    </a:custClr>
    <a:custClr>
      <a:srgbClr val="FFFFFF"/>
    </a:custClr>
    <a:custClr>
      <a:srgbClr val="FFFFFF"/>
    </a:custClr>
    <a:custClr>
      <a:srgbClr val="FFFFFF"/>
    </a:custClr>
    <a:custClr name="Pure Blue 100%">
      <a:srgbClr val="00ADEF"/>
    </a:custClr>
    <a:custClr name="Pure Blue +">
      <a:srgbClr val="0082E6"/>
    </a:custClr>
    <a:custClr name="Pure Blue ++">
      <a:srgbClr val="003366"/>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Red">
      <a:srgbClr val="9F0002"/>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2021_MBAG_presentation_DE.potx" id="{54C07B33-F79D-4235-8459-06791E9F94C3}" vid="{97D015F4-2804-43C5-B5B5-56360BD851DB}"/>
    </a:ext>
  </a:extLst>
</a:theme>
</file>

<file path=ppt/theme/theme2.xml><?xml version="1.0" encoding="utf-8"?>
<a:theme xmlns:a="http://schemas.openxmlformats.org/drawingml/2006/main" name="Mercedes-Benz weiß">
  <a:themeElements>
    <a:clrScheme name="Mercedes-Benz weiß">
      <a:dk1>
        <a:sysClr val="windowText" lastClr="000000"/>
      </a:dk1>
      <a:lt1>
        <a:sysClr val="window" lastClr="FFFFFF"/>
      </a:lt1>
      <a:dk2>
        <a:srgbClr val="EAEAEA"/>
      </a:dk2>
      <a:lt2>
        <a:srgbClr val="B6BBC1"/>
      </a:lt2>
      <a:accent1>
        <a:srgbClr val="9E9E9E"/>
      </a:accent1>
      <a:accent2>
        <a:srgbClr val="E6E6E6"/>
      </a:accent2>
      <a:accent3>
        <a:srgbClr val="C8C8C8"/>
      </a:accent3>
      <a:accent4>
        <a:srgbClr val="707070"/>
      </a:accent4>
      <a:accent5>
        <a:srgbClr val="444444"/>
      </a:accent5>
      <a:accent6>
        <a:srgbClr val="00ADEF"/>
      </a:accent6>
      <a:hlink>
        <a:srgbClr val="000000"/>
      </a:hlink>
      <a:folHlink>
        <a:srgbClr val="000000"/>
      </a:folHlink>
    </a:clrScheme>
    <a:fontScheme name="Mercedes-Benz Corpo">
      <a:majorFont>
        <a:latin typeface="MB Corpo A Title Cond Office"/>
        <a:ea typeface=""/>
        <a:cs typeface=""/>
      </a:majorFont>
      <a:minorFont>
        <a:latin typeface="MB Corpo S Text Office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lIns="90000" rtlCol="0" anchor="ctr">
        <a:noAutofit/>
      </a:bodyPr>
      <a:lstStyle>
        <a:defPPr algn="l">
          <a:defRPr sz="1600" dirty="0" err="1"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defRPr sz="1600" dirty="0" smtClean="0"/>
        </a:defPPr>
      </a:lstStyle>
    </a:txDef>
  </a:objectDefaults>
  <a:extraClrSchemeLst/>
  <a:custClrLst>
    <a:custClr name="Light Grey 100%">
      <a:srgbClr val="E6E6E6"/>
    </a:custClr>
    <a:custClr name="Light Grey +20 K">
      <a:srgbClr val="C8C8C8"/>
    </a:custClr>
    <a:custClr name="Light Grey +40 K">
      <a:srgbClr val="9E9E9E"/>
    </a:custClr>
    <a:custClr name="Light Grey +60 K">
      <a:srgbClr val="707070"/>
    </a:custClr>
    <a:custClr name="Light Grey +80 K">
      <a:srgbClr val="444444"/>
    </a:custClr>
    <a:custClr>
      <a:srgbClr val="FFFFFF"/>
    </a:custClr>
    <a:custClr>
      <a:srgbClr val="FFFFFF"/>
    </a:custClr>
    <a:custClr>
      <a:srgbClr val="FFFFFF"/>
    </a:custClr>
    <a:custClr>
      <a:srgbClr val="FFFFFF"/>
    </a:custClr>
    <a:custClr>
      <a:srgbClr val="FFFFFF"/>
    </a:custClr>
    <a:custClr name="Pure Blue 100%">
      <a:srgbClr val="00ADEF"/>
    </a:custClr>
    <a:custClr name="Pure Blue +">
      <a:srgbClr val="0082E6"/>
    </a:custClr>
    <a:custClr name="Pure Blue ++">
      <a:srgbClr val="003366"/>
    </a:custClr>
    <a:custClr>
      <a:srgbClr val="FFFFFF"/>
    </a:custClr>
    <a:custClr>
      <a:srgbClr val="FFFFFF"/>
    </a:custClr>
    <a:custClr>
      <a:srgbClr val="FFFFFF"/>
    </a:custClr>
    <a:custClr>
      <a:srgbClr val="FFFFFF"/>
    </a:custClr>
    <a:custClr>
      <a:srgbClr val="FFFFFF"/>
    </a:custClr>
    <a:custClr>
      <a:srgbClr val="FFFFFF"/>
    </a:custClr>
    <a:custClr>
      <a:srgbClr val="FFFFFF"/>
    </a:custClr>
    <a:custClr name="Red">
      <a:srgbClr val="9F0002"/>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2021_MBAG_presentation_DE.potx" id="{54C07B33-F79D-4235-8459-06791E9F94C3}" vid="{8C40BCAD-1E6F-4EBE-8755-9BA410D262CE}"/>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spPr>
      <a:bodyPr rtlCol="0" anchor="ctr"/>
      <a:lstStyle>
        <a:defPPr algn="ctr">
          <a:defRPr sz="1200" dirty="0" err="1" smtClean="0">
            <a:solidFill>
              <a:schemeClr val="tx1"/>
            </a:solidFill>
            <a:latin typeface="MB Corpo S Text Office Light" panose="020B04040500000000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200" dirty="0">
            <a:latin typeface="MB Corpo S Text Office Light" panose="020B04040500000000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sz="1200" dirty="0" err="1" smtClean="0">
            <a:solidFill>
              <a:schemeClr val="tx1"/>
            </a:solidFill>
            <a:latin typeface="MB Corpo S Text Office Light" panose="020B04040500000000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defRPr sz="1200" dirty="0">
            <a:latin typeface="MB Corpo S Text Office Light" panose="020B04040500000000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Vorlage Skript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Vorlage Skript">
    <a:majorFont>
      <a:latin typeface="Arial"/>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Mercedes-Benz weiß">
    <a:dk1>
      <a:sysClr val="windowText" lastClr="000000"/>
    </a:dk1>
    <a:lt1>
      <a:sysClr val="window" lastClr="FFFFFF"/>
    </a:lt1>
    <a:dk2>
      <a:srgbClr val="EAEAEA"/>
    </a:dk2>
    <a:lt2>
      <a:srgbClr val="B6BBC1"/>
    </a:lt2>
    <a:accent1>
      <a:srgbClr val="9E9E9E"/>
    </a:accent1>
    <a:accent2>
      <a:srgbClr val="E6E6E6"/>
    </a:accent2>
    <a:accent3>
      <a:srgbClr val="C8C8C8"/>
    </a:accent3>
    <a:accent4>
      <a:srgbClr val="707070"/>
    </a:accent4>
    <a:accent5>
      <a:srgbClr val="444444"/>
    </a:accent5>
    <a:accent6>
      <a:srgbClr val="00ADEF"/>
    </a:accent6>
    <a:hlink>
      <a:srgbClr val="000000"/>
    </a:hlink>
    <a:folHlink>
      <a:srgbClr val="000000"/>
    </a:folHlink>
  </a:clrScheme>
  <a:fontScheme name="Mercedes-Benz Corpo">
    <a:majorFont>
      <a:latin typeface="MB Corpo A Title Cond Office"/>
      <a:ea typeface=""/>
      <a:cs typeface=""/>
    </a:majorFont>
    <a:minorFont>
      <a:latin typeface="MB Corpo S Text Office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Mercedes-Benz weiß">
    <a:dk1>
      <a:sysClr val="windowText" lastClr="000000"/>
    </a:dk1>
    <a:lt1>
      <a:sysClr val="window" lastClr="FFFFFF"/>
    </a:lt1>
    <a:dk2>
      <a:srgbClr val="EAEAEA"/>
    </a:dk2>
    <a:lt2>
      <a:srgbClr val="B6BBC1"/>
    </a:lt2>
    <a:accent1>
      <a:srgbClr val="9E9E9E"/>
    </a:accent1>
    <a:accent2>
      <a:srgbClr val="E6E6E6"/>
    </a:accent2>
    <a:accent3>
      <a:srgbClr val="C8C8C8"/>
    </a:accent3>
    <a:accent4>
      <a:srgbClr val="707070"/>
    </a:accent4>
    <a:accent5>
      <a:srgbClr val="444444"/>
    </a:accent5>
    <a:accent6>
      <a:srgbClr val="00ADEF"/>
    </a:accent6>
    <a:hlink>
      <a:srgbClr val="000000"/>
    </a:hlink>
    <a:folHlink>
      <a:srgbClr val="000000"/>
    </a:folHlink>
  </a:clrScheme>
  <a:fontScheme name="Mercedes-Benz Corpo">
    <a:majorFont>
      <a:latin typeface="MB Corpo A Title Cond Office"/>
      <a:ea typeface=""/>
      <a:cs typeface=""/>
    </a:majorFont>
    <a:minorFont>
      <a:latin typeface="MB Corpo S Text Office Ligh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2022_MBAG_Präsentation_DE</Template>
  <TotalTime>0</TotalTime>
  <Words>3155</Words>
  <Application>Microsoft Office PowerPoint</Application>
  <PresentationFormat>Breitbild</PresentationFormat>
  <Paragraphs>362</Paragraphs>
  <Slides>15</Slides>
  <Notes>14</Notes>
  <HiddenSlides>0</HiddenSlides>
  <MMClips>0</MMClips>
  <ScaleCrop>false</ScaleCrop>
  <HeadingPairs>
    <vt:vector size="6" baseType="variant">
      <vt:variant>
        <vt:lpstr>Verwendete Schriftarten</vt:lpstr>
      </vt:variant>
      <vt:variant>
        <vt:i4>11</vt:i4>
      </vt:variant>
      <vt:variant>
        <vt:lpstr>Design</vt:lpstr>
      </vt:variant>
      <vt:variant>
        <vt:i4>2</vt:i4>
      </vt:variant>
      <vt:variant>
        <vt:lpstr>Folientitel</vt:lpstr>
      </vt:variant>
      <vt:variant>
        <vt:i4>15</vt:i4>
      </vt:variant>
    </vt:vector>
  </HeadingPairs>
  <TitlesOfParts>
    <vt:vector size="28" baseType="lpstr">
      <vt:lpstr>Arial</vt:lpstr>
      <vt:lpstr>Calibri</vt:lpstr>
      <vt:lpstr>Cambria Math</vt:lpstr>
      <vt:lpstr>CorpoS</vt:lpstr>
      <vt:lpstr>Lucida Sans Unicode</vt:lpstr>
      <vt:lpstr>MB Corpo A Title Cond Office</vt:lpstr>
      <vt:lpstr>MB Corpo S Text Office</vt:lpstr>
      <vt:lpstr>MB Corpo S Text Office Light</vt:lpstr>
      <vt:lpstr>Symbol</vt:lpstr>
      <vt:lpstr>Times New Roman</vt:lpstr>
      <vt:lpstr>Wingdings</vt:lpstr>
      <vt:lpstr>Mercedes-Benz schwarz</vt:lpstr>
      <vt:lpstr>Mercedes-Benz weiß</vt:lpstr>
      <vt:lpstr>Analysis of process limits for partial hot stamping with controlled pre-cooling by radiation exchange</vt:lpstr>
      <vt:lpstr>Analysis of process limits for partial hot stamping with controlled pre-cooling by radiation exchange</vt:lpstr>
      <vt:lpstr>Introduction and motivation Higher safety requirements for the car body</vt:lpstr>
      <vt:lpstr>Investigation methods and materials </vt:lpstr>
      <vt:lpstr>CCT-Diagram of 8MnB7 and 22MnB5 Shifting phase transformation areas due to chemical composition</vt:lpstr>
      <vt:lpstr>Temperature measurements and simulation of partial pre-cooling Temperature-input for the simulation is derived from experimental measurements</vt:lpstr>
      <vt:lpstr>Influence of the sheet thickness – 22MnB5 Significant influence on temperature profile, cooling rate and phase transformation </vt:lpstr>
      <vt:lpstr>Hardness – 8MnB7 and 22MnB5  Sheet thickness influences the formation of soft, transition and hard areas</vt:lpstr>
      <vt:lpstr>Hardness – 8MnB7 and 22MnB5  Sheet thickness influences the formation of soft, transition and hard areas</vt:lpstr>
      <vt:lpstr>Hardness – Sheet thickness of 2.25 mm – 22MnB5 Extended pre-cooling times are required for the formation of soft areas</vt:lpstr>
      <vt:lpstr>Microstructure analysis – 22MnB5  Higher proportion of hard phases in the overall microstructure at 2.25 mm</vt:lpstr>
      <vt:lpstr>Patched-hat profile TemperBox® process affects hardness of the patch </vt:lpstr>
      <vt:lpstr>Summary</vt:lpstr>
      <vt:lpstr>PowerPoint-Präsentation</vt:lpstr>
      <vt:lpstr>References </vt:lpstr>
    </vt:vector>
  </TitlesOfParts>
  <Company>Daimler AG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process limits for partial hot stamping with controlled pre-cooling by radiation exchange</dc:title>
  <dc:creator>Reihani Masouleh, Alborz (059)</dc:creator>
  <cp:lastModifiedBy>Reihani Masouleh, Alborz (059)</cp:lastModifiedBy>
  <cp:revision>430</cp:revision>
  <cp:lastPrinted>2020-11-30T14:54:11Z</cp:lastPrinted>
  <dcterms:created xsi:type="dcterms:W3CDTF">2023-05-26T08:11:54Z</dcterms:created>
  <dcterms:modified xsi:type="dcterms:W3CDTF">2023-06-18T10:41:23Z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24dbb1d-991d-4bbd-aad5-33bac1d8ffaf_Enabled">
    <vt:lpwstr>true</vt:lpwstr>
  </property>
  <property fmtid="{D5CDD505-2E9C-101B-9397-08002B2CF9AE}" pid="3" name="MSIP_Label_924dbb1d-991d-4bbd-aad5-33bac1d8ffaf_SetDate">
    <vt:lpwstr>2023-06-18T10:41:23Z</vt:lpwstr>
  </property>
  <property fmtid="{D5CDD505-2E9C-101B-9397-08002B2CF9AE}" pid="4" name="MSIP_Label_924dbb1d-991d-4bbd-aad5-33bac1d8ffaf_Method">
    <vt:lpwstr>Standard</vt:lpwstr>
  </property>
  <property fmtid="{D5CDD505-2E9C-101B-9397-08002B2CF9AE}" pid="5" name="MSIP_Label_924dbb1d-991d-4bbd-aad5-33bac1d8ffaf_Name">
    <vt:lpwstr>924dbb1d-991d-4bbd-aad5-33bac1d8ffaf</vt:lpwstr>
  </property>
  <property fmtid="{D5CDD505-2E9C-101B-9397-08002B2CF9AE}" pid="6" name="MSIP_Label_924dbb1d-991d-4bbd-aad5-33bac1d8ffaf_SiteId">
    <vt:lpwstr>9652d7c2-1ccf-4940-8151-4a92bd474ed0</vt:lpwstr>
  </property>
  <property fmtid="{D5CDD505-2E9C-101B-9397-08002B2CF9AE}" pid="7" name="MSIP_Label_924dbb1d-991d-4bbd-aad5-33bac1d8ffaf_ActionId">
    <vt:lpwstr>81cfabed-78ad-46da-805a-88f344dbae55</vt:lpwstr>
  </property>
  <property fmtid="{D5CDD505-2E9C-101B-9397-08002B2CF9AE}" pid="8" name="MSIP_Label_924dbb1d-991d-4bbd-aad5-33bac1d8ffaf_ContentBits">
    <vt:lpwstr>1</vt:lpwstr>
  </property>
</Properties>
</file>