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8" r:id="rId3"/>
    <p:sldId id="259" r:id="rId4"/>
    <p:sldId id="271" r:id="rId5"/>
    <p:sldId id="270" r:id="rId6"/>
    <p:sldId id="272" r:id="rId7"/>
    <p:sldId id="277" r:id="rId8"/>
    <p:sldId id="269" r:id="rId9"/>
    <p:sldId id="282" r:id="rId10"/>
    <p:sldId id="268" r:id="rId11"/>
    <p:sldId id="267" r:id="rId12"/>
    <p:sldId id="275" r:id="rId13"/>
    <p:sldId id="265" r:id="rId14"/>
    <p:sldId id="281" r:id="rId15"/>
    <p:sldId id="279" r:id="rId16"/>
    <p:sldId id="280" r:id="rId17"/>
    <p:sldId id="283" r:id="rId18"/>
    <p:sldId id="264" r:id="rId1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laurent" initials="h" lastIdx="8" clrIdx="0">
    <p:extLst>
      <p:ext uri="{19B8F6BF-5375-455C-9EA6-DF929625EA0E}">
        <p15:presenceInfo xmlns:p15="http://schemas.microsoft.com/office/powerpoint/2012/main" userId="adb2ff3559f1c15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00FF"/>
    <a:srgbClr val="FFCC00"/>
    <a:srgbClr val="1C82AB"/>
    <a:srgbClr val="CCECFF"/>
    <a:srgbClr val="35B9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37911D-E607-412C-8F95-62F516777110}" v="1" dt="2022-12-07T13:12:46.033"/>
    <p1510:client id="{3D25E1AF-05BD-A97B-689E-2CF2EFF5D482}" v="202" dt="2023-06-08T08:38:15.528"/>
    <p1510:client id="{40C700E7-06B7-8AB8-F59F-A434A961A0EF}" v="569" dt="2023-05-24T07:34:42.060"/>
    <p1510:client id="{E8EC6EB2-E12A-1E27-19E5-37B022199DA1}" v="40" dt="2023-06-01T12:30:03.6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319" autoAdjust="0"/>
    <p:restoredTop sz="94646" autoAdjust="0"/>
  </p:normalViewPr>
  <p:slideViewPr>
    <p:cSldViewPr showGuides="1">
      <p:cViewPr varScale="1">
        <p:scale>
          <a:sx n="60" d="100"/>
          <a:sy n="60" d="100"/>
        </p:scale>
        <p:origin x="90" y="27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2608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ylvain Royne" userId="S::sylvain.royne@univ-ubs.fr::04b7ca6b-dcc5-480e-be31-aedc7a245da9" providerId="AD" clId="Web-{40C700E7-06B7-8AB8-F59F-A434A961A0EF}"/>
    <pc:docChg chg="addSld delSld modSld">
      <pc:chgData name="Sylvain Royne" userId="S::sylvain.royne@univ-ubs.fr::04b7ca6b-dcc5-480e-be31-aedc7a245da9" providerId="AD" clId="Web-{40C700E7-06B7-8AB8-F59F-A434A961A0EF}" dt="2023-05-24T07:34:42.060" v="508" actId="20577"/>
      <pc:docMkLst>
        <pc:docMk/>
      </pc:docMkLst>
      <pc:sldChg chg="modSp">
        <pc:chgData name="Sylvain Royne" userId="S::sylvain.royne@univ-ubs.fr::04b7ca6b-dcc5-480e-be31-aedc7a245da9" providerId="AD" clId="Web-{40C700E7-06B7-8AB8-F59F-A434A961A0EF}" dt="2023-05-24T06:40:03.912" v="75" actId="20577"/>
        <pc:sldMkLst>
          <pc:docMk/>
          <pc:sldMk cId="0" sldId="256"/>
        </pc:sldMkLst>
        <pc:spChg chg="mod">
          <ac:chgData name="Sylvain Royne" userId="S::sylvain.royne@univ-ubs.fr::04b7ca6b-dcc5-480e-be31-aedc7a245da9" providerId="AD" clId="Web-{40C700E7-06B7-8AB8-F59F-A434A961A0EF}" dt="2023-05-24T06:40:03.912" v="75" actId="20577"/>
          <ac:spMkLst>
            <pc:docMk/>
            <pc:sldMk cId="0" sldId="256"/>
            <ac:spMk id="2" creationId="{00000000-0000-0000-0000-000000000000}"/>
          </ac:spMkLst>
        </pc:spChg>
        <pc:spChg chg="mod">
          <ac:chgData name="Sylvain Royne" userId="S::sylvain.royne@univ-ubs.fr::04b7ca6b-dcc5-480e-be31-aedc7a245da9" providerId="AD" clId="Web-{40C700E7-06B7-8AB8-F59F-A434A961A0EF}" dt="2023-05-24T06:38:52.926" v="23" actId="20577"/>
          <ac:spMkLst>
            <pc:docMk/>
            <pc:sldMk cId="0" sldId="256"/>
            <ac:spMk id="3" creationId="{00000000-0000-0000-0000-000000000000}"/>
          </ac:spMkLst>
        </pc:spChg>
      </pc:sldChg>
      <pc:sldChg chg="addSp modSp">
        <pc:chgData name="Sylvain Royne" userId="S::sylvain.royne@univ-ubs.fr::04b7ca6b-dcc5-480e-be31-aedc7a245da9" providerId="AD" clId="Web-{40C700E7-06B7-8AB8-F59F-A434A961A0EF}" dt="2023-05-24T07:11:00.255" v="305" actId="20577"/>
        <pc:sldMkLst>
          <pc:docMk/>
          <pc:sldMk cId="2522322483" sldId="258"/>
        </pc:sldMkLst>
        <pc:spChg chg="mod">
          <ac:chgData name="Sylvain Royne" userId="S::sylvain.royne@univ-ubs.fr::04b7ca6b-dcc5-480e-be31-aedc7a245da9" providerId="AD" clId="Web-{40C700E7-06B7-8AB8-F59F-A434A961A0EF}" dt="2023-05-24T06:41:31.835" v="78" actId="20577"/>
          <ac:spMkLst>
            <pc:docMk/>
            <pc:sldMk cId="2522322483" sldId="258"/>
            <ac:spMk id="2" creationId="{00000000-0000-0000-0000-000000000000}"/>
          </ac:spMkLst>
        </pc:spChg>
        <pc:spChg chg="mod">
          <ac:chgData name="Sylvain Royne" userId="S::sylvain.royne@univ-ubs.fr::04b7ca6b-dcc5-480e-be31-aedc7a245da9" providerId="AD" clId="Web-{40C700E7-06B7-8AB8-F59F-A434A961A0EF}" dt="2023-05-24T07:11:00.255" v="305" actId="20577"/>
          <ac:spMkLst>
            <pc:docMk/>
            <pc:sldMk cId="2522322483" sldId="258"/>
            <ac:spMk id="5" creationId="{00000000-0000-0000-0000-000000000000}"/>
          </ac:spMkLst>
        </pc:spChg>
        <pc:spChg chg="add">
          <ac:chgData name="Sylvain Royne" userId="S::sylvain.royne@univ-ubs.fr::04b7ca6b-dcc5-480e-be31-aedc7a245da9" providerId="AD" clId="Web-{40C700E7-06B7-8AB8-F59F-A434A961A0EF}" dt="2023-05-24T06:44:20.197" v="84"/>
          <ac:spMkLst>
            <pc:docMk/>
            <pc:sldMk cId="2522322483" sldId="258"/>
            <ac:spMk id="11" creationId="{A91F650A-A2B1-FA0D-3474-B03EA29BCDB8}"/>
          </ac:spMkLst>
        </pc:spChg>
        <pc:spChg chg="add">
          <ac:chgData name="Sylvain Royne" userId="S::sylvain.royne@univ-ubs.fr::04b7ca6b-dcc5-480e-be31-aedc7a245da9" providerId="AD" clId="Web-{40C700E7-06B7-8AB8-F59F-A434A961A0EF}" dt="2023-05-24T06:44:20.197" v="84"/>
          <ac:spMkLst>
            <pc:docMk/>
            <pc:sldMk cId="2522322483" sldId="258"/>
            <ac:spMk id="12" creationId="{B483944B-8A49-0A3E-104B-721C19DE12BD}"/>
          </ac:spMkLst>
        </pc:spChg>
        <pc:spChg chg="add">
          <ac:chgData name="Sylvain Royne" userId="S::sylvain.royne@univ-ubs.fr::04b7ca6b-dcc5-480e-be31-aedc7a245da9" providerId="AD" clId="Web-{40C700E7-06B7-8AB8-F59F-A434A961A0EF}" dt="2023-05-24T06:44:20.197" v="84"/>
          <ac:spMkLst>
            <pc:docMk/>
            <pc:sldMk cId="2522322483" sldId="258"/>
            <ac:spMk id="13" creationId="{652E296F-3584-D9EB-A44C-57995D0F0374}"/>
          </ac:spMkLst>
        </pc:spChg>
        <pc:spChg chg="add">
          <ac:chgData name="Sylvain Royne" userId="S::sylvain.royne@univ-ubs.fr::04b7ca6b-dcc5-480e-be31-aedc7a245da9" providerId="AD" clId="Web-{40C700E7-06B7-8AB8-F59F-A434A961A0EF}" dt="2023-05-24T06:44:20.197" v="84"/>
          <ac:spMkLst>
            <pc:docMk/>
            <pc:sldMk cId="2522322483" sldId="258"/>
            <ac:spMk id="14" creationId="{95F00276-D70E-3788-7D6B-5FF146C0D261}"/>
          </ac:spMkLst>
        </pc:spChg>
        <pc:spChg chg="add">
          <ac:chgData name="Sylvain Royne" userId="S::sylvain.royne@univ-ubs.fr::04b7ca6b-dcc5-480e-be31-aedc7a245da9" providerId="AD" clId="Web-{40C700E7-06B7-8AB8-F59F-A434A961A0EF}" dt="2023-05-24T06:44:20.197" v="84"/>
          <ac:spMkLst>
            <pc:docMk/>
            <pc:sldMk cId="2522322483" sldId="258"/>
            <ac:spMk id="15" creationId="{A8AA9434-A960-66F9-223C-5305F6DEA777}"/>
          </ac:spMkLst>
        </pc:spChg>
        <pc:spChg chg="add">
          <ac:chgData name="Sylvain Royne" userId="S::sylvain.royne@univ-ubs.fr::04b7ca6b-dcc5-480e-be31-aedc7a245da9" providerId="AD" clId="Web-{40C700E7-06B7-8AB8-F59F-A434A961A0EF}" dt="2023-05-24T06:44:20.197" v="84"/>
          <ac:spMkLst>
            <pc:docMk/>
            <pc:sldMk cId="2522322483" sldId="258"/>
            <ac:spMk id="16" creationId="{421AB9ED-95B7-E08B-B404-4927D59C02D1}"/>
          </ac:spMkLst>
        </pc:spChg>
        <pc:spChg chg="add">
          <ac:chgData name="Sylvain Royne" userId="S::sylvain.royne@univ-ubs.fr::04b7ca6b-dcc5-480e-be31-aedc7a245da9" providerId="AD" clId="Web-{40C700E7-06B7-8AB8-F59F-A434A961A0EF}" dt="2023-05-24T06:44:20.197" v="84"/>
          <ac:spMkLst>
            <pc:docMk/>
            <pc:sldMk cId="2522322483" sldId="258"/>
            <ac:spMk id="17" creationId="{8CA3931D-F648-683B-617A-765022676BDD}"/>
          </ac:spMkLst>
        </pc:spChg>
        <pc:spChg chg="add">
          <ac:chgData name="Sylvain Royne" userId="S::sylvain.royne@univ-ubs.fr::04b7ca6b-dcc5-480e-be31-aedc7a245da9" providerId="AD" clId="Web-{40C700E7-06B7-8AB8-F59F-A434A961A0EF}" dt="2023-05-24T06:44:20.197" v="84"/>
          <ac:spMkLst>
            <pc:docMk/>
            <pc:sldMk cId="2522322483" sldId="258"/>
            <ac:spMk id="21" creationId="{F48EF8C0-E9A3-626F-60E7-2A73B6912CAB}"/>
          </ac:spMkLst>
        </pc:spChg>
        <pc:spChg chg="add">
          <ac:chgData name="Sylvain Royne" userId="S::sylvain.royne@univ-ubs.fr::04b7ca6b-dcc5-480e-be31-aedc7a245da9" providerId="AD" clId="Web-{40C700E7-06B7-8AB8-F59F-A434A961A0EF}" dt="2023-05-24T06:44:20.197" v="84"/>
          <ac:spMkLst>
            <pc:docMk/>
            <pc:sldMk cId="2522322483" sldId="258"/>
            <ac:spMk id="24" creationId="{9174E775-BCFF-F57C-EAFA-F45EE51BD5B0}"/>
          </ac:spMkLst>
        </pc:spChg>
        <pc:spChg chg="add">
          <ac:chgData name="Sylvain Royne" userId="S::sylvain.royne@univ-ubs.fr::04b7ca6b-dcc5-480e-be31-aedc7a245da9" providerId="AD" clId="Web-{40C700E7-06B7-8AB8-F59F-A434A961A0EF}" dt="2023-05-24T06:44:20.197" v="84"/>
          <ac:spMkLst>
            <pc:docMk/>
            <pc:sldMk cId="2522322483" sldId="258"/>
            <ac:spMk id="25" creationId="{A6DDF083-2A97-2DC9-F3A1-DD51C50A554B}"/>
          </ac:spMkLst>
        </pc:spChg>
        <pc:grpChg chg="add">
          <ac:chgData name="Sylvain Royne" userId="S::sylvain.royne@univ-ubs.fr::04b7ca6b-dcc5-480e-be31-aedc7a245da9" providerId="AD" clId="Web-{40C700E7-06B7-8AB8-F59F-A434A961A0EF}" dt="2023-05-24T06:44:20.197" v="84"/>
          <ac:grpSpMkLst>
            <pc:docMk/>
            <pc:sldMk cId="2522322483" sldId="258"/>
            <ac:grpSpMk id="3" creationId="{D8A31CB1-AFE2-30AA-3E94-0208EBDAB545}"/>
          </ac:grpSpMkLst>
        </pc:grpChg>
        <pc:grpChg chg="add">
          <ac:chgData name="Sylvain Royne" userId="S::sylvain.royne@univ-ubs.fr::04b7ca6b-dcc5-480e-be31-aedc7a245da9" providerId="AD" clId="Web-{40C700E7-06B7-8AB8-F59F-A434A961A0EF}" dt="2023-05-24T06:44:20.197" v="84"/>
          <ac:grpSpMkLst>
            <pc:docMk/>
            <pc:sldMk cId="2522322483" sldId="258"/>
            <ac:grpSpMk id="6" creationId="{26D0EA03-CD2A-4E49-6287-C562885317AC}"/>
          </ac:grpSpMkLst>
        </pc:grpChg>
        <pc:grpChg chg="add">
          <ac:chgData name="Sylvain Royne" userId="S::sylvain.royne@univ-ubs.fr::04b7ca6b-dcc5-480e-be31-aedc7a245da9" providerId="AD" clId="Web-{40C700E7-06B7-8AB8-F59F-A434A961A0EF}" dt="2023-05-24T06:44:20.197" v="84"/>
          <ac:grpSpMkLst>
            <pc:docMk/>
            <pc:sldMk cId="2522322483" sldId="258"/>
            <ac:grpSpMk id="7" creationId="{F5E8188E-9F1F-B169-B7D1-C2D3B0294060}"/>
          </ac:grpSpMkLst>
        </pc:grpChg>
        <pc:grpChg chg="add">
          <ac:chgData name="Sylvain Royne" userId="S::sylvain.royne@univ-ubs.fr::04b7ca6b-dcc5-480e-be31-aedc7a245da9" providerId="AD" clId="Web-{40C700E7-06B7-8AB8-F59F-A434A961A0EF}" dt="2023-05-24T06:44:20.197" v="84"/>
          <ac:grpSpMkLst>
            <pc:docMk/>
            <pc:sldMk cId="2522322483" sldId="258"/>
            <ac:grpSpMk id="8" creationId="{8FCDEAE4-463A-B4BE-84DC-F133478E6E12}"/>
          </ac:grpSpMkLst>
        </pc:grpChg>
        <pc:grpChg chg="add">
          <ac:chgData name="Sylvain Royne" userId="S::sylvain.royne@univ-ubs.fr::04b7ca6b-dcc5-480e-be31-aedc7a245da9" providerId="AD" clId="Web-{40C700E7-06B7-8AB8-F59F-A434A961A0EF}" dt="2023-05-24T06:44:20.197" v="84"/>
          <ac:grpSpMkLst>
            <pc:docMk/>
            <pc:sldMk cId="2522322483" sldId="258"/>
            <ac:grpSpMk id="18" creationId="{3828047E-608E-1ACB-FF36-51DA38BAE2B0}"/>
          </ac:grpSpMkLst>
        </pc:grpChg>
        <pc:grpChg chg="add">
          <ac:chgData name="Sylvain Royne" userId="S::sylvain.royne@univ-ubs.fr::04b7ca6b-dcc5-480e-be31-aedc7a245da9" providerId="AD" clId="Web-{40C700E7-06B7-8AB8-F59F-A434A961A0EF}" dt="2023-05-24T06:44:20.197" v="84"/>
          <ac:grpSpMkLst>
            <pc:docMk/>
            <pc:sldMk cId="2522322483" sldId="258"/>
            <ac:grpSpMk id="22" creationId="{4CC8D1BA-B37B-67C2-7B3C-938E4D9D74AD}"/>
          </ac:grpSpMkLst>
        </pc:grpChg>
        <pc:grpChg chg="add">
          <ac:chgData name="Sylvain Royne" userId="S::sylvain.royne@univ-ubs.fr::04b7ca6b-dcc5-480e-be31-aedc7a245da9" providerId="AD" clId="Web-{40C700E7-06B7-8AB8-F59F-A434A961A0EF}" dt="2023-05-24T06:44:20.197" v="84"/>
          <ac:grpSpMkLst>
            <pc:docMk/>
            <pc:sldMk cId="2522322483" sldId="258"/>
            <ac:grpSpMk id="23" creationId="{E6DA165D-CF99-024B-8449-B00F3A3D8437}"/>
          </ac:grpSpMkLst>
        </pc:grpChg>
        <pc:picChg chg="add">
          <ac:chgData name="Sylvain Royne" userId="S::sylvain.royne@univ-ubs.fr::04b7ca6b-dcc5-480e-be31-aedc7a245da9" providerId="AD" clId="Web-{40C700E7-06B7-8AB8-F59F-A434A961A0EF}" dt="2023-05-24T06:44:20.197" v="84"/>
          <ac:picMkLst>
            <pc:docMk/>
            <pc:sldMk cId="2522322483" sldId="258"/>
            <ac:picMk id="26" creationId="{4FB0936D-3F2B-88FD-9229-E387D568FB61}"/>
          </ac:picMkLst>
        </pc:picChg>
        <pc:picChg chg="add">
          <ac:chgData name="Sylvain Royne" userId="S::sylvain.royne@univ-ubs.fr::04b7ca6b-dcc5-480e-be31-aedc7a245da9" providerId="AD" clId="Web-{40C700E7-06B7-8AB8-F59F-A434A961A0EF}" dt="2023-05-24T06:44:20.197" v="84"/>
          <ac:picMkLst>
            <pc:docMk/>
            <pc:sldMk cId="2522322483" sldId="258"/>
            <ac:picMk id="27" creationId="{6461BC7F-2F99-A561-F559-59795D97F464}"/>
          </ac:picMkLst>
        </pc:picChg>
        <pc:picChg chg="add">
          <ac:chgData name="Sylvain Royne" userId="S::sylvain.royne@univ-ubs.fr::04b7ca6b-dcc5-480e-be31-aedc7a245da9" providerId="AD" clId="Web-{40C700E7-06B7-8AB8-F59F-A434A961A0EF}" dt="2023-05-24T06:44:20.197" v="84"/>
          <ac:picMkLst>
            <pc:docMk/>
            <pc:sldMk cId="2522322483" sldId="258"/>
            <ac:picMk id="28" creationId="{6E12B16E-BC9F-1930-09D8-B9A35FEBCD31}"/>
          </ac:picMkLst>
        </pc:picChg>
        <pc:cxnChg chg="add">
          <ac:chgData name="Sylvain Royne" userId="S::sylvain.royne@univ-ubs.fr::04b7ca6b-dcc5-480e-be31-aedc7a245da9" providerId="AD" clId="Web-{40C700E7-06B7-8AB8-F59F-A434A961A0EF}" dt="2023-05-24T06:44:20.197" v="84"/>
          <ac:cxnSpMkLst>
            <pc:docMk/>
            <pc:sldMk cId="2522322483" sldId="258"/>
            <ac:cxnSpMk id="9" creationId="{9A7E6330-8F7F-B9A9-3751-599AE44D6B52}"/>
          </ac:cxnSpMkLst>
        </pc:cxnChg>
        <pc:cxnChg chg="add">
          <ac:chgData name="Sylvain Royne" userId="S::sylvain.royne@univ-ubs.fr::04b7ca6b-dcc5-480e-be31-aedc7a245da9" providerId="AD" clId="Web-{40C700E7-06B7-8AB8-F59F-A434A961A0EF}" dt="2023-05-24T06:44:20.197" v="84"/>
          <ac:cxnSpMkLst>
            <pc:docMk/>
            <pc:sldMk cId="2522322483" sldId="258"/>
            <ac:cxnSpMk id="10" creationId="{94A47024-C257-A1BA-CA03-915D7A5662D2}"/>
          </ac:cxnSpMkLst>
        </pc:cxnChg>
        <pc:cxnChg chg="add">
          <ac:chgData name="Sylvain Royne" userId="S::sylvain.royne@univ-ubs.fr::04b7ca6b-dcc5-480e-be31-aedc7a245da9" providerId="AD" clId="Web-{40C700E7-06B7-8AB8-F59F-A434A961A0EF}" dt="2023-05-24T06:44:20.197" v="84"/>
          <ac:cxnSpMkLst>
            <pc:docMk/>
            <pc:sldMk cId="2522322483" sldId="258"/>
            <ac:cxnSpMk id="19" creationId="{6EF69856-FADA-0E97-C7F3-15B548394DED}"/>
          </ac:cxnSpMkLst>
        </pc:cxnChg>
        <pc:cxnChg chg="add">
          <ac:chgData name="Sylvain Royne" userId="S::sylvain.royne@univ-ubs.fr::04b7ca6b-dcc5-480e-be31-aedc7a245da9" providerId="AD" clId="Web-{40C700E7-06B7-8AB8-F59F-A434A961A0EF}" dt="2023-05-24T06:44:20.197" v="84"/>
          <ac:cxnSpMkLst>
            <pc:docMk/>
            <pc:sldMk cId="2522322483" sldId="258"/>
            <ac:cxnSpMk id="20" creationId="{ADD31B06-44E6-CA16-79FB-7E597CBBBE86}"/>
          </ac:cxnSpMkLst>
        </pc:cxnChg>
        <pc:cxnChg chg="add">
          <ac:chgData name="Sylvain Royne" userId="S::sylvain.royne@univ-ubs.fr::04b7ca6b-dcc5-480e-be31-aedc7a245da9" providerId="AD" clId="Web-{40C700E7-06B7-8AB8-F59F-A434A961A0EF}" dt="2023-05-24T06:44:20.197" v="84"/>
          <ac:cxnSpMkLst>
            <pc:docMk/>
            <pc:sldMk cId="2522322483" sldId="258"/>
            <ac:cxnSpMk id="29" creationId="{6DBEECAE-472E-62E3-9688-6CD852B224E3}"/>
          </ac:cxnSpMkLst>
        </pc:cxnChg>
      </pc:sldChg>
      <pc:sldChg chg="addSp delSp modSp">
        <pc:chgData name="Sylvain Royne" userId="S::sylvain.royne@univ-ubs.fr::04b7ca6b-dcc5-480e-be31-aedc7a245da9" providerId="AD" clId="Web-{40C700E7-06B7-8AB8-F59F-A434A961A0EF}" dt="2023-05-24T06:46:00.918" v="118"/>
        <pc:sldMkLst>
          <pc:docMk/>
          <pc:sldMk cId="1439711221" sldId="259"/>
        </pc:sldMkLst>
        <pc:spChg chg="mod">
          <ac:chgData name="Sylvain Royne" userId="S::sylvain.royne@univ-ubs.fr::04b7ca6b-dcc5-480e-be31-aedc7a245da9" providerId="AD" clId="Web-{40C700E7-06B7-8AB8-F59F-A434A961A0EF}" dt="2023-05-24T06:41:37.523" v="82" actId="20577"/>
          <ac:spMkLst>
            <pc:docMk/>
            <pc:sldMk cId="1439711221" sldId="259"/>
            <ac:spMk id="2" creationId="{00000000-0000-0000-0000-000000000000}"/>
          </ac:spMkLst>
        </pc:spChg>
        <pc:spChg chg="add del">
          <ac:chgData name="Sylvain Royne" userId="S::sylvain.royne@univ-ubs.fr::04b7ca6b-dcc5-480e-be31-aedc7a245da9" providerId="AD" clId="Web-{40C700E7-06B7-8AB8-F59F-A434A961A0EF}" dt="2023-05-24T06:46:00.918" v="118"/>
          <ac:spMkLst>
            <pc:docMk/>
            <pc:sldMk cId="1439711221" sldId="259"/>
            <ac:spMk id="7" creationId="{3685E2FF-4684-448C-4B88-3ACB8BF08844}"/>
          </ac:spMkLst>
        </pc:spChg>
        <pc:spChg chg="add del mod">
          <ac:chgData name="Sylvain Royne" userId="S::sylvain.royne@univ-ubs.fr::04b7ca6b-dcc5-480e-be31-aedc7a245da9" providerId="AD" clId="Web-{40C700E7-06B7-8AB8-F59F-A434A961A0EF}" dt="2023-05-24T06:45:59.808" v="117"/>
          <ac:spMkLst>
            <pc:docMk/>
            <pc:sldMk cId="1439711221" sldId="259"/>
            <ac:spMk id="8" creationId="{FB5BD8BB-86DC-15CC-303E-B5936C230E3D}"/>
          </ac:spMkLst>
        </pc:spChg>
        <pc:spChg chg="add del mod">
          <ac:chgData name="Sylvain Royne" userId="S::sylvain.royne@univ-ubs.fr::04b7ca6b-dcc5-480e-be31-aedc7a245da9" providerId="AD" clId="Web-{40C700E7-06B7-8AB8-F59F-A434A961A0EF}" dt="2023-05-24T06:45:58.715" v="116"/>
          <ac:spMkLst>
            <pc:docMk/>
            <pc:sldMk cId="1439711221" sldId="259"/>
            <ac:spMk id="9" creationId="{0E28185F-711A-00A4-1EEE-A8347C91BB0D}"/>
          </ac:spMkLst>
        </pc:spChg>
        <pc:spChg chg="add mod">
          <ac:chgData name="Sylvain Royne" userId="S::sylvain.royne@univ-ubs.fr::04b7ca6b-dcc5-480e-be31-aedc7a245da9" providerId="AD" clId="Web-{40C700E7-06B7-8AB8-F59F-A434A961A0EF}" dt="2023-05-24T06:45:15.511" v="111" actId="1076"/>
          <ac:spMkLst>
            <pc:docMk/>
            <pc:sldMk cId="1439711221" sldId="259"/>
            <ac:spMk id="12" creationId="{DE0F5E3A-3ADD-4930-70BC-D3DBFD7B5EBD}"/>
          </ac:spMkLst>
        </pc:spChg>
        <pc:spChg chg="add mod">
          <ac:chgData name="Sylvain Royne" userId="S::sylvain.royne@univ-ubs.fr::04b7ca6b-dcc5-480e-be31-aedc7a245da9" providerId="AD" clId="Web-{40C700E7-06B7-8AB8-F59F-A434A961A0EF}" dt="2023-05-24T06:45:15.511" v="110" actId="1076"/>
          <ac:spMkLst>
            <pc:docMk/>
            <pc:sldMk cId="1439711221" sldId="259"/>
            <ac:spMk id="13" creationId="{A5DA2E3E-D413-40F7-4A11-BD9252A75A2B}"/>
          </ac:spMkLst>
        </pc:spChg>
        <pc:spChg chg="add mod">
          <ac:chgData name="Sylvain Royne" userId="S::sylvain.royne@univ-ubs.fr::04b7ca6b-dcc5-480e-be31-aedc7a245da9" providerId="AD" clId="Web-{40C700E7-06B7-8AB8-F59F-A434A961A0EF}" dt="2023-05-24T06:45:15.511" v="109" actId="1076"/>
          <ac:spMkLst>
            <pc:docMk/>
            <pc:sldMk cId="1439711221" sldId="259"/>
            <ac:spMk id="14" creationId="{66BD76A3-BC81-B788-852D-1E0E6FCDB308}"/>
          </ac:spMkLst>
        </pc:spChg>
        <pc:spChg chg="add mod">
          <ac:chgData name="Sylvain Royne" userId="S::sylvain.royne@univ-ubs.fr::04b7ca6b-dcc5-480e-be31-aedc7a245da9" providerId="AD" clId="Web-{40C700E7-06B7-8AB8-F59F-A434A961A0EF}" dt="2023-05-24T06:45:15.511" v="108" actId="1076"/>
          <ac:spMkLst>
            <pc:docMk/>
            <pc:sldMk cId="1439711221" sldId="259"/>
            <ac:spMk id="15" creationId="{5319F91A-4609-D4D2-8DD4-948F68282F12}"/>
          </ac:spMkLst>
        </pc:spChg>
        <pc:spChg chg="add">
          <ac:chgData name="Sylvain Royne" userId="S::sylvain.royne@univ-ubs.fr::04b7ca6b-dcc5-480e-be31-aedc7a245da9" providerId="AD" clId="Web-{40C700E7-06B7-8AB8-F59F-A434A961A0EF}" dt="2023-05-24T06:44:36.682" v="85"/>
          <ac:spMkLst>
            <pc:docMk/>
            <pc:sldMk cId="1439711221" sldId="259"/>
            <ac:spMk id="22" creationId="{FB289FD4-8ED5-2141-B456-59FFC9277DBA}"/>
          </ac:spMkLst>
        </pc:spChg>
        <pc:spChg chg="add">
          <ac:chgData name="Sylvain Royne" userId="S::sylvain.royne@univ-ubs.fr::04b7ca6b-dcc5-480e-be31-aedc7a245da9" providerId="AD" clId="Web-{40C700E7-06B7-8AB8-F59F-A434A961A0EF}" dt="2023-05-24T06:44:36.682" v="85"/>
          <ac:spMkLst>
            <pc:docMk/>
            <pc:sldMk cId="1439711221" sldId="259"/>
            <ac:spMk id="23" creationId="{EB3666A9-BAF5-BA2D-1AC7-FCFC848FC0D3}"/>
          </ac:spMkLst>
        </pc:spChg>
        <pc:spChg chg="add">
          <ac:chgData name="Sylvain Royne" userId="S::sylvain.royne@univ-ubs.fr::04b7ca6b-dcc5-480e-be31-aedc7a245da9" providerId="AD" clId="Web-{40C700E7-06B7-8AB8-F59F-A434A961A0EF}" dt="2023-05-24T06:44:36.682" v="85"/>
          <ac:spMkLst>
            <pc:docMk/>
            <pc:sldMk cId="1439711221" sldId="259"/>
            <ac:spMk id="27" creationId="{0C909D1C-2D86-4535-E47C-11EB11C06762}"/>
          </ac:spMkLst>
        </pc:spChg>
        <pc:spChg chg="add">
          <ac:chgData name="Sylvain Royne" userId="S::sylvain.royne@univ-ubs.fr::04b7ca6b-dcc5-480e-be31-aedc7a245da9" providerId="AD" clId="Web-{40C700E7-06B7-8AB8-F59F-A434A961A0EF}" dt="2023-05-24T06:44:36.682" v="85"/>
          <ac:spMkLst>
            <pc:docMk/>
            <pc:sldMk cId="1439711221" sldId="259"/>
            <ac:spMk id="31" creationId="{71C16DBA-C1F4-F8F4-AC7C-F7E54A4DB411}"/>
          </ac:spMkLst>
        </pc:spChg>
        <pc:spChg chg="add">
          <ac:chgData name="Sylvain Royne" userId="S::sylvain.royne@univ-ubs.fr::04b7ca6b-dcc5-480e-be31-aedc7a245da9" providerId="AD" clId="Web-{40C700E7-06B7-8AB8-F59F-A434A961A0EF}" dt="2023-05-24T06:44:36.682" v="85"/>
          <ac:spMkLst>
            <pc:docMk/>
            <pc:sldMk cId="1439711221" sldId="259"/>
            <ac:spMk id="38" creationId="{96E13B9D-ED7E-CF9F-0874-5B4639435003}"/>
          </ac:spMkLst>
        </pc:spChg>
        <pc:spChg chg="add">
          <ac:chgData name="Sylvain Royne" userId="S::sylvain.royne@univ-ubs.fr::04b7ca6b-dcc5-480e-be31-aedc7a245da9" providerId="AD" clId="Web-{40C700E7-06B7-8AB8-F59F-A434A961A0EF}" dt="2023-05-24T06:44:36.682" v="85"/>
          <ac:spMkLst>
            <pc:docMk/>
            <pc:sldMk cId="1439711221" sldId="259"/>
            <ac:spMk id="40" creationId="{DC99C99B-4C6D-92D1-429F-6D620D7129D0}"/>
          </ac:spMkLst>
        </pc:spChg>
        <pc:grpChg chg="add mod">
          <ac:chgData name="Sylvain Royne" userId="S::sylvain.royne@univ-ubs.fr::04b7ca6b-dcc5-480e-be31-aedc7a245da9" providerId="AD" clId="Web-{40C700E7-06B7-8AB8-F59F-A434A961A0EF}" dt="2023-05-24T06:45:15.511" v="115" actId="1076"/>
          <ac:grpSpMkLst>
            <pc:docMk/>
            <pc:sldMk cId="1439711221" sldId="259"/>
            <ac:grpSpMk id="3" creationId="{B275F0AD-BD22-7602-9E97-02E41245D75C}"/>
          </ac:grpSpMkLst>
        </pc:grpChg>
        <pc:grpChg chg="add">
          <ac:chgData name="Sylvain Royne" userId="S::sylvain.royne@univ-ubs.fr::04b7ca6b-dcc5-480e-be31-aedc7a245da9" providerId="AD" clId="Web-{40C700E7-06B7-8AB8-F59F-A434A961A0EF}" dt="2023-05-24T06:44:36.682" v="85"/>
          <ac:grpSpMkLst>
            <pc:docMk/>
            <pc:sldMk cId="1439711221" sldId="259"/>
            <ac:grpSpMk id="10" creationId="{CA01B00C-6BDB-C43E-1666-543C9E5009D9}"/>
          </ac:grpSpMkLst>
        </pc:grpChg>
        <pc:grpChg chg="add">
          <ac:chgData name="Sylvain Royne" userId="S::sylvain.royne@univ-ubs.fr::04b7ca6b-dcc5-480e-be31-aedc7a245da9" providerId="AD" clId="Web-{40C700E7-06B7-8AB8-F59F-A434A961A0EF}" dt="2023-05-24T06:44:36.682" v="85"/>
          <ac:grpSpMkLst>
            <pc:docMk/>
            <pc:sldMk cId="1439711221" sldId="259"/>
            <ac:grpSpMk id="11" creationId="{559C9C92-6E10-551A-47C4-547BFD26461C}"/>
          </ac:grpSpMkLst>
        </pc:grpChg>
        <pc:grpChg chg="add">
          <ac:chgData name="Sylvain Royne" userId="S::sylvain.royne@univ-ubs.fr::04b7ca6b-dcc5-480e-be31-aedc7a245da9" providerId="AD" clId="Web-{40C700E7-06B7-8AB8-F59F-A434A961A0EF}" dt="2023-05-24T06:44:36.682" v="85"/>
          <ac:grpSpMkLst>
            <pc:docMk/>
            <pc:sldMk cId="1439711221" sldId="259"/>
            <ac:grpSpMk id="20" creationId="{599A4493-AABA-335C-C4CA-E6DCBBD5E398}"/>
          </ac:grpSpMkLst>
        </pc:grpChg>
        <pc:grpChg chg="add">
          <ac:chgData name="Sylvain Royne" userId="S::sylvain.royne@univ-ubs.fr::04b7ca6b-dcc5-480e-be31-aedc7a245da9" providerId="AD" clId="Web-{40C700E7-06B7-8AB8-F59F-A434A961A0EF}" dt="2023-05-24T06:44:36.682" v="85"/>
          <ac:grpSpMkLst>
            <pc:docMk/>
            <pc:sldMk cId="1439711221" sldId="259"/>
            <ac:grpSpMk id="21" creationId="{7435762C-5C0B-52CD-82DD-0EE8CED17B6E}"/>
          </ac:grpSpMkLst>
        </pc:grpChg>
        <pc:grpChg chg="add">
          <ac:chgData name="Sylvain Royne" userId="S::sylvain.royne@univ-ubs.fr::04b7ca6b-dcc5-480e-be31-aedc7a245da9" providerId="AD" clId="Web-{40C700E7-06B7-8AB8-F59F-A434A961A0EF}" dt="2023-05-24T06:44:36.682" v="85"/>
          <ac:grpSpMkLst>
            <pc:docMk/>
            <pc:sldMk cId="1439711221" sldId="259"/>
            <ac:grpSpMk id="25" creationId="{59CF4B4B-BB77-497C-12D9-E5B93E17FD63}"/>
          </ac:grpSpMkLst>
        </pc:grpChg>
        <pc:grpChg chg="add">
          <ac:chgData name="Sylvain Royne" userId="S::sylvain.royne@univ-ubs.fr::04b7ca6b-dcc5-480e-be31-aedc7a245da9" providerId="AD" clId="Web-{40C700E7-06B7-8AB8-F59F-A434A961A0EF}" dt="2023-05-24T06:44:36.682" v="85"/>
          <ac:grpSpMkLst>
            <pc:docMk/>
            <pc:sldMk cId="1439711221" sldId="259"/>
            <ac:grpSpMk id="26" creationId="{BE862719-EAB2-3983-AAB5-4792EABE2A2D}"/>
          </ac:grpSpMkLst>
        </pc:grpChg>
        <pc:grpChg chg="add">
          <ac:chgData name="Sylvain Royne" userId="S::sylvain.royne@univ-ubs.fr::04b7ca6b-dcc5-480e-be31-aedc7a245da9" providerId="AD" clId="Web-{40C700E7-06B7-8AB8-F59F-A434A961A0EF}" dt="2023-05-24T06:44:36.682" v="85"/>
          <ac:grpSpMkLst>
            <pc:docMk/>
            <pc:sldMk cId="1439711221" sldId="259"/>
            <ac:grpSpMk id="35" creationId="{0CEEE16F-82DB-B94D-135F-1CB5CE1783D9}"/>
          </ac:grpSpMkLst>
        </pc:grpChg>
        <pc:grpChg chg="add">
          <ac:chgData name="Sylvain Royne" userId="S::sylvain.royne@univ-ubs.fr::04b7ca6b-dcc5-480e-be31-aedc7a245da9" providerId="AD" clId="Web-{40C700E7-06B7-8AB8-F59F-A434A961A0EF}" dt="2023-05-24T06:44:36.682" v="85"/>
          <ac:grpSpMkLst>
            <pc:docMk/>
            <pc:sldMk cId="1439711221" sldId="259"/>
            <ac:grpSpMk id="36" creationId="{8E1CC1B7-ED03-FC93-D7EF-EF39056B795A}"/>
          </ac:grpSpMkLst>
        </pc:grpChg>
        <pc:picChg chg="add mod">
          <ac:chgData name="Sylvain Royne" userId="S::sylvain.royne@univ-ubs.fr::04b7ca6b-dcc5-480e-be31-aedc7a245da9" providerId="AD" clId="Web-{40C700E7-06B7-8AB8-F59F-A434A961A0EF}" dt="2023-05-24T06:45:15.511" v="114" actId="1076"/>
          <ac:picMkLst>
            <pc:docMk/>
            <pc:sldMk cId="1439711221" sldId="259"/>
            <ac:picMk id="6" creationId="{82C0693E-852F-149C-270C-1F42A9A0C1A2}"/>
          </ac:picMkLst>
        </pc:picChg>
        <pc:picChg chg="add">
          <ac:chgData name="Sylvain Royne" userId="S::sylvain.royne@univ-ubs.fr::04b7ca6b-dcc5-480e-be31-aedc7a245da9" providerId="AD" clId="Web-{40C700E7-06B7-8AB8-F59F-A434A961A0EF}" dt="2023-05-24T06:44:36.682" v="85"/>
          <ac:picMkLst>
            <pc:docMk/>
            <pc:sldMk cId="1439711221" sldId="259"/>
            <ac:picMk id="24" creationId="{99C70DE1-C0BA-BC72-C8E4-9335063CCA03}"/>
          </ac:picMkLst>
        </pc:picChg>
        <pc:picChg chg="add">
          <ac:chgData name="Sylvain Royne" userId="S::sylvain.royne@univ-ubs.fr::04b7ca6b-dcc5-480e-be31-aedc7a245da9" providerId="AD" clId="Web-{40C700E7-06B7-8AB8-F59F-A434A961A0EF}" dt="2023-05-24T06:44:36.682" v="85"/>
          <ac:picMkLst>
            <pc:docMk/>
            <pc:sldMk cId="1439711221" sldId="259"/>
            <ac:picMk id="37" creationId="{CB844B83-04B7-3152-4B1F-F33606FDEA68}"/>
          </ac:picMkLst>
        </pc:picChg>
        <pc:picChg chg="add">
          <ac:chgData name="Sylvain Royne" userId="S::sylvain.royne@univ-ubs.fr::04b7ca6b-dcc5-480e-be31-aedc7a245da9" providerId="AD" clId="Web-{40C700E7-06B7-8AB8-F59F-A434A961A0EF}" dt="2023-05-24T06:44:36.682" v="85"/>
          <ac:picMkLst>
            <pc:docMk/>
            <pc:sldMk cId="1439711221" sldId="259"/>
            <ac:picMk id="39" creationId="{DFB48021-9C55-5B74-E949-0E85E1BA9E2C}"/>
          </ac:picMkLst>
        </pc:picChg>
        <pc:cxnChg chg="add">
          <ac:chgData name="Sylvain Royne" userId="S::sylvain.royne@univ-ubs.fr::04b7ca6b-dcc5-480e-be31-aedc7a245da9" providerId="AD" clId="Web-{40C700E7-06B7-8AB8-F59F-A434A961A0EF}" dt="2023-05-24T06:44:36.682" v="85"/>
          <ac:cxnSpMkLst>
            <pc:docMk/>
            <pc:sldMk cId="1439711221" sldId="259"/>
            <ac:cxnSpMk id="16" creationId="{AA987F72-4C3A-FE9B-C4AF-CE9CC2FA86B0}"/>
          </ac:cxnSpMkLst>
        </pc:cxnChg>
        <pc:cxnChg chg="add">
          <ac:chgData name="Sylvain Royne" userId="S::sylvain.royne@univ-ubs.fr::04b7ca6b-dcc5-480e-be31-aedc7a245da9" providerId="AD" clId="Web-{40C700E7-06B7-8AB8-F59F-A434A961A0EF}" dt="2023-05-24T06:44:36.682" v="85"/>
          <ac:cxnSpMkLst>
            <pc:docMk/>
            <pc:sldMk cId="1439711221" sldId="259"/>
            <ac:cxnSpMk id="17" creationId="{439337A6-343B-7E35-41EB-8F9F333A9007}"/>
          </ac:cxnSpMkLst>
        </pc:cxnChg>
        <pc:cxnChg chg="add mod">
          <ac:chgData name="Sylvain Royne" userId="S::sylvain.royne@univ-ubs.fr::04b7ca6b-dcc5-480e-be31-aedc7a245da9" providerId="AD" clId="Web-{40C700E7-06B7-8AB8-F59F-A434A961A0EF}" dt="2023-05-24T06:45:15.511" v="115" actId="1076"/>
          <ac:cxnSpMkLst>
            <pc:docMk/>
            <pc:sldMk cId="1439711221" sldId="259"/>
            <ac:cxnSpMk id="18" creationId="{E2FBA070-2591-0E12-57D3-84118FF80EB2}"/>
          </ac:cxnSpMkLst>
        </pc:cxnChg>
        <pc:cxnChg chg="add">
          <ac:chgData name="Sylvain Royne" userId="S::sylvain.royne@univ-ubs.fr::04b7ca6b-dcc5-480e-be31-aedc7a245da9" providerId="AD" clId="Web-{40C700E7-06B7-8AB8-F59F-A434A961A0EF}" dt="2023-05-24T06:44:36.682" v="85"/>
          <ac:cxnSpMkLst>
            <pc:docMk/>
            <pc:sldMk cId="1439711221" sldId="259"/>
            <ac:cxnSpMk id="19" creationId="{D27026EC-2E95-216A-253B-E8C3B6F919A1}"/>
          </ac:cxnSpMkLst>
        </pc:cxnChg>
        <pc:cxnChg chg="add">
          <ac:chgData name="Sylvain Royne" userId="S::sylvain.royne@univ-ubs.fr::04b7ca6b-dcc5-480e-be31-aedc7a245da9" providerId="AD" clId="Web-{40C700E7-06B7-8AB8-F59F-A434A961A0EF}" dt="2023-05-24T06:44:36.682" v="85"/>
          <ac:cxnSpMkLst>
            <pc:docMk/>
            <pc:sldMk cId="1439711221" sldId="259"/>
            <ac:cxnSpMk id="28" creationId="{576920EB-FAF6-8435-D655-53DE2C978188}"/>
          </ac:cxnSpMkLst>
        </pc:cxnChg>
        <pc:cxnChg chg="add">
          <ac:chgData name="Sylvain Royne" userId="S::sylvain.royne@univ-ubs.fr::04b7ca6b-dcc5-480e-be31-aedc7a245da9" providerId="AD" clId="Web-{40C700E7-06B7-8AB8-F59F-A434A961A0EF}" dt="2023-05-24T06:44:36.682" v="85"/>
          <ac:cxnSpMkLst>
            <pc:docMk/>
            <pc:sldMk cId="1439711221" sldId="259"/>
            <ac:cxnSpMk id="29" creationId="{FDBFC7FA-8AF2-C6F3-E007-2203C97C4A8F}"/>
          </ac:cxnSpMkLst>
        </pc:cxnChg>
        <pc:cxnChg chg="add">
          <ac:chgData name="Sylvain Royne" userId="S::sylvain.royne@univ-ubs.fr::04b7ca6b-dcc5-480e-be31-aedc7a245da9" providerId="AD" clId="Web-{40C700E7-06B7-8AB8-F59F-A434A961A0EF}" dt="2023-05-24T06:44:36.682" v="85"/>
          <ac:cxnSpMkLst>
            <pc:docMk/>
            <pc:sldMk cId="1439711221" sldId="259"/>
            <ac:cxnSpMk id="30" creationId="{00B15AAE-FEAB-537B-F015-84D90EAB949D}"/>
          </ac:cxnSpMkLst>
        </pc:cxnChg>
        <pc:cxnChg chg="add">
          <ac:chgData name="Sylvain Royne" userId="S::sylvain.royne@univ-ubs.fr::04b7ca6b-dcc5-480e-be31-aedc7a245da9" providerId="AD" clId="Web-{40C700E7-06B7-8AB8-F59F-A434A961A0EF}" dt="2023-05-24T06:44:36.682" v="85"/>
          <ac:cxnSpMkLst>
            <pc:docMk/>
            <pc:sldMk cId="1439711221" sldId="259"/>
            <ac:cxnSpMk id="32" creationId="{0DB6C402-AB6F-275C-B78C-0129A6CCB653}"/>
          </ac:cxnSpMkLst>
        </pc:cxnChg>
        <pc:cxnChg chg="add">
          <ac:chgData name="Sylvain Royne" userId="S::sylvain.royne@univ-ubs.fr::04b7ca6b-dcc5-480e-be31-aedc7a245da9" providerId="AD" clId="Web-{40C700E7-06B7-8AB8-F59F-A434A961A0EF}" dt="2023-05-24T06:44:36.682" v="85"/>
          <ac:cxnSpMkLst>
            <pc:docMk/>
            <pc:sldMk cId="1439711221" sldId="259"/>
            <ac:cxnSpMk id="33" creationId="{6C50ABF9-5D28-6C99-AA52-540B12A14893}"/>
          </ac:cxnSpMkLst>
        </pc:cxnChg>
        <pc:cxnChg chg="add">
          <ac:chgData name="Sylvain Royne" userId="S::sylvain.royne@univ-ubs.fr::04b7ca6b-dcc5-480e-be31-aedc7a245da9" providerId="AD" clId="Web-{40C700E7-06B7-8AB8-F59F-A434A961A0EF}" dt="2023-05-24T06:44:36.682" v="85"/>
          <ac:cxnSpMkLst>
            <pc:docMk/>
            <pc:sldMk cId="1439711221" sldId="259"/>
            <ac:cxnSpMk id="34" creationId="{70ABD1E6-58DF-0AB2-8AE5-241889470D8C}"/>
          </ac:cxnSpMkLst>
        </pc:cxnChg>
      </pc:sldChg>
      <pc:sldChg chg="delSp modSp new del">
        <pc:chgData name="Sylvain Royne" userId="S::sylvain.royne@univ-ubs.fr::04b7ca6b-dcc5-480e-be31-aedc7a245da9" providerId="AD" clId="Web-{40C700E7-06B7-8AB8-F59F-A434A961A0EF}" dt="2023-05-24T07:15:23.041" v="352"/>
        <pc:sldMkLst>
          <pc:docMk/>
          <pc:sldMk cId="1879555577" sldId="260"/>
        </pc:sldMkLst>
        <pc:spChg chg="mod">
          <ac:chgData name="Sylvain Royne" userId="S::sylvain.royne@univ-ubs.fr::04b7ca6b-dcc5-480e-be31-aedc7a245da9" providerId="AD" clId="Web-{40C700E7-06B7-8AB8-F59F-A434A961A0EF}" dt="2023-05-24T06:47:39.669" v="125" actId="20577"/>
          <ac:spMkLst>
            <pc:docMk/>
            <pc:sldMk cId="1879555577" sldId="260"/>
            <ac:spMk id="2" creationId="{DEB79A50-08A4-A9C9-0E6C-8C2F2351E3DB}"/>
          </ac:spMkLst>
        </pc:spChg>
        <pc:spChg chg="del mod">
          <ac:chgData name="Sylvain Royne" userId="S::sylvain.royne@univ-ubs.fr::04b7ca6b-dcc5-480e-be31-aedc7a245da9" providerId="AD" clId="Web-{40C700E7-06B7-8AB8-F59F-A434A961A0EF}" dt="2023-05-24T06:47:51.388" v="128"/>
          <ac:spMkLst>
            <pc:docMk/>
            <pc:sldMk cId="1879555577" sldId="260"/>
            <ac:spMk id="3" creationId="{8CD2E328-F325-2D56-59A3-8EA38EE8AF4B}"/>
          </ac:spMkLst>
        </pc:spChg>
      </pc:sldChg>
      <pc:sldChg chg="addSp delSp modSp new mod modClrScheme chgLayout">
        <pc:chgData name="Sylvain Royne" userId="S::sylvain.royne@univ-ubs.fr::04b7ca6b-dcc5-480e-be31-aedc7a245da9" providerId="AD" clId="Web-{40C700E7-06B7-8AB8-F59F-A434A961A0EF}" dt="2023-05-24T06:51:55.517" v="151"/>
        <pc:sldMkLst>
          <pc:docMk/>
          <pc:sldMk cId="2905359488" sldId="261"/>
        </pc:sldMkLst>
        <pc:spChg chg="mod ord">
          <ac:chgData name="Sylvain Royne" userId="S::sylvain.royne@univ-ubs.fr::04b7ca6b-dcc5-480e-be31-aedc7a245da9" providerId="AD" clId="Web-{40C700E7-06B7-8AB8-F59F-A434A961A0EF}" dt="2023-05-24T06:51:00.938" v="148"/>
          <ac:spMkLst>
            <pc:docMk/>
            <pc:sldMk cId="2905359488" sldId="261"/>
            <ac:spMk id="2" creationId="{57DF8857-66BB-98FD-B592-C2AAF361FF79}"/>
          </ac:spMkLst>
        </pc:spChg>
        <pc:spChg chg="add del">
          <ac:chgData name="Sylvain Royne" userId="S::sylvain.royne@univ-ubs.fr::04b7ca6b-dcc5-480e-be31-aedc7a245da9" providerId="AD" clId="Web-{40C700E7-06B7-8AB8-F59F-A434A961A0EF}" dt="2023-05-24T06:51:55.517" v="151"/>
          <ac:spMkLst>
            <pc:docMk/>
            <pc:sldMk cId="2905359488" sldId="261"/>
            <ac:spMk id="3" creationId="{2EF0970A-0D2B-069F-6B72-328B4CDAE14E}"/>
          </ac:spMkLst>
        </pc:spChg>
        <pc:spChg chg="mod ord">
          <ac:chgData name="Sylvain Royne" userId="S::sylvain.royne@univ-ubs.fr::04b7ca6b-dcc5-480e-be31-aedc7a245da9" providerId="AD" clId="Web-{40C700E7-06B7-8AB8-F59F-A434A961A0EF}" dt="2023-05-24T06:51:00.938" v="148"/>
          <ac:spMkLst>
            <pc:docMk/>
            <pc:sldMk cId="2905359488" sldId="261"/>
            <ac:spMk id="4" creationId="{8EF981CE-4A90-1A41-3835-DE9A305984A5}"/>
          </ac:spMkLst>
        </pc:spChg>
        <pc:spChg chg="mod">
          <ac:chgData name="Sylvain Royne" userId="S::sylvain.royne@univ-ubs.fr::04b7ca6b-dcc5-480e-be31-aedc7a245da9" providerId="AD" clId="Web-{40C700E7-06B7-8AB8-F59F-A434A961A0EF}" dt="2023-05-24T06:51:00.938" v="148"/>
          <ac:spMkLst>
            <pc:docMk/>
            <pc:sldMk cId="2905359488" sldId="261"/>
            <ac:spMk id="5" creationId="{C8D9FBA9-BC0B-595B-EB77-1AF4F6B3BCE0}"/>
          </ac:spMkLst>
        </pc:spChg>
        <pc:spChg chg="add del mod">
          <ac:chgData name="Sylvain Royne" userId="S::sylvain.royne@univ-ubs.fr::04b7ca6b-dcc5-480e-be31-aedc7a245da9" providerId="AD" clId="Web-{40C700E7-06B7-8AB8-F59F-A434A961A0EF}" dt="2023-05-24T06:50:55.079" v="144"/>
          <ac:spMkLst>
            <pc:docMk/>
            <pc:sldMk cId="2905359488" sldId="261"/>
            <ac:spMk id="11" creationId="{66732858-F0A4-F1B8-AB0D-E6AB0919AB10}"/>
          </ac:spMkLst>
        </pc:spChg>
        <pc:spChg chg="add">
          <ac:chgData name="Sylvain Royne" userId="S::sylvain.royne@univ-ubs.fr::04b7ca6b-dcc5-480e-be31-aedc7a245da9" providerId="AD" clId="Web-{40C700E7-06B7-8AB8-F59F-A434A961A0EF}" dt="2023-05-24T06:51:35.033" v="150"/>
          <ac:spMkLst>
            <pc:docMk/>
            <pc:sldMk cId="2905359488" sldId="261"/>
            <ac:spMk id="12" creationId="{234677E3-21AA-CB2D-5556-294E5F710793}"/>
          </ac:spMkLst>
        </pc:spChg>
        <pc:spChg chg="add del mod">
          <ac:chgData name="Sylvain Royne" userId="S::sylvain.royne@univ-ubs.fr::04b7ca6b-dcc5-480e-be31-aedc7a245da9" providerId="AD" clId="Web-{40C700E7-06B7-8AB8-F59F-A434A961A0EF}" dt="2023-05-24T06:50:57.845" v="146"/>
          <ac:spMkLst>
            <pc:docMk/>
            <pc:sldMk cId="2905359488" sldId="261"/>
            <ac:spMk id="13" creationId="{1E711AFB-D78F-0849-8FFF-72484D4336E9}"/>
          </ac:spMkLst>
        </pc:spChg>
        <pc:spChg chg="add del mod">
          <ac:chgData name="Sylvain Royne" userId="S::sylvain.royne@univ-ubs.fr::04b7ca6b-dcc5-480e-be31-aedc7a245da9" providerId="AD" clId="Web-{40C700E7-06B7-8AB8-F59F-A434A961A0EF}" dt="2023-05-24T06:51:00.938" v="148"/>
          <ac:spMkLst>
            <pc:docMk/>
            <pc:sldMk cId="2905359488" sldId="261"/>
            <ac:spMk id="15" creationId="{66732858-F0A4-F1B8-AB0D-E6AB0919AB10}"/>
          </ac:spMkLst>
        </pc:spChg>
        <pc:spChg chg="add">
          <ac:chgData name="Sylvain Royne" userId="S::sylvain.royne@univ-ubs.fr::04b7ca6b-dcc5-480e-be31-aedc7a245da9" providerId="AD" clId="Web-{40C700E7-06B7-8AB8-F59F-A434A961A0EF}" dt="2023-05-24T06:51:35.033" v="150"/>
          <ac:spMkLst>
            <pc:docMk/>
            <pc:sldMk cId="2905359488" sldId="261"/>
            <ac:spMk id="16" creationId="{2DFB286A-4E09-BC9F-FBA2-141F7DEEBF4E}"/>
          </ac:spMkLst>
        </pc:spChg>
        <pc:spChg chg="add">
          <ac:chgData name="Sylvain Royne" userId="S::sylvain.royne@univ-ubs.fr::04b7ca6b-dcc5-480e-be31-aedc7a245da9" providerId="AD" clId="Web-{40C700E7-06B7-8AB8-F59F-A434A961A0EF}" dt="2023-05-24T06:51:35.033" v="150"/>
          <ac:spMkLst>
            <pc:docMk/>
            <pc:sldMk cId="2905359488" sldId="261"/>
            <ac:spMk id="17" creationId="{25F43712-4BE3-FA40-047A-FE1C05915FC0}"/>
          </ac:spMkLst>
        </pc:spChg>
        <pc:spChg chg="add">
          <ac:chgData name="Sylvain Royne" userId="S::sylvain.royne@univ-ubs.fr::04b7ca6b-dcc5-480e-be31-aedc7a245da9" providerId="AD" clId="Web-{40C700E7-06B7-8AB8-F59F-A434A961A0EF}" dt="2023-05-24T06:51:35.033" v="150"/>
          <ac:spMkLst>
            <pc:docMk/>
            <pc:sldMk cId="2905359488" sldId="261"/>
            <ac:spMk id="19" creationId="{0F1BEB00-7E3E-06DD-C017-9746DBA31411}"/>
          </ac:spMkLst>
        </pc:spChg>
        <pc:spChg chg="add">
          <ac:chgData name="Sylvain Royne" userId="S::sylvain.royne@univ-ubs.fr::04b7ca6b-dcc5-480e-be31-aedc7a245da9" providerId="AD" clId="Web-{40C700E7-06B7-8AB8-F59F-A434A961A0EF}" dt="2023-05-24T06:51:35.033" v="150"/>
          <ac:spMkLst>
            <pc:docMk/>
            <pc:sldMk cId="2905359488" sldId="261"/>
            <ac:spMk id="22" creationId="{F8E5142E-B04E-C4CD-A027-98E11446F4F3}"/>
          </ac:spMkLst>
        </pc:spChg>
        <pc:spChg chg="add">
          <ac:chgData name="Sylvain Royne" userId="S::sylvain.royne@univ-ubs.fr::04b7ca6b-dcc5-480e-be31-aedc7a245da9" providerId="AD" clId="Web-{40C700E7-06B7-8AB8-F59F-A434A961A0EF}" dt="2023-05-24T06:51:35.033" v="150"/>
          <ac:spMkLst>
            <pc:docMk/>
            <pc:sldMk cId="2905359488" sldId="261"/>
            <ac:spMk id="24" creationId="{D804B9F8-4BF1-0D34-156A-FF612E929F36}"/>
          </ac:spMkLst>
        </pc:spChg>
        <pc:spChg chg="add">
          <ac:chgData name="Sylvain Royne" userId="S::sylvain.royne@univ-ubs.fr::04b7ca6b-dcc5-480e-be31-aedc7a245da9" providerId="AD" clId="Web-{40C700E7-06B7-8AB8-F59F-A434A961A0EF}" dt="2023-05-24T06:51:35.033" v="150"/>
          <ac:spMkLst>
            <pc:docMk/>
            <pc:sldMk cId="2905359488" sldId="261"/>
            <ac:spMk id="27" creationId="{174E9E19-2235-0593-A280-D3C6BCB5AB6B}"/>
          </ac:spMkLst>
        </pc:spChg>
        <pc:spChg chg="add">
          <ac:chgData name="Sylvain Royne" userId="S::sylvain.royne@univ-ubs.fr::04b7ca6b-dcc5-480e-be31-aedc7a245da9" providerId="AD" clId="Web-{40C700E7-06B7-8AB8-F59F-A434A961A0EF}" dt="2023-05-24T06:51:35.033" v="150"/>
          <ac:spMkLst>
            <pc:docMk/>
            <pc:sldMk cId="2905359488" sldId="261"/>
            <ac:spMk id="30" creationId="{412E9EAC-22E6-5DAE-639F-90A2FE6CFCA7}"/>
          </ac:spMkLst>
        </pc:spChg>
        <pc:spChg chg="add">
          <ac:chgData name="Sylvain Royne" userId="S::sylvain.royne@univ-ubs.fr::04b7ca6b-dcc5-480e-be31-aedc7a245da9" providerId="AD" clId="Web-{40C700E7-06B7-8AB8-F59F-A434A961A0EF}" dt="2023-05-24T06:51:35.033" v="150"/>
          <ac:spMkLst>
            <pc:docMk/>
            <pc:sldMk cId="2905359488" sldId="261"/>
            <ac:spMk id="32" creationId="{CD005600-3A2D-5B52-B7C1-545FD2AEDB9B}"/>
          </ac:spMkLst>
        </pc:spChg>
        <pc:grpChg chg="add">
          <ac:chgData name="Sylvain Royne" userId="S::sylvain.royne@univ-ubs.fr::04b7ca6b-dcc5-480e-be31-aedc7a245da9" providerId="AD" clId="Web-{40C700E7-06B7-8AB8-F59F-A434A961A0EF}" dt="2023-05-24T06:51:35.033" v="150"/>
          <ac:grpSpMkLst>
            <pc:docMk/>
            <pc:sldMk cId="2905359488" sldId="261"/>
            <ac:grpSpMk id="8" creationId="{B8043948-FFEB-7376-2FCE-86FE4D4AF3C1}"/>
          </ac:grpSpMkLst>
        </pc:grpChg>
        <pc:grpChg chg="add">
          <ac:chgData name="Sylvain Royne" userId="S::sylvain.royne@univ-ubs.fr::04b7ca6b-dcc5-480e-be31-aedc7a245da9" providerId="AD" clId="Web-{40C700E7-06B7-8AB8-F59F-A434A961A0EF}" dt="2023-05-24T06:51:35.033" v="150"/>
          <ac:grpSpMkLst>
            <pc:docMk/>
            <pc:sldMk cId="2905359488" sldId="261"/>
            <ac:grpSpMk id="9" creationId="{ACF9F3EA-9B17-87D0-57EB-F56BDCDB90E7}"/>
          </ac:grpSpMkLst>
        </pc:grpChg>
        <pc:grpChg chg="add">
          <ac:chgData name="Sylvain Royne" userId="S::sylvain.royne@univ-ubs.fr::04b7ca6b-dcc5-480e-be31-aedc7a245da9" providerId="AD" clId="Web-{40C700E7-06B7-8AB8-F59F-A434A961A0EF}" dt="2023-05-24T06:51:35.033" v="150"/>
          <ac:grpSpMkLst>
            <pc:docMk/>
            <pc:sldMk cId="2905359488" sldId="261"/>
            <ac:grpSpMk id="10" creationId="{2FA3DD6D-56B9-82F8-D5B3-A8BDF926C750}"/>
          </ac:grpSpMkLst>
        </pc:grpChg>
        <pc:grpChg chg="add">
          <ac:chgData name="Sylvain Royne" userId="S::sylvain.royne@univ-ubs.fr::04b7ca6b-dcc5-480e-be31-aedc7a245da9" providerId="AD" clId="Web-{40C700E7-06B7-8AB8-F59F-A434A961A0EF}" dt="2023-05-24T06:51:35.033" v="150"/>
          <ac:grpSpMkLst>
            <pc:docMk/>
            <pc:sldMk cId="2905359488" sldId="261"/>
            <ac:grpSpMk id="14" creationId="{FD5152F6-40DE-DC75-3870-99C47EDF1236}"/>
          </ac:grpSpMkLst>
        </pc:grpChg>
        <pc:grpChg chg="add">
          <ac:chgData name="Sylvain Royne" userId="S::sylvain.royne@univ-ubs.fr::04b7ca6b-dcc5-480e-be31-aedc7a245da9" providerId="AD" clId="Web-{40C700E7-06B7-8AB8-F59F-A434A961A0EF}" dt="2023-05-24T06:51:35.033" v="150"/>
          <ac:grpSpMkLst>
            <pc:docMk/>
            <pc:sldMk cId="2905359488" sldId="261"/>
            <ac:grpSpMk id="25" creationId="{4DE36A94-EEDC-6314-29D1-F5D8B2FA87B1}"/>
          </ac:grpSpMkLst>
        </pc:grpChg>
        <pc:grpChg chg="add">
          <ac:chgData name="Sylvain Royne" userId="S::sylvain.royne@univ-ubs.fr::04b7ca6b-dcc5-480e-be31-aedc7a245da9" providerId="AD" clId="Web-{40C700E7-06B7-8AB8-F59F-A434A961A0EF}" dt="2023-05-24T06:51:35.033" v="150"/>
          <ac:grpSpMkLst>
            <pc:docMk/>
            <pc:sldMk cId="2905359488" sldId="261"/>
            <ac:grpSpMk id="26" creationId="{B30E7401-3681-2F31-45CC-5497E6571D19}"/>
          </ac:grpSpMkLst>
        </pc:grpChg>
        <pc:grpChg chg="add">
          <ac:chgData name="Sylvain Royne" userId="S::sylvain.royne@univ-ubs.fr::04b7ca6b-dcc5-480e-be31-aedc7a245da9" providerId="AD" clId="Web-{40C700E7-06B7-8AB8-F59F-A434A961A0EF}" dt="2023-05-24T06:51:35.033" v="150"/>
          <ac:grpSpMkLst>
            <pc:docMk/>
            <pc:sldMk cId="2905359488" sldId="261"/>
            <ac:grpSpMk id="29" creationId="{017BCC5B-7F96-FB42-B3CD-EA2E4B3D9D68}"/>
          </ac:grpSpMkLst>
        </pc:grpChg>
        <pc:picChg chg="add del mod ord">
          <ac:chgData name="Sylvain Royne" userId="S::sylvain.royne@univ-ubs.fr::04b7ca6b-dcc5-480e-be31-aedc7a245da9" providerId="AD" clId="Web-{40C700E7-06B7-8AB8-F59F-A434A961A0EF}" dt="2023-05-24T06:51:03.142" v="149"/>
          <ac:picMkLst>
            <pc:docMk/>
            <pc:sldMk cId="2905359488" sldId="261"/>
            <ac:picMk id="6" creationId="{23BB50DD-392D-665C-D85B-06CC0249403C}"/>
          </ac:picMkLst>
        </pc:picChg>
        <pc:picChg chg="add">
          <ac:chgData name="Sylvain Royne" userId="S::sylvain.royne@univ-ubs.fr::04b7ca6b-dcc5-480e-be31-aedc7a245da9" providerId="AD" clId="Web-{40C700E7-06B7-8AB8-F59F-A434A961A0EF}" dt="2023-05-24T06:51:35.033" v="150"/>
          <ac:picMkLst>
            <pc:docMk/>
            <pc:sldMk cId="2905359488" sldId="261"/>
            <ac:picMk id="7" creationId="{0FBCB288-B8E5-E99C-2024-6A2D50704D0E}"/>
          </ac:picMkLst>
        </pc:picChg>
        <pc:picChg chg="add">
          <ac:chgData name="Sylvain Royne" userId="S::sylvain.royne@univ-ubs.fr::04b7ca6b-dcc5-480e-be31-aedc7a245da9" providerId="AD" clId="Web-{40C700E7-06B7-8AB8-F59F-A434A961A0EF}" dt="2023-05-24T06:51:35.033" v="150"/>
          <ac:picMkLst>
            <pc:docMk/>
            <pc:sldMk cId="2905359488" sldId="261"/>
            <ac:picMk id="21" creationId="{48573F48-84C8-35BB-90D9-F5443356AC57}"/>
          </ac:picMkLst>
        </pc:picChg>
        <pc:picChg chg="add">
          <ac:chgData name="Sylvain Royne" userId="S::sylvain.royne@univ-ubs.fr::04b7ca6b-dcc5-480e-be31-aedc7a245da9" providerId="AD" clId="Web-{40C700E7-06B7-8AB8-F59F-A434A961A0EF}" dt="2023-05-24T06:51:35.033" v="150"/>
          <ac:picMkLst>
            <pc:docMk/>
            <pc:sldMk cId="2905359488" sldId="261"/>
            <ac:picMk id="31" creationId="{A6B1B4F0-A26B-27D0-A806-7DAD9ED6766B}"/>
          </ac:picMkLst>
        </pc:picChg>
        <pc:cxnChg chg="add">
          <ac:chgData name="Sylvain Royne" userId="S::sylvain.royne@univ-ubs.fr::04b7ca6b-dcc5-480e-be31-aedc7a245da9" providerId="AD" clId="Web-{40C700E7-06B7-8AB8-F59F-A434A961A0EF}" dt="2023-05-24T06:51:35.033" v="150"/>
          <ac:cxnSpMkLst>
            <pc:docMk/>
            <pc:sldMk cId="2905359488" sldId="261"/>
            <ac:cxnSpMk id="18" creationId="{05FE2758-4632-0B17-5FCA-AA5C9AE12225}"/>
          </ac:cxnSpMkLst>
        </pc:cxnChg>
        <pc:cxnChg chg="add">
          <ac:chgData name="Sylvain Royne" userId="S::sylvain.royne@univ-ubs.fr::04b7ca6b-dcc5-480e-be31-aedc7a245da9" providerId="AD" clId="Web-{40C700E7-06B7-8AB8-F59F-A434A961A0EF}" dt="2023-05-24T06:51:35.033" v="150"/>
          <ac:cxnSpMkLst>
            <pc:docMk/>
            <pc:sldMk cId="2905359488" sldId="261"/>
            <ac:cxnSpMk id="20" creationId="{0F55763F-CB39-1D7B-3F18-2B8798FCC412}"/>
          </ac:cxnSpMkLst>
        </pc:cxnChg>
        <pc:cxnChg chg="add">
          <ac:chgData name="Sylvain Royne" userId="S::sylvain.royne@univ-ubs.fr::04b7ca6b-dcc5-480e-be31-aedc7a245da9" providerId="AD" clId="Web-{40C700E7-06B7-8AB8-F59F-A434A961A0EF}" dt="2023-05-24T06:51:35.033" v="150"/>
          <ac:cxnSpMkLst>
            <pc:docMk/>
            <pc:sldMk cId="2905359488" sldId="261"/>
            <ac:cxnSpMk id="23" creationId="{757D92D4-BCF0-83E1-446D-3AC4D35AD898}"/>
          </ac:cxnSpMkLst>
        </pc:cxnChg>
        <pc:cxnChg chg="add">
          <ac:chgData name="Sylvain Royne" userId="S::sylvain.royne@univ-ubs.fr::04b7ca6b-dcc5-480e-be31-aedc7a245da9" providerId="AD" clId="Web-{40C700E7-06B7-8AB8-F59F-A434A961A0EF}" dt="2023-05-24T06:51:35.033" v="150"/>
          <ac:cxnSpMkLst>
            <pc:docMk/>
            <pc:sldMk cId="2905359488" sldId="261"/>
            <ac:cxnSpMk id="28" creationId="{6E3E2C78-F7C6-AD3B-4F57-D59EC92879EE}"/>
          </ac:cxnSpMkLst>
        </pc:cxnChg>
        <pc:cxnChg chg="add">
          <ac:chgData name="Sylvain Royne" userId="S::sylvain.royne@univ-ubs.fr::04b7ca6b-dcc5-480e-be31-aedc7a245da9" providerId="AD" clId="Web-{40C700E7-06B7-8AB8-F59F-A434A961A0EF}" dt="2023-05-24T06:51:35.033" v="150"/>
          <ac:cxnSpMkLst>
            <pc:docMk/>
            <pc:sldMk cId="2905359488" sldId="261"/>
            <ac:cxnSpMk id="33" creationId="{5BE97FCF-E928-F800-6566-D48162001F07}"/>
          </ac:cxnSpMkLst>
        </pc:cxnChg>
      </pc:sldChg>
      <pc:sldChg chg="addSp delSp modSp new">
        <pc:chgData name="Sylvain Royne" userId="S::sylvain.royne@univ-ubs.fr::04b7ca6b-dcc5-480e-be31-aedc7a245da9" providerId="AD" clId="Web-{40C700E7-06B7-8AB8-F59F-A434A961A0EF}" dt="2023-05-24T06:58:37.071" v="176" actId="20577"/>
        <pc:sldMkLst>
          <pc:docMk/>
          <pc:sldMk cId="3854930485" sldId="262"/>
        </pc:sldMkLst>
        <pc:spChg chg="mod">
          <ac:chgData name="Sylvain Royne" userId="S::sylvain.royne@univ-ubs.fr::04b7ca6b-dcc5-480e-be31-aedc7a245da9" providerId="AD" clId="Web-{40C700E7-06B7-8AB8-F59F-A434A961A0EF}" dt="2023-05-24T06:58:37.071" v="176" actId="20577"/>
          <ac:spMkLst>
            <pc:docMk/>
            <pc:sldMk cId="3854930485" sldId="262"/>
            <ac:spMk id="2" creationId="{DE1A7ADB-7F71-6AC0-0820-8250D75860BB}"/>
          </ac:spMkLst>
        </pc:spChg>
        <pc:spChg chg="del">
          <ac:chgData name="Sylvain Royne" userId="S::sylvain.royne@univ-ubs.fr::04b7ca6b-dcc5-480e-be31-aedc7a245da9" providerId="AD" clId="Web-{40C700E7-06B7-8AB8-F59F-A434A961A0EF}" dt="2023-05-24T06:52:35.377" v="152"/>
          <ac:spMkLst>
            <pc:docMk/>
            <pc:sldMk cId="3854930485" sldId="262"/>
            <ac:spMk id="3" creationId="{7244C730-C1FA-689E-8B8B-86CE0D0B2A31}"/>
          </ac:spMkLst>
        </pc:spChg>
        <pc:spChg chg="add">
          <ac:chgData name="Sylvain Royne" userId="S::sylvain.royne@univ-ubs.fr::04b7ca6b-dcc5-480e-be31-aedc7a245da9" providerId="AD" clId="Web-{40C700E7-06B7-8AB8-F59F-A434A961A0EF}" dt="2023-05-24T06:52:39.940" v="153"/>
          <ac:spMkLst>
            <pc:docMk/>
            <pc:sldMk cId="3854930485" sldId="262"/>
            <ac:spMk id="9" creationId="{9A8EE1BA-6816-8523-9477-C16B6DADEEC9}"/>
          </ac:spMkLst>
        </pc:spChg>
        <pc:spChg chg="add">
          <ac:chgData name="Sylvain Royne" userId="S::sylvain.royne@univ-ubs.fr::04b7ca6b-dcc5-480e-be31-aedc7a245da9" providerId="AD" clId="Web-{40C700E7-06B7-8AB8-F59F-A434A961A0EF}" dt="2023-05-24T06:52:39.940" v="153"/>
          <ac:spMkLst>
            <pc:docMk/>
            <pc:sldMk cId="3854930485" sldId="262"/>
            <ac:spMk id="12" creationId="{D1F6DE4F-00E4-0E25-4207-B6AFAC5B24DE}"/>
          </ac:spMkLst>
        </pc:spChg>
        <pc:spChg chg="add">
          <ac:chgData name="Sylvain Royne" userId="S::sylvain.royne@univ-ubs.fr::04b7ca6b-dcc5-480e-be31-aedc7a245da9" providerId="AD" clId="Web-{40C700E7-06B7-8AB8-F59F-A434A961A0EF}" dt="2023-05-24T06:52:39.940" v="153"/>
          <ac:spMkLst>
            <pc:docMk/>
            <pc:sldMk cId="3854930485" sldId="262"/>
            <ac:spMk id="15" creationId="{1AE33C28-B133-AFCE-81E2-B465256E6FE3}"/>
          </ac:spMkLst>
        </pc:spChg>
        <pc:spChg chg="add">
          <ac:chgData name="Sylvain Royne" userId="S::sylvain.royne@univ-ubs.fr::04b7ca6b-dcc5-480e-be31-aedc7a245da9" providerId="AD" clId="Web-{40C700E7-06B7-8AB8-F59F-A434A961A0EF}" dt="2023-05-24T06:52:39.940" v="153"/>
          <ac:spMkLst>
            <pc:docMk/>
            <pc:sldMk cId="3854930485" sldId="262"/>
            <ac:spMk id="16" creationId="{FC55BB84-4B93-927F-FF3F-AFE19D6BB4A8}"/>
          </ac:spMkLst>
        </pc:spChg>
        <pc:spChg chg="add">
          <ac:chgData name="Sylvain Royne" userId="S::sylvain.royne@univ-ubs.fr::04b7ca6b-dcc5-480e-be31-aedc7a245da9" providerId="AD" clId="Web-{40C700E7-06B7-8AB8-F59F-A434A961A0EF}" dt="2023-05-24T06:52:39.940" v="153"/>
          <ac:spMkLst>
            <pc:docMk/>
            <pc:sldMk cId="3854930485" sldId="262"/>
            <ac:spMk id="18" creationId="{4F57A461-5D6E-8DB3-7C61-8C972EDDC692}"/>
          </ac:spMkLst>
        </pc:spChg>
        <pc:spChg chg="add">
          <ac:chgData name="Sylvain Royne" userId="S::sylvain.royne@univ-ubs.fr::04b7ca6b-dcc5-480e-be31-aedc7a245da9" providerId="AD" clId="Web-{40C700E7-06B7-8AB8-F59F-A434A961A0EF}" dt="2023-05-24T06:52:39.940" v="153"/>
          <ac:spMkLst>
            <pc:docMk/>
            <pc:sldMk cId="3854930485" sldId="262"/>
            <ac:spMk id="20" creationId="{12F77F41-9932-EC47-A9ED-47AB3158B166}"/>
          </ac:spMkLst>
        </pc:spChg>
        <pc:spChg chg="add">
          <ac:chgData name="Sylvain Royne" userId="S::sylvain.royne@univ-ubs.fr::04b7ca6b-dcc5-480e-be31-aedc7a245da9" providerId="AD" clId="Web-{40C700E7-06B7-8AB8-F59F-A434A961A0EF}" dt="2023-05-24T06:52:39.940" v="153"/>
          <ac:spMkLst>
            <pc:docMk/>
            <pc:sldMk cId="3854930485" sldId="262"/>
            <ac:spMk id="23" creationId="{3512B685-CC24-08A4-4333-F0485E855858}"/>
          </ac:spMkLst>
        </pc:spChg>
        <pc:spChg chg="add">
          <ac:chgData name="Sylvain Royne" userId="S::sylvain.royne@univ-ubs.fr::04b7ca6b-dcc5-480e-be31-aedc7a245da9" providerId="AD" clId="Web-{40C700E7-06B7-8AB8-F59F-A434A961A0EF}" dt="2023-05-24T06:52:39.940" v="153"/>
          <ac:spMkLst>
            <pc:docMk/>
            <pc:sldMk cId="3854930485" sldId="262"/>
            <ac:spMk id="24" creationId="{01F5BF64-97BF-772F-9A2C-EFC6E75134DC}"/>
          </ac:spMkLst>
        </pc:spChg>
        <pc:spChg chg="add">
          <ac:chgData name="Sylvain Royne" userId="S::sylvain.royne@univ-ubs.fr::04b7ca6b-dcc5-480e-be31-aedc7a245da9" providerId="AD" clId="Web-{40C700E7-06B7-8AB8-F59F-A434A961A0EF}" dt="2023-05-24T06:52:39.940" v="153"/>
          <ac:spMkLst>
            <pc:docMk/>
            <pc:sldMk cId="3854930485" sldId="262"/>
            <ac:spMk id="26" creationId="{B321E887-F3A9-C2F5-08B2-892912032A88}"/>
          </ac:spMkLst>
        </pc:spChg>
        <pc:grpChg chg="add">
          <ac:chgData name="Sylvain Royne" userId="S::sylvain.royne@univ-ubs.fr::04b7ca6b-dcc5-480e-be31-aedc7a245da9" providerId="AD" clId="Web-{40C700E7-06B7-8AB8-F59F-A434A961A0EF}" dt="2023-05-24T06:52:39.940" v="153"/>
          <ac:grpSpMkLst>
            <pc:docMk/>
            <pc:sldMk cId="3854930485" sldId="262"/>
            <ac:grpSpMk id="7" creationId="{9A263CDB-803C-DC16-59CB-2EE47DF55A20}"/>
          </ac:grpSpMkLst>
        </pc:grpChg>
        <pc:grpChg chg="add">
          <ac:chgData name="Sylvain Royne" userId="S::sylvain.royne@univ-ubs.fr::04b7ca6b-dcc5-480e-be31-aedc7a245da9" providerId="AD" clId="Web-{40C700E7-06B7-8AB8-F59F-A434A961A0EF}" dt="2023-05-24T06:52:39.940" v="153"/>
          <ac:grpSpMkLst>
            <pc:docMk/>
            <pc:sldMk cId="3854930485" sldId="262"/>
            <ac:grpSpMk id="8" creationId="{0D268C95-093A-894D-3C02-BE2963F5659D}"/>
          </ac:grpSpMkLst>
        </pc:grpChg>
        <pc:grpChg chg="add">
          <ac:chgData name="Sylvain Royne" userId="S::sylvain.royne@univ-ubs.fr::04b7ca6b-dcc5-480e-be31-aedc7a245da9" providerId="AD" clId="Web-{40C700E7-06B7-8AB8-F59F-A434A961A0EF}" dt="2023-05-24T06:52:39.940" v="153"/>
          <ac:grpSpMkLst>
            <pc:docMk/>
            <pc:sldMk cId="3854930485" sldId="262"/>
            <ac:grpSpMk id="10" creationId="{289D4216-1E05-6503-389A-2217C73C15E8}"/>
          </ac:grpSpMkLst>
        </pc:grpChg>
        <pc:grpChg chg="add">
          <ac:chgData name="Sylvain Royne" userId="S::sylvain.royne@univ-ubs.fr::04b7ca6b-dcc5-480e-be31-aedc7a245da9" providerId="AD" clId="Web-{40C700E7-06B7-8AB8-F59F-A434A961A0EF}" dt="2023-05-24T06:52:39.940" v="153"/>
          <ac:grpSpMkLst>
            <pc:docMk/>
            <pc:sldMk cId="3854930485" sldId="262"/>
            <ac:grpSpMk id="11" creationId="{30E0C270-F614-72C5-C4E1-2FA0446F7DB1}"/>
          </ac:grpSpMkLst>
        </pc:grpChg>
        <pc:grpChg chg="add">
          <ac:chgData name="Sylvain Royne" userId="S::sylvain.royne@univ-ubs.fr::04b7ca6b-dcc5-480e-be31-aedc7a245da9" providerId="AD" clId="Web-{40C700E7-06B7-8AB8-F59F-A434A961A0EF}" dt="2023-05-24T06:52:39.940" v="153"/>
          <ac:grpSpMkLst>
            <pc:docMk/>
            <pc:sldMk cId="3854930485" sldId="262"/>
            <ac:grpSpMk id="21" creationId="{3A3B3B90-96B7-104D-1013-795C47CB40BB}"/>
          </ac:grpSpMkLst>
        </pc:grpChg>
        <pc:picChg chg="add">
          <ac:chgData name="Sylvain Royne" userId="S::sylvain.royne@univ-ubs.fr::04b7ca6b-dcc5-480e-be31-aedc7a245da9" providerId="AD" clId="Web-{40C700E7-06B7-8AB8-F59F-A434A961A0EF}" dt="2023-05-24T06:52:39.940" v="153"/>
          <ac:picMkLst>
            <pc:docMk/>
            <pc:sldMk cId="3854930485" sldId="262"/>
            <ac:picMk id="6" creationId="{5AC991F4-E308-1BC9-BB83-40A9BF4B8DFB}"/>
          </ac:picMkLst>
        </pc:picChg>
        <pc:picChg chg="add">
          <ac:chgData name="Sylvain Royne" userId="S::sylvain.royne@univ-ubs.fr::04b7ca6b-dcc5-480e-be31-aedc7a245da9" providerId="AD" clId="Web-{40C700E7-06B7-8AB8-F59F-A434A961A0EF}" dt="2023-05-24T06:52:39.940" v="153"/>
          <ac:picMkLst>
            <pc:docMk/>
            <pc:sldMk cId="3854930485" sldId="262"/>
            <ac:picMk id="14" creationId="{2253E192-85F2-EF4D-A09E-E5140917DA93}"/>
          </ac:picMkLst>
        </pc:picChg>
        <pc:picChg chg="add">
          <ac:chgData name="Sylvain Royne" userId="S::sylvain.royne@univ-ubs.fr::04b7ca6b-dcc5-480e-be31-aedc7a245da9" providerId="AD" clId="Web-{40C700E7-06B7-8AB8-F59F-A434A961A0EF}" dt="2023-05-24T06:52:39.940" v="153"/>
          <ac:picMkLst>
            <pc:docMk/>
            <pc:sldMk cId="3854930485" sldId="262"/>
            <ac:picMk id="22" creationId="{C61C809B-342C-D637-EAA9-54A3CB93FE3A}"/>
          </ac:picMkLst>
        </pc:picChg>
        <pc:cxnChg chg="add">
          <ac:chgData name="Sylvain Royne" userId="S::sylvain.royne@univ-ubs.fr::04b7ca6b-dcc5-480e-be31-aedc7a245da9" providerId="AD" clId="Web-{40C700E7-06B7-8AB8-F59F-A434A961A0EF}" dt="2023-05-24T06:52:39.940" v="153"/>
          <ac:cxnSpMkLst>
            <pc:docMk/>
            <pc:sldMk cId="3854930485" sldId="262"/>
            <ac:cxnSpMk id="13" creationId="{AE39521C-1F90-FB77-B8CB-5C4916CCA5C4}"/>
          </ac:cxnSpMkLst>
        </pc:cxnChg>
        <pc:cxnChg chg="add">
          <ac:chgData name="Sylvain Royne" userId="S::sylvain.royne@univ-ubs.fr::04b7ca6b-dcc5-480e-be31-aedc7a245da9" providerId="AD" clId="Web-{40C700E7-06B7-8AB8-F59F-A434A961A0EF}" dt="2023-05-24T06:52:39.940" v="153"/>
          <ac:cxnSpMkLst>
            <pc:docMk/>
            <pc:sldMk cId="3854930485" sldId="262"/>
            <ac:cxnSpMk id="17" creationId="{08271741-EAC1-9AA9-228A-DA398E1D31C6}"/>
          </ac:cxnSpMkLst>
        </pc:cxnChg>
        <pc:cxnChg chg="add">
          <ac:chgData name="Sylvain Royne" userId="S::sylvain.royne@univ-ubs.fr::04b7ca6b-dcc5-480e-be31-aedc7a245da9" providerId="AD" clId="Web-{40C700E7-06B7-8AB8-F59F-A434A961A0EF}" dt="2023-05-24T06:52:39.940" v="153"/>
          <ac:cxnSpMkLst>
            <pc:docMk/>
            <pc:sldMk cId="3854930485" sldId="262"/>
            <ac:cxnSpMk id="19" creationId="{98DD950C-3038-447A-0F50-2DC896A9D981}"/>
          </ac:cxnSpMkLst>
        </pc:cxnChg>
        <pc:cxnChg chg="add">
          <ac:chgData name="Sylvain Royne" userId="S::sylvain.royne@univ-ubs.fr::04b7ca6b-dcc5-480e-be31-aedc7a245da9" providerId="AD" clId="Web-{40C700E7-06B7-8AB8-F59F-A434A961A0EF}" dt="2023-05-24T06:52:39.940" v="153"/>
          <ac:cxnSpMkLst>
            <pc:docMk/>
            <pc:sldMk cId="3854930485" sldId="262"/>
            <ac:cxnSpMk id="25" creationId="{6DECBE28-F12D-A7AB-E548-2DA1E7B31031}"/>
          </ac:cxnSpMkLst>
        </pc:cxnChg>
        <pc:cxnChg chg="add">
          <ac:chgData name="Sylvain Royne" userId="S::sylvain.royne@univ-ubs.fr::04b7ca6b-dcc5-480e-be31-aedc7a245da9" providerId="AD" clId="Web-{40C700E7-06B7-8AB8-F59F-A434A961A0EF}" dt="2023-05-24T06:52:39.940" v="153"/>
          <ac:cxnSpMkLst>
            <pc:docMk/>
            <pc:sldMk cId="3854930485" sldId="262"/>
            <ac:cxnSpMk id="27" creationId="{50B8A4CD-2AC7-654F-D6EB-6FCD201DB3B1}"/>
          </ac:cxnSpMkLst>
        </pc:cxnChg>
      </pc:sldChg>
      <pc:sldChg chg="new">
        <pc:chgData name="Sylvain Royne" userId="S::sylvain.royne@univ-ubs.fr::04b7ca6b-dcc5-480e-be31-aedc7a245da9" providerId="AD" clId="Web-{40C700E7-06B7-8AB8-F59F-A434A961A0EF}" dt="2023-05-24T06:57:03.944" v="154"/>
        <pc:sldMkLst>
          <pc:docMk/>
          <pc:sldMk cId="3753956486" sldId="263"/>
        </pc:sldMkLst>
      </pc:sldChg>
      <pc:sldChg chg="new">
        <pc:chgData name="Sylvain Royne" userId="S::sylvain.royne@univ-ubs.fr::04b7ca6b-dcc5-480e-be31-aedc7a245da9" providerId="AD" clId="Web-{40C700E7-06B7-8AB8-F59F-A434A961A0EF}" dt="2023-05-24T06:57:08.070" v="155"/>
        <pc:sldMkLst>
          <pc:docMk/>
          <pc:sldMk cId="2207669133" sldId="264"/>
        </pc:sldMkLst>
      </pc:sldChg>
      <pc:sldChg chg="modSp new">
        <pc:chgData name="Sylvain Royne" userId="S::sylvain.royne@univ-ubs.fr::04b7ca6b-dcc5-480e-be31-aedc7a245da9" providerId="AD" clId="Web-{40C700E7-06B7-8AB8-F59F-A434A961A0EF}" dt="2023-05-24T07:34:42.060" v="508" actId="20577"/>
        <pc:sldMkLst>
          <pc:docMk/>
          <pc:sldMk cId="1998709019" sldId="265"/>
        </pc:sldMkLst>
        <pc:spChg chg="mod">
          <ac:chgData name="Sylvain Royne" userId="S::sylvain.royne@univ-ubs.fr::04b7ca6b-dcc5-480e-be31-aedc7a245da9" providerId="AD" clId="Web-{40C700E7-06B7-8AB8-F59F-A434A961A0EF}" dt="2023-05-24T07:14:33.259" v="349" actId="20577"/>
          <ac:spMkLst>
            <pc:docMk/>
            <pc:sldMk cId="1998709019" sldId="265"/>
            <ac:spMk id="2" creationId="{D0D6AD07-AD14-5136-FC4F-BC36C7E40929}"/>
          </ac:spMkLst>
        </pc:spChg>
        <pc:spChg chg="mod">
          <ac:chgData name="Sylvain Royne" userId="S::sylvain.royne@univ-ubs.fr::04b7ca6b-dcc5-480e-be31-aedc7a245da9" providerId="AD" clId="Web-{40C700E7-06B7-8AB8-F59F-A434A961A0EF}" dt="2023-05-24T07:34:42.060" v="508" actId="20577"/>
          <ac:spMkLst>
            <pc:docMk/>
            <pc:sldMk cId="1998709019" sldId="265"/>
            <ac:spMk id="3" creationId="{4FE211AB-1B96-6C0F-7C5D-278F2DDDAD63}"/>
          </ac:spMkLst>
        </pc:spChg>
      </pc:sldChg>
      <pc:sldChg chg="addSp modSp new">
        <pc:chgData name="Sylvain Royne" userId="S::sylvain.royne@univ-ubs.fr::04b7ca6b-dcc5-480e-be31-aedc7a245da9" providerId="AD" clId="Web-{40C700E7-06B7-8AB8-F59F-A434A961A0EF}" dt="2023-05-24T07:22:31.767" v="486" actId="1076"/>
        <pc:sldMkLst>
          <pc:docMk/>
          <pc:sldMk cId="2255965792" sldId="266"/>
        </pc:sldMkLst>
        <pc:spChg chg="mod">
          <ac:chgData name="Sylvain Royne" userId="S::sylvain.royne@univ-ubs.fr::04b7ca6b-dcc5-480e-be31-aedc7a245da9" providerId="AD" clId="Web-{40C700E7-06B7-8AB8-F59F-A434A961A0EF}" dt="2023-05-24T07:03:12.154" v="191" actId="20577"/>
          <ac:spMkLst>
            <pc:docMk/>
            <pc:sldMk cId="2255965792" sldId="266"/>
            <ac:spMk id="2" creationId="{6920FB05-6BB3-4614-F1BA-D9267BECBD3B}"/>
          </ac:spMkLst>
        </pc:spChg>
        <pc:spChg chg="mod">
          <ac:chgData name="Sylvain Royne" userId="S::sylvain.royne@univ-ubs.fr::04b7ca6b-dcc5-480e-be31-aedc7a245da9" providerId="AD" clId="Web-{40C700E7-06B7-8AB8-F59F-A434A961A0EF}" dt="2023-05-24T07:13:38.414" v="331" actId="20577"/>
          <ac:spMkLst>
            <pc:docMk/>
            <pc:sldMk cId="2255965792" sldId="266"/>
            <ac:spMk id="3" creationId="{BAAE5EB2-1FD0-0207-7A72-AE955679152D}"/>
          </ac:spMkLst>
        </pc:spChg>
        <pc:picChg chg="add mod">
          <ac:chgData name="Sylvain Royne" userId="S::sylvain.royne@univ-ubs.fr::04b7ca6b-dcc5-480e-be31-aedc7a245da9" providerId="AD" clId="Web-{40C700E7-06B7-8AB8-F59F-A434A961A0EF}" dt="2023-05-24T07:22:31.767" v="486" actId="1076"/>
          <ac:picMkLst>
            <pc:docMk/>
            <pc:sldMk cId="2255965792" sldId="266"/>
            <ac:picMk id="6" creationId="{F2DFFE0E-C449-5939-4A2C-7B502BADA088}"/>
          </ac:picMkLst>
        </pc:picChg>
      </pc:sldChg>
      <pc:sldChg chg="addSp delSp modSp new">
        <pc:chgData name="Sylvain Royne" userId="S::sylvain.royne@univ-ubs.fr::04b7ca6b-dcc5-480e-be31-aedc7a245da9" providerId="AD" clId="Web-{40C700E7-06B7-8AB8-F59F-A434A961A0EF}" dt="2023-05-24T07:21:15.438" v="483" actId="20577"/>
        <pc:sldMkLst>
          <pc:docMk/>
          <pc:sldMk cId="4228798101" sldId="267"/>
        </pc:sldMkLst>
        <pc:spChg chg="mod">
          <ac:chgData name="Sylvain Royne" userId="S::sylvain.royne@univ-ubs.fr::04b7ca6b-dcc5-480e-be31-aedc7a245da9" providerId="AD" clId="Web-{40C700E7-06B7-8AB8-F59F-A434A961A0EF}" dt="2023-05-24T07:14:02.571" v="346" actId="20577"/>
          <ac:spMkLst>
            <pc:docMk/>
            <pc:sldMk cId="4228798101" sldId="267"/>
            <ac:spMk id="2" creationId="{6044483E-231B-413C-EDD5-2BF311878406}"/>
          </ac:spMkLst>
        </pc:spChg>
        <pc:spChg chg="mod">
          <ac:chgData name="Sylvain Royne" userId="S::sylvain.royne@univ-ubs.fr::04b7ca6b-dcc5-480e-be31-aedc7a245da9" providerId="AD" clId="Web-{40C700E7-06B7-8AB8-F59F-A434A961A0EF}" dt="2023-05-24T07:21:15.438" v="483" actId="20577"/>
          <ac:spMkLst>
            <pc:docMk/>
            <pc:sldMk cId="4228798101" sldId="267"/>
            <ac:spMk id="3" creationId="{137A03C9-C67A-8BE2-15EA-A0D94CFE363B}"/>
          </ac:spMkLst>
        </pc:spChg>
        <pc:spChg chg="add del">
          <ac:chgData name="Sylvain Royne" userId="S::sylvain.royne@univ-ubs.fr::04b7ca6b-dcc5-480e-be31-aedc7a245da9" providerId="AD" clId="Web-{40C700E7-06B7-8AB8-F59F-A434A961A0EF}" dt="2023-05-24T07:20:43.406" v="479"/>
          <ac:spMkLst>
            <pc:docMk/>
            <pc:sldMk cId="4228798101" sldId="267"/>
            <ac:spMk id="7" creationId="{6D44EE81-FD76-2276-7BC3-60CD313F3BC1}"/>
          </ac:spMkLst>
        </pc:spChg>
      </pc:sldChg>
      <pc:sldChg chg="addSp delSp modSp new">
        <pc:chgData name="Sylvain Royne" userId="S::sylvain.royne@univ-ubs.fr::04b7ca6b-dcc5-480e-be31-aedc7a245da9" providerId="AD" clId="Web-{40C700E7-06B7-8AB8-F59F-A434A961A0EF}" dt="2023-05-24T07:20:36.343" v="477" actId="20577"/>
        <pc:sldMkLst>
          <pc:docMk/>
          <pc:sldMk cId="2738849378" sldId="268"/>
        </pc:sldMkLst>
        <pc:spChg chg="mod">
          <ac:chgData name="Sylvain Royne" userId="S::sylvain.royne@univ-ubs.fr::04b7ca6b-dcc5-480e-be31-aedc7a245da9" providerId="AD" clId="Web-{40C700E7-06B7-8AB8-F59F-A434A961A0EF}" dt="2023-05-24T07:13:53.149" v="340" actId="20577"/>
          <ac:spMkLst>
            <pc:docMk/>
            <pc:sldMk cId="2738849378" sldId="268"/>
            <ac:spMk id="2" creationId="{FAFBF27B-D7B0-9C97-EEC2-7DE17817C995}"/>
          </ac:spMkLst>
        </pc:spChg>
        <pc:spChg chg="del">
          <ac:chgData name="Sylvain Royne" userId="S::sylvain.royne@univ-ubs.fr::04b7ca6b-dcc5-480e-be31-aedc7a245da9" providerId="AD" clId="Web-{40C700E7-06B7-8AB8-F59F-A434A961A0EF}" dt="2023-05-24T06:58:11.914" v="160"/>
          <ac:spMkLst>
            <pc:docMk/>
            <pc:sldMk cId="2738849378" sldId="268"/>
            <ac:spMk id="3" creationId="{EACC8D9E-3A31-ECC4-F88A-23EB8D8C792F}"/>
          </ac:spMkLst>
        </pc:spChg>
        <pc:spChg chg="add mod">
          <ac:chgData name="Sylvain Royne" userId="S::sylvain.royne@univ-ubs.fr::04b7ca6b-dcc5-480e-be31-aedc7a245da9" providerId="AD" clId="Web-{40C700E7-06B7-8AB8-F59F-A434A961A0EF}" dt="2023-05-24T07:20:36.343" v="477" actId="20577"/>
          <ac:spMkLst>
            <pc:docMk/>
            <pc:sldMk cId="2738849378" sldId="268"/>
            <ac:spMk id="6" creationId="{D25EF199-4A7C-8750-0CFE-515580DD180B}"/>
          </ac:spMkLst>
        </pc:spChg>
      </pc:sldChg>
      <pc:sldChg chg="addSp modSp new">
        <pc:chgData name="Sylvain Royne" userId="S::sylvain.royne@univ-ubs.fr::04b7ca6b-dcc5-480e-be31-aedc7a245da9" providerId="AD" clId="Web-{40C700E7-06B7-8AB8-F59F-A434A961A0EF}" dt="2023-05-24T07:21:31.188" v="484" actId="1076"/>
        <pc:sldMkLst>
          <pc:docMk/>
          <pc:sldMk cId="835635149" sldId="269"/>
        </pc:sldMkLst>
        <pc:spChg chg="mod">
          <ac:chgData name="Sylvain Royne" userId="S::sylvain.royne@univ-ubs.fr::04b7ca6b-dcc5-480e-be31-aedc7a245da9" providerId="AD" clId="Web-{40C700E7-06B7-8AB8-F59F-A434A961A0EF}" dt="2023-05-24T07:08:33.440" v="252" actId="20577"/>
          <ac:spMkLst>
            <pc:docMk/>
            <pc:sldMk cId="835635149" sldId="269"/>
            <ac:spMk id="2" creationId="{6434D94D-AA6C-E210-9CAF-4D59D4BA30A7}"/>
          </ac:spMkLst>
        </pc:spChg>
        <pc:spChg chg="mod">
          <ac:chgData name="Sylvain Royne" userId="S::sylvain.royne@univ-ubs.fr::04b7ca6b-dcc5-480e-be31-aedc7a245da9" providerId="AD" clId="Web-{40C700E7-06B7-8AB8-F59F-A434A961A0EF}" dt="2023-05-24T07:12:14.616" v="320" actId="20577"/>
          <ac:spMkLst>
            <pc:docMk/>
            <pc:sldMk cId="835635149" sldId="269"/>
            <ac:spMk id="3" creationId="{ACFB77A5-3615-03FD-C5F1-3D777CF8B625}"/>
          </ac:spMkLst>
        </pc:spChg>
        <pc:picChg chg="add mod">
          <ac:chgData name="Sylvain Royne" userId="S::sylvain.royne@univ-ubs.fr::04b7ca6b-dcc5-480e-be31-aedc7a245da9" providerId="AD" clId="Web-{40C700E7-06B7-8AB8-F59F-A434A961A0EF}" dt="2023-05-24T07:21:31.188" v="484" actId="1076"/>
          <ac:picMkLst>
            <pc:docMk/>
            <pc:sldMk cId="835635149" sldId="269"/>
            <ac:picMk id="6" creationId="{ED4EC4FC-3610-33BC-370A-4F65E53BC2AD}"/>
          </ac:picMkLst>
        </pc:picChg>
      </pc:sldChg>
      <pc:sldChg chg="modSp new">
        <pc:chgData name="Sylvain Royne" userId="S::sylvain.royne@univ-ubs.fr::04b7ca6b-dcc5-480e-be31-aedc7a245da9" providerId="AD" clId="Web-{40C700E7-06B7-8AB8-F59F-A434A961A0EF}" dt="2023-05-24T07:18:44.935" v="423" actId="20577"/>
        <pc:sldMkLst>
          <pc:docMk/>
          <pc:sldMk cId="600555227" sldId="270"/>
        </pc:sldMkLst>
        <pc:spChg chg="mod">
          <ac:chgData name="Sylvain Royne" userId="S::sylvain.royne@univ-ubs.fr::04b7ca6b-dcc5-480e-be31-aedc7a245da9" providerId="AD" clId="Web-{40C700E7-06B7-8AB8-F59F-A434A961A0EF}" dt="2023-05-24T07:15:20.635" v="351" actId="20577"/>
          <ac:spMkLst>
            <pc:docMk/>
            <pc:sldMk cId="600555227" sldId="270"/>
            <ac:spMk id="2" creationId="{61F811E4-E94C-0F72-CACE-45DECA38210D}"/>
          </ac:spMkLst>
        </pc:spChg>
        <pc:spChg chg="mod">
          <ac:chgData name="Sylvain Royne" userId="S::sylvain.royne@univ-ubs.fr::04b7ca6b-dcc5-480e-be31-aedc7a245da9" providerId="AD" clId="Web-{40C700E7-06B7-8AB8-F59F-A434A961A0EF}" dt="2023-05-24T07:18:44.935" v="423" actId="20577"/>
          <ac:spMkLst>
            <pc:docMk/>
            <pc:sldMk cId="600555227" sldId="270"/>
            <ac:spMk id="3" creationId="{F8AD0E1C-7F4B-68C9-CA6C-4FBC6F3234CA}"/>
          </ac:spMkLst>
        </pc:spChg>
      </pc:sldChg>
    </pc:docChg>
  </pc:docChgLst>
  <pc:docChgLst>
    <pc:chgData name="Sylvain Royne" userId="S::sylvain.royne@univ-ubs.fr::04b7ca6b-dcc5-480e-be31-aedc7a245da9" providerId="AD" clId="Web-{E8EC6EB2-E12A-1E27-19E5-37B022199DA1}"/>
    <pc:docChg chg="addSld modSld">
      <pc:chgData name="Sylvain Royne" userId="S::sylvain.royne@univ-ubs.fr::04b7ca6b-dcc5-480e-be31-aedc7a245da9" providerId="AD" clId="Web-{E8EC6EB2-E12A-1E27-19E5-37B022199DA1}" dt="2023-06-01T12:30:03.698" v="38" actId="20577"/>
      <pc:docMkLst>
        <pc:docMk/>
      </pc:docMkLst>
      <pc:sldChg chg="modSp new">
        <pc:chgData name="Sylvain Royne" userId="S::sylvain.royne@univ-ubs.fr::04b7ca6b-dcc5-480e-be31-aedc7a245da9" providerId="AD" clId="Web-{E8EC6EB2-E12A-1E27-19E5-37B022199DA1}" dt="2023-06-01T12:23:35.450" v="13" actId="20577"/>
        <pc:sldMkLst>
          <pc:docMk/>
          <pc:sldMk cId="4227759719" sldId="271"/>
        </pc:sldMkLst>
        <pc:spChg chg="mod">
          <ac:chgData name="Sylvain Royne" userId="S::sylvain.royne@univ-ubs.fr::04b7ca6b-dcc5-480e-be31-aedc7a245da9" providerId="AD" clId="Web-{E8EC6EB2-E12A-1E27-19E5-37B022199DA1}" dt="2023-06-01T12:23:35.450" v="13" actId="20577"/>
          <ac:spMkLst>
            <pc:docMk/>
            <pc:sldMk cId="4227759719" sldId="271"/>
            <ac:spMk id="2" creationId="{BFA00688-0888-40D4-283A-1FE030684F33}"/>
          </ac:spMkLst>
        </pc:spChg>
      </pc:sldChg>
      <pc:sldChg chg="modSp new">
        <pc:chgData name="Sylvain Royne" userId="S::sylvain.royne@univ-ubs.fr::04b7ca6b-dcc5-480e-be31-aedc7a245da9" providerId="AD" clId="Web-{E8EC6EB2-E12A-1E27-19E5-37B022199DA1}" dt="2023-06-01T12:30:03.698" v="38" actId="20577"/>
        <pc:sldMkLst>
          <pc:docMk/>
          <pc:sldMk cId="3044841325" sldId="272"/>
        </pc:sldMkLst>
        <pc:spChg chg="mod">
          <ac:chgData name="Sylvain Royne" userId="S::sylvain.royne@univ-ubs.fr::04b7ca6b-dcc5-480e-be31-aedc7a245da9" providerId="AD" clId="Web-{E8EC6EB2-E12A-1E27-19E5-37B022199DA1}" dt="2023-06-01T12:30:03.698" v="38" actId="20577"/>
          <ac:spMkLst>
            <pc:docMk/>
            <pc:sldMk cId="3044841325" sldId="272"/>
            <ac:spMk id="3" creationId="{408C2915-9992-93D4-CF4D-7C2E74432640}"/>
          </ac:spMkLst>
        </pc:spChg>
      </pc:sldChg>
    </pc:docChg>
  </pc:docChgLst>
  <pc:docChgLst>
    <pc:chgData name="Sylvain Royne" userId="S::sylvain.royne@univ-ubs.fr::04b7ca6b-dcc5-480e-be31-aedc7a245da9" providerId="AD" clId="Web-{3D25E1AF-05BD-A97B-689E-2CF2EFF5D482}"/>
    <pc:docChg chg="addSld modSld">
      <pc:chgData name="Sylvain Royne" userId="S::sylvain.royne@univ-ubs.fr::04b7ca6b-dcc5-480e-be31-aedc7a245da9" providerId="AD" clId="Web-{3D25E1AF-05BD-A97B-689E-2CF2EFF5D482}" dt="2023-06-08T08:38:13.950" v="129" actId="20577"/>
      <pc:docMkLst>
        <pc:docMk/>
      </pc:docMkLst>
      <pc:sldChg chg="modSp">
        <pc:chgData name="Sylvain Royne" userId="S::sylvain.royne@univ-ubs.fr::04b7ca6b-dcc5-480e-be31-aedc7a245da9" providerId="AD" clId="Web-{3D25E1AF-05BD-A97B-689E-2CF2EFF5D482}" dt="2023-06-08T07:10:01.962" v="12" actId="20577"/>
        <pc:sldMkLst>
          <pc:docMk/>
          <pc:sldMk cId="1439711221" sldId="259"/>
        </pc:sldMkLst>
        <pc:spChg chg="mod">
          <ac:chgData name="Sylvain Royne" userId="S::sylvain.royne@univ-ubs.fr::04b7ca6b-dcc5-480e-be31-aedc7a245da9" providerId="AD" clId="Web-{3D25E1AF-05BD-A97B-689E-2CF2EFF5D482}" dt="2023-06-08T07:10:01.962" v="12" actId="20577"/>
          <ac:spMkLst>
            <pc:docMk/>
            <pc:sldMk cId="1439711221" sldId="259"/>
            <ac:spMk id="7" creationId="{00000000-0000-0000-0000-000000000000}"/>
          </ac:spMkLst>
        </pc:spChg>
      </pc:sldChg>
      <pc:sldChg chg="modSp">
        <pc:chgData name="Sylvain Royne" userId="S::sylvain.royne@univ-ubs.fr::04b7ca6b-dcc5-480e-be31-aedc7a245da9" providerId="AD" clId="Web-{3D25E1AF-05BD-A97B-689E-2CF2EFF5D482}" dt="2023-06-08T07:42:54.839" v="66" actId="20577"/>
        <pc:sldMkLst>
          <pc:docMk/>
          <pc:sldMk cId="3854930485" sldId="262"/>
        </pc:sldMkLst>
        <pc:spChg chg="mod">
          <ac:chgData name="Sylvain Royne" userId="S::sylvain.royne@univ-ubs.fr::04b7ca6b-dcc5-480e-be31-aedc7a245da9" providerId="AD" clId="Web-{3D25E1AF-05BD-A97B-689E-2CF2EFF5D482}" dt="2023-06-08T07:42:54.839" v="66" actId="20577"/>
          <ac:spMkLst>
            <pc:docMk/>
            <pc:sldMk cId="3854930485" sldId="262"/>
            <ac:spMk id="28" creationId="{00000000-0000-0000-0000-000000000000}"/>
          </ac:spMkLst>
        </pc:spChg>
      </pc:sldChg>
      <pc:sldChg chg="modSp">
        <pc:chgData name="Sylvain Royne" userId="S::sylvain.royne@univ-ubs.fr::04b7ca6b-dcc5-480e-be31-aedc7a245da9" providerId="AD" clId="Web-{3D25E1AF-05BD-A97B-689E-2CF2EFF5D482}" dt="2023-06-08T07:56:55.211" v="126"/>
        <pc:sldMkLst>
          <pc:docMk/>
          <pc:sldMk cId="835635149" sldId="269"/>
        </pc:sldMkLst>
        <pc:graphicFrameChg chg="mod modGraphic">
          <ac:chgData name="Sylvain Royne" userId="S::sylvain.royne@univ-ubs.fr::04b7ca6b-dcc5-480e-be31-aedc7a245da9" providerId="AD" clId="Web-{3D25E1AF-05BD-A97B-689E-2CF2EFF5D482}" dt="2023-06-08T07:56:55.211" v="126"/>
          <ac:graphicFrameMkLst>
            <pc:docMk/>
            <pc:sldMk cId="835635149" sldId="269"/>
            <ac:graphicFrameMk id="13" creationId="{00000000-0000-0000-0000-000000000000}"/>
          </ac:graphicFrameMkLst>
        </pc:graphicFrameChg>
        <pc:picChg chg="mod">
          <ac:chgData name="Sylvain Royne" userId="S::sylvain.royne@univ-ubs.fr::04b7ca6b-dcc5-480e-be31-aedc7a245da9" providerId="AD" clId="Web-{3D25E1AF-05BD-A97B-689E-2CF2EFF5D482}" dt="2023-06-08T07:50:41.058" v="105" actId="1076"/>
          <ac:picMkLst>
            <pc:docMk/>
            <pc:sldMk cId="835635149" sldId="269"/>
            <ac:picMk id="10" creationId="{00000000-0000-0000-0000-000000000000}"/>
          </ac:picMkLst>
        </pc:picChg>
        <pc:picChg chg="mod">
          <ac:chgData name="Sylvain Royne" userId="S::sylvain.royne@univ-ubs.fr::04b7ca6b-dcc5-480e-be31-aedc7a245da9" providerId="AD" clId="Web-{3D25E1AF-05BD-A97B-689E-2CF2EFF5D482}" dt="2023-06-08T07:50:44.277" v="106" actId="1076"/>
          <ac:picMkLst>
            <pc:docMk/>
            <pc:sldMk cId="835635149" sldId="269"/>
            <ac:picMk id="12" creationId="{00000000-0000-0000-0000-000000000000}"/>
          </ac:picMkLst>
        </pc:picChg>
      </pc:sldChg>
      <pc:sldChg chg="modSp">
        <pc:chgData name="Sylvain Royne" userId="S::sylvain.royne@univ-ubs.fr::04b7ca6b-dcc5-480e-be31-aedc7a245da9" providerId="AD" clId="Web-{3D25E1AF-05BD-A97B-689E-2CF2EFF5D482}" dt="2023-06-08T07:34:18.119" v="37" actId="20577"/>
        <pc:sldMkLst>
          <pc:docMk/>
          <pc:sldMk cId="4227759719" sldId="271"/>
        </pc:sldMkLst>
        <pc:spChg chg="mod">
          <ac:chgData name="Sylvain Royne" userId="S::sylvain.royne@univ-ubs.fr::04b7ca6b-dcc5-480e-be31-aedc7a245da9" providerId="AD" clId="Web-{3D25E1AF-05BD-A97B-689E-2CF2EFF5D482}" dt="2023-06-08T07:34:18.119" v="37" actId="20577"/>
          <ac:spMkLst>
            <pc:docMk/>
            <pc:sldMk cId="4227759719" sldId="271"/>
            <ac:spMk id="10" creationId="{00000000-0000-0000-0000-000000000000}"/>
          </ac:spMkLst>
        </pc:spChg>
      </pc:sldChg>
      <pc:sldChg chg="modSp">
        <pc:chgData name="Sylvain Royne" userId="S::sylvain.royne@univ-ubs.fr::04b7ca6b-dcc5-480e-be31-aedc7a245da9" providerId="AD" clId="Web-{3D25E1AF-05BD-A97B-689E-2CF2EFF5D482}" dt="2023-06-08T07:39:30.004" v="42" actId="20577"/>
        <pc:sldMkLst>
          <pc:docMk/>
          <pc:sldMk cId="3044841325" sldId="272"/>
        </pc:sldMkLst>
        <pc:spChg chg="mod">
          <ac:chgData name="Sylvain Royne" userId="S::sylvain.royne@univ-ubs.fr::04b7ca6b-dcc5-480e-be31-aedc7a245da9" providerId="AD" clId="Web-{3D25E1AF-05BD-A97B-689E-2CF2EFF5D482}" dt="2023-06-08T07:39:30.004" v="42" actId="20577"/>
          <ac:spMkLst>
            <pc:docMk/>
            <pc:sldMk cId="3044841325" sldId="272"/>
            <ac:spMk id="30" creationId="{00000000-0000-0000-0000-000000000000}"/>
          </ac:spMkLst>
        </pc:spChg>
      </pc:sldChg>
      <pc:sldChg chg="modSp new">
        <pc:chgData name="Sylvain Royne" userId="S::sylvain.royne@univ-ubs.fr::04b7ca6b-dcc5-480e-be31-aedc7a245da9" providerId="AD" clId="Web-{3D25E1AF-05BD-A97B-689E-2CF2EFF5D482}" dt="2023-06-08T07:44:58.453" v="68" actId="20577"/>
        <pc:sldMkLst>
          <pc:docMk/>
          <pc:sldMk cId="726486720" sldId="274"/>
        </pc:sldMkLst>
        <pc:spChg chg="mod">
          <ac:chgData name="Sylvain Royne" userId="S::sylvain.royne@univ-ubs.fr::04b7ca6b-dcc5-480e-be31-aedc7a245da9" providerId="AD" clId="Web-{3D25E1AF-05BD-A97B-689E-2CF2EFF5D482}" dt="2023-06-08T07:44:58.453" v="68" actId="20577"/>
          <ac:spMkLst>
            <pc:docMk/>
            <pc:sldMk cId="726486720" sldId="274"/>
            <ac:spMk id="2" creationId="{5B392540-A919-FFAE-29AD-357118599636}"/>
          </ac:spMkLst>
        </pc:spChg>
      </pc:sldChg>
      <pc:sldChg chg="modSp new">
        <pc:chgData name="Sylvain Royne" userId="S::sylvain.royne@univ-ubs.fr::04b7ca6b-dcc5-480e-be31-aedc7a245da9" providerId="AD" clId="Web-{3D25E1AF-05BD-A97B-689E-2CF2EFF5D482}" dt="2023-06-08T08:38:13.950" v="129" actId="20577"/>
        <pc:sldMkLst>
          <pc:docMk/>
          <pc:sldMk cId="1680037936" sldId="275"/>
        </pc:sldMkLst>
        <pc:spChg chg="mod">
          <ac:chgData name="Sylvain Royne" userId="S::sylvain.royne@univ-ubs.fr::04b7ca6b-dcc5-480e-be31-aedc7a245da9" providerId="AD" clId="Web-{3D25E1AF-05BD-A97B-689E-2CF2EFF5D482}" dt="2023-06-08T08:38:13.950" v="129" actId="20577"/>
          <ac:spMkLst>
            <pc:docMk/>
            <pc:sldMk cId="1680037936" sldId="275"/>
            <ac:spMk id="2" creationId="{8C8E7CEA-EF24-F027-419B-C3D467126522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7F80F3DF-F73D-46A8-9E9B-1FD9EB7F4C4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3007E570-1F9D-4480-9D68-99107BF563F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8CFBA4-E7E8-40EB-92D8-AE6290D8CC1E}" type="datetimeFigureOut">
              <a:rPr lang="sv-SE" smtClean="0"/>
              <a:t>2023-06-20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0BBCCF51-6999-4D00-B4C4-B37DBF10C0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6D2C9DD-4BC7-4962-9811-3883225F92C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492E0B-EBF5-43B4-B225-ED9A7BFC79A1}" type="slidenum">
              <a:rPr lang="sv-SE" smtClean="0"/>
              <a:t>‹N°›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332639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9B22E-AB1E-4D9C-80EF-A8DFC965CD14}" type="datetimeFigureOut">
              <a:rPr lang="de-DE" smtClean="0"/>
              <a:pPr/>
              <a:t>20.06.2023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169067-B154-4E22-943F-8345064B56F5}" type="slidenum">
              <a:rPr lang="de-DE" smtClean="0"/>
              <a:pPr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5905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169067-B154-4E22-943F-8345064B56F5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34007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 smtClean="0"/>
              <a:t>Interet</a:t>
            </a:r>
            <a:r>
              <a:rPr lang="fr-FR" baseline="0" dirty="0" smtClean="0"/>
              <a:t> warm </a:t>
            </a:r>
            <a:r>
              <a:rPr lang="fr-FR" baseline="0" dirty="0" err="1" smtClean="0"/>
              <a:t>forming</a:t>
            </a:r>
            <a:r>
              <a:rPr lang="fr-FR" baseline="0" dirty="0" smtClean="0"/>
              <a:t> comparer au hot </a:t>
            </a:r>
            <a:r>
              <a:rPr lang="fr-FR" baseline="0" dirty="0" err="1" smtClean="0"/>
              <a:t>forming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169067-B154-4E22-943F-8345064B56F5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20832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 smtClean="0"/>
              <a:t>Preciser</a:t>
            </a:r>
            <a:r>
              <a:rPr lang="fr-FR" dirty="0" smtClean="0"/>
              <a:t> pourquoi en 2 </a:t>
            </a:r>
            <a:r>
              <a:rPr lang="fr-FR" dirty="0" err="1" smtClean="0"/>
              <a:t>steps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169067-B154-4E22-943F-8345064B56F5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51941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Mettre photo godet passe 1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169067-B154-4E22-943F-8345064B56F5}" type="slidenum">
              <a:rPr lang="de-DE" smtClean="0"/>
              <a:pPr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72884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Mettre photo godet passe 2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169067-B154-4E22-943F-8345064B56F5}" type="slidenum">
              <a:rPr lang="de-DE" smtClean="0"/>
              <a:pPr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50456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169067-B154-4E22-943F-8345064B56F5}" type="slidenum">
              <a:rPr lang="de-DE" smtClean="0"/>
              <a:pPr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7181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Gerade Verbindung 18"/>
          <p:cNvCxnSpPr/>
          <p:nvPr userDrawn="1"/>
        </p:nvCxnSpPr>
        <p:spPr>
          <a:xfrm>
            <a:off x="8616280" y="116632"/>
            <a:ext cx="2675" cy="779381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DC973DD6-D49C-9BCF-AC8A-193E334739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06" y="44624"/>
            <a:ext cx="1862138" cy="1177528"/>
          </a:xfrm>
          <a:prstGeom prst="rect">
            <a:avLst/>
          </a:prstGeom>
        </p:spPr>
      </p:pic>
      <p:sp>
        <p:nvSpPr>
          <p:cNvPr id="4" name="Arrow: Pentagon 3">
            <a:extLst>
              <a:ext uri="{FF2B5EF4-FFF2-40B4-BE49-F238E27FC236}">
                <a16:creationId xmlns:a16="http://schemas.microsoft.com/office/drawing/2014/main" id="{4ABE2B53-B1D3-F07F-64DB-E30BDB86A6A5}"/>
              </a:ext>
            </a:extLst>
          </p:cNvPr>
          <p:cNvSpPr/>
          <p:nvPr userDrawn="1"/>
        </p:nvSpPr>
        <p:spPr>
          <a:xfrm>
            <a:off x="0" y="3212976"/>
            <a:ext cx="12192000" cy="2088232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8128" y="91232"/>
            <a:ext cx="1152128" cy="67544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5856" y="91232"/>
            <a:ext cx="1296144" cy="77098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608513"/>
          </a:xfrm>
        </p:spPr>
        <p:txBody>
          <a:bodyPr>
            <a:noAutofit/>
          </a:bodyPr>
          <a:lstStyle>
            <a:lvl1pPr>
              <a:defRPr sz="28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 sz="1800"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11"/>
          </p:nvPr>
        </p:nvSpPr>
        <p:spPr>
          <a:xfrm>
            <a:off x="11266785" y="6356355"/>
            <a:ext cx="685867" cy="365125"/>
          </a:xfrm>
        </p:spPr>
        <p:txBody>
          <a:bodyPr lIns="0" bIns="0" anchor="b" anchorCtr="0"/>
          <a:lstStyle>
            <a:lvl1pPr algn="l">
              <a:defRPr sz="1050">
                <a:latin typeface="Helvetica" pitchFamily="34" charset="0"/>
              </a:defRPr>
            </a:lvl1pPr>
          </a:lstStyle>
          <a:p>
            <a:fld id="{BFDAF33A-75E1-4C0B-A22B-EAC9B12C110F}" type="slidenum">
              <a:rPr lang="de-DE" smtClean="0"/>
              <a:pPr/>
              <a:t>‹N°›</a:t>
            </a:fld>
            <a:endParaRPr lang="de-DE" dirty="0"/>
          </a:p>
        </p:txBody>
      </p:sp>
      <p:cxnSp>
        <p:nvCxnSpPr>
          <p:cNvPr id="18" name="Gerade Verbindung 17"/>
          <p:cNvCxnSpPr/>
          <p:nvPr userDrawn="1"/>
        </p:nvCxnSpPr>
        <p:spPr>
          <a:xfrm>
            <a:off x="11049757" y="6237312"/>
            <a:ext cx="0" cy="54000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76F02BC2-C891-7935-D8B3-D001C17ED5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6" y="5877272"/>
            <a:ext cx="1489710" cy="942023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4208" y="6088754"/>
            <a:ext cx="1152128" cy="675449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1936" y="6088754"/>
            <a:ext cx="1296144" cy="7709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35360" y="130932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25200" y="131039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572B1-D759-4259-977A-170AAC5CF64F}" type="datetime1">
              <a:rPr lang="de-DE" smtClean="0"/>
              <a:pPr/>
              <a:t>20.06.2023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‹N°›</a:t>
            </a:fld>
            <a:endParaRPr lang="de-DE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35360" y="1268760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35360" y="1988840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025204" y="1268760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083568" y="1988840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352CE-7F00-4646-BAA2-94A3C82779F9}" type="datetime1">
              <a:rPr lang="de-DE" smtClean="0"/>
              <a:pPr/>
              <a:t>20.06.2023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‹N°›</a:t>
            </a:fld>
            <a:endParaRPr lang="de-DE"/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4C63E-12EC-4B82-837E-8E9D01991A85}" type="datetime1">
              <a:rPr lang="de-DE" smtClean="0"/>
              <a:pPr/>
              <a:t>20.06.2023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‹N°›</a:t>
            </a:fld>
            <a:endParaRPr lang="de-DE"/>
          </a:p>
        </p:txBody>
      </p:sp>
      <p:sp>
        <p:nvSpPr>
          <p:cNvPr id="7" name="Rechteck 6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C855D-CBCE-4294-BF0E-0AD7146F3DBD}" type="datetime1">
              <a:rPr lang="de-DE" smtClean="0"/>
              <a:pPr/>
              <a:t>20.06.2023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‹N°›</a:t>
            </a:fld>
            <a:endParaRPr lang="de-DE"/>
          </a:p>
        </p:txBody>
      </p:sp>
      <p:sp>
        <p:nvSpPr>
          <p:cNvPr id="6" name="Rechteck 5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463821" y="126876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06687" y="125822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2DB20-FA1B-49FC-8AA0-E5C657214120}" type="datetime1">
              <a:rPr lang="de-DE" smtClean="0"/>
              <a:pPr/>
              <a:t>20.06.2023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‹N°›</a:t>
            </a:fld>
            <a:endParaRPr lang="de-DE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35360" y="2040687"/>
            <a:ext cx="11521280" cy="37956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335360" y="1124744"/>
            <a:ext cx="1152128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err="1"/>
              <a:t>Textasterformate</a:t>
            </a:r>
            <a:r>
              <a:rPr lang="de-DE" dirty="0"/>
              <a:t>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8EA5D-8C47-4D06-BF42-5FEA9266B9A8}" type="datetime1">
              <a:rPr lang="de-DE" smtClean="0"/>
              <a:pPr/>
              <a:t>20.06.2023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‹N°›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4CC9B6-0BA8-4D80-89AF-6393C24D015E}" type="datetime1">
              <a:rPr lang="de-DE" smtClean="0"/>
              <a:pPr/>
              <a:t>20.06.2023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AF33A-75E1-4C0B-A22B-EAC9B12C110F}" type="slidenum">
              <a:rPr lang="de-DE" smtClean="0"/>
              <a:pPr/>
              <a:t>‹N°›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2.mp4"/><Relationship Id="rId7" Type="http://schemas.openxmlformats.org/officeDocument/2006/relationships/image" Target="../media/image24.png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microsoft.com/office/2007/relationships/hdphoto" Target="../media/hdphoto3.wdp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idx="4294967295"/>
          </p:nvPr>
        </p:nvSpPr>
        <p:spPr>
          <a:xfrm>
            <a:off x="695400" y="3375637"/>
            <a:ext cx="10513168" cy="1080120"/>
          </a:xfr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sz="2800" b="1" dirty="0"/>
              <a:t>Forming of a cylindrical cup in 7075-T6 under warm temperature conditions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4294967295"/>
          </p:nvPr>
        </p:nvSpPr>
        <p:spPr>
          <a:xfrm>
            <a:off x="695400" y="4725144"/>
            <a:ext cx="10441160" cy="288032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de-DE" sz="1600" dirty="0"/>
              <a:t>Sylvain </a:t>
            </a:r>
            <a:r>
              <a:rPr lang="de-DE" sz="1600" dirty="0" err="1"/>
              <a:t>Royne</a:t>
            </a:r>
            <a:r>
              <a:rPr lang="de-DE" sz="1600" dirty="0"/>
              <a:t>*, Hervé Laurent, André Maillard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8219AB-ABF4-3144-E96E-AAB4B26A4E3E}"/>
              </a:ext>
            </a:extLst>
          </p:cNvPr>
          <p:cNvSpPr txBox="1"/>
          <p:nvPr/>
        </p:nvSpPr>
        <p:spPr>
          <a:xfrm>
            <a:off x="609621" y="5281463"/>
            <a:ext cx="895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* Speaker</a:t>
            </a:r>
            <a:endParaRPr lang="en-SE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j-lt"/>
                <a:cs typeface="Calibri"/>
              </a:rPr>
              <a:t>Context</a:t>
            </a:r>
            <a:endParaRPr lang="en-US" dirty="0">
              <a:latin typeface="+mj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en-US" smtClean="0"/>
              <a:pPr algn="ctr"/>
              <a:t>2</a:t>
            </a:fld>
            <a:endParaRPr lang="en-US" dirty="0"/>
          </a:p>
        </p:txBody>
      </p:sp>
      <p:pic>
        <p:nvPicPr>
          <p:cNvPr id="38" name="Image 37"/>
          <p:cNvPicPr>
            <a:picLocks noChangeAspect="1"/>
          </p:cNvPicPr>
          <p:nvPr/>
        </p:nvPicPr>
        <p:blipFill rotWithShape="1">
          <a:blip r:embed="rId2"/>
          <a:srcRect b="4673"/>
          <a:stretch/>
        </p:blipFill>
        <p:spPr>
          <a:xfrm>
            <a:off x="338704" y="845657"/>
            <a:ext cx="5328592" cy="2900260"/>
          </a:xfrm>
          <a:prstGeom prst="rect">
            <a:avLst/>
          </a:prstGeom>
        </p:spPr>
      </p:pic>
      <p:grpSp>
        <p:nvGrpSpPr>
          <p:cNvPr id="47" name="Groupe 46"/>
          <p:cNvGrpSpPr/>
          <p:nvPr/>
        </p:nvGrpSpPr>
        <p:grpSpPr>
          <a:xfrm>
            <a:off x="605953" y="3933056"/>
            <a:ext cx="11346699" cy="2198880"/>
            <a:chOff x="605953" y="3933056"/>
            <a:chExt cx="11346699" cy="2198880"/>
          </a:xfrm>
        </p:grpSpPr>
        <p:grpSp>
          <p:nvGrpSpPr>
            <p:cNvPr id="46" name="Groupe 45"/>
            <p:cNvGrpSpPr/>
            <p:nvPr/>
          </p:nvGrpSpPr>
          <p:grpSpPr>
            <a:xfrm>
              <a:off x="605953" y="3933056"/>
              <a:ext cx="11346699" cy="2075770"/>
              <a:chOff x="605953" y="3933056"/>
              <a:chExt cx="11346699" cy="2075770"/>
            </a:xfrm>
          </p:grpSpPr>
          <p:pic>
            <p:nvPicPr>
              <p:cNvPr id="36" name="Image 35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05953" y="4065726"/>
                <a:ext cx="3914775" cy="1943100"/>
              </a:xfrm>
              <a:prstGeom prst="rect">
                <a:avLst/>
              </a:prstGeom>
            </p:spPr>
          </p:pic>
          <p:pic>
            <p:nvPicPr>
              <p:cNvPr id="37" name="Image 36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180752" y="3933056"/>
                <a:ext cx="3771900" cy="1943100"/>
              </a:xfrm>
              <a:prstGeom prst="rect">
                <a:avLst/>
              </a:prstGeom>
            </p:spPr>
          </p:pic>
          <p:sp>
            <p:nvSpPr>
              <p:cNvPr id="41" name="ZoneTexte 40"/>
              <p:cNvSpPr txBox="1"/>
              <p:nvPr/>
            </p:nvSpPr>
            <p:spPr>
              <a:xfrm>
                <a:off x="4649039" y="4437112"/>
                <a:ext cx="3336902" cy="1200329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algn="ctr"/>
                <a:r>
                  <a:rPr lang="en-US" dirty="0"/>
                  <a:t>Possibilities of application of ultra-high-strength</a:t>
                </a:r>
                <a:br>
                  <a:rPr lang="en-US" dirty="0"/>
                </a:br>
                <a:r>
                  <a:rPr lang="en-US" dirty="0"/>
                  <a:t>alloys of new generation for </a:t>
                </a:r>
                <a:r>
                  <a:rPr lang="en-US" dirty="0" smtClean="0"/>
                  <a:t>parts </a:t>
                </a:r>
                <a:r>
                  <a:rPr lang="en-US" dirty="0"/>
                  <a:t>of the car</a:t>
                </a:r>
              </a:p>
            </p:txBody>
          </p:sp>
          <p:cxnSp>
            <p:nvCxnSpPr>
              <p:cNvPr id="43" name="Connecteur droit avec flèche 42"/>
              <p:cNvCxnSpPr/>
              <p:nvPr/>
            </p:nvCxnSpPr>
            <p:spPr>
              <a:xfrm>
                <a:off x="4376094" y="5037276"/>
                <a:ext cx="423144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4" name="Connecteur droit avec flèche 43"/>
              <p:cNvCxnSpPr/>
              <p:nvPr/>
            </p:nvCxnSpPr>
            <p:spPr>
              <a:xfrm>
                <a:off x="7715378" y="5037276"/>
                <a:ext cx="423144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AA1380E8-55EF-4CC7-B2F8-47019A1881B4}"/>
                </a:ext>
              </a:extLst>
            </p:cNvPr>
            <p:cNvSpPr/>
            <p:nvPr/>
          </p:nvSpPr>
          <p:spPr>
            <a:xfrm>
              <a:off x="4694603" y="5885715"/>
              <a:ext cx="3245773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000" dirty="0" smtClean="0"/>
                <a:t>[</a:t>
              </a:r>
              <a:r>
                <a:rPr lang="en-US" sz="1000" dirty="0" err="1" smtClean="0"/>
                <a:t>Hovorun</a:t>
              </a:r>
              <a:r>
                <a:rPr lang="en-US" sz="1000" dirty="0" smtClean="0"/>
                <a:t> </a:t>
              </a:r>
              <a:r>
                <a:rPr lang="en-US" sz="1000" dirty="0"/>
                <a:t>et al. </a:t>
              </a:r>
              <a:r>
                <a:rPr lang="en-US" sz="1000" dirty="0" smtClean="0"/>
                <a:t>2017]</a:t>
              </a:r>
              <a:endParaRPr lang="en-US" sz="1000" dirty="0"/>
            </a:p>
          </p:txBody>
        </p:sp>
      </p:grpSp>
      <p:sp>
        <p:nvSpPr>
          <p:cNvPr id="48" name="Rectangle à coins arrondis 47"/>
          <p:cNvSpPr/>
          <p:nvPr/>
        </p:nvSpPr>
        <p:spPr>
          <a:xfrm>
            <a:off x="6141256" y="1398791"/>
            <a:ext cx="1997266" cy="1776100"/>
          </a:xfrm>
          <a:prstGeom prst="roundRect">
            <a:avLst/>
          </a:prstGeom>
          <a:noFill/>
          <a:ln w="38100">
            <a:solidFill>
              <a:schemeClr val="accent3">
                <a:lumMod val="25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dirty="0">
                <a:solidFill>
                  <a:srgbClr val="FF0000"/>
                </a:solidFill>
              </a:rPr>
              <a:t>Cost production</a:t>
            </a:r>
          </a:p>
          <a:p>
            <a:pPr algn="ctr">
              <a:lnSpc>
                <a:spcPct val="150000"/>
              </a:lnSpc>
            </a:pPr>
            <a:r>
              <a:rPr lang="en-US" dirty="0">
                <a:solidFill>
                  <a:srgbClr val="00B050"/>
                </a:solidFill>
              </a:rPr>
              <a:t>Weight</a:t>
            </a:r>
          </a:p>
          <a:p>
            <a:pPr algn="ctr">
              <a:lnSpc>
                <a:spcPct val="150000"/>
              </a:lnSpc>
            </a:pPr>
            <a:r>
              <a:rPr lang="en-US" dirty="0">
                <a:solidFill>
                  <a:srgbClr val="00B050"/>
                </a:solidFill>
              </a:rPr>
              <a:t>Security</a:t>
            </a:r>
          </a:p>
        </p:txBody>
      </p:sp>
      <p:sp>
        <p:nvSpPr>
          <p:cNvPr id="50" name="Rectangle à coins arrondis 49"/>
          <p:cNvSpPr/>
          <p:nvPr/>
        </p:nvSpPr>
        <p:spPr>
          <a:xfrm>
            <a:off x="9119969" y="1793017"/>
            <a:ext cx="2832683" cy="796773"/>
          </a:xfrm>
          <a:prstGeom prst="roundRect">
            <a:avLst/>
          </a:prstGeom>
          <a:noFill/>
          <a:ln w="38100">
            <a:solidFill>
              <a:schemeClr val="tx1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dirty="0">
                <a:solidFill>
                  <a:srgbClr val="FF0000"/>
                </a:solidFill>
              </a:rPr>
              <a:t>Warm forming </a:t>
            </a:r>
            <a:r>
              <a:rPr lang="en-US" dirty="0">
                <a:solidFill>
                  <a:schemeClr val="tx1"/>
                </a:solidFill>
              </a:rPr>
              <a:t>of </a:t>
            </a:r>
            <a:r>
              <a:rPr lang="en-GB" dirty="0">
                <a:solidFill>
                  <a:srgbClr val="00B050"/>
                </a:solidFill>
              </a:rPr>
              <a:t>Aluminium</a:t>
            </a:r>
            <a:r>
              <a:rPr lang="en-US" dirty="0">
                <a:solidFill>
                  <a:srgbClr val="00B050"/>
                </a:solidFill>
              </a:rPr>
              <a:t> alloy 7075-T6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AA1380E8-55EF-4CC7-B2F8-47019A1881B4}"/>
              </a:ext>
            </a:extLst>
          </p:cNvPr>
          <p:cNvSpPr/>
          <p:nvPr/>
        </p:nvSpPr>
        <p:spPr>
          <a:xfrm>
            <a:off x="1468550" y="3686082"/>
            <a:ext cx="3245773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1000" dirty="0" smtClean="0"/>
              <a:t>[R</a:t>
            </a:r>
            <a:r>
              <a:rPr lang="en-US" sz="1000" dirty="0"/>
              <a:t>. </a:t>
            </a:r>
            <a:r>
              <a:rPr lang="en-US" sz="1000" dirty="0" err="1"/>
              <a:t>Jini</a:t>
            </a:r>
            <a:r>
              <a:rPr lang="en-US" sz="1000" dirty="0"/>
              <a:t> Raj et al</a:t>
            </a:r>
            <a:r>
              <a:rPr lang="en-US" sz="1000" dirty="0" smtClean="0"/>
              <a:t>.]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522322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/>
        </p:nvGrpSpPr>
        <p:grpSpPr>
          <a:xfrm>
            <a:off x="792999" y="3376605"/>
            <a:ext cx="3242634" cy="3085514"/>
            <a:chOff x="1407005" y="3635966"/>
            <a:chExt cx="3242634" cy="3085514"/>
          </a:xfrm>
        </p:grpSpPr>
        <p:grpSp>
          <p:nvGrpSpPr>
            <p:cNvPr id="13" name="Groupe 12"/>
            <p:cNvGrpSpPr/>
            <p:nvPr/>
          </p:nvGrpSpPr>
          <p:grpSpPr>
            <a:xfrm>
              <a:off x="1407005" y="3635966"/>
              <a:ext cx="3233787" cy="3085514"/>
              <a:chOff x="1299438" y="3494742"/>
              <a:chExt cx="3233787" cy="3085514"/>
            </a:xfrm>
          </p:grpSpPr>
          <p:pic>
            <p:nvPicPr>
              <p:cNvPr id="45" name="Image 44"/>
              <p:cNvPicPr>
                <a:picLocks noChangeAspect="1"/>
              </p:cNvPicPr>
              <p:nvPr/>
            </p:nvPicPr>
            <p:blipFill rotWithShape="1">
              <a:blip r:embed="rId3"/>
              <a:srcRect l="395" t="655" r="45328" b="979"/>
              <a:stretch/>
            </p:blipFill>
            <p:spPr>
              <a:xfrm>
                <a:off x="1299438" y="3494742"/>
                <a:ext cx="3233787" cy="2477677"/>
              </a:xfrm>
              <a:prstGeom prst="rect">
                <a:avLst/>
              </a:prstGeom>
            </p:spPr>
          </p:pic>
          <p:sp>
            <p:nvSpPr>
              <p:cNvPr id="49" name="Accolade fermante 48"/>
              <p:cNvSpPr/>
              <p:nvPr/>
            </p:nvSpPr>
            <p:spPr>
              <a:xfrm rot="5400000">
                <a:off x="2841317" y="4898065"/>
                <a:ext cx="475461" cy="2293759"/>
              </a:xfrm>
              <a:prstGeom prst="rightBrace">
                <a:avLst/>
              </a:prstGeom>
              <a:noFill/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0" name="ZoneTexte 39"/>
              <p:cNvSpPr txBox="1"/>
              <p:nvPr/>
            </p:nvSpPr>
            <p:spPr>
              <a:xfrm>
                <a:off x="1832746" y="6210924"/>
                <a:ext cx="249260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/>
                  <a:t>H</a:t>
                </a:r>
                <a:r>
                  <a:rPr lang="en-GB" dirty="0" smtClean="0"/>
                  <a:t>eat treatment step</a:t>
                </a:r>
                <a:endParaRPr lang="en-GB" dirty="0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1299438" y="4437112"/>
                <a:ext cx="404074" cy="2964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4506699" y="5258973"/>
              <a:ext cx="142940" cy="3302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  <a:cs typeface="Calibri"/>
              </a:rPr>
              <a:t>Warm-forming of AA7075-T6</a:t>
            </a:r>
            <a:endParaRPr lang="en-US" dirty="0">
              <a:latin typeface="+mj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3</a:t>
            </a:fld>
            <a:endParaRPr lang="de-DE" dirty="0"/>
          </a:p>
        </p:txBody>
      </p:sp>
      <p:sp>
        <p:nvSpPr>
          <p:cNvPr id="43" name="Rectangle à coins arrondis 42"/>
          <p:cNvSpPr/>
          <p:nvPr/>
        </p:nvSpPr>
        <p:spPr>
          <a:xfrm>
            <a:off x="119336" y="1061425"/>
            <a:ext cx="4459355" cy="4322618"/>
          </a:xfrm>
          <a:prstGeom prst="roundRect">
            <a:avLst/>
          </a:prstGeom>
          <a:noFill/>
          <a:ln w="38100">
            <a:noFill/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7" name="Connecteur droit avec flèche 46"/>
          <p:cNvCxnSpPr/>
          <p:nvPr/>
        </p:nvCxnSpPr>
        <p:spPr>
          <a:xfrm>
            <a:off x="3964163" y="1556792"/>
            <a:ext cx="88245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950" y="811542"/>
            <a:ext cx="3232636" cy="2603582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4777134" y="953478"/>
            <a:ext cx="30373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Best mechanical characteristics in T6 condition but </a:t>
            </a:r>
            <a:r>
              <a:rPr lang="fr-FR" dirty="0" err="1" smtClean="0"/>
              <a:t>low</a:t>
            </a:r>
            <a:r>
              <a:rPr lang="fr-FR" dirty="0" smtClean="0"/>
              <a:t> </a:t>
            </a:r>
            <a:r>
              <a:rPr lang="fr-FR" dirty="0" err="1"/>
              <a:t>formability</a:t>
            </a:r>
            <a:r>
              <a:rPr lang="fr-FR" dirty="0"/>
              <a:t> at</a:t>
            </a:r>
            <a:endParaRPr lang="fr-FR" dirty="0">
              <a:cs typeface="Calibri"/>
            </a:endParaRPr>
          </a:p>
          <a:p>
            <a:pPr algn="ctr"/>
            <a:r>
              <a:rPr lang="fr-FR" dirty="0">
                <a:cs typeface="Calibri"/>
              </a:rPr>
              <a:t>room </a:t>
            </a:r>
            <a:r>
              <a:rPr lang="fr-FR" dirty="0" err="1">
                <a:cs typeface="Calibri"/>
              </a:rPr>
              <a:t>temperature</a:t>
            </a:r>
            <a:endParaRPr lang="en-GB" dirty="0"/>
          </a:p>
        </p:txBody>
      </p:sp>
      <p:cxnSp>
        <p:nvCxnSpPr>
          <p:cNvPr id="55" name="Connecteur droit avec flèche 54"/>
          <p:cNvCxnSpPr/>
          <p:nvPr/>
        </p:nvCxnSpPr>
        <p:spPr>
          <a:xfrm rot="5400000">
            <a:off x="5854560" y="2781507"/>
            <a:ext cx="88245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767408" y="4626752"/>
            <a:ext cx="432047" cy="2727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7" name="Groupe 66"/>
          <p:cNvGrpSpPr/>
          <p:nvPr/>
        </p:nvGrpSpPr>
        <p:grpSpPr>
          <a:xfrm>
            <a:off x="667587" y="3357704"/>
            <a:ext cx="7329762" cy="3268405"/>
            <a:chOff x="667587" y="3357704"/>
            <a:chExt cx="7329762" cy="3268405"/>
          </a:xfrm>
        </p:grpSpPr>
        <p:sp>
          <p:nvSpPr>
            <p:cNvPr id="76" name="ZoneTexte 75"/>
            <p:cNvSpPr txBox="1"/>
            <p:nvPr/>
          </p:nvSpPr>
          <p:spPr>
            <a:xfrm>
              <a:off x="673668" y="4175063"/>
              <a:ext cx="64807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/>
                <a:t>250°C</a:t>
              </a:r>
            </a:p>
          </p:txBody>
        </p:sp>
        <p:grpSp>
          <p:nvGrpSpPr>
            <p:cNvPr id="56" name="Groupe 55"/>
            <p:cNvGrpSpPr/>
            <p:nvPr/>
          </p:nvGrpSpPr>
          <p:grpSpPr>
            <a:xfrm>
              <a:off x="1271464" y="3376605"/>
              <a:ext cx="6725885" cy="3249504"/>
              <a:chOff x="1271464" y="3376605"/>
              <a:chExt cx="6725885" cy="3249504"/>
            </a:xfrm>
          </p:grpSpPr>
          <p:grpSp>
            <p:nvGrpSpPr>
              <p:cNvPr id="54" name="Groupe 53"/>
              <p:cNvGrpSpPr/>
              <p:nvPr/>
            </p:nvGrpSpPr>
            <p:grpSpPr>
              <a:xfrm>
                <a:off x="3893354" y="3376605"/>
                <a:ext cx="4103995" cy="3249504"/>
                <a:chOff x="3893354" y="3376605"/>
                <a:chExt cx="4103995" cy="3249504"/>
              </a:xfrm>
            </p:grpSpPr>
            <p:grpSp>
              <p:nvGrpSpPr>
                <p:cNvPr id="52" name="Groupe 51"/>
                <p:cNvGrpSpPr/>
                <p:nvPr/>
              </p:nvGrpSpPr>
              <p:grpSpPr>
                <a:xfrm>
                  <a:off x="5226762" y="3376605"/>
                  <a:ext cx="2770587" cy="3249504"/>
                  <a:chOff x="5226762" y="3376605"/>
                  <a:chExt cx="2770587" cy="3249504"/>
                </a:xfrm>
              </p:grpSpPr>
              <p:grpSp>
                <p:nvGrpSpPr>
                  <p:cNvPr id="17" name="Groupe 16"/>
                  <p:cNvGrpSpPr/>
                  <p:nvPr/>
                </p:nvGrpSpPr>
                <p:grpSpPr>
                  <a:xfrm>
                    <a:off x="5226762" y="3376605"/>
                    <a:ext cx="2770587" cy="2477677"/>
                    <a:chOff x="8182021" y="4020135"/>
                    <a:chExt cx="2770587" cy="2477677"/>
                  </a:xfrm>
                </p:grpSpPr>
                <p:pic>
                  <p:nvPicPr>
                    <p:cNvPr id="61" name="Image 60"/>
                    <p:cNvPicPr>
                      <a:picLocks noChangeAspect="1"/>
                    </p:cNvPicPr>
                    <p:nvPr/>
                  </p:nvPicPr>
                  <p:blipFill rotWithShape="1">
                    <a:blip r:embed="rId3"/>
                    <a:srcRect l="58369" t="655" b="979"/>
                    <a:stretch/>
                  </p:blipFill>
                  <p:spPr>
                    <a:xfrm>
                      <a:off x="8472263" y="4020135"/>
                      <a:ext cx="2480345" cy="2477677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58" name="Rectangle 57"/>
                    <p:cNvSpPr/>
                    <p:nvPr/>
                  </p:nvSpPr>
                  <p:spPr>
                    <a:xfrm>
                      <a:off x="8657738" y="4375575"/>
                      <a:ext cx="1583413" cy="52658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59" name="Rectangle 58"/>
                    <p:cNvSpPr/>
                    <p:nvPr/>
                  </p:nvSpPr>
                  <p:spPr>
                    <a:xfrm>
                      <a:off x="8182021" y="4532582"/>
                      <a:ext cx="770412" cy="52658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60" name="Rectangle 59"/>
                    <p:cNvSpPr/>
                    <p:nvPr/>
                  </p:nvSpPr>
                  <p:spPr>
                    <a:xfrm>
                      <a:off x="9914437" y="4518101"/>
                      <a:ext cx="770412" cy="52658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</p:grpSp>
              <p:sp>
                <p:nvSpPr>
                  <p:cNvPr id="68" name="ZoneTexte 67"/>
                  <p:cNvSpPr txBox="1"/>
                  <p:nvPr/>
                </p:nvSpPr>
                <p:spPr>
                  <a:xfrm>
                    <a:off x="5247071" y="6164538"/>
                    <a:ext cx="2492601" cy="46157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GB" b="1" dirty="0">
                        <a:solidFill>
                          <a:srgbClr val="FF0000"/>
                        </a:solidFill>
                      </a:rPr>
                      <a:t>Warm forming step</a:t>
                    </a:r>
                  </a:p>
                </p:txBody>
              </p:sp>
              <p:sp>
                <p:nvSpPr>
                  <p:cNvPr id="65" name="Accolade fermante 64"/>
                  <p:cNvSpPr/>
                  <p:nvPr/>
                </p:nvSpPr>
                <p:spPr>
                  <a:xfrm rot="5400000">
                    <a:off x="6217542" y="5195355"/>
                    <a:ext cx="475461" cy="1702023"/>
                  </a:xfrm>
                  <a:prstGeom prst="rightBrace">
                    <a:avLst/>
                  </a:prstGeom>
                  <a:noFill/>
                  <a:ln w="19050"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cxnSp>
              <p:nvCxnSpPr>
                <p:cNvPr id="63" name="Connecteur droit 62"/>
                <p:cNvCxnSpPr/>
                <p:nvPr/>
              </p:nvCxnSpPr>
              <p:spPr>
                <a:xfrm>
                  <a:off x="3893354" y="5119131"/>
                  <a:ext cx="1626582" cy="73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Connecteur droit 63"/>
                <p:cNvCxnSpPr/>
                <p:nvPr/>
              </p:nvCxnSpPr>
              <p:spPr>
                <a:xfrm>
                  <a:off x="3893354" y="5288407"/>
                  <a:ext cx="1626582" cy="73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2" name="Connecteur droit 71"/>
              <p:cNvCxnSpPr/>
              <p:nvPr/>
            </p:nvCxnSpPr>
            <p:spPr>
              <a:xfrm>
                <a:off x="1271464" y="4318975"/>
                <a:ext cx="5972847" cy="0"/>
              </a:xfrm>
              <a:prstGeom prst="line">
                <a:avLst/>
              </a:prstGeom>
              <a:ln w="28575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Connecteur droit 77"/>
              <p:cNvCxnSpPr/>
              <p:nvPr/>
            </p:nvCxnSpPr>
            <p:spPr>
              <a:xfrm>
                <a:off x="1271464" y="4615443"/>
                <a:ext cx="6014428" cy="0"/>
              </a:xfrm>
              <a:prstGeom prst="line">
                <a:avLst/>
              </a:prstGeom>
              <a:ln w="28575">
                <a:solidFill>
                  <a:srgbClr val="00B05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7" name="ZoneTexte 76"/>
            <p:cNvSpPr txBox="1"/>
            <p:nvPr/>
          </p:nvSpPr>
          <p:spPr>
            <a:xfrm>
              <a:off x="667587" y="4472863"/>
              <a:ext cx="64807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/>
                <a:t>150°C</a:t>
              </a:r>
            </a:p>
          </p:txBody>
        </p:sp>
        <p:sp>
          <p:nvSpPr>
            <p:cNvPr id="53" name="ZoneTexte 52"/>
            <p:cNvSpPr txBox="1"/>
            <p:nvPr/>
          </p:nvSpPr>
          <p:spPr>
            <a:xfrm>
              <a:off x="4983187" y="3357704"/>
              <a:ext cx="301416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FF0000"/>
                  </a:solidFill>
                </a:rPr>
                <a:t>Warm </a:t>
              </a:r>
              <a:r>
                <a:rPr lang="fr-FR" dirty="0" err="1" smtClean="0">
                  <a:solidFill>
                    <a:srgbClr val="FF0000"/>
                  </a:solidFill>
                </a:rPr>
                <a:t>forming</a:t>
              </a:r>
              <a:r>
                <a:rPr lang="fr-FR" dirty="0" smtClean="0">
                  <a:solidFill>
                    <a:srgbClr val="FF0000"/>
                  </a:solidFill>
                </a:rPr>
                <a:t> of AA7075-T6</a:t>
              </a:r>
              <a:endParaRPr lang="fr-FR" dirty="0">
                <a:solidFill>
                  <a:srgbClr val="FF0000"/>
                </a:solidFill>
              </a:endParaRPr>
            </a:p>
          </p:txBody>
        </p:sp>
      </p:grpSp>
      <p:sp>
        <p:nvSpPr>
          <p:cNvPr id="79" name="Rectangle 78">
            <a:extLst>
              <a:ext uri="{FF2B5EF4-FFF2-40B4-BE49-F238E27FC236}">
                <a16:creationId xmlns:a16="http://schemas.microsoft.com/office/drawing/2014/main" id="{AA1380E8-55EF-4CC7-B2F8-47019A1881B4}"/>
              </a:ext>
            </a:extLst>
          </p:cNvPr>
          <p:cNvSpPr/>
          <p:nvPr/>
        </p:nvSpPr>
        <p:spPr>
          <a:xfrm>
            <a:off x="822059" y="3322790"/>
            <a:ext cx="3245773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1000" dirty="0" smtClean="0"/>
              <a:t>[Choi </a:t>
            </a:r>
            <a:r>
              <a:rPr lang="en-US" sz="1000" dirty="0"/>
              <a:t>et al. </a:t>
            </a:r>
            <a:r>
              <a:rPr lang="en-US" sz="1000" dirty="0" smtClean="0"/>
              <a:t>2019]</a:t>
            </a:r>
            <a:endParaRPr lang="en-US" sz="1000" dirty="0"/>
          </a:p>
        </p:txBody>
      </p:sp>
      <p:sp>
        <p:nvSpPr>
          <p:cNvPr id="69" name="Rectangle 68"/>
          <p:cNvSpPr/>
          <p:nvPr/>
        </p:nvSpPr>
        <p:spPr>
          <a:xfrm>
            <a:off x="983432" y="3357704"/>
            <a:ext cx="288032" cy="143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1" name="Image 8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7690" y="2948345"/>
            <a:ext cx="4036926" cy="2422977"/>
          </a:xfrm>
          <a:prstGeom prst="rect">
            <a:avLst/>
          </a:prstGeom>
        </p:spPr>
      </p:pic>
      <p:sp>
        <p:nvSpPr>
          <p:cNvPr id="70" name="ZoneTexte 69"/>
          <p:cNvSpPr txBox="1"/>
          <p:nvPr/>
        </p:nvSpPr>
        <p:spPr>
          <a:xfrm>
            <a:off x="8255667" y="5365911"/>
            <a:ext cx="36009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Tensile tests performed at 20°C and 200°C for different strain rates</a:t>
            </a:r>
            <a:endParaRPr lang="en-GB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6"/>
          <a:srcRect l="2751" t="7988" r="42902" b="8134"/>
          <a:stretch/>
        </p:blipFill>
        <p:spPr>
          <a:xfrm>
            <a:off x="8728718" y="836712"/>
            <a:ext cx="3330214" cy="1512168"/>
          </a:xfrm>
          <a:prstGeom prst="rect">
            <a:avLst/>
          </a:prstGeom>
        </p:spPr>
      </p:pic>
      <p:cxnSp>
        <p:nvCxnSpPr>
          <p:cNvPr id="48" name="Connecteur droit avec flèche 47"/>
          <p:cNvCxnSpPr/>
          <p:nvPr/>
        </p:nvCxnSpPr>
        <p:spPr>
          <a:xfrm>
            <a:off x="7814440" y="1553642"/>
            <a:ext cx="88245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0" name="Rectangle 49">
            <a:extLst>
              <a:ext uri="{FF2B5EF4-FFF2-40B4-BE49-F238E27FC236}">
                <a16:creationId xmlns:a16="http://schemas.microsoft.com/office/drawing/2014/main" id="{AA1380E8-55EF-4CC7-B2F8-47019A1881B4}"/>
              </a:ext>
            </a:extLst>
          </p:cNvPr>
          <p:cNvSpPr/>
          <p:nvPr/>
        </p:nvSpPr>
        <p:spPr>
          <a:xfrm>
            <a:off x="8770938" y="2423118"/>
            <a:ext cx="3245773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1000" dirty="0" smtClean="0"/>
              <a:t>[Kumar </a:t>
            </a:r>
            <a:r>
              <a:rPr lang="en-US" sz="1000" dirty="0"/>
              <a:t>et al</a:t>
            </a:r>
            <a:r>
              <a:rPr lang="en-US" sz="1000" dirty="0" smtClean="0"/>
              <a:t>. 2014]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439711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0" grpId="0"/>
      <p:bldP spid="5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00688-0888-40D4-283A-1FE030684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cs typeface="Calibri"/>
              </a:rPr>
              <a:t>Review of warm forming process</a:t>
            </a:r>
            <a:endParaRPr lang="en-US" dirty="0">
              <a:latin typeface="Helvetica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705DDD-BD99-9555-DDB5-ED78DC2082F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10" name="ZoneTexte 9"/>
          <p:cNvSpPr txBox="1"/>
          <p:nvPr/>
        </p:nvSpPr>
        <p:spPr>
          <a:xfrm>
            <a:off x="6963200" y="3270091"/>
            <a:ext cx="522880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b="1" dirty="0" smtClean="0"/>
              <a:t>One-step </a:t>
            </a:r>
            <a:r>
              <a:rPr lang="en-GB" b="1" dirty="0"/>
              <a:t>production </a:t>
            </a:r>
            <a:r>
              <a:rPr lang="en-GB" b="1" dirty="0" smtClean="0"/>
              <a:t>processes</a:t>
            </a:r>
            <a:endParaRPr lang="en-GB" b="1" dirty="0">
              <a:cs typeface="Calibri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6963200" y="5512730"/>
            <a:ext cx="5122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Study an industrial </a:t>
            </a:r>
            <a:r>
              <a:rPr lang="en-GB" b="1" dirty="0" smtClean="0">
                <a:solidFill>
                  <a:srgbClr val="FF0000"/>
                </a:solidFill>
              </a:rPr>
              <a:t>warm forming </a:t>
            </a:r>
            <a:r>
              <a:rPr lang="en-GB" b="1" dirty="0">
                <a:solidFill>
                  <a:srgbClr val="FF0000"/>
                </a:solidFill>
              </a:rPr>
              <a:t>process in </a:t>
            </a:r>
            <a:r>
              <a:rPr lang="en-GB" b="1" dirty="0" smtClean="0">
                <a:solidFill>
                  <a:srgbClr val="FF0000"/>
                </a:solidFill>
              </a:rPr>
              <a:t>two-steps with AA7075-T6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6967553" y="961767"/>
            <a:ext cx="53717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sng" dirty="0" smtClean="0"/>
              <a:t>Warm forming of 7075-T6</a:t>
            </a:r>
          </a:p>
          <a:p>
            <a:endParaRPr lang="en-GB" dirty="0"/>
          </a:p>
          <a:p>
            <a:r>
              <a:rPr lang="en-GB" dirty="0" smtClean="0"/>
              <a:t>Increase in formability with the temperature</a:t>
            </a:r>
          </a:p>
          <a:p>
            <a:endParaRPr lang="en-GB" dirty="0"/>
          </a:p>
          <a:p>
            <a:r>
              <a:rPr lang="en-GB" dirty="0"/>
              <a:t>Temperature </a:t>
            </a:r>
            <a:r>
              <a:rPr lang="en-GB" dirty="0" smtClean="0"/>
              <a:t>limit at which formability decreases (220°C)</a:t>
            </a:r>
          </a:p>
          <a:p>
            <a:endParaRPr lang="en-GB" dirty="0"/>
          </a:p>
          <a:p>
            <a:r>
              <a:rPr lang="en-GB" dirty="0"/>
              <a:t>Best temperature of warm forming </a:t>
            </a:r>
            <a:r>
              <a:rPr lang="en-GB" dirty="0" smtClean="0"/>
              <a:t>is around </a:t>
            </a:r>
            <a:r>
              <a:rPr lang="en-GB" dirty="0"/>
              <a:t>200°C </a:t>
            </a:r>
            <a:endParaRPr lang="en-GB" dirty="0" smtClean="0"/>
          </a:p>
          <a:p>
            <a:endParaRPr lang="en-GB" dirty="0" smtClean="0"/>
          </a:p>
        </p:txBody>
      </p:sp>
      <p:grpSp>
        <p:nvGrpSpPr>
          <p:cNvPr id="17" name="Groupe 16"/>
          <p:cNvGrpSpPr/>
          <p:nvPr/>
        </p:nvGrpSpPr>
        <p:grpSpPr>
          <a:xfrm>
            <a:off x="3428791" y="1198901"/>
            <a:ext cx="3538762" cy="2904604"/>
            <a:chOff x="3575720" y="1265449"/>
            <a:chExt cx="3538762" cy="2904604"/>
          </a:xfrm>
        </p:grpSpPr>
        <p:grpSp>
          <p:nvGrpSpPr>
            <p:cNvPr id="13" name="Groupe 12"/>
            <p:cNvGrpSpPr/>
            <p:nvPr/>
          </p:nvGrpSpPr>
          <p:grpSpPr>
            <a:xfrm>
              <a:off x="3575720" y="1265449"/>
              <a:ext cx="3538762" cy="2761462"/>
              <a:chOff x="3575720" y="1265449"/>
              <a:chExt cx="3538762" cy="2761462"/>
            </a:xfrm>
          </p:grpSpPr>
          <p:pic>
            <p:nvPicPr>
              <p:cNvPr id="6" name="Image 5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75720" y="1265449"/>
                <a:ext cx="3538762" cy="2761462"/>
              </a:xfrm>
              <a:prstGeom prst="rect">
                <a:avLst/>
              </a:prstGeom>
            </p:spPr>
          </p:pic>
          <p:sp>
            <p:nvSpPr>
              <p:cNvPr id="9" name="Rectangle 8"/>
              <p:cNvSpPr/>
              <p:nvPr/>
            </p:nvSpPr>
            <p:spPr>
              <a:xfrm>
                <a:off x="4058370" y="1628800"/>
                <a:ext cx="885502" cy="36004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A1380E8-55EF-4CC7-B2F8-47019A1881B4}"/>
                </a:ext>
              </a:extLst>
            </p:cNvPr>
            <p:cNvSpPr/>
            <p:nvPr/>
          </p:nvSpPr>
          <p:spPr>
            <a:xfrm>
              <a:off x="3722214" y="3923832"/>
              <a:ext cx="3245773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000" dirty="0" smtClean="0"/>
                <a:t>[</a:t>
              </a:r>
              <a:r>
                <a:rPr lang="en-US" sz="1000" dirty="0" err="1" smtClean="0"/>
                <a:t>Huo</a:t>
              </a:r>
              <a:r>
                <a:rPr lang="en-US" sz="1000" dirty="0" smtClean="0"/>
                <a:t> </a:t>
              </a:r>
              <a:r>
                <a:rPr lang="en-US" sz="1000" dirty="0"/>
                <a:t>et al. </a:t>
              </a:r>
              <a:r>
                <a:rPr lang="en-US" sz="1000" dirty="0" smtClean="0"/>
                <a:t>2016]</a:t>
              </a:r>
              <a:endParaRPr lang="en-US" sz="1000" dirty="0"/>
            </a:p>
          </p:txBody>
        </p:sp>
      </p:grpSp>
      <p:grpSp>
        <p:nvGrpSpPr>
          <p:cNvPr id="16" name="Groupe 15"/>
          <p:cNvGrpSpPr/>
          <p:nvPr/>
        </p:nvGrpSpPr>
        <p:grpSpPr>
          <a:xfrm>
            <a:off x="183018" y="1051848"/>
            <a:ext cx="3245773" cy="3060680"/>
            <a:chOff x="293517" y="1049243"/>
            <a:chExt cx="3245773" cy="3060680"/>
          </a:xfrm>
        </p:grpSpPr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2968" y="1049243"/>
              <a:ext cx="3106872" cy="2816016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A1380E8-55EF-4CC7-B2F8-47019A1881B4}"/>
                </a:ext>
              </a:extLst>
            </p:cNvPr>
            <p:cNvSpPr/>
            <p:nvPr/>
          </p:nvSpPr>
          <p:spPr>
            <a:xfrm>
              <a:off x="293517" y="3863702"/>
              <a:ext cx="3245773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000" dirty="0" smtClean="0"/>
                <a:t>[Wang </a:t>
              </a:r>
              <a:r>
                <a:rPr lang="en-US" sz="1000" dirty="0"/>
                <a:t>et al. </a:t>
              </a:r>
              <a:r>
                <a:rPr lang="en-US" sz="1000" dirty="0" smtClean="0"/>
                <a:t>2016]</a:t>
              </a:r>
              <a:endParaRPr lang="en-US" sz="1000" dirty="0"/>
            </a:p>
          </p:txBody>
        </p:sp>
      </p:grpSp>
      <p:sp>
        <p:nvSpPr>
          <p:cNvPr id="19" name="Rectangle 18"/>
          <p:cNvSpPr/>
          <p:nvPr/>
        </p:nvSpPr>
        <p:spPr>
          <a:xfrm>
            <a:off x="6930907" y="4866399"/>
            <a:ext cx="5228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/>
              <a:t>Heating methods are not compatible with industry </a:t>
            </a:r>
            <a:r>
              <a:rPr lang="en-GB" b="1" dirty="0" smtClean="0"/>
              <a:t>(</a:t>
            </a:r>
            <a:r>
              <a:rPr lang="en-US" b="1" dirty="0" smtClean="0"/>
              <a:t>between 5 and 10min heating </a:t>
            </a:r>
            <a:r>
              <a:rPr lang="en-US" b="1" dirty="0"/>
              <a:t>time)</a:t>
            </a:r>
            <a:endParaRPr lang="en-GB" b="1" dirty="0"/>
          </a:p>
        </p:txBody>
      </p:sp>
      <p:sp>
        <p:nvSpPr>
          <p:cNvPr id="20" name="ZoneTexte 19"/>
          <p:cNvSpPr txBox="1"/>
          <p:nvPr/>
        </p:nvSpPr>
        <p:spPr>
          <a:xfrm>
            <a:off x="6967553" y="3712724"/>
            <a:ext cx="52244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sng" dirty="0" smtClean="0"/>
              <a:t>Warm forming of 6082-O in two-steps</a:t>
            </a:r>
          </a:p>
          <a:p>
            <a:endParaRPr lang="en-GB" dirty="0"/>
          </a:p>
          <a:p>
            <a:r>
              <a:rPr lang="en-GB" dirty="0" smtClean="0"/>
              <a:t>No-isothermal condition</a:t>
            </a:r>
            <a:endParaRPr lang="en-GB" dirty="0"/>
          </a:p>
          <a:p>
            <a:endParaRPr lang="en-GB" dirty="0" smtClean="0"/>
          </a:p>
        </p:txBody>
      </p:sp>
      <p:grpSp>
        <p:nvGrpSpPr>
          <p:cNvPr id="31" name="Groupe 30"/>
          <p:cNvGrpSpPr/>
          <p:nvPr/>
        </p:nvGrpSpPr>
        <p:grpSpPr>
          <a:xfrm>
            <a:off x="1444439" y="4112528"/>
            <a:ext cx="5486468" cy="2667406"/>
            <a:chOff x="1444439" y="4112528"/>
            <a:chExt cx="5486468" cy="2667406"/>
          </a:xfrm>
        </p:grpSpPr>
        <p:grpSp>
          <p:nvGrpSpPr>
            <p:cNvPr id="29" name="Groupe 28"/>
            <p:cNvGrpSpPr/>
            <p:nvPr/>
          </p:nvGrpSpPr>
          <p:grpSpPr>
            <a:xfrm>
              <a:off x="1444439" y="4112528"/>
              <a:ext cx="5486468" cy="2333625"/>
              <a:chOff x="1444439" y="4112528"/>
              <a:chExt cx="5486468" cy="2333625"/>
            </a:xfrm>
          </p:grpSpPr>
          <p:pic>
            <p:nvPicPr>
              <p:cNvPr id="18" name="Image 17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44439" y="4112528"/>
                <a:ext cx="3962400" cy="2333625"/>
              </a:xfrm>
              <a:prstGeom prst="rect">
                <a:avLst/>
              </a:prstGeom>
            </p:spPr>
          </p:pic>
          <p:pic>
            <p:nvPicPr>
              <p:cNvPr id="22" name="Image 21"/>
              <p:cNvPicPr>
                <a:picLocks noChangeAspect="1"/>
              </p:cNvPicPr>
              <p:nvPr/>
            </p:nvPicPr>
            <p:blipFill rotWithShape="1">
              <a:blip r:embed="rId6"/>
              <a:srcRect l="31368" t="30556" r="46174" b="17444"/>
              <a:stretch/>
            </p:blipFill>
            <p:spPr>
              <a:xfrm>
                <a:off x="5553334" y="4137837"/>
                <a:ext cx="1377573" cy="936104"/>
              </a:xfrm>
              <a:prstGeom prst="rect">
                <a:avLst/>
              </a:prstGeom>
            </p:spPr>
          </p:pic>
          <p:pic>
            <p:nvPicPr>
              <p:cNvPr id="23" name="Image 22"/>
              <p:cNvPicPr>
                <a:picLocks noChangeAspect="1"/>
              </p:cNvPicPr>
              <p:nvPr/>
            </p:nvPicPr>
            <p:blipFill rotWithShape="1">
              <a:blip r:embed="rId6"/>
              <a:srcRect l="76471" t="20566" r="3573" b="19436"/>
              <a:stretch/>
            </p:blipFill>
            <p:spPr>
              <a:xfrm>
                <a:off x="5593298" y="5355295"/>
                <a:ext cx="1224136" cy="1080120"/>
              </a:xfrm>
              <a:prstGeom prst="rect">
                <a:avLst/>
              </a:prstGeom>
            </p:spPr>
          </p:pic>
          <p:cxnSp>
            <p:nvCxnSpPr>
              <p:cNvPr id="26" name="Connecteur droit avec flèche 25"/>
              <p:cNvCxnSpPr/>
              <p:nvPr/>
            </p:nvCxnSpPr>
            <p:spPr>
              <a:xfrm>
                <a:off x="2855640" y="4293096"/>
                <a:ext cx="2697694" cy="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7" name="Connecteur droit avec flèche 26"/>
              <p:cNvCxnSpPr/>
              <p:nvPr/>
            </p:nvCxnSpPr>
            <p:spPr>
              <a:xfrm flipV="1">
                <a:off x="4511824" y="6093296"/>
                <a:ext cx="1152128" cy="263059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A1380E8-55EF-4CC7-B2F8-47019A1881B4}"/>
                </a:ext>
              </a:extLst>
            </p:cNvPr>
            <p:cNvSpPr/>
            <p:nvPr/>
          </p:nvSpPr>
          <p:spPr>
            <a:xfrm>
              <a:off x="1952398" y="6533713"/>
              <a:ext cx="3245773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000" dirty="0" smtClean="0"/>
                <a:t>[</a:t>
              </a:r>
              <a:r>
                <a:rPr lang="en-US" sz="1000" dirty="0" err="1" smtClean="0"/>
                <a:t>Panicker</a:t>
              </a:r>
              <a:r>
                <a:rPr lang="en-US" sz="1000" dirty="0" smtClean="0"/>
                <a:t> </a:t>
              </a:r>
              <a:r>
                <a:rPr lang="en-US" sz="1000" dirty="0"/>
                <a:t>et al. </a:t>
              </a:r>
              <a:r>
                <a:rPr lang="en-US" sz="1000" dirty="0" smtClean="0"/>
                <a:t>2016]</a:t>
              </a:r>
              <a:endParaRPr lang="en-US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27759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811E4-E94C-0F72-CACE-45DECA382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Helvetica"/>
              </a:rPr>
              <a:t>Contents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D0E1C-7F4B-68C9-CA6C-4FBC6F3234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Helvetica"/>
                <a:cs typeface="Helvetica"/>
              </a:rPr>
              <a:t>Experimental warm forming of a cylindrical cup in two steps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Helvetica"/>
                <a:cs typeface="Helvetica"/>
              </a:rPr>
              <a:t>Industrial warm forming device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Helvetica"/>
                <a:cs typeface="Helvetica"/>
              </a:rPr>
              <a:t>Experimental results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Helvetica"/>
                <a:cs typeface="Helvetica"/>
              </a:rPr>
              <a:t>Numerical </a:t>
            </a:r>
            <a:r>
              <a:rPr lang="en-US" dirty="0" smtClean="0">
                <a:latin typeface="Helvetica"/>
                <a:cs typeface="Helvetica"/>
              </a:rPr>
              <a:t>simulations </a:t>
            </a:r>
            <a:r>
              <a:rPr lang="en-US" dirty="0">
                <a:latin typeface="Helvetica"/>
                <a:cs typeface="Helvetica"/>
              </a:rPr>
              <a:t>of the forming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Helvetica"/>
                <a:cs typeface="Helvetica"/>
              </a:rPr>
              <a:t>Results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Helvetica"/>
                <a:cs typeface="Helvetica"/>
              </a:rPr>
              <a:t>Conclusion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D60803-CA71-9085-F91D-B0145C7A535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00555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98141-49EC-6F82-440D-F0DA4C324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Industrial warm forming device : </a:t>
            </a:r>
            <a:r>
              <a:rPr lang="en-US" dirty="0" smtClean="0"/>
              <a:t>Blank heating </a:t>
            </a:r>
            <a:r>
              <a:rPr lang="en-US" dirty="0"/>
              <a:t>tool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FCB74B-DBE0-6D16-874E-AFF2E963A6C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6</a:t>
            </a:fld>
            <a:endParaRPr lang="de-DE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7" r="4545"/>
          <a:stretch/>
        </p:blipFill>
        <p:spPr>
          <a:xfrm>
            <a:off x="6665232" y="993887"/>
            <a:ext cx="4392488" cy="3975480"/>
          </a:xfrm>
          <a:prstGeom prst="rect">
            <a:avLst/>
          </a:prstGeom>
        </p:spPr>
      </p:pic>
      <p:grpSp>
        <p:nvGrpSpPr>
          <p:cNvPr id="9" name="Groupe 8"/>
          <p:cNvGrpSpPr/>
          <p:nvPr/>
        </p:nvGrpSpPr>
        <p:grpSpPr>
          <a:xfrm>
            <a:off x="0" y="1117067"/>
            <a:ext cx="6030908" cy="3744416"/>
            <a:chOff x="-355557" y="1556792"/>
            <a:chExt cx="6633593" cy="4004364"/>
          </a:xfrm>
        </p:grpSpPr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5360" y="1556792"/>
              <a:ext cx="4626904" cy="3756982"/>
            </a:xfrm>
            <a:prstGeom prst="rect">
              <a:avLst/>
            </a:prstGeom>
          </p:spPr>
        </p:pic>
        <p:sp>
          <p:nvSpPr>
            <p:cNvPr id="11" name="ZoneTexte 10"/>
            <p:cNvSpPr txBox="1"/>
            <p:nvPr/>
          </p:nvSpPr>
          <p:spPr>
            <a:xfrm>
              <a:off x="3782137" y="5120733"/>
              <a:ext cx="20162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rgbClr val="FF0000"/>
                  </a:solidFill>
                </a:rPr>
                <a:t>Front of the </a:t>
              </a:r>
              <a:r>
                <a:rPr lang="fr-FR" dirty="0" err="1">
                  <a:solidFill>
                    <a:srgbClr val="FF0000"/>
                  </a:solidFill>
                </a:rPr>
                <a:t>press</a:t>
              </a:r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214689" y="1622782"/>
              <a:ext cx="20162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rgbClr val="FF0000"/>
                  </a:solidFill>
                </a:rPr>
                <a:t>Back of the </a:t>
              </a:r>
              <a:r>
                <a:rPr lang="fr-FR" dirty="0" err="1">
                  <a:solidFill>
                    <a:srgbClr val="FF0000"/>
                  </a:solidFill>
                </a:rPr>
                <a:t>press</a:t>
              </a:r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-355557" y="2257417"/>
              <a:ext cx="187220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err="1" smtClean="0">
                  <a:solidFill>
                    <a:srgbClr val="FF0000"/>
                  </a:solidFill>
                </a:rPr>
                <a:t>Blank</a:t>
              </a:r>
              <a:endParaRPr lang="fr-FR" dirty="0" smtClean="0">
                <a:solidFill>
                  <a:srgbClr val="FF0000"/>
                </a:solidFill>
              </a:endParaRPr>
            </a:p>
            <a:p>
              <a:pPr algn="ctr"/>
              <a:r>
                <a:rPr lang="fr-FR" dirty="0" smtClean="0">
                  <a:solidFill>
                    <a:srgbClr val="FF0000"/>
                  </a:solidFill>
                </a:rPr>
                <a:t> </a:t>
              </a:r>
              <a:r>
                <a:rPr lang="fr-FR" dirty="0" err="1" smtClean="0">
                  <a:solidFill>
                    <a:srgbClr val="FF0000"/>
                  </a:solidFill>
                </a:rPr>
                <a:t>heating</a:t>
              </a:r>
              <a:r>
                <a:rPr lang="fr-FR" dirty="0" smtClean="0">
                  <a:solidFill>
                    <a:srgbClr val="FF0000"/>
                  </a:solidFill>
                </a:rPr>
                <a:t> </a:t>
              </a:r>
              <a:r>
                <a:rPr lang="fr-FR" dirty="0" err="1" smtClean="0">
                  <a:solidFill>
                    <a:srgbClr val="FF0000"/>
                  </a:solidFill>
                </a:rPr>
                <a:t>tool</a:t>
              </a:r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709668" y="5191824"/>
              <a:ext cx="18722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err="1">
                  <a:solidFill>
                    <a:srgbClr val="FF0000"/>
                  </a:solidFill>
                </a:rPr>
                <a:t>Tool</a:t>
              </a:r>
              <a:r>
                <a:rPr lang="fr-FR" dirty="0">
                  <a:solidFill>
                    <a:srgbClr val="FF0000"/>
                  </a:solidFill>
                </a:rPr>
                <a:t> </a:t>
              </a:r>
              <a:r>
                <a:rPr lang="fr-FR" dirty="0" err="1">
                  <a:solidFill>
                    <a:srgbClr val="FF0000"/>
                  </a:solidFill>
                </a:rPr>
                <a:t>step</a:t>
              </a:r>
              <a:r>
                <a:rPr lang="fr-FR" dirty="0">
                  <a:solidFill>
                    <a:srgbClr val="FF0000"/>
                  </a:solidFill>
                </a:rPr>
                <a:t> 1</a:t>
              </a:r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4405828" y="3114543"/>
              <a:ext cx="18722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err="1">
                  <a:solidFill>
                    <a:srgbClr val="FF0000"/>
                  </a:solidFill>
                </a:rPr>
                <a:t>Tool</a:t>
              </a:r>
              <a:r>
                <a:rPr lang="fr-FR" dirty="0">
                  <a:solidFill>
                    <a:srgbClr val="FF0000"/>
                  </a:solidFill>
                </a:rPr>
                <a:t> </a:t>
              </a:r>
              <a:r>
                <a:rPr lang="fr-FR" dirty="0" err="1">
                  <a:solidFill>
                    <a:srgbClr val="FF0000"/>
                  </a:solidFill>
                </a:rPr>
                <a:t>step</a:t>
              </a:r>
              <a:r>
                <a:rPr lang="fr-FR" dirty="0">
                  <a:solidFill>
                    <a:srgbClr val="FF0000"/>
                  </a:solidFill>
                </a:rPr>
                <a:t> 2</a:t>
              </a:r>
            </a:p>
          </p:txBody>
        </p:sp>
        <p:cxnSp>
          <p:nvCxnSpPr>
            <p:cNvPr id="17" name="Connecteur droit avec flèche 16"/>
            <p:cNvCxnSpPr/>
            <p:nvPr/>
          </p:nvCxnSpPr>
          <p:spPr>
            <a:xfrm>
              <a:off x="709668" y="2903748"/>
              <a:ext cx="936104" cy="154261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Connecteur droit avec flèche 17"/>
            <p:cNvCxnSpPr/>
            <p:nvPr/>
          </p:nvCxnSpPr>
          <p:spPr>
            <a:xfrm flipV="1">
              <a:off x="1872208" y="4365104"/>
              <a:ext cx="717410" cy="97675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Connecteur droit avec flèche 20"/>
            <p:cNvCxnSpPr/>
            <p:nvPr/>
          </p:nvCxnSpPr>
          <p:spPr>
            <a:xfrm flipH="1">
              <a:off x="3647729" y="3299209"/>
              <a:ext cx="758099" cy="273807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4" name="Rectangle 23"/>
          <p:cNvSpPr/>
          <p:nvPr/>
        </p:nvSpPr>
        <p:spPr>
          <a:xfrm>
            <a:off x="3903425" y="1344042"/>
            <a:ext cx="27617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err="1">
                <a:solidFill>
                  <a:srgbClr val="FF0000"/>
                </a:solidFill>
              </a:rPr>
              <a:t>Moving</a:t>
            </a:r>
            <a:r>
              <a:rPr lang="fr-FR" dirty="0">
                <a:solidFill>
                  <a:srgbClr val="FF0000"/>
                </a:solidFill>
              </a:rPr>
              <a:t> part of </a:t>
            </a:r>
            <a:r>
              <a:rPr lang="fr-FR" dirty="0" err="1">
                <a:solidFill>
                  <a:srgbClr val="FF0000"/>
                </a:solidFill>
              </a:rPr>
              <a:t>heating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tool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278036" y="5129108"/>
            <a:ext cx="25450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err="1">
                <a:solidFill>
                  <a:srgbClr val="FF0000"/>
                </a:solidFill>
              </a:rPr>
              <a:t>Fixed</a:t>
            </a:r>
            <a:r>
              <a:rPr lang="fr-FR" dirty="0">
                <a:solidFill>
                  <a:srgbClr val="FF0000"/>
                </a:solidFill>
              </a:rPr>
              <a:t> part of </a:t>
            </a:r>
            <a:r>
              <a:rPr lang="fr-FR" dirty="0" err="1">
                <a:solidFill>
                  <a:srgbClr val="FF0000"/>
                </a:solidFill>
              </a:rPr>
              <a:t>heating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tool</a:t>
            </a:r>
            <a:endParaRPr lang="fr-FR" dirty="0">
              <a:solidFill>
                <a:srgbClr val="FF0000"/>
              </a:solidFill>
            </a:endParaRPr>
          </a:p>
        </p:txBody>
      </p:sp>
      <p:cxnSp>
        <p:nvCxnSpPr>
          <p:cNvPr id="26" name="Connecteur droit avec flèche 25"/>
          <p:cNvCxnSpPr/>
          <p:nvPr/>
        </p:nvCxnSpPr>
        <p:spPr>
          <a:xfrm>
            <a:off x="6746916" y="1614685"/>
            <a:ext cx="1437316" cy="95104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Connecteur droit avec flèche 27"/>
          <p:cNvCxnSpPr/>
          <p:nvPr/>
        </p:nvCxnSpPr>
        <p:spPr>
          <a:xfrm flipV="1">
            <a:off x="7680176" y="4077073"/>
            <a:ext cx="824423" cy="110217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0" name="ZoneTexte 29"/>
          <p:cNvSpPr txBox="1"/>
          <p:nvPr/>
        </p:nvSpPr>
        <p:spPr>
          <a:xfrm>
            <a:off x="6278036" y="5492422"/>
            <a:ext cx="432332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dirty="0" err="1"/>
              <a:t>Heating</a:t>
            </a:r>
            <a:r>
              <a:rPr lang="fr-FR" dirty="0"/>
              <a:t> rate : 400°C/s </a:t>
            </a:r>
            <a:endParaRPr lang="fr-FR" dirty="0" smtClean="0"/>
          </a:p>
          <a:p>
            <a:r>
              <a:rPr lang="fr-FR" dirty="0" smtClean="0"/>
              <a:t>Time to </a:t>
            </a:r>
            <a:r>
              <a:rPr lang="fr-FR" dirty="0" err="1" smtClean="0"/>
              <a:t>reach</a:t>
            </a:r>
            <a:r>
              <a:rPr lang="fr-FR" dirty="0" smtClean="0"/>
              <a:t> 200°C : 0.5s </a:t>
            </a:r>
            <a:r>
              <a:rPr lang="fr-FR" dirty="0"/>
              <a:t>max</a:t>
            </a:r>
            <a:endParaRPr lang="en-US" dirty="0"/>
          </a:p>
        </p:txBody>
      </p:sp>
      <p:sp>
        <p:nvSpPr>
          <p:cNvPr id="6" name="Ellipse 5"/>
          <p:cNvSpPr/>
          <p:nvPr/>
        </p:nvSpPr>
        <p:spPr>
          <a:xfrm>
            <a:off x="8636688" y="2989275"/>
            <a:ext cx="843688" cy="43196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2" name="Connecteur droit avec flèche 21"/>
          <p:cNvCxnSpPr/>
          <p:nvPr/>
        </p:nvCxnSpPr>
        <p:spPr>
          <a:xfrm flipV="1">
            <a:off x="6499112" y="3280904"/>
            <a:ext cx="2137531" cy="78301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" name="ZoneTexte 26"/>
          <p:cNvSpPr txBox="1"/>
          <p:nvPr/>
        </p:nvSpPr>
        <p:spPr>
          <a:xfrm>
            <a:off x="5378202" y="4038989"/>
            <a:ext cx="2481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>
                <a:solidFill>
                  <a:srgbClr val="FF0000"/>
                </a:solidFill>
              </a:rPr>
              <a:t>Blank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smtClean="0">
                <a:solidFill>
                  <a:srgbClr val="FF0000"/>
                </a:solidFill>
                <a:cs typeface="Calibri" panose="020F0502020204030204" pitchFamily="34" charset="0"/>
              </a:rPr>
              <a:t>h0 </a:t>
            </a:r>
            <a:r>
              <a:rPr lang="fr-FR" dirty="0">
                <a:solidFill>
                  <a:srgbClr val="FF0000"/>
                </a:solidFill>
                <a:cs typeface="Calibri" panose="020F0502020204030204" pitchFamily="34" charset="0"/>
              </a:rPr>
              <a:t>= </a:t>
            </a:r>
            <a:r>
              <a:rPr lang="fr-FR" dirty="0" smtClean="0">
                <a:solidFill>
                  <a:srgbClr val="FF0000"/>
                </a:solidFill>
                <a:cs typeface="Calibri" panose="020F0502020204030204" pitchFamily="34" charset="0"/>
              </a:rPr>
              <a:t>0.8mm</a:t>
            </a:r>
            <a:endParaRPr lang="fr-FR" dirty="0">
              <a:solidFill>
                <a:srgbClr val="FF0000"/>
              </a:solidFill>
            </a:endParaRPr>
          </a:p>
        </p:txBody>
      </p:sp>
      <p:cxnSp>
        <p:nvCxnSpPr>
          <p:cNvPr id="33" name="Connecteur droit avec flèche 32"/>
          <p:cNvCxnSpPr/>
          <p:nvPr/>
        </p:nvCxnSpPr>
        <p:spPr>
          <a:xfrm>
            <a:off x="8684791" y="3205258"/>
            <a:ext cx="795585" cy="0"/>
          </a:xfrm>
          <a:prstGeom prst="straightConnector1">
            <a:avLst/>
          </a:prstGeom>
          <a:ln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4" name="ZoneTexte 33"/>
          <p:cNvSpPr txBox="1"/>
          <p:nvPr/>
        </p:nvSpPr>
        <p:spPr>
          <a:xfrm>
            <a:off x="8971920" y="2864723"/>
            <a:ext cx="11131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  <a:cs typeface="Calibri" panose="020F0502020204030204" pitchFamily="34" charset="0"/>
              </a:rPr>
              <a:t>Ø157mm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4841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Image 83"/>
          <p:cNvPicPr>
            <a:picLocks noChangeAspect="1"/>
          </p:cNvPicPr>
          <p:nvPr/>
        </p:nvPicPr>
        <p:blipFill rotWithShape="1">
          <a:blip r:embed="rId2"/>
          <a:srcRect t="58425" b="2686"/>
          <a:stretch/>
        </p:blipFill>
        <p:spPr>
          <a:xfrm>
            <a:off x="350644" y="4330129"/>
            <a:ext cx="5482002" cy="1251599"/>
          </a:xfrm>
          <a:prstGeom prst="rect">
            <a:avLst/>
          </a:prstGeom>
        </p:spPr>
      </p:pic>
      <p:pic>
        <p:nvPicPr>
          <p:cNvPr id="83" name="Image 82"/>
          <p:cNvPicPr>
            <a:picLocks noChangeAspect="1"/>
          </p:cNvPicPr>
          <p:nvPr/>
        </p:nvPicPr>
        <p:blipFill rotWithShape="1">
          <a:blip r:embed="rId2"/>
          <a:srcRect t="8349" b="54614"/>
          <a:stretch/>
        </p:blipFill>
        <p:spPr>
          <a:xfrm>
            <a:off x="1812" y="4349197"/>
            <a:ext cx="5923976" cy="12881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0298141-49EC-6F82-440D-F0DA4C324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Industrial warm forming device : Tool step 1 and 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FCB74B-DBE0-6D16-874E-AFF2E963A6C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7</a:t>
            </a:fld>
            <a:endParaRPr lang="de-DE" dirty="0"/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49" t="8343" r="43402" b="23058"/>
          <a:stretch/>
        </p:blipFill>
        <p:spPr>
          <a:xfrm rot="5400000">
            <a:off x="6948387" y="947213"/>
            <a:ext cx="4174984" cy="4095749"/>
          </a:xfrm>
          <a:prstGeom prst="rect">
            <a:avLst/>
          </a:prstGeom>
        </p:spPr>
      </p:pic>
      <p:cxnSp>
        <p:nvCxnSpPr>
          <p:cNvPr id="29" name="Connecteur droit avec flèche 28"/>
          <p:cNvCxnSpPr>
            <a:stCxn id="23" idx="3"/>
          </p:cNvCxnSpPr>
          <p:nvPr/>
        </p:nvCxnSpPr>
        <p:spPr>
          <a:xfrm>
            <a:off x="6422386" y="1905998"/>
            <a:ext cx="1437696" cy="35258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ZoneTexte 22"/>
          <p:cNvSpPr txBox="1"/>
          <p:nvPr/>
        </p:nvSpPr>
        <p:spPr>
          <a:xfrm>
            <a:off x="5888781" y="1739477"/>
            <a:ext cx="533605" cy="333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Die</a:t>
            </a:r>
            <a:endParaRPr lang="fr-FR" dirty="0">
              <a:solidFill>
                <a:srgbClr val="FF0000"/>
              </a:solidFill>
            </a:endParaRPr>
          </a:p>
        </p:txBody>
      </p:sp>
      <p:cxnSp>
        <p:nvCxnSpPr>
          <p:cNvPr id="31" name="Connecteur droit avec flèche 30"/>
          <p:cNvCxnSpPr>
            <a:stCxn id="33" idx="3"/>
          </p:cNvCxnSpPr>
          <p:nvPr/>
        </p:nvCxnSpPr>
        <p:spPr>
          <a:xfrm>
            <a:off x="6676043" y="2593961"/>
            <a:ext cx="1546454" cy="30471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3" name="ZoneTexte 32"/>
          <p:cNvSpPr txBox="1"/>
          <p:nvPr/>
        </p:nvSpPr>
        <p:spPr>
          <a:xfrm>
            <a:off x="5875636" y="2427440"/>
            <a:ext cx="800407" cy="333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Punch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5138473" y="3315654"/>
            <a:ext cx="1388346" cy="333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>
                <a:solidFill>
                  <a:srgbClr val="FF0000"/>
                </a:solidFill>
              </a:rPr>
              <a:t>Blank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err="1" smtClean="0">
                <a:solidFill>
                  <a:srgbClr val="FF0000"/>
                </a:solidFill>
              </a:rPr>
              <a:t>holder</a:t>
            </a:r>
            <a:endParaRPr lang="fr-FR" dirty="0">
              <a:solidFill>
                <a:srgbClr val="FF0000"/>
              </a:solidFill>
            </a:endParaRPr>
          </a:p>
        </p:txBody>
      </p:sp>
      <p:cxnSp>
        <p:nvCxnSpPr>
          <p:cNvPr id="35" name="Connecteur droit avec flèche 34"/>
          <p:cNvCxnSpPr>
            <a:stCxn id="34" idx="3"/>
          </p:cNvCxnSpPr>
          <p:nvPr/>
        </p:nvCxnSpPr>
        <p:spPr>
          <a:xfrm flipV="1">
            <a:off x="6526819" y="3107580"/>
            <a:ext cx="1446215" cy="37459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Connecteur droit avec flèche 40"/>
          <p:cNvCxnSpPr>
            <a:stCxn id="39" idx="0"/>
          </p:cNvCxnSpPr>
          <p:nvPr/>
        </p:nvCxnSpPr>
        <p:spPr>
          <a:xfrm flipV="1">
            <a:off x="6391959" y="4151975"/>
            <a:ext cx="1625151" cy="80563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0" name="Connecteur droit avec flèche 49"/>
          <p:cNvCxnSpPr>
            <a:stCxn id="33" idx="3"/>
          </p:cNvCxnSpPr>
          <p:nvPr/>
        </p:nvCxnSpPr>
        <p:spPr>
          <a:xfrm>
            <a:off x="6676043" y="2593961"/>
            <a:ext cx="3095664" cy="18057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1" name="Connecteur droit avec flèche 50"/>
          <p:cNvCxnSpPr/>
          <p:nvPr/>
        </p:nvCxnSpPr>
        <p:spPr>
          <a:xfrm flipH="1">
            <a:off x="10117679" y="2939582"/>
            <a:ext cx="1100937" cy="21002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5" name="ZoneTexte 54"/>
          <p:cNvSpPr txBox="1"/>
          <p:nvPr/>
        </p:nvSpPr>
        <p:spPr>
          <a:xfrm>
            <a:off x="11022934" y="2566778"/>
            <a:ext cx="1388346" cy="582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>
                <a:solidFill>
                  <a:srgbClr val="FF0000"/>
                </a:solidFill>
              </a:rPr>
              <a:t>Stamped</a:t>
            </a:r>
            <a:r>
              <a:rPr lang="fr-FR" dirty="0" smtClean="0">
                <a:solidFill>
                  <a:srgbClr val="FF0000"/>
                </a:solidFill>
              </a:rPr>
              <a:t> guide</a:t>
            </a:r>
            <a:endParaRPr lang="fr-FR" dirty="0">
              <a:solidFill>
                <a:srgbClr val="FF0000"/>
              </a:solidFill>
            </a:endParaRPr>
          </a:p>
        </p:txBody>
      </p:sp>
      <p:cxnSp>
        <p:nvCxnSpPr>
          <p:cNvPr id="56" name="Connecteur droit avec flèche 55"/>
          <p:cNvCxnSpPr>
            <a:stCxn id="39" idx="0"/>
          </p:cNvCxnSpPr>
          <p:nvPr/>
        </p:nvCxnSpPr>
        <p:spPr>
          <a:xfrm flipV="1">
            <a:off x="6391959" y="4303367"/>
            <a:ext cx="3241948" cy="65424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9" name="Connecteur droit avec flèche 58"/>
          <p:cNvCxnSpPr>
            <a:stCxn id="23" idx="3"/>
          </p:cNvCxnSpPr>
          <p:nvPr/>
        </p:nvCxnSpPr>
        <p:spPr>
          <a:xfrm>
            <a:off x="6422386" y="1905998"/>
            <a:ext cx="3211521" cy="36726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9" name="ZoneTexte 44">
            <a:extLst>
              <a:ext uri="{FF2B5EF4-FFF2-40B4-BE49-F238E27FC236}">
                <a16:creationId xmlns:a16="http://schemas.microsoft.com/office/drawing/2014/main" id="{0F1BEB00-7E3E-06DD-C017-9746DBA31411}"/>
              </a:ext>
            </a:extLst>
          </p:cNvPr>
          <p:cNvSpPr txBox="1"/>
          <p:nvPr/>
        </p:nvSpPr>
        <p:spPr>
          <a:xfrm>
            <a:off x="5497713" y="4957611"/>
            <a:ext cx="1788492" cy="33304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FF0000"/>
                </a:solidFill>
              </a:rPr>
              <a:t>Force </a:t>
            </a:r>
            <a:r>
              <a:rPr lang="fr-FR" dirty="0" err="1">
                <a:solidFill>
                  <a:srgbClr val="FF0000"/>
                </a:solidFill>
              </a:rPr>
              <a:t>sensor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408" y="860397"/>
            <a:ext cx="3636163" cy="3134085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1932053" y="3472225"/>
            <a:ext cx="2207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Front of the </a:t>
            </a:r>
            <a:r>
              <a:rPr lang="fr-FR" dirty="0" err="1">
                <a:solidFill>
                  <a:srgbClr val="FF0000"/>
                </a:solidFill>
              </a:rPr>
              <a:t>press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241579" y="915446"/>
            <a:ext cx="1951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Back of the </a:t>
            </a:r>
            <a:r>
              <a:rPr lang="fr-FR" dirty="0" err="1">
                <a:solidFill>
                  <a:srgbClr val="FF0000"/>
                </a:solidFill>
              </a:rPr>
              <a:t>press</a:t>
            </a:r>
            <a:endParaRPr lang="fr-FR" dirty="0">
              <a:solidFill>
                <a:srgbClr val="FF0000"/>
              </a:solidFill>
            </a:endParaRPr>
          </a:p>
        </p:txBody>
      </p:sp>
      <p:cxnSp>
        <p:nvCxnSpPr>
          <p:cNvPr id="5" name="Connecteur en arc 4"/>
          <p:cNvCxnSpPr/>
          <p:nvPr/>
        </p:nvCxnSpPr>
        <p:spPr>
          <a:xfrm>
            <a:off x="1733227" y="2159877"/>
            <a:ext cx="667858" cy="390298"/>
          </a:xfrm>
          <a:prstGeom prst="curvedConnector3">
            <a:avLst>
              <a:gd name="adj1" fmla="val -8282"/>
            </a:avLst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26"/>
          <p:cNvSpPr txBox="1"/>
          <p:nvPr/>
        </p:nvSpPr>
        <p:spPr>
          <a:xfrm>
            <a:off x="614946" y="2305559"/>
            <a:ext cx="98341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 err="1" smtClean="0">
                <a:solidFill>
                  <a:srgbClr val="0000FF"/>
                </a:solidFill>
              </a:rPr>
              <a:t>Manual</a:t>
            </a:r>
            <a:r>
              <a:rPr lang="fr-FR" dirty="0" smtClean="0">
                <a:solidFill>
                  <a:srgbClr val="0000FF"/>
                </a:solidFill>
              </a:rPr>
              <a:t> </a:t>
            </a:r>
            <a:r>
              <a:rPr lang="fr-FR" dirty="0" err="1" smtClean="0">
                <a:solidFill>
                  <a:srgbClr val="0000FF"/>
                </a:solidFill>
              </a:rPr>
              <a:t>transfer</a:t>
            </a:r>
            <a:endParaRPr lang="fr-FR" dirty="0">
              <a:solidFill>
                <a:srgbClr val="0000FF"/>
              </a:solidFill>
            </a:endParaRPr>
          </a:p>
        </p:txBody>
      </p:sp>
      <p:cxnSp>
        <p:nvCxnSpPr>
          <p:cNvPr id="69" name="Connecteur en arc 68"/>
          <p:cNvCxnSpPr/>
          <p:nvPr/>
        </p:nvCxnSpPr>
        <p:spPr>
          <a:xfrm flipV="1">
            <a:off x="2627441" y="2467975"/>
            <a:ext cx="509303" cy="134431"/>
          </a:xfrm>
          <a:prstGeom prst="curvedConnector3">
            <a:avLst>
              <a:gd name="adj1" fmla="val 97032"/>
            </a:avLst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ZoneTexte 74"/>
          <p:cNvSpPr txBox="1"/>
          <p:nvPr/>
        </p:nvSpPr>
        <p:spPr>
          <a:xfrm>
            <a:off x="1516651" y="5800064"/>
            <a:ext cx="81172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Pyrometer on the die to control the temperature of the blank during step 1 and 2</a:t>
            </a:r>
          </a:p>
          <a:p>
            <a:r>
              <a:rPr lang="en-US" dirty="0" smtClean="0"/>
              <a:t>Thermocouple in all tools to control temperature</a:t>
            </a:r>
          </a:p>
          <a:p>
            <a:r>
              <a:rPr lang="en-US" dirty="0" smtClean="0"/>
              <a:t>Clearance impose between the die and stamped guide </a:t>
            </a:r>
            <a:endParaRPr lang="en-GB" dirty="0"/>
          </a:p>
        </p:txBody>
      </p:sp>
      <p:sp>
        <p:nvSpPr>
          <p:cNvPr id="77" name="ZoneTexte 76"/>
          <p:cNvSpPr txBox="1"/>
          <p:nvPr/>
        </p:nvSpPr>
        <p:spPr>
          <a:xfrm>
            <a:off x="7492754" y="5112689"/>
            <a:ext cx="1267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>
                <a:solidFill>
                  <a:srgbClr val="FF0000"/>
                </a:solidFill>
              </a:rPr>
              <a:t>Tool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step</a:t>
            </a:r>
            <a:r>
              <a:rPr lang="fr-FR" dirty="0">
                <a:solidFill>
                  <a:srgbClr val="FF0000"/>
                </a:solidFill>
              </a:rPr>
              <a:t> 1</a:t>
            </a:r>
          </a:p>
        </p:txBody>
      </p:sp>
      <p:sp>
        <p:nvSpPr>
          <p:cNvPr id="78" name="ZoneTexte 77"/>
          <p:cNvSpPr txBox="1"/>
          <p:nvPr/>
        </p:nvSpPr>
        <p:spPr>
          <a:xfrm>
            <a:off x="9281244" y="5112689"/>
            <a:ext cx="1267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>
                <a:solidFill>
                  <a:srgbClr val="FF0000"/>
                </a:solidFill>
              </a:rPr>
              <a:t>Tool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step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smtClean="0">
                <a:solidFill>
                  <a:srgbClr val="FF0000"/>
                </a:solidFill>
              </a:rPr>
              <a:t>2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034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55" grpId="0"/>
      <p:bldP spid="77" grpId="0"/>
      <p:bldP spid="7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4D94D-AA6C-E210-9CAF-4D59D4BA3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Helvetica"/>
                <a:cs typeface="Helvetica"/>
              </a:rPr>
              <a:t>Experimental </a:t>
            </a:r>
            <a:r>
              <a:rPr lang="en-US" dirty="0" smtClean="0">
                <a:latin typeface="Helvetica"/>
                <a:cs typeface="Helvetica"/>
              </a:rPr>
              <a:t>conditions and results of punch reaction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C2D7FC-A48F-EA4E-B883-BA63D76CAE9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8</a:t>
            </a:fld>
            <a:endParaRPr lang="de-DE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CFB77A5-3615-03FD-C5F1-3D777CF8B625}"/>
              </a:ext>
            </a:extLst>
          </p:cNvPr>
          <p:cNvSpPr txBox="1">
            <a:spLocks/>
          </p:cNvSpPr>
          <p:nvPr/>
        </p:nvSpPr>
        <p:spPr>
          <a:xfrm>
            <a:off x="6168008" y="1268765"/>
            <a:ext cx="5414102" cy="460851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Helvetica"/>
              <a:cs typeface="Helvetic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35360" y="980604"/>
            <a:ext cx="45365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u="sng" dirty="0">
                <a:cs typeface="Helvetica"/>
              </a:rPr>
              <a:t>Experimental </a:t>
            </a:r>
            <a:r>
              <a:rPr lang="en-US" sz="2000" u="sng" dirty="0" smtClean="0">
                <a:cs typeface="Helvetica"/>
              </a:rPr>
              <a:t>step 1</a:t>
            </a:r>
            <a:endParaRPr lang="en-US" sz="2000" u="sng" dirty="0">
              <a:cs typeface="Helvetic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cs typeface="Helvetica"/>
              </a:rPr>
              <a:t>Temperature of </a:t>
            </a:r>
            <a:r>
              <a:rPr lang="en-US" dirty="0" smtClean="0">
                <a:cs typeface="Helvetica"/>
              </a:rPr>
              <a:t>20°C and 200°C</a:t>
            </a:r>
            <a:endParaRPr lang="en-US" dirty="0">
              <a:cs typeface="Helvetic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cs typeface="Helvetica"/>
              </a:rPr>
              <a:t>Clamping force of 41kN during step </a:t>
            </a:r>
            <a:r>
              <a:rPr lang="en-US" dirty="0" smtClean="0">
                <a:cs typeface="Helvetica"/>
              </a:rPr>
              <a:t>1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360" y="2037039"/>
            <a:ext cx="4946339" cy="3041921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5967" y="1934587"/>
            <a:ext cx="4938647" cy="3041921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335360" y="5078960"/>
            <a:ext cx="55446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Decrease in force reaction at 200°C</a:t>
            </a:r>
          </a:p>
          <a:p>
            <a:r>
              <a:rPr lang="en-GB" dirty="0" smtClean="0"/>
              <a:t>Temperature of the blank : -5°C from target temperature</a:t>
            </a:r>
          </a:p>
          <a:p>
            <a:r>
              <a:rPr lang="en-GB" dirty="0" smtClean="0"/>
              <a:t>Force deviation between +7kN and -2kN from the mean</a:t>
            </a:r>
          </a:p>
        </p:txBody>
      </p:sp>
      <p:grpSp>
        <p:nvGrpSpPr>
          <p:cNvPr id="20" name="Groupe 19"/>
          <p:cNvGrpSpPr/>
          <p:nvPr/>
        </p:nvGrpSpPr>
        <p:grpSpPr>
          <a:xfrm>
            <a:off x="3863752" y="2420888"/>
            <a:ext cx="2952328" cy="504056"/>
            <a:chOff x="3863752" y="2420888"/>
            <a:chExt cx="2952328" cy="504056"/>
          </a:xfrm>
        </p:grpSpPr>
        <p:cxnSp>
          <p:nvCxnSpPr>
            <p:cNvPr id="11" name="Connecteur droit avec flèche 10"/>
            <p:cNvCxnSpPr>
              <a:stCxn id="16" idx="1"/>
            </p:cNvCxnSpPr>
            <p:nvPr/>
          </p:nvCxnSpPr>
          <p:spPr>
            <a:xfrm flipH="1">
              <a:off x="3863752" y="2605554"/>
              <a:ext cx="1250510" cy="31939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ZoneTexte 15"/>
            <p:cNvSpPr txBox="1"/>
            <p:nvPr/>
          </p:nvSpPr>
          <p:spPr>
            <a:xfrm>
              <a:off x="5114262" y="2420888"/>
              <a:ext cx="1701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Crack at 20°C</a:t>
              </a:r>
              <a:endParaRPr lang="fr-FR" dirty="0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7023406" y="980604"/>
            <a:ext cx="45365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u="sng" dirty="0">
                <a:cs typeface="Helvetica"/>
              </a:rPr>
              <a:t>Experimental </a:t>
            </a:r>
            <a:r>
              <a:rPr lang="en-US" sz="2000" u="sng" dirty="0" smtClean="0">
                <a:cs typeface="Helvetica"/>
              </a:rPr>
              <a:t>step 2</a:t>
            </a:r>
            <a:endParaRPr lang="en-US" sz="2000" u="sng" dirty="0">
              <a:cs typeface="Helvetic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cs typeface="Helvetica"/>
              </a:rPr>
              <a:t>Temperature </a:t>
            </a:r>
            <a:r>
              <a:rPr lang="en-US" dirty="0" smtClean="0">
                <a:cs typeface="Helvetica"/>
              </a:rPr>
              <a:t>of  200°C</a:t>
            </a:r>
            <a:endParaRPr lang="en-US" dirty="0">
              <a:cs typeface="Helvetic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cs typeface="Helvetica"/>
              </a:rPr>
              <a:t>No clamping force </a:t>
            </a:r>
            <a:r>
              <a:rPr lang="en-US" dirty="0">
                <a:cs typeface="Helvetica"/>
              </a:rPr>
              <a:t>during step 2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6816080" y="4993920"/>
            <a:ext cx="5544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Temperature of the blank : -6°C from target temperature</a:t>
            </a:r>
          </a:p>
          <a:p>
            <a:r>
              <a:rPr lang="en-GB" dirty="0" smtClean="0"/>
              <a:t>Force deviation between +5kN and -2kN from the mean</a:t>
            </a:r>
          </a:p>
        </p:txBody>
      </p:sp>
    </p:spTree>
    <p:extLst>
      <p:ext uri="{BB962C8B-B14F-4D97-AF65-F5344CB8AC3E}">
        <p14:creationId xmlns:p14="http://schemas.microsoft.com/office/powerpoint/2010/main" val="835635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8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Numerical conditions of the warm forming process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/>
              <p:cNvSpPr>
                <a:spLocks noGrp="1"/>
              </p:cNvSpPr>
              <p:nvPr>
                <p:ph idx="1"/>
              </p:nvPr>
            </p:nvSpPr>
            <p:spPr>
              <a:xfrm>
                <a:off x="335360" y="1268765"/>
                <a:ext cx="6795905" cy="4608513"/>
              </a:xfrm>
            </p:spPr>
            <p:txBody>
              <a:bodyPr/>
              <a:lstStyle/>
              <a:p>
                <a:pPr fontAlgn="t"/>
                <a:r>
                  <a:rPr lang="en-US" sz="1800" dirty="0" smtClean="0">
                    <a:latin typeface="+mn-lt"/>
                  </a:rPr>
                  <a:t>2D axisymmetric model on </a:t>
                </a:r>
                <a:r>
                  <a:rPr lang="en-US" sz="1800" dirty="0" err="1" smtClean="0">
                    <a:latin typeface="+mn-lt"/>
                  </a:rPr>
                  <a:t>Abaqus</a:t>
                </a:r>
                <a:r>
                  <a:rPr lang="en-US" sz="1800" dirty="0" smtClean="0">
                    <a:latin typeface="+mn-lt"/>
                  </a:rPr>
                  <a:t> implicit-standard (elements CAX4)</a:t>
                </a:r>
              </a:p>
              <a:p>
                <a:pPr fontAlgn="t"/>
                <a:r>
                  <a:rPr lang="en-US" sz="1800" dirty="0" smtClean="0">
                    <a:latin typeface="+mn-lt"/>
                  </a:rPr>
                  <a:t>Isothermal condition</a:t>
                </a:r>
              </a:p>
              <a:p>
                <a:pPr marL="0" indent="0" fontAlgn="t">
                  <a:buNone/>
                </a:pPr>
                <a:endParaRPr lang="en-US" sz="1800" dirty="0">
                  <a:latin typeface="+mn-lt"/>
                </a:endParaRPr>
              </a:p>
              <a:p>
                <a:pPr fontAlgn="t"/>
                <a:r>
                  <a:rPr lang="en-US" sz="1800" dirty="0" smtClean="0">
                    <a:latin typeface="+mn-lt"/>
                  </a:rPr>
                  <a:t>Strain </a:t>
                </a:r>
                <a:r>
                  <a:rPr lang="en-US" sz="1800" dirty="0">
                    <a:latin typeface="+mn-lt"/>
                  </a:rPr>
                  <a:t>rate </a:t>
                </a:r>
                <a:r>
                  <a:rPr lang="en-GB" sz="1800" dirty="0"/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80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2.10</m:t>
                        </m:r>
                      </m:e>
                      <m:sup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−4</m:t>
                        </m:r>
                      </m:sup>
                    </m:sSup>
                    <m:sSup>
                      <m:sSupPr>
                        <m:ctrlPr>
                          <a:rPr lang="en-GB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1800" dirty="0"/>
                  <a:t>,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80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2.10</m:t>
                        </m:r>
                      </m:e>
                      <m:sup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−3</m:t>
                        </m:r>
                      </m:sup>
                    </m:sSup>
                    <m:sSup>
                      <m:sSupPr>
                        <m:ctrlPr>
                          <a:rPr lang="en-GB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fr-FR" sz="1800" dirty="0"/>
                  <a:t>,</a:t>
                </a:r>
                <a:r>
                  <a:rPr lang="en-GB" sz="18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80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2.10</m:t>
                        </m:r>
                      </m:e>
                      <m:sup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  <m:sSup>
                      <m:sSupPr>
                        <m:ctrlPr>
                          <a:rPr lang="en-GB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fr-FR" sz="1800" dirty="0"/>
                  <a:t>, </a:t>
                </a:r>
                <a14:m>
                  <m:oMath xmlns:m="http://schemas.openxmlformats.org/officeDocument/2006/math">
                    <m:r>
                      <a:rPr lang="fr-FR" sz="1800">
                        <a:latin typeface="Cambria Math" panose="02040503050406030204" pitchFamily="18" charset="0"/>
                      </a:rPr>
                      <m:t>0</m:t>
                    </m:r>
                    <m:r>
                      <a:rPr lang="fr-FR" sz="1800" i="1">
                        <a:latin typeface="Cambria Math" panose="02040503050406030204" pitchFamily="18" charset="0"/>
                      </a:rPr>
                      <m:t>.2 </m:t>
                    </m:r>
                    <m:sSup>
                      <m:sSupPr>
                        <m:ctrlPr>
                          <a:rPr lang="en-GB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fr-FR" sz="18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fr-FR" sz="1800" dirty="0"/>
                  <a:t>)</a:t>
                </a:r>
              </a:p>
              <a:p>
                <a:pPr marL="0" indent="0" fontAlgn="t">
                  <a:buNone/>
                </a:pPr>
                <a:r>
                  <a:rPr lang="en-US" sz="1800" dirty="0">
                    <a:latin typeface="+mn-lt"/>
                  </a:rPr>
                  <a:t>dependent Swift law </a:t>
                </a:r>
                <a:r>
                  <a:rPr lang="en-US" sz="1800" dirty="0" smtClean="0">
                    <a:latin typeface="+mn-lt"/>
                  </a:rPr>
                  <a:t>identified with tensile tests </a:t>
                </a:r>
                <a:r>
                  <a:rPr lang="en-US" sz="1800" dirty="0">
                    <a:latin typeface="+mn-lt"/>
                  </a:rPr>
                  <a:t>at 200°C </a:t>
                </a:r>
                <a:endParaRPr lang="fr-FR" sz="1800" dirty="0">
                  <a:latin typeface="+mn-lt"/>
                </a:endParaRPr>
              </a:p>
              <a:p>
                <a:pPr marL="0" indent="0" fontAlgn="t">
                  <a:buNone/>
                </a:pPr>
                <a:endParaRPr lang="fr-FR" sz="1800" dirty="0" smtClean="0">
                  <a:latin typeface="+mn-lt"/>
                </a:endParaRPr>
              </a:p>
              <a:p>
                <a:pPr fontAlgn="t"/>
                <a:r>
                  <a:rPr lang="en-US" sz="1800" dirty="0" smtClean="0">
                    <a:latin typeface="+mn-lt"/>
                  </a:rPr>
                  <a:t>Influence analysis of </a:t>
                </a:r>
                <a:r>
                  <a:rPr lang="en-US" sz="1800" dirty="0">
                    <a:latin typeface="+mn-lt"/>
                  </a:rPr>
                  <a:t>the friction coefficient on reaction </a:t>
                </a:r>
                <a:r>
                  <a:rPr lang="en-US" sz="1800" dirty="0" smtClean="0">
                    <a:latin typeface="+mn-lt"/>
                  </a:rPr>
                  <a:t>force</a:t>
                </a:r>
              </a:p>
              <a:p>
                <a:endParaRPr lang="fr-FR" dirty="0"/>
              </a:p>
            </p:txBody>
          </p:sp>
        </mc:Choice>
        <mc:Fallback xmlns="">
          <p:sp>
            <p:nvSpPr>
              <p:cNvPr id="3" name="Espace réservé du conten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5360" y="1268765"/>
                <a:ext cx="6795905" cy="4608513"/>
              </a:xfrm>
              <a:blipFill>
                <a:blip r:embed="rId5"/>
                <a:stretch>
                  <a:fillRect l="-2063" t="-1587" r="-206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9</a:t>
            </a:fld>
            <a:endParaRPr lang="de-DE" dirty="0"/>
          </a:p>
        </p:txBody>
      </p:sp>
      <p:pic>
        <p:nvPicPr>
          <p:cNvPr id="5" name="Video_embout_2eme_passe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3358.9583"/>
                </p14:media>
              </p:ext>
            </p:extLst>
          </p:nvPr>
        </p:nvPicPr>
        <p:blipFill rotWithShape="1">
          <a:blip r:embed="rId6"/>
          <a:srcRect l="1104" r="1818"/>
          <a:stretch>
            <a:fillRect/>
          </a:stretch>
        </p:blipFill>
        <p:spPr>
          <a:xfrm>
            <a:off x="7364991" y="3437283"/>
            <a:ext cx="4635386" cy="2628470"/>
          </a:xfrm>
          <a:prstGeom prst="rect">
            <a:avLst/>
          </a:prstGeom>
        </p:spPr>
      </p:pic>
      <p:pic>
        <p:nvPicPr>
          <p:cNvPr id="6" name="Video_embout_1er_passe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3">
                  <p14:trim st="1996" end="3879.625"/>
                </p14:media>
              </p:ext>
            </p:extLst>
          </p:nvPr>
        </p:nvPicPr>
        <p:blipFill rotWithShape="1">
          <a:blip r:embed="rId7"/>
          <a:srcRect l="1103" r="1483"/>
          <a:stretch>
            <a:fillRect/>
          </a:stretch>
        </p:blipFill>
        <p:spPr>
          <a:xfrm>
            <a:off x="7412716" y="836712"/>
            <a:ext cx="4539936" cy="256547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8416787" y="4293096"/>
            <a:ext cx="576064" cy="12961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8400256" y="1664626"/>
            <a:ext cx="576064" cy="12961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8004212" y="4571836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Punch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8292244" y="1878155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mtClean="0"/>
              <a:t>Punch</a:t>
            </a:r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10776520" y="836712"/>
            <a:ext cx="1176132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11015868" y="3353197"/>
            <a:ext cx="1176132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10380476" y="820863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Die</a:t>
            </a:r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10020436" y="1664626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Blank</a:t>
            </a:r>
            <a:r>
              <a:rPr lang="fr-FR" dirty="0" smtClean="0"/>
              <a:t> </a:t>
            </a:r>
            <a:r>
              <a:rPr lang="fr-FR" dirty="0" err="1" smtClean="0"/>
              <a:t>holder</a:t>
            </a:r>
            <a:endParaRPr lang="fr-FR" dirty="0"/>
          </a:p>
        </p:txBody>
      </p:sp>
      <p:sp>
        <p:nvSpPr>
          <p:cNvPr id="16" name="ZoneTexte 15"/>
          <p:cNvSpPr txBox="1"/>
          <p:nvPr/>
        </p:nvSpPr>
        <p:spPr>
          <a:xfrm>
            <a:off x="10034849" y="3870060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Die</a:t>
            </a:r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9807794" y="5597375"/>
            <a:ext cx="1724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Stamped</a:t>
            </a:r>
            <a:r>
              <a:rPr lang="fr-FR" dirty="0" smtClean="0"/>
              <a:t> guide</a:t>
            </a:r>
            <a:endParaRPr lang="fr-FR" dirty="0"/>
          </a:p>
        </p:txBody>
      </p:sp>
      <p:sp>
        <p:nvSpPr>
          <p:cNvPr id="18" name="ZoneTexte 17"/>
          <p:cNvSpPr txBox="1"/>
          <p:nvPr/>
        </p:nvSpPr>
        <p:spPr>
          <a:xfrm>
            <a:off x="10407860" y="4968273"/>
            <a:ext cx="1717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Fixed</a:t>
            </a:r>
            <a:r>
              <a:rPr lang="fr-FR" dirty="0" smtClean="0"/>
              <a:t> clearance</a:t>
            </a:r>
            <a:endParaRPr lang="fr-FR" dirty="0"/>
          </a:p>
        </p:txBody>
      </p:sp>
      <p:cxnSp>
        <p:nvCxnSpPr>
          <p:cNvPr id="20" name="Connecteur droit avec flèche 19"/>
          <p:cNvCxnSpPr/>
          <p:nvPr/>
        </p:nvCxnSpPr>
        <p:spPr>
          <a:xfrm>
            <a:off x="10200456" y="4751518"/>
            <a:ext cx="0" cy="83772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ZoneTexte 20"/>
          <p:cNvSpPr txBox="1"/>
          <p:nvPr/>
        </p:nvSpPr>
        <p:spPr>
          <a:xfrm>
            <a:off x="8337353" y="3441829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1mm</a:t>
            </a:r>
            <a:endParaRPr lang="fr-FR" dirty="0"/>
          </a:p>
        </p:txBody>
      </p:sp>
      <p:cxnSp>
        <p:nvCxnSpPr>
          <p:cNvPr id="26" name="Connecteur droit 25"/>
          <p:cNvCxnSpPr/>
          <p:nvPr/>
        </p:nvCxnSpPr>
        <p:spPr>
          <a:xfrm>
            <a:off x="8955598" y="3733094"/>
            <a:ext cx="432348" cy="435021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/>
        </p:nvCxnSpPr>
        <p:spPr>
          <a:xfrm>
            <a:off x="8931119" y="3762025"/>
            <a:ext cx="448021" cy="450791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0" name="Image 2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9096" y="3573021"/>
            <a:ext cx="5416597" cy="2302574"/>
          </a:xfrm>
          <a:prstGeom prst="rect">
            <a:avLst/>
          </a:prstGeom>
        </p:spPr>
      </p:pic>
      <p:pic>
        <p:nvPicPr>
          <p:cNvPr id="31" name="Image 3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87646" y="3626495"/>
            <a:ext cx="4870713" cy="2405501"/>
          </a:xfrm>
          <a:prstGeom prst="rect">
            <a:avLst/>
          </a:prstGeom>
        </p:spPr>
      </p:pic>
      <p:sp>
        <p:nvSpPr>
          <p:cNvPr id="32" name="ZoneTexte 31"/>
          <p:cNvSpPr txBox="1"/>
          <p:nvPr/>
        </p:nvSpPr>
        <p:spPr>
          <a:xfrm>
            <a:off x="8931119" y="902661"/>
            <a:ext cx="8756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Step</a:t>
            </a:r>
            <a:r>
              <a:rPr lang="fr-FR" dirty="0" smtClean="0"/>
              <a:t> 1</a:t>
            </a:r>
            <a:endParaRPr lang="fr-FR" dirty="0"/>
          </a:p>
        </p:txBody>
      </p:sp>
      <p:sp>
        <p:nvSpPr>
          <p:cNvPr id="33" name="ZoneTexte 32"/>
          <p:cNvSpPr txBox="1"/>
          <p:nvPr/>
        </p:nvSpPr>
        <p:spPr>
          <a:xfrm>
            <a:off x="8955598" y="3098803"/>
            <a:ext cx="8756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Step</a:t>
            </a:r>
            <a:r>
              <a:rPr lang="fr-FR" dirty="0" smtClean="0"/>
              <a:t> 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04017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1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201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5" fill="remove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 mute="1">
                <p:cTn id="36" fill="remove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BF27B-D7B0-9C97-EEC2-7DE17817C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Helvetica"/>
                <a:cs typeface="Helvetica"/>
              </a:rPr>
              <a:t>Forming </a:t>
            </a:r>
            <a:r>
              <a:rPr lang="en-US" dirty="0">
                <a:latin typeface="Helvetica"/>
                <a:cs typeface="Helvetica"/>
              </a:rPr>
              <a:t>step </a:t>
            </a:r>
            <a:r>
              <a:rPr lang="en-US" dirty="0" smtClean="0">
                <a:latin typeface="Helvetica"/>
                <a:cs typeface="Helvetica"/>
              </a:rPr>
              <a:t>1 results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7852D2-23B2-B3D5-1083-699EF74C30F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10</a:t>
            </a:fld>
            <a:endParaRPr lang="de-DE" dirty="0"/>
          </a:p>
        </p:txBody>
      </p:sp>
      <p:sp>
        <p:nvSpPr>
          <p:cNvPr id="7" name="ZoneTexte 6"/>
          <p:cNvSpPr txBox="1"/>
          <p:nvPr/>
        </p:nvSpPr>
        <p:spPr>
          <a:xfrm>
            <a:off x="6816080" y="1139110"/>
            <a:ext cx="50405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Friction coefficient </a:t>
            </a:r>
            <a:r>
              <a:rPr lang="en-GB" dirty="0"/>
              <a:t>of 0.08 seems to be the closest to experimental results </a:t>
            </a:r>
          </a:p>
          <a:p>
            <a:endParaRPr lang="en-GB" dirty="0"/>
          </a:p>
          <a:p>
            <a:r>
              <a:rPr lang="en-GB" dirty="0"/>
              <a:t>Friction coefficient of 0.10 can also be correct due to the deviation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30" y="1628800"/>
            <a:ext cx="6181089" cy="3742676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6816080" y="2701762"/>
            <a:ext cx="4176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Change in force direction observed </a:t>
            </a:r>
            <a:r>
              <a:rPr lang="en-US" dirty="0" smtClean="0"/>
              <a:t>numerically around 16mm of die stroke</a:t>
            </a:r>
            <a:endParaRPr lang="fr-FR" dirty="0"/>
          </a:p>
        </p:txBody>
      </p:sp>
      <p:cxnSp>
        <p:nvCxnSpPr>
          <p:cNvPr id="15" name="Connecteur droit avec flèche 14"/>
          <p:cNvCxnSpPr/>
          <p:nvPr/>
        </p:nvCxnSpPr>
        <p:spPr>
          <a:xfrm flipH="1" flipV="1">
            <a:off x="3211687" y="2995212"/>
            <a:ext cx="797890" cy="21602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6816080" y="3348093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Contact of the </a:t>
            </a:r>
            <a:r>
              <a:rPr lang="fr-FR" dirty="0" err="1" smtClean="0"/>
              <a:t>blank</a:t>
            </a:r>
            <a:r>
              <a:rPr lang="fr-FR" dirty="0" smtClean="0"/>
              <a:t> on the second punch radius</a:t>
            </a:r>
            <a:endParaRPr lang="fr-FR" dirty="0"/>
          </a:p>
        </p:txBody>
      </p:sp>
      <p:grpSp>
        <p:nvGrpSpPr>
          <p:cNvPr id="31" name="Groupe 30"/>
          <p:cNvGrpSpPr/>
          <p:nvPr/>
        </p:nvGrpSpPr>
        <p:grpSpPr>
          <a:xfrm>
            <a:off x="6408281" y="3717425"/>
            <a:ext cx="4751690" cy="2810949"/>
            <a:chOff x="6408281" y="3717425"/>
            <a:chExt cx="4751690" cy="2810949"/>
          </a:xfrm>
        </p:grpSpPr>
        <p:grpSp>
          <p:nvGrpSpPr>
            <p:cNvPr id="30" name="Groupe 29"/>
            <p:cNvGrpSpPr/>
            <p:nvPr/>
          </p:nvGrpSpPr>
          <p:grpSpPr>
            <a:xfrm>
              <a:off x="7176120" y="3717425"/>
              <a:ext cx="3983851" cy="2310090"/>
              <a:chOff x="7176120" y="3717425"/>
              <a:chExt cx="3983851" cy="2310090"/>
            </a:xfrm>
          </p:grpSpPr>
          <p:pic>
            <p:nvPicPr>
              <p:cNvPr id="18" name="Image 17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2733" r="40784" b="14988"/>
              <a:stretch/>
            </p:blipFill>
            <p:spPr>
              <a:xfrm>
                <a:off x="7176120" y="3717425"/>
                <a:ext cx="3983851" cy="2310090"/>
              </a:xfrm>
              <a:prstGeom prst="rect">
                <a:avLst/>
              </a:prstGeom>
            </p:spPr>
          </p:pic>
          <p:sp>
            <p:nvSpPr>
              <p:cNvPr id="20" name="Rectangle 19"/>
              <p:cNvSpPr/>
              <p:nvPr/>
            </p:nvSpPr>
            <p:spPr>
              <a:xfrm>
                <a:off x="7896200" y="4653136"/>
                <a:ext cx="648072" cy="137437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pic>
          <p:nvPicPr>
            <p:cNvPr id="19" name="Image 18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32" t="49986" r="80735" b="14989"/>
            <a:stretch/>
          </p:blipFill>
          <p:spPr>
            <a:xfrm>
              <a:off x="6408281" y="4509120"/>
              <a:ext cx="1007274" cy="2019254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1" name="ZoneTexte 20"/>
                <p:cNvSpPr txBox="1"/>
                <p:nvPr/>
              </p:nvSpPr>
              <p:spPr>
                <a:xfrm>
                  <a:off x="6457380" y="4207704"/>
                  <a:ext cx="477866" cy="4901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̅"/>
                            <m:ctrlPr>
                              <a:rPr lang="fr-FR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fr-FR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𝜀</m:t>
                                </m:r>
                              </m:e>
                              <m:sub>
                                <m:r>
                                  <a:rPr lang="fr-FR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fr-FR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>
            <p:sp>
              <p:nvSpPr>
                <p:cNvPr id="21" name="ZoneTexte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57380" y="4207704"/>
                  <a:ext cx="477866" cy="490199"/>
                </a:xfrm>
                <a:prstGeom prst="rect">
                  <a:avLst/>
                </a:prstGeom>
                <a:blipFill>
                  <a:blip r:embed="rId5"/>
                  <a:stretch>
                    <a:fillRect r="-1266" b="-6173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" name="ZoneTexte 21"/>
            <p:cNvSpPr txBox="1"/>
            <p:nvPr/>
          </p:nvSpPr>
          <p:spPr>
            <a:xfrm>
              <a:off x="7204054" y="4546008"/>
              <a:ext cx="145241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/>
                <a:t>1st punch radius</a:t>
              </a:r>
              <a:endParaRPr lang="fr-FR" dirty="0"/>
            </a:p>
          </p:txBody>
        </p:sp>
        <p:sp>
          <p:nvSpPr>
            <p:cNvPr id="23" name="ZoneTexte 22"/>
            <p:cNvSpPr txBox="1"/>
            <p:nvPr/>
          </p:nvSpPr>
          <p:spPr>
            <a:xfrm>
              <a:off x="7457185" y="5286761"/>
              <a:ext cx="145241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/>
                <a:t>2nd punch radius</a:t>
              </a:r>
              <a:endParaRPr lang="fr-FR" dirty="0"/>
            </a:p>
          </p:txBody>
        </p:sp>
        <p:cxnSp>
          <p:nvCxnSpPr>
            <p:cNvPr id="24" name="Connecteur droit avec flèche 23"/>
            <p:cNvCxnSpPr/>
            <p:nvPr/>
          </p:nvCxnSpPr>
          <p:spPr>
            <a:xfrm flipV="1">
              <a:off x="8040765" y="4218233"/>
              <a:ext cx="358941" cy="40773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/>
            <p:cNvCxnSpPr/>
            <p:nvPr/>
          </p:nvCxnSpPr>
          <p:spPr>
            <a:xfrm flipV="1">
              <a:off x="8605124" y="4869173"/>
              <a:ext cx="487142" cy="41758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ZoneTexte 27"/>
            <p:cNvSpPr txBox="1"/>
            <p:nvPr/>
          </p:nvSpPr>
          <p:spPr>
            <a:xfrm>
              <a:off x="10001587" y="4142797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Die</a:t>
              </a:r>
              <a:endParaRPr lang="fr-FR" dirty="0"/>
            </a:p>
          </p:txBody>
        </p:sp>
        <p:sp>
          <p:nvSpPr>
            <p:cNvPr id="29" name="ZoneTexte 28"/>
            <p:cNvSpPr txBox="1"/>
            <p:nvPr/>
          </p:nvSpPr>
          <p:spPr>
            <a:xfrm>
              <a:off x="9677441" y="5518747"/>
              <a:ext cx="14403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err="1" smtClean="0"/>
                <a:t>Blank</a:t>
              </a:r>
              <a:r>
                <a:rPr lang="fr-FR" dirty="0" smtClean="0"/>
                <a:t> </a:t>
              </a:r>
              <a:r>
                <a:rPr lang="fr-FR" dirty="0" err="1" smtClean="0"/>
                <a:t>holder</a:t>
              </a:r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2738849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4483E-231B-413C-EDD5-2BF311878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Helvetica"/>
                <a:cs typeface="Helvetica"/>
              </a:rPr>
              <a:t>Forming step </a:t>
            </a:r>
            <a:r>
              <a:rPr lang="en-US" dirty="0" smtClean="0">
                <a:latin typeface="Helvetica"/>
                <a:cs typeface="Helvetica"/>
              </a:rPr>
              <a:t>2 </a:t>
            </a:r>
            <a:r>
              <a:rPr lang="en-US" dirty="0">
                <a:latin typeface="Helvetica"/>
                <a:cs typeface="Helvetica"/>
              </a:rPr>
              <a:t>results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7177E5-87C0-106C-29BC-0011F0A371E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11</a:t>
            </a:fld>
            <a:endParaRPr lang="de-DE" dirty="0"/>
          </a:p>
        </p:txBody>
      </p:sp>
      <p:sp>
        <p:nvSpPr>
          <p:cNvPr id="8" name="ZoneTexte 7"/>
          <p:cNvSpPr txBox="1"/>
          <p:nvPr/>
        </p:nvSpPr>
        <p:spPr>
          <a:xfrm>
            <a:off x="6905790" y="1167367"/>
            <a:ext cx="50540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Friction coefficients </a:t>
            </a:r>
            <a:r>
              <a:rPr lang="en-US" dirty="0"/>
              <a:t>of 0.08 and 0.10 are in the force </a:t>
            </a:r>
            <a:r>
              <a:rPr lang="en-US" dirty="0" smtClean="0"/>
              <a:t>deviation</a:t>
            </a:r>
            <a:endParaRPr lang="en-US" dirty="0"/>
          </a:p>
          <a:p>
            <a:r>
              <a:rPr lang="en-US" dirty="0"/>
              <a:t>The start and end of the numerical reaction force is less consistent with the experimental </a:t>
            </a:r>
            <a:r>
              <a:rPr lang="en-US" dirty="0" smtClean="0"/>
              <a:t>results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879296" y="2305451"/>
            <a:ext cx="54312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First change in the </a:t>
            </a:r>
            <a:r>
              <a:rPr lang="fr-FR" dirty="0" err="1" smtClean="0">
                <a:solidFill>
                  <a:srgbClr val="FF0000"/>
                </a:solidFill>
              </a:rPr>
              <a:t>curve</a:t>
            </a:r>
            <a:r>
              <a:rPr lang="fr-FR" dirty="0" smtClean="0">
                <a:solidFill>
                  <a:srgbClr val="FF0000"/>
                </a:solidFill>
              </a:rPr>
              <a:t> : Die radius </a:t>
            </a:r>
            <a:r>
              <a:rPr lang="fr-FR" dirty="0" err="1" smtClean="0">
                <a:solidFill>
                  <a:srgbClr val="FF0000"/>
                </a:solidFill>
              </a:rPr>
              <a:t>below</a:t>
            </a:r>
            <a:r>
              <a:rPr lang="fr-FR" dirty="0" smtClean="0">
                <a:solidFill>
                  <a:srgbClr val="FF0000"/>
                </a:solidFill>
              </a:rPr>
              <a:t> the punch radius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859795" y="2306858"/>
            <a:ext cx="51504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srgbClr val="000099"/>
                </a:solidFill>
              </a:rPr>
              <a:t>Second </a:t>
            </a:r>
            <a:r>
              <a:rPr lang="en-GB" dirty="0">
                <a:solidFill>
                  <a:srgbClr val="000099"/>
                </a:solidFill>
              </a:rPr>
              <a:t>change in the curve </a:t>
            </a:r>
            <a:r>
              <a:rPr lang="en-GB" dirty="0" smtClean="0">
                <a:solidFill>
                  <a:srgbClr val="000099"/>
                </a:solidFill>
              </a:rPr>
              <a:t>: Blank </a:t>
            </a:r>
            <a:r>
              <a:rPr lang="en-GB" dirty="0">
                <a:solidFill>
                  <a:srgbClr val="000099"/>
                </a:solidFill>
              </a:rPr>
              <a:t>radius comes into contact with the die.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376" y="1340768"/>
            <a:ext cx="6192688" cy="3761437"/>
          </a:xfrm>
          <a:prstGeom prst="rect">
            <a:avLst/>
          </a:prstGeom>
        </p:spPr>
      </p:pic>
      <p:cxnSp>
        <p:nvCxnSpPr>
          <p:cNvPr id="22" name="Connecteur droit avec flèche 21"/>
          <p:cNvCxnSpPr/>
          <p:nvPr/>
        </p:nvCxnSpPr>
        <p:spPr>
          <a:xfrm flipH="1" flipV="1">
            <a:off x="1991544" y="3103469"/>
            <a:ext cx="797890" cy="21602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30" name="Groupe 29"/>
          <p:cNvGrpSpPr/>
          <p:nvPr/>
        </p:nvGrpSpPr>
        <p:grpSpPr>
          <a:xfrm>
            <a:off x="7084786" y="2886887"/>
            <a:ext cx="4395664" cy="3279734"/>
            <a:chOff x="7003752" y="3435259"/>
            <a:chExt cx="4395664" cy="3279734"/>
          </a:xfrm>
        </p:grpSpPr>
        <p:grpSp>
          <p:nvGrpSpPr>
            <p:cNvPr id="29" name="Groupe 28"/>
            <p:cNvGrpSpPr/>
            <p:nvPr/>
          </p:nvGrpSpPr>
          <p:grpSpPr>
            <a:xfrm>
              <a:off x="7003752" y="3435259"/>
              <a:ext cx="4395664" cy="3103658"/>
              <a:chOff x="6871121" y="3319032"/>
              <a:chExt cx="4395664" cy="3103658"/>
            </a:xfrm>
          </p:grpSpPr>
          <p:pic>
            <p:nvPicPr>
              <p:cNvPr id="10" name="Image 9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1483" b="12255"/>
              <a:stretch/>
            </p:blipFill>
            <p:spPr>
              <a:xfrm>
                <a:off x="6871121" y="3319032"/>
                <a:ext cx="4395664" cy="3103658"/>
              </a:xfrm>
              <a:prstGeom prst="rect">
                <a:avLst/>
              </a:prstGeom>
            </p:spPr>
          </p:pic>
          <p:sp>
            <p:nvSpPr>
              <p:cNvPr id="5" name="Rectangle 4"/>
              <p:cNvSpPr/>
              <p:nvPr/>
            </p:nvSpPr>
            <p:spPr>
              <a:xfrm>
                <a:off x="8135809" y="4293096"/>
                <a:ext cx="768503" cy="154147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28" name="Groupe 27"/>
            <p:cNvGrpSpPr/>
            <p:nvPr/>
          </p:nvGrpSpPr>
          <p:grpSpPr>
            <a:xfrm>
              <a:off x="7172526" y="3681351"/>
              <a:ext cx="4226890" cy="3033642"/>
              <a:chOff x="7172526" y="3681351"/>
              <a:chExt cx="4226890" cy="3033642"/>
            </a:xfrm>
          </p:grpSpPr>
          <p:pic>
            <p:nvPicPr>
              <p:cNvPr id="23" name="Image 22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189" t="34413" r="69587" b="30980"/>
              <a:stretch/>
            </p:blipFill>
            <p:spPr>
              <a:xfrm>
                <a:off x="7449942" y="4631218"/>
                <a:ext cx="1225750" cy="2083775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ZoneTexte 23"/>
                  <p:cNvSpPr txBox="1"/>
                  <p:nvPr/>
                </p:nvSpPr>
                <p:spPr>
                  <a:xfrm>
                    <a:off x="7584951" y="4216402"/>
                    <a:ext cx="477866" cy="4901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̅"/>
                              <m:ctrlPr>
                                <a:rPr lang="fr-FR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fr-FR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fr-FR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e>
                          </m:acc>
                        </m:oMath>
                      </m:oMathPara>
                    </a14:m>
                    <a:endParaRPr lang="fr-FR" sz="2400" dirty="0"/>
                  </a:p>
                </p:txBody>
              </p:sp>
            </mc:Choice>
            <mc:Fallback xmlns="">
              <p:sp>
                <p:nvSpPr>
                  <p:cNvPr id="24" name="ZoneTexte 2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584951" y="4216402"/>
                    <a:ext cx="477866" cy="490199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r="-1282" b="-6250"/>
                    </a:stretch>
                  </a:blipFill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9" name="Connecteur droit 8"/>
              <p:cNvCxnSpPr/>
              <p:nvPr/>
            </p:nvCxnSpPr>
            <p:spPr>
              <a:xfrm>
                <a:off x="7172526" y="4265404"/>
                <a:ext cx="3456384" cy="0"/>
              </a:xfrm>
              <a:prstGeom prst="line">
                <a:avLst/>
              </a:prstGeom>
              <a:ln w="19050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ZoneTexte 24"/>
              <p:cNvSpPr txBox="1"/>
              <p:nvPr/>
            </p:nvSpPr>
            <p:spPr>
              <a:xfrm>
                <a:off x="8787873" y="4732873"/>
                <a:ext cx="10287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 smtClean="0"/>
                  <a:t>Punch</a:t>
                </a:r>
                <a:endParaRPr lang="fr-FR" dirty="0"/>
              </a:p>
            </p:txBody>
          </p:sp>
          <p:sp>
            <p:nvSpPr>
              <p:cNvPr id="26" name="ZoneTexte 25"/>
              <p:cNvSpPr txBox="1"/>
              <p:nvPr/>
            </p:nvSpPr>
            <p:spPr>
              <a:xfrm>
                <a:off x="10370643" y="3681351"/>
                <a:ext cx="10287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 smtClean="0"/>
                  <a:t>Die</a:t>
                </a:r>
                <a:endParaRPr lang="fr-FR" dirty="0"/>
              </a:p>
            </p:txBody>
          </p:sp>
          <p:sp>
            <p:nvSpPr>
              <p:cNvPr id="27" name="ZoneTexte 26"/>
              <p:cNvSpPr txBox="1"/>
              <p:nvPr/>
            </p:nvSpPr>
            <p:spPr>
              <a:xfrm>
                <a:off x="9600137" y="5521599"/>
                <a:ext cx="102877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 err="1" smtClean="0"/>
                  <a:t>Stamped</a:t>
                </a:r>
                <a:r>
                  <a:rPr lang="fr-FR" dirty="0" smtClean="0"/>
                  <a:t> guide</a:t>
                </a:r>
                <a:endParaRPr lang="fr-FR" dirty="0"/>
              </a:p>
            </p:txBody>
          </p:sp>
        </p:grpSp>
      </p:grpSp>
      <p:grpSp>
        <p:nvGrpSpPr>
          <p:cNvPr id="39" name="Groupe 38"/>
          <p:cNvGrpSpPr/>
          <p:nvPr/>
        </p:nvGrpSpPr>
        <p:grpSpPr>
          <a:xfrm>
            <a:off x="7444999" y="3348565"/>
            <a:ext cx="4204225" cy="2861856"/>
            <a:chOff x="1925876" y="5189809"/>
            <a:chExt cx="4204225" cy="2861856"/>
          </a:xfrm>
        </p:grpSpPr>
        <p:grpSp>
          <p:nvGrpSpPr>
            <p:cNvPr id="37" name="Groupe 36"/>
            <p:cNvGrpSpPr/>
            <p:nvPr/>
          </p:nvGrpSpPr>
          <p:grpSpPr>
            <a:xfrm>
              <a:off x="1925876" y="5189809"/>
              <a:ext cx="4204225" cy="2846569"/>
              <a:chOff x="775671" y="5189809"/>
              <a:chExt cx="4204225" cy="2846569"/>
            </a:xfrm>
          </p:grpSpPr>
          <p:grpSp>
            <p:nvGrpSpPr>
              <p:cNvPr id="33" name="Groupe 32"/>
              <p:cNvGrpSpPr/>
              <p:nvPr/>
            </p:nvGrpSpPr>
            <p:grpSpPr>
              <a:xfrm>
                <a:off x="775671" y="5189809"/>
                <a:ext cx="4204225" cy="2846569"/>
                <a:chOff x="781480" y="4933070"/>
                <a:chExt cx="4204225" cy="2846569"/>
              </a:xfrm>
            </p:grpSpPr>
            <p:pic>
              <p:nvPicPr>
                <p:cNvPr id="31" name="Image 30"/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37530" b="23285"/>
                <a:stretch/>
              </p:blipFill>
              <p:spPr>
                <a:xfrm>
                  <a:off x="781480" y="4933070"/>
                  <a:ext cx="4204225" cy="2846569"/>
                </a:xfrm>
                <a:prstGeom prst="rect">
                  <a:avLst/>
                </a:prstGeom>
              </p:spPr>
            </p:pic>
            <p:sp>
              <p:nvSpPr>
                <p:cNvPr id="32" name="Rectangle 31"/>
                <p:cNvSpPr/>
                <p:nvPr/>
              </p:nvSpPr>
              <p:spPr>
                <a:xfrm>
                  <a:off x="2115792" y="5836140"/>
                  <a:ext cx="695283" cy="169731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34" name="ZoneTexte 33"/>
              <p:cNvSpPr txBox="1"/>
              <p:nvPr/>
            </p:nvSpPr>
            <p:spPr>
              <a:xfrm>
                <a:off x="2033011" y="5868524"/>
                <a:ext cx="10287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 smtClean="0"/>
                  <a:t>Punch</a:t>
                </a:r>
                <a:endParaRPr lang="fr-FR" dirty="0"/>
              </a:p>
            </p:txBody>
          </p:sp>
          <p:sp>
            <p:nvSpPr>
              <p:cNvPr id="35" name="ZoneTexte 34"/>
              <p:cNvSpPr txBox="1"/>
              <p:nvPr/>
            </p:nvSpPr>
            <p:spPr>
              <a:xfrm>
                <a:off x="3412621" y="5631058"/>
                <a:ext cx="10287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 smtClean="0"/>
                  <a:t>Die</a:t>
                </a:r>
                <a:endParaRPr lang="fr-FR" dirty="0"/>
              </a:p>
            </p:txBody>
          </p:sp>
          <p:sp>
            <p:nvSpPr>
              <p:cNvPr id="36" name="ZoneTexte 35"/>
              <p:cNvSpPr txBox="1"/>
              <p:nvPr/>
            </p:nvSpPr>
            <p:spPr>
              <a:xfrm>
                <a:off x="2996964" y="7390047"/>
                <a:ext cx="102877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 err="1" smtClean="0"/>
                  <a:t>Stamped</a:t>
                </a:r>
                <a:r>
                  <a:rPr lang="fr-FR" dirty="0" smtClean="0"/>
                  <a:t> guide</a:t>
                </a:r>
                <a:endParaRPr lang="fr-FR" dirty="0"/>
              </a:p>
            </p:txBody>
          </p:sp>
        </p:grpSp>
        <p:pic>
          <p:nvPicPr>
            <p:cNvPr id="15" name="Image 14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65" t="34310" r="68465" b="31414"/>
            <a:stretch/>
          </p:blipFill>
          <p:spPr>
            <a:xfrm>
              <a:off x="2016998" y="5868524"/>
              <a:ext cx="1359672" cy="2183141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1" name="ZoneTexte 20"/>
                <p:cNvSpPr txBox="1"/>
                <p:nvPr/>
              </p:nvSpPr>
              <p:spPr>
                <a:xfrm>
                  <a:off x="2129425" y="5514686"/>
                  <a:ext cx="477866" cy="4901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̅"/>
                            <m:ctrlPr>
                              <a:rPr lang="fr-FR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fr-FR" sz="24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24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𝜀</m:t>
                                </m:r>
                              </m:e>
                              <m:sub>
                                <m:r>
                                  <a:rPr lang="fr-FR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fr-FR" sz="2400" dirty="0"/>
                </a:p>
              </p:txBody>
            </p:sp>
          </mc:Choice>
          <mc:Fallback>
            <p:sp>
              <p:nvSpPr>
                <p:cNvPr id="21" name="ZoneTexte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29425" y="5514686"/>
                  <a:ext cx="477866" cy="490199"/>
                </a:xfrm>
                <a:prstGeom prst="rect">
                  <a:avLst/>
                </a:prstGeom>
                <a:blipFill>
                  <a:blip r:embed="rId7"/>
                  <a:stretch>
                    <a:fillRect r="-1282" b="-6250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38" name="Connecteur droit avec flèche 37"/>
          <p:cNvCxnSpPr/>
          <p:nvPr/>
        </p:nvCxnSpPr>
        <p:spPr>
          <a:xfrm flipH="1" flipV="1">
            <a:off x="4347747" y="2904949"/>
            <a:ext cx="797890" cy="216024"/>
          </a:xfrm>
          <a:prstGeom prst="straightConnector1">
            <a:avLst/>
          </a:prstGeom>
          <a:ln>
            <a:solidFill>
              <a:srgbClr val="000099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51" name="Groupe 50"/>
          <p:cNvGrpSpPr/>
          <p:nvPr/>
        </p:nvGrpSpPr>
        <p:grpSpPr>
          <a:xfrm>
            <a:off x="7511765" y="3447309"/>
            <a:ext cx="4107063" cy="2909046"/>
            <a:chOff x="2440520" y="5282225"/>
            <a:chExt cx="4107063" cy="2909046"/>
          </a:xfrm>
        </p:grpSpPr>
        <p:pic>
          <p:nvPicPr>
            <p:cNvPr id="41" name="Image 40"/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62" t="34556" r="69360" b="30544"/>
            <a:stretch/>
          </p:blipFill>
          <p:spPr>
            <a:xfrm>
              <a:off x="2440520" y="5885475"/>
              <a:ext cx="1192136" cy="2070686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ZoneTexte 43"/>
                <p:cNvSpPr txBox="1"/>
                <p:nvPr/>
              </p:nvSpPr>
              <p:spPr>
                <a:xfrm>
                  <a:off x="2581354" y="5494363"/>
                  <a:ext cx="477866" cy="4901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̅"/>
                            <m:ctrlPr>
                              <a:rPr lang="fr-FR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fr-FR" sz="24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24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𝜀</m:t>
                                </m:r>
                              </m:e>
                              <m:sub>
                                <m:r>
                                  <a:rPr lang="fr-FR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fr-FR" sz="2400" dirty="0"/>
                </a:p>
              </p:txBody>
            </p:sp>
          </mc:Choice>
          <mc:Fallback xmlns="">
            <p:sp>
              <p:nvSpPr>
                <p:cNvPr id="44" name="ZoneTexte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81354" y="5494363"/>
                  <a:ext cx="477866" cy="490199"/>
                </a:xfrm>
                <a:prstGeom prst="rect">
                  <a:avLst/>
                </a:prstGeom>
                <a:blipFill>
                  <a:blip r:embed="rId9"/>
                  <a:stretch>
                    <a:fillRect r="-1266" b="-6173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48" name="Groupe 47"/>
            <p:cNvGrpSpPr/>
            <p:nvPr/>
          </p:nvGrpSpPr>
          <p:grpSpPr>
            <a:xfrm>
              <a:off x="3580263" y="5282225"/>
              <a:ext cx="2967320" cy="2909046"/>
              <a:chOff x="3580263" y="5543271"/>
              <a:chExt cx="2755854" cy="2648000"/>
            </a:xfrm>
          </p:grpSpPr>
          <p:grpSp>
            <p:nvGrpSpPr>
              <p:cNvPr id="43" name="Groupe 42"/>
              <p:cNvGrpSpPr/>
              <p:nvPr/>
            </p:nvGrpSpPr>
            <p:grpSpPr>
              <a:xfrm>
                <a:off x="3580263" y="5543271"/>
                <a:ext cx="2755854" cy="2629458"/>
                <a:chOff x="4666560" y="4889246"/>
                <a:chExt cx="2755854" cy="2629458"/>
              </a:xfrm>
            </p:grpSpPr>
            <p:pic>
              <p:nvPicPr>
                <p:cNvPr id="40" name="Image 39"/>
                <p:cNvPicPr>
                  <a:picLocks noChangeAspect="1"/>
                </p:cNvPicPr>
                <p:nvPr/>
              </p:nvPicPr>
              <p:blipFill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7219" r="40384" b="26628"/>
                <a:stretch/>
              </p:blipFill>
              <p:spPr>
                <a:xfrm>
                  <a:off x="4666560" y="4889246"/>
                  <a:ext cx="2755854" cy="2629458"/>
                </a:xfrm>
                <a:prstGeom prst="rect">
                  <a:avLst/>
                </a:prstGeom>
              </p:spPr>
            </p:pic>
            <p:sp>
              <p:nvSpPr>
                <p:cNvPr id="42" name="Rectangle 41"/>
                <p:cNvSpPr/>
                <p:nvPr/>
              </p:nvSpPr>
              <p:spPr>
                <a:xfrm>
                  <a:off x="4819406" y="5867132"/>
                  <a:ext cx="742430" cy="14503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45" name="ZoneTexte 44"/>
              <p:cNvSpPr txBox="1"/>
              <p:nvPr/>
            </p:nvSpPr>
            <p:spPr>
              <a:xfrm>
                <a:off x="3590813" y="6023417"/>
                <a:ext cx="10287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 smtClean="0"/>
                  <a:t>Punch</a:t>
                </a:r>
                <a:endParaRPr lang="fr-FR" dirty="0"/>
              </a:p>
            </p:txBody>
          </p:sp>
          <p:sp>
            <p:nvSpPr>
              <p:cNvPr id="46" name="ZoneTexte 45"/>
              <p:cNvSpPr txBox="1"/>
              <p:nvPr/>
            </p:nvSpPr>
            <p:spPr>
              <a:xfrm>
                <a:off x="4970423" y="5785951"/>
                <a:ext cx="10287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 smtClean="0"/>
                  <a:t>Die</a:t>
                </a:r>
                <a:endParaRPr lang="fr-FR" dirty="0"/>
              </a:p>
            </p:txBody>
          </p:sp>
          <p:sp>
            <p:nvSpPr>
              <p:cNvPr id="47" name="ZoneTexte 46"/>
              <p:cNvSpPr txBox="1"/>
              <p:nvPr/>
            </p:nvSpPr>
            <p:spPr>
              <a:xfrm>
                <a:off x="4554766" y="7544940"/>
                <a:ext cx="102877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 err="1" smtClean="0"/>
                  <a:t>Stamped</a:t>
                </a:r>
                <a:r>
                  <a:rPr lang="fr-FR" dirty="0" smtClean="0"/>
                  <a:t> guide</a:t>
                </a:r>
                <a:endParaRPr lang="fr-FR" dirty="0"/>
              </a:p>
            </p:txBody>
          </p:sp>
        </p:grpSp>
      </p:grpSp>
      <p:cxnSp>
        <p:nvCxnSpPr>
          <p:cNvPr id="49" name="Connecteur droit avec flèche 48"/>
          <p:cNvCxnSpPr/>
          <p:nvPr/>
        </p:nvCxnSpPr>
        <p:spPr>
          <a:xfrm>
            <a:off x="3744837" y="2132856"/>
            <a:ext cx="860720" cy="18565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2" name="ZoneTexte 51"/>
          <p:cNvSpPr txBox="1"/>
          <p:nvPr/>
        </p:nvSpPr>
        <p:spPr>
          <a:xfrm>
            <a:off x="6884119" y="2303741"/>
            <a:ext cx="50685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>
                <a:solidFill>
                  <a:srgbClr val="00B050"/>
                </a:solidFill>
              </a:rPr>
              <a:t>Third</a:t>
            </a:r>
            <a:r>
              <a:rPr lang="fr-FR" dirty="0" smtClean="0">
                <a:solidFill>
                  <a:srgbClr val="00B050"/>
                </a:solidFill>
              </a:rPr>
              <a:t> change in the </a:t>
            </a:r>
            <a:r>
              <a:rPr lang="fr-FR" dirty="0" err="1" smtClean="0">
                <a:solidFill>
                  <a:srgbClr val="00B050"/>
                </a:solidFill>
              </a:rPr>
              <a:t>curve</a:t>
            </a:r>
            <a:r>
              <a:rPr lang="fr-FR" dirty="0" smtClean="0">
                <a:solidFill>
                  <a:srgbClr val="00B050"/>
                </a:solidFill>
              </a:rPr>
              <a:t> : </a:t>
            </a:r>
            <a:r>
              <a:rPr lang="fr-FR" dirty="0" err="1" smtClean="0">
                <a:solidFill>
                  <a:srgbClr val="00B050"/>
                </a:solidFill>
              </a:rPr>
              <a:t>Blank</a:t>
            </a:r>
            <a:r>
              <a:rPr lang="fr-FR" dirty="0" smtClean="0">
                <a:solidFill>
                  <a:srgbClr val="00B050"/>
                </a:solidFill>
              </a:rPr>
              <a:t> radius </a:t>
            </a:r>
            <a:r>
              <a:rPr lang="fr-FR" dirty="0" err="1" smtClean="0">
                <a:solidFill>
                  <a:srgbClr val="00B050"/>
                </a:solidFill>
              </a:rPr>
              <a:t>is</a:t>
            </a:r>
            <a:r>
              <a:rPr lang="fr-FR" dirty="0" smtClean="0">
                <a:solidFill>
                  <a:srgbClr val="00B050"/>
                </a:solidFill>
              </a:rPr>
              <a:t> </a:t>
            </a:r>
            <a:r>
              <a:rPr lang="fr-FR" dirty="0" err="1" smtClean="0">
                <a:solidFill>
                  <a:srgbClr val="00B050"/>
                </a:solidFill>
              </a:rPr>
              <a:t>almost</a:t>
            </a:r>
            <a:r>
              <a:rPr lang="fr-FR" dirty="0" smtClean="0">
                <a:solidFill>
                  <a:srgbClr val="00B050"/>
                </a:solidFill>
              </a:rPr>
              <a:t> </a:t>
            </a:r>
            <a:r>
              <a:rPr lang="fr-FR" dirty="0" err="1" smtClean="0">
                <a:solidFill>
                  <a:srgbClr val="00B050"/>
                </a:solidFill>
              </a:rPr>
              <a:t>completely</a:t>
            </a:r>
            <a:r>
              <a:rPr lang="fr-FR" dirty="0" smtClean="0">
                <a:solidFill>
                  <a:srgbClr val="00B050"/>
                </a:solidFill>
              </a:rPr>
              <a:t> </a:t>
            </a:r>
            <a:r>
              <a:rPr lang="fr-FR" dirty="0" err="1" smtClean="0">
                <a:solidFill>
                  <a:srgbClr val="00B050"/>
                </a:solidFill>
              </a:rPr>
              <a:t>reduced</a:t>
            </a:r>
            <a:r>
              <a:rPr lang="fr-FR" dirty="0" smtClean="0">
                <a:solidFill>
                  <a:srgbClr val="00B050"/>
                </a:solidFill>
              </a:rPr>
              <a:t> to a straight line</a:t>
            </a:r>
            <a:endParaRPr lang="fr-FR" dirty="0">
              <a:solidFill>
                <a:srgbClr val="00B050"/>
              </a:solidFill>
            </a:endParaRPr>
          </a:p>
        </p:txBody>
      </p:sp>
      <p:cxnSp>
        <p:nvCxnSpPr>
          <p:cNvPr id="50" name="Connecteur droit avec flèche 49"/>
          <p:cNvCxnSpPr/>
          <p:nvPr/>
        </p:nvCxnSpPr>
        <p:spPr>
          <a:xfrm flipV="1">
            <a:off x="9228519" y="3785556"/>
            <a:ext cx="777173" cy="29729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3" name="Connecteur droit avec flèche 52"/>
          <p:cNvCxnSpPr/>
          <p:nvPr/>
        </p:nvCxnSpPr>
        <p:spPr>
          <a:xfrm flipH="1">
            <a:off x="11223652" y="5402427"/>
            <a:ext cx="862963" cy="224901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8798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6" grpId="0"/>
      <p:bldP spid="16" grpId="1"/>
      <p:bldP spid="5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E7CEA-EF24-F027-419B-C3D467126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Analyze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FA26CA-8D85-6D11-2D01-B68CAE57F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360" y="1268765"/>
            <a:ext cx="11521280" cy="648067"/>
          </a:xfrm>
        </p:spPr>
        <p:txBody>
          <a:bodyPr/>
          <a:lstStyle/>
          <a:p>
            <a:r>
              <a:rPr lang="en-US" sz="1800" dirty="0">
                <a:latin typeface="+mn-lt"/>
              </a:rPr>
              <a:t>F</a:t>
            </a:r>
            <a:r>
              <a:rPr lang="en-US" sz="1800" dirty="0" smtClean="0">
                <a:latin typeface="+mn-lt"/>
              </a:rPr>
              <a:t>riction coefficients </a:t>
            </a:r>
            <a:r>
              <a:rPr lang="en-US" sz="1800" dirty="0">
                <a:latin typeface="+mn-lt"/>
              </a:rPr>
              <a:t>of 0.10 or 0.08 </a:t>
            </a:r>
            <a:r>
              <a:rPr lang="en-US" sz="1800" dirty="0" smtClean="0">
                <a:latin typeface="+mn-lt"/>
              </a:rPr>
              <a:t>is not </a:t>
            </a:r>
            <a:r>
              <a:rPr lang="en-US" sz="1800" dirty="0" smtClean="0">
                <a:latin typeface="+mn-lt"/>
              </a:rPr>
              <a:t>good</a:t>
            </a:r>
            <a:r>
              <a:rPr lang="en-US" sz="1800" dirty="0" smtClean="0">
                <a:latin typeface="+mn-lt"/>
              </a:rPr>
              <a:t> </a:t>
            </a:r>
            <a:r>
              <a:rPr lang="en-US" sz="1800" dirty="0" smtClean="0">
                <a:latin typeface="+mn-lt"/>
              </a:rPr>
              <a:t>for the simulation </a:t>
            </a:r>
          </a:p>
          <a:p>
            <a:r>
              <a:rPr lang="en-US" sz="1800" dirty="0">
                <a:latin typeface="+mn-lt"/>
              </a:rPr>
              <a:t>The coefficients found are low compared with those used in </a:t>
            </a:r>
            <a:r>
              <a:rPr lang="en-US" sz="1800" dirty="0" smtClean="0">
                <a:latin typeface="+mn-lt"/>
              </a:rPr>
              <a:t>warm forming (0.15 – 0.20 or more)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B7B632-F330-2EAD-176D-5C1DE2A5D2F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12</a:t>
            </a:fld>
            <a:endParaRPr lang="de-DE" dirty="0"/>
          </a:p>
        </p:txBody>
      </p:sp>
      <p:sp>
        <p:nvSpPr>
          <p:cNvPr id="5" name="Rectangle 4"/>
          <p:cNvSpPr/>
          <p:nvPr/>
        </p:nvSpPr>
        <p:spPr>
          <a:xfrm>
            <a:off x="335360" y="1916832"/>
            <a:ext cx="113772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u="sng" dirty="0"/>
              <a:t>Numerical </a:t>
            </a:r>
            <a:r>
              <a:rPr lang="en-US" sz="2000" u="sng" dirty="0" smtClean="0"/>
              <a:t>simulations </a:t>
            </a:r>
            <a:r>
              <a:rPr lang="en-US" sz="2000" u="sng" dirty="0"/>
              <a:t>with a coefficient of 0.15 and 0.20 with variation of clamping force </a:t>
            </a:r>
          </a:p>
          <a:p>
            <a:pPr lvl="1"/>
            <a:r>
              <a:rPr lang="en-US" dirty="0"/>
              <a:t>Hypothesis : </a:t>
            </a:r>
            <a:r>
              <a:rPr lang="en-US" dirty="0" smtClean="0"/>
              <a:t>interference </a:t>
            </a:r>
            <a:r>
              <a:rPr lang="en-US" dirty="0"/>
              <a:t>between tool 1 and tool 2 due to the clearance imposed on tool </a:t>
            </a:r>
            <a:r>
              <a:rPr lang="en-US" dirty="0" smtClean="0"/>
              <a:t>2 and all the clamping force is not applied</a:t>
            </a:r>
            <a:endParaRPr lang="en-US" dirty="0"/>
          </a:p>
        </p:txBody>
      </p:sp>
      <p:pic>
        <p:nvPicPr>
          <p:cNvPr id="6" name="Espace réservé du contenu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92" y="2877934"/>
            <a:ext cx="5112568" cy="3109490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6888088" y="2877934"/>
            <a:ext cx="45365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Clamping force of 20kN is the best fit with experimental </a:t>
            </a:r>
            <a:r>
              <a:rPr lang="en-US" dirty="0" smtClean="0"/>
              <a:t>result with a friction coefficient of 0.15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6888088" y="2893331"/>
            <a:ext cx="45365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Clamping force of </a:t>
            </a:r>
            <a:r>
              <a:rPr lang="en-US" dirty="0" smtClean="0"/>
              <a:t>15kN or less </a:t>
            </a:r>
            <a:r>
              <a:rPr lang="en-US" dirty="0"/>
              <a:t>is the best fit with experimental </a:t>
            </a:r>
            <a:r>
              <a:rPr lang="en-US" dirty="0" smtClean="0"/>
              <a:t>result with a friction coefficient of 0.20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392" y="2870939"/>
            <a:ext cx="5144959" cy="3092198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6888088" y="4332447"/>
            <a:ext cx="48965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 smtClean="0"/>
              <a:t>Variation of the friction coefficient depend of the pressure, velocity,…</a:t>
            </a:r>
          </a:p>
          <a:p>
            <a:endParaRPr lang="en-GB" dirty="0" smtClean="0"/>
          </a:p>
          <a:p>
            <a:endParaRPr lang="en-GB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 smtClean="0"/>
              <a:t>Swift law is not representative of the </a:t>
            </a:r>
            <a:r>
              <a:rPr lang="en-GB" dirty="0" err="1" smtClean="0"/>
              <a:t>behavior</a:t>
            </a:r>
            <a:r>
              <a:rPr lang="en-GB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0037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7" grpId="1"/>
      <p:bldP spid="8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6AD07-AD14-5136-FC4F-BC36C7E40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Helvetica"/>
                <a:cs typeface="Helvetica"/>
              </a:rPr>
              <a:t>Summary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E211AB-1B96-6C0F-7C5D-278F2DDDAD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360" y="1268765"/>
            <a:ext cx="11521280" cy="1728187"/>
          </a:xfrm>
        </p:spPr>
        <p:txBody>
          <a:bodyPr vert="horz" lIns="0" tIns="0" rIns="0" bIns="0" rtlCol="0" anchor="t"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+mn-lt"/>
                <a:cs typeface="Helvetica"/>
              </a:rPr>
              <a:t>2 steps cylindrical cup </a:t>
            </a:r>
            <a:r>
              <a:rPr lang="en-US" dirty="0" smtClean="0">
                <a:latin typeface="+mn-lt"/>
                <a:cs typeface="Helvetica"/>
              </a:rPr>
              <a:t>forming </a:t>
            </a:r>
            <a:r>
              <a:rPr lang="en-US" dirty="0">
                <a:latin typeface="+mn-lt"/>
                <a:cs typeface="Helvetica"/>
              </a:rPr>
              <a:t>possible at </a:t>
            </a:r>
            <a:r>
              <a:rPr lang="en-US" dirty="0" smtClean="0">
                <a:latin typeface="+mn-lt"/>
                <a:cs typeface="Helvetica"/>
              </a:rPr>
              <a:t>200°C but crack at 20°C</a:t>
            </a:r>
            <a:endParaRPr lang="en-US" dirty="0">
              <a:latin typeface="+mn-lt"/>
              <a:cs typeface="Helvetica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+mn-lt"/>
                <a:cs typeface="Helvetica"/>
              </a:rPr>
              <a:t>Difficult </a:t>
            </a:r>
            <a:r>
              <a:rPr lang="en-US" dirty="0">
                <a:latin typeface="+mn-lt"/>
                <a:cs typeface="Helvetica"/>
              </a:rPr>
              <a:t>to estimate </a:t>
            </a:r>
            <a:r>
              <a:rPr lang="en-US" dirty="0" smtClean="0">
                <a:latin typeface="+mn-lt"/>
                <a:cs typeface="Helvetica"/>
              </a:rPr>
              <a:t>the friction coefficient due to the force deviation</a:t>
            </a:r>
            <a:endParaRPr lang="en-US" dirty="0">
              <a:latin typeface="+mn-lt"/>
              <a:cs typeface="Helvetica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+mn-lt"/>
                <a:cs typeface="Helvetica"/>
              </a:rPr>
              <a:t>Change of reaction force </a:t>
            </a:r>
            <a:r>
              <a:rPr lang="en-US" dirty="0">
                <a:latin typeface="+mn-lt"/>
                <a:cs typeface="Helvetica"/>
              </a:rPr>
              <a:t>direction more pronounced numerically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423833-D3C5-1357-96E5-1661CC53A08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13</a:t>
            </a:fld>
            <a:endParaRPr lang="de-DE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0D6AD07-AD14-5136-FC4F-BC36C7E40929}"/>
              </a:ext>
            </a:extLst>
          </p:cNvPr>
          <p:cNvSpPr txBox="1">
            <a:spLocks/>
          </p:cNvSpPr>
          <p:nvPr/>
        </p:nvSpPr>
        <p:spPr>
          <a:xfrm>
            <a:off x="333128" y="3038003"/>
            <a:ext cx="11521280" cy="70609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kern="12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Helvetica"/>
                <a:cs typeface="Helvetica"/>
              </a:rPr>
              <a:t>Outlook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FE211AB-1B96-6C0F-7C5D-278F2DDDAD63}"/>
              </a:ext>
            </a:extLst>
          </p:cNvPr>
          <p:cNvSpPr txBox="1">
            <a:spLocks/>
          </p:cNvSpPr>
          <p:nvPr/>
        </p:nvSpPr>
        <p:spPr>
          <a:xfrm>
            <a:off x="333128" y="3898098"/>
            <a:ext cx="11521280" cy="230425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+mn-lt"/>
                <a:cs typeface="Helvetica"/>
              </a:rPr>
              <a:t>Measure </a:t>
            </a:r>
            <a:r>
              <a:rPr lang="en-US" sz="2800" dirty="0">
                <a:latin typeface="+mn-lt"/>
                <a:cs typeface="Helvetica"/>
              </a:rPr>
              <a:t>experimental cylindrical cup </a:t>
            </a:r>
            <a:r>
              <a:rPr lang="en-US" sz="2800" dirty="0" smtClean="0">
                <a:latin typeface="+mn-lt"/>
                <a:cs typeface="Helvetica"/>
              </a:rPr>
              <a:t>thickness and strain to verify numerical simulations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+mn-lt"/>
                <a:cs typeface="Helvetica"/>
              </a:rPr>
              <a:t>Implement a friction model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+mn-lt"/>
                <a:cs typeface="Helvetica"/>
              </a:rPr>
              <a:t>Implement a new behavior law ( Voce, Mixed,…)</a:t>
            </a:r>
          </a:p>
        </p:txBody>
      </p:sp>
    </p:spTree>
    <p:extLst>
      <p:ext uri="{BB962C8B-B14F-4D97-AF65-F5344CB8AC3E}">
        <p14:creationId xmlns:p14="http://schemas.microsoft.com/office/powerpoint/2010/main" val="1998709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75793" y="2924944"/>
            <a:ext cx="4608512" cy="504056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Thank you for your </a:t>
            </a:r>
            <a:r>
              <a:rPr lang="en-US" dirty="0" smtClean="0"/>
              <a:t>attention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6" name="ZoneTexte 5"/>
          <p:cNvSpPr txBox="1"/>
          <p:nvPr/>
        </p:nvSpPr>
        <p:spPr>
          <a:xfrm>
            <a:off x="-15951" y="558924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sylvain.royne@univ-ubs.fr		 herve.laurent@univ-ubs.fr		</a:t>
            </a:r>
            <a:r>
              <a:rPr lang="fr-FR" smtClean="0"/>
              <a:t> </a:t>
            </a:r>
            <a:r>
              <a:rPr lang="fr-FR" dirty="0" smtClean="0"/>
              <a:t>a</a:t>
            </a:r>
            <a:r>
              <a:rPr lang="fr-FR" smtClean="0"/>
              <a:t>ndre.Maillard@cetim.fr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6392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F8857-66BB-98FD-B592-C2AAF361F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Industrial warm forming device : Tool step 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F981CE-4A90-1A41-3835-DE9A305984A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AF33A-75E1-4C0B-A22B-EAC9B12C110F}" type="slidenum">
              <a:rPr lang="de-DE" dirty="0" smtClean="0"/>
              <a:pPr/>
              <a:t>15</a:t>
            </a:fld>
            <a:endParaRPr lang="de-DE" dirty="0"/>
          </a:p>
        </p:txBody>
      </p:sp>
      <p:pic>
        <p:nvPicPr>
          <p:cNvPr id="7" name="Espace réservé du contenu 3">
            <a:extLst>
              <a:ext uri="{FF2B5EF4-FFF2-40B4-BE49-F238E27FC236}">
                <a16:creationId xmlns:a16="http://schemas.microsoft.com/office/drawing/2014/main" id="{0FBCB288-B8E5-E99C-2024-6A2D50704D0E}"/>
              </a:ext>
            </a:extLst>
          </p:cNvPr>
          <p:cNvPicPr>
            <a:picLocks noGrp="1"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43745" y="1644347"/>
            <a:ext cx="4808309" cy="3606231"/>
          </a:xfrm>
          <a:prstGeom prst="rect">
            <a:avLst/>
          </a:prstGeom>
        </p:spPr>
      </p:pic>
      <p:pic>
        <p:nvPicPr>
          <p:cNvPr id="31" name="Image 4">
            <a:extLst>
              <a:ext uri="{FF2B5EF4-FFF2-40B4-BE49-F238E27FC236}">
                <a16:creationId xmlns:a16="http://schemas.microsoft.com/office/drawing/2014/main" id="{A6B1B4F0-A26B-27D0-A806-7DAD9ED6766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982" b="35173"/>
          <a:stretch/>
        </p:blipFill>
        <p:spPr>
          <a:xfrm>
            <a:off x="4817465" y="978318"/>
            <a:ext cx="4001004" cy="20913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FF0000"/>
            </a:solidFill>
            <a:prstDash val="dashDot"/>
          </a:ln>
          <a:effectLst/>
        </p:spPr>
      </p:pic>
      <p:sp>
        <p:nvSpPr>
          <p:cNvPr id="32" name="Rectangle à coins arrondis 21">
            <a:extLst>
              <a:ext uri="{FF2B5EF4-FFF2-40B4-BE49-F238E27FC236}">
                <a16:creationId xmlns:a16="http://schemas.microsoft.com/office/drawing/2014/main" id="{CD005600-3A2D-5B52-B7C1-545FD2AEDB9B}"/>
              </a:ext>
            </a:extLst>
          </p:cNvPr>
          <p:cNvSpPr/>
          <p:nvPr/>
        </p:nvSpPr>
        <p:spPr>
          <a:xfrm>
            <a:off x="1169417" y="1211257"/>
            <a:ext cx="2399168" cy="1122629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cxnSp>
        <p:nvCxnSpPr>
          <p:cNvPr id="33" name="Connecteur droit avec flèche 24">
            <a:extLst>
              <a:ext uri="{FF2B5EF4-FFF2-40B4-BE49-F238E27FC236}">
                <a16:creationId xmlns:a16="http://schemas.microsoft.com/office/drawing/2014/main" id="{5BE97FCF-E928-F800-6566-D48162001F07}"/>
              </a:ext>
            </a:extLst>
          </p:cNvPr>
          <p:cNvCxnSpPr>
            <a:stCxn id="32" idx="3"/>
            <a:endCxn id="31" idx="1"/>
          </p:cNvCxnSpPr>
          <p:nvPr/>
        </p:nvCxnSpPr>
        <p:spPr>
          <a:xfrm>
            <a:off x="3568585" y="1772572"/>
            <a:ext cx="1248880" cy="25142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33">
            <a:extLst>
              <a:ext uri="{FF2B5EF4-FFF2-40B4-BE49-F238E27FC236}">
                <a16:creationId xmlns:a16="http://schemas.microsoft.com/office/drawing/2014/main" id="{412E9EAC-22E6-5DAE-639F-90A2FE6CFCA7}"/>
              </a:ext>
            </a:extLst>
          </p:cNvPr>
          <p:cNvSpPr txBox="1"/>
          <p:nvPr/>
        </p:nvSpPr>
        <p:spPr>
          <a:xfrm>
            <a:off x="6791456" y="1482761"/>
            <a:ext cx="92479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rgbClr val="FF0000"/>
                </a:solidFill>
              </a:rPr>
              <a:t>Die</a:t>
            </a:r>
          </a:p>
        </p:txBody>
      </p:sp>
      <p:sp>
        <p:nvSpPr>
          <p:cNvPr id="27" name="ZoneTexte 39">
            <a:extLst>
              <a:ext uri="{FF2B5EF4-FFF2-40B4-BE49-F238E27FC236}">
                <a16:creationId xmlns:a16="http://schemas.microsoft.com/office/drawing/2014/main" id="{174E9E19-2235-0593-A280-D3C6BCB5AB6B}"/>
              </a:ext>
            </a:extLst>
          </p:cNvPr>
          <p:cNvSpPr txBox="1"/>
          <p:nvPr/>
        </p:nvSpPr>
        <p:spPr>
          <a:xfrm>
            <a:off x="4176681" y="3039878"/>
            <a:ext cx="119793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 err="1">
                <a:solidFill>
                  <a:srgbClr val="FF0000"/>
                </a:solidFill>
              </a:rPr>
              <a:t>Pyrometer</a:t>
            </a:r>
            <a:endParaRPr lang="fr-FR" b="1" dirty="0">
              <a:solidFill>
                <a:srgbClr val="FF0000"/>
              </a:solidFill>
            </a:endParaRPr>
          </a:p>
        </p:txBody>
      </p:sp>
      <p:cxnSp>
        <p:nvCxnSpPr>
          <p:cNvPr id="28" name="Connecteur droit avec flèche 40">
            <a:extLst>
              <a:ext uri="{FF2B5EF4-FFF2-40B4-BE49-F238E27FC236}">
                <a16:creationId xmlns:a16="http://schemas.microsoft.com/office/drawing/2014/main" id="{6E3E2C78-F7C6-AD3B-4F57-D59EC92879EE}"/>
              </a:ext>
            </a:extLst>
          </p:cNvPr>
          <p:cNvCxnSpPr>
            <a:stCxn id="27" idx="3"/>
          </p:cNvCxnSpPr>
          <p:nvPr/>
        </p:nvCxnSpPr>
        <p:spPr>
          <a:xfrm flipV="1">
            <a:off x="5374614" y="2093940"/>
            <a:ext cx="1290498" cy="113060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 5">
            <a:extLst>
              <a:ext uri="{FF2B5EF4-FFF2-40B4-BE49-F238E27FC236}">
                <a16:creationId xmlns:a16="http://schemas.microsoft.com/office/drawing/2014/main" id="{48573F48-84C8-35BB-90D9-F5443356AC5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21" t="13016" r="19584"/>
          <a:stretch/>
        </p:blipFill>
        <p:spPr>
          <a:xfrm>
            <a:off x="4979102" y="3447462"/>
            <a:ext cx="2978592" cy="30555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FF0000"/>
            </a:solidFill>
            <a:prstDash val="dashDot"/>
          </a:ln>
          <a:effectLst/>
        </p:spPr>
      </p:pic>
      <p:sp>
        <p:nvSpPr>
          <p:cNvPr id="22" name="Rectangle à coins arrondis 26">
            <a:extLst>
              <a:ext uri="{FF2B5EF4-FFF2-40B4-BE49-F238E27FC236}">
                <a16:creationId xmlns:a16="http://schemas.microsoft.com/office/drawing/2014/main" id="{F8E5142E-B04E-C4CD-A027-98E11446F4F3}"/>
              </a:ext>
            </a:extLst>
          </p:cNvPr>
          <p:cNvSpPr/>
          <p:nvPr/>
        </p:nvSpPr>
        <p:spPr>
          <a:xfrm>
            <a:off x="1386700" y="2741292"/>
            <a:ext cx="1955548" cy="2236206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cxnSp>
        <p:nvCxnSpPr>
          <p:cNvPr id="23" name="Connecteur droit avec flèche 27">
            <a:extLst>
              <a:ext uri="{FF2B5EF4-FFF2-40B4-BE49-F238E27FC236}">
                <a16:creationId xmlns:a16="http://schemas.microsoft.com/office/drawing/2014/main" id="{757D92D4-BCF0-83E1-446D-3AC4D35AD898}"/>
              </a:ext>
            </a:extLst>
          </p:cNvPr>
          <p:cNvCxnSpPr>
            <a:stCxn id="22" idx="3"/>
          </p:cNvCxnSpPr>
          <p:nvPr/>
        </p:nvCxnSpPr>
        <p:spPr>
          <a:xfrm>
            <a:off x="3342248" y="3859395"/>
            <a:ext cx="1596748" cy="113931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35">
            <a:extLst>
              <a:ext uri="{FF2B5EF4-FFF2-40B4-BE49-F238E27FC236}">
                <a16:creationId xmlns:a16="http://schemas.microsoft.com/office/drawing/2014/main" id="{2DFB286A-4E09-BC9F-FBA2-141F7DEEBF4E}"/>
              </a:ext>
            </a:extLst>
          </p:cNvPr>
          <p:cNvSpPr txBox="1"/>
          <p:nvPr/>
        </p:nvSpPr>
        <p:spPr>
          <a:xfrm>
            <a:off x="6369136" y="4790568"/>
            <a:ext cx="158855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 err="1">
                <a:solidFill>
                  <a:srgbClr val="FF0000"/>
                </a:solidFill>
              </a:rPr>
              <a:t>Blank-holder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7" name="ZoneTexte 36">
            <a:extLst>
              <a:ext uri="{FF2B5EF4-FFF2-40B4-BE49-F238E27FC236}">
                <a16:creationId xmlns:a16="http://schemas.microsoft.com/office/drawing/2014/main" id="{25F43712-4BE3-FA40-047A-FE1C05915FC0}"/>
              </a:ext>
            </a:extLst>
          </p:cNvPr>
          <p:cNvSpPr txBox="1"/>
          <p:nvPr/>
        </p:nvSpPr>
        <p:spPr>
          <a:xfrm>
            <a:off x="5107885" y="3577194"/>
            <a:ext cx="124995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rgbClr val="FF0000"/>
                </a:solidFill>
              </a:rPr>
              <a:t>Punch</a:t>
            </a:r>
          </a:p>
        </p:txBody>
      </p:sp>
      <p:cxnSp>
        <p:nvCxnSpPr>
          <p:cNvPr id="18" name="Connecteur droit avec flèche 38">
            <a:extLst>
              <a:ext uri="{FF2B5EF4-FFF2-40B4-BE49-F238E27FC236}">
                <a16:creationId xmlns:a16="http://schemas.microsoft.com/office/drawing/2014/main" id="{05FE2758-4632-0B17-5FCA-AA5C9AE12225}"/>
              </a:ext>
            </a:extLst>
          </p:cNvPr>
          <p:cNvCxnSpPr/>
          <p:nvPr/>
        </p:nvCxnSpPr>
        <p:spPr>
          <a:xfrm>
            <a:off x="5738330" y="3947564"/>
            <a:ext cx="730067" cy="46975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44">
            <a:extLst>
              <a:ext uri="{FF2B5EF4-FFF2-40B4-BE49-F238E27FC236}">
                <a16:creationId xmlns:a16="http://schemas.microsoft.com/office/drawing/2014/main" id="{0F1BEB00-7E3E-06DD-C017-9746DBA31411}"/>
              </a:ext>
            </a:extLst>
          </p:cNvPr>
          <p:cNvSpPr txBox="1"/>
          <p:nvPr/>
        </p:nvSpPr>
        <p:spPr>
          <a:xfrm>
            <a:off x="2880830" y="6016431"/>
            <a:ext cx="186915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rgbClr val="FF0000"/>
                </a:solidFill>
              </a:rPr>
              <a:t>Force </a:t>
            </a:r>
            <a:r>
              <a:rPr lang="fr-FR" b="1" dirty="0" err="1">
                <a:solidFill>
                  <a:srgbClr val="FF0000"/>
                </a:solidFill>
              </a:rPr>
              <a:t>sensor</a:t>
            </a:r>
            <a:endParaRPr lang="fr-FR" b="1" dirty="0">
              <a:solidFill>
                <a:srgbClr val="FF0000"/>
              </a:solidFill>
            </a:endParaRPr>
          </a:p>
        </p:txBody>
      </p:sp>
      <p:cxnSp>
        <p:nvCxnSpPr>
          <p:cNvPr id="20" name="Connecteur droit avec flèche 45">
            <a:extLst>
              <a:ext uri="{FF2B5EF4-FFF2-40B4-BE49-F238E27FC236}">
                <a16:creationId xmlns:a16="http://schemas.microsoft.com/office/drawing/2014/main" id="{0F55763F-CB39-1D7B-3F18-2B8798FCC412}"/>
              </a:ext>
            </a:extLst>
          </p:cNvPr>
          <p:cNvCxnSpPr/>
          <p:nvPr/>
        </p:nvCxnSpPr>
        <p:spPr>
          <a:xfrm>
            <a:off x="4749988" y="6201097"/>
            <a:ext cx="1518279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/>
          <p:cNvSpPr txBox="1"/>
          <p:nvPr/>
        </p:nvSpPr>
        <p:spPr>
          <a:xfrm>
            <a:off x="9206574" y="2153108"/>
            <a:ext cx="25202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Cartridge-heated</a:t>
            </a:r>
            <a:r>
              <a:rPr lang="fr-FR" dirty="0"/>
              <a:t> </a:t>
            </a:r>
            <a:r>
              <a:rPr lang="fr-FR" dirty="0" err="1"/>
              <a:t>tools</a:t>
            </a:r>
            <a:endParaRPr lang="fr-FR" dirty="0"/>
          </a:p>
          <a:p>
            <a:endParaRPr lang="fr-FR" dirty="0"/>
          </a:p>
          <a:p>
            <a:r>
              <a:rPr lang="en-US" dirty="0" smtClean="0"/>
              <a:t>Thermocouple </a:t>
            </a:r>
            <a:r>
              <a:rPr lang="en-US" dirty="0"/>
              <a:t>in every tool for control</a:t>
            </a:r>
          </a:p>
          <a:p>
            <a:endParaRPr lang="en-US" dirty="0"/>
          </a:p>
          <a:p>
            <a:r>
              <a:rPr lang="en-US" dirty="0"/>
              <a:t>Pyrometer to control blank temperature during forming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139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A7ADB-7F71-6AC0-0820-8250D7586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Industrial warm forming device : Tool step 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6F2907-2728-8631-DEFD-DEEEAFDC0F4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16</a:t>
            </a:fld>
            <a:endParaRPr lang="de-DE" dirty="0"/>
          </a:p>
        </p:txBody>
      </p:sp>
      <p:pic>
        <p:nvPicPr>
          <p:cNvPr id="6" name="Espace réservé du contenu 3">
            <a:extLst>
              <a:ext uri="{FF2B5EF4-FFF2-40B4-BE49-F238E27FC236}">
                <a16:creationId xmlns:a16="http://schemas.microsoft.com/office/drawing/2014/main" id="{5AC991F4-E308-1BC9-BB83-40A9BF4B8DFB}"/>
              </a:ext>
            </a:extLst>
          </p:cNvPr>
          <p:cNvPicPr>
            <a:picLocks noGrp="1"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95829" y="1623514"/>
            <a:ext cx="4910500" cy="3682874"/>
          </a:xfrm>
          <a:prstGeom prst="rect">
            <a:avLst/>
          </a:prstGeom>
        </p:spPr>
      </p:pic>
      <p:pic>
        <p:nvPicPr>
          <p:cNvPr id="22" name="Image 4">
            <a:extLst>
              <a:ext uri="{FF2B5EF4-FFF2-40B4-BE49-F238E27FC236}">
                <a16:creationId xmlns:a16="http://schemas.microsoft.com/office/drawing/2014/main" id="{C61C809B-342C-D637-EAA9-54A3CB93FE3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43" r="7186" b="26716"/>
          <a:stretch/>
        </p:blipFill>
        <p:spPr>
          <a:xfrm>
            <a:off x="5257057" y="931779"/>
            <a:ext cx="3195310" cy="21295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FF0000"/>
            </a:solidFill>
            <a:prstDash val="dashDot"/>
          </a:ln>
          <a:effectLst/>
        </p:spPr>
      </p:pic>
      <p:sp>
        <p:nvSpPr>
          <p:cNvPr id="23" name="ZoneTexte 14">
            <a:extLst>
              <a:ext uri="{FF2B5EF4-FFF2-40B4-BE49-F238E27FC236}">
                <a16:creationId xmlns:a16="http://schemas.microsoft.com/office/drawing/2014/main" id="{3512B685-CC24-08A4-4333-F0485E855858}"/>
              </a:ext>
            </a:extLst>
          </p:cNvPr>
          <p:cNvSpPr txBox="1"/>
          <p:nvPr/>
        </p:nvSpPr>
        <p:spPr>
          <a:xfrm>
            <a:off x="7042286" y="2129041"/>
            <a:ext cx="548709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b="1" dirty="0">
                <a:solidFill>
                  <a:srgbClr val="FF0000"/>
                </a:solidFill>
              </a:rPr>
              <a:t>Die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4" name="ZoneTexte 15">
            <a:extLst>
              <a:ext uri="{FF2B5EF4-FFF2-40B4-BE49-F238E27FC236}">
                <a16:creationId xmlns:a16="http://schemas.microsoft.com/office/drawing/2014/main" id="{01F5BF64-97BF-772F-9A2C-EFC6E75134DC}"/>
              </a:ext>
            </a:extLst>
          </p:cNvPr>
          <p:cNvSpPr txBox="1"/>
          <p:nvPr/>
        </p:nvSpPr>
        <p:spPr>
          <a:xfrm>
            <a:off x="4243195" y="2990511"/>
            <a:ext cx="1338962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rgbClr val="FF0000"/>
                </a:solidFill>
              </a:rPr>
              <a:t>Pyrometer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6" name="Rectangle à coins arrondis 24">
            <a:extLst>
              <a:ext uri="{FF2B5EF4-FFF2-40B4-BE49-F238E27FC236}">
                <a16:creationId xmlns:a16="http://schemas.microsoft.com/office/drawing/2014/main" id="{B321E887-F3A9-C2F5-08B2-892912032A88}"/>
              </a:ext>
            </a:extLst>
          </p:cNvPr>
          <p:cNvSpPr/>
          <p:nvPr/>
        </p:nvSpPr>
        <p:spPr>
          <a:xfrm>
            <a:off x="1363237" y="1435226"/>
            <a:ext cx="2399168" cy="1122629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cxnSp>
        <p:nvCxnSpPr>
          <p:cNvPr id="27" name="Connecteur droit avec flèche 25">
            <a:extLst>
              <a:ext uri="{FF2B5EF4-FFF2-40B4-BE49-F238E27FC236}">
                <a16:creationId xmlns:a16="http://schemas.microsoft.com/office/drawing/2014/main" id="{50B8A4CD-2AC7-654F-D6EB-6FCD201DB3B1}"/>
              </a:ext>
            </a:extLst>
          </p:cNvPr>
          <p:cNvCxnSpPr/>
          <p:nvPr/>
        </p:nvCxnSpPr>
        <p:spPr>
          <a:xfrm flipV="1">
            <a:off x="3734178" y="1996013"/>
            <a:ext cx="1494652" cy="24058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 6">
            <a:extLst>
              <a:ext uri="{FF2B5EF4-FFF2-40B4-BE49-F238E27FC236}">
                <a16:creationId xmlns:a16="http://schemas.microsoft.com/office/drawing/2014/main" id="{2253E192-85F2-EF4D-A09E-E5140917DA9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47" t="21970" r="19167" b="14243"/>
          <a:stretch/>
        </p:blipFill>
        <p:spPr>
          <a:xfrm>
            <a:off x="5087888" y="3464951"/>
            <a:ext cx="3364479" cy="26877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FF0000"/>
            </a:solidFill>
            <a:prstDash val="dashDot"/>
          </a:ln>
          <a:effectLst/>
        </p:spPr>
      </p:pic>
      <p:sp>
        <p:nvSpPr>
          <p:cNvPr id="15" name="ZoneTexte 7">
            <a:extLst>
              <a:ext uri="{FF2B5EF4-FFF2-40B4-BE49-F238E27FC236}">
                <a16:creationId xmlns:a16="http://schemas.microsoft.com/office/drawing/2014/main" id="{1AE33C28-B133-AFCE-81E2-B465256E6FE3}"/>
              </a:ext>
            </a:extLst>
          </p:cNvPr>
          <p:cNvSpPr txBox="1"/>
          <p:nvPr/>
        </p:nvSpPr>
        <p:spPr>
          <a:xfrm>
            <a:off x="6372012" y="4583806"/>
            <a:ext cx="194989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b="1" dirty="0" err="1">
                <a:solidFill>
                  <a:srgbClr val="FF0000"/>
                </a:solidFill>
              </a:rPr>
              <a:t>Stamped</a:t>
            </a:r>
            <a:r>
              <a:rPr lang="fr-FR" sz="2000" b="1" dirty="0">
                <a:solidFill>
                  <a:srgbClr val="FF0000"/>
                </a:solidFill>
              </a:rPr>
              <a:t> guide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6" name="ZoneTexte 8">
            <a:extLst>
              <a:ext uri="{FF2B5EF4-FFF2-40B4-BE49-F238E27FC236}">
                <a16:creationId xmlns:a16="http://schemas.microsoft.com/office/drawing/2014/main" id="{FC55BB84-4B93-927F-FF3F-AFE19D6BB4A8}"/>
              </a:ext>
            </a:extLst>
          </p:cNvPr>
          <p:cNvSpPr txBox="1"/>
          <p:nvPr/>
        </p:nvSpPr>
        <p:spPr>
          <a:xfrm>
            <a:off x="5359746" y="3491652"/>
            <a:ext cx="124995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b="1" dirty="0">
                <a:solidFill>
                  <a:srgbClr val="FF0000"/>
                </a:solidFill>
              </a:rPr>
              <a:t>Poinçon</a:t>
            </a:r>
            <a:endParaRPr lang="fr-FR" b="1" dirty="0">
              <a:solidFill>
                <a:srgbClr val="FF0000"/>
              </a:solidFill>
            </a:endParaRPr>
          </a:p>
        </p:txBody>
      </p:sp>
      <p:cxnSp>
        <p:nvCxnSpPr>
          <p:cNvPr id="17" name="Connecteur droit avec flèche 9">
            <a:extLst>
              <a:ext uri="{FF2B5EF4-FFF2-40B4-BE49-F238E27FC236}">
                <a16:creationId xmlns:a16="http://schemas.microsoft.com/office/drawing/2014/main" id="{08271741-EAC1-9AA9-228A-DA398E1D31C6}"/>
              </a:ext>
            </a:extLst>
          </p:cNvPr>
          <p:cNvCxnSpPr/>
          <p:nvPr/>
        </p:nvCxnSpPr>
        <p:spPr>
          <a:xfrm>
            <a:off x="5984721" y="3891762"/>
            <a:ext cx="636866" cy="327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à coins arrondis 27">
            <a:extLst>
              <a:ext uri="{FF2B5EF4-FFF2-40B4-BE49-F238E27FC236}">
                <a16:creationId xmlns:a16="http://schemas.microsoft.com/office/drawing/2014/main" id="{4F57A461-5D6E-8DB3-7C61-8C972EDDC692}"/>
              </a:ext>
            </a:extLst>
          </p:cNvPr>
          <p:cNvSpPr/>
          <p:nvPr/>
        </p:nvSpPr>
        <p:spPr>
          <a:xfrm>
            <a:off x="1416158" y="2672512"/>
            <a:ext cx="1955548" cy="2475766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12" name="ZoneTexte 33">
            <a:extLst>
              <a:ext uri="{FF2B5EF4-FFF2-40B4-BE49-F238E27FC236}">
                <a16:creationId xmlns:a16="http://schemas.microsoft.com/office/drawing/2014/main" id="{D1F6DE4F-00E4-0E25-4207-B6AFAC5B24DE}"/>
              </a:ext>
            </a:extLst>
          </p:cNvPr>
          <p:cNvSpPr txBox="1"/>
          <p:nvPr/>
        </p:nvSpPr>
        <p:spPr>
          <a:xfrm>
            <a:off x="3371706" y="5952434"/>
            <a:ext cx="186915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rgbClr val="FF0000"/>
                </a:solidFill>
              </a:rPr>
              <a:t>Force </a:t>
            </a:r>
            <a:r>
              <a:rPr lang="en-US" b="1" dirty="0">
                <a:solidFill>
                  <a:srgbClr val="FF0000"/>
                </a:solidFill>
              </a:rPr>
              <a:t>sensor</a:t>
            </a:r>
          </a:p>
        </p:txBody>
      </p:sp>
      <p:cxnSp>
        <p:nvCxnSpPr>
          <p:cNvPr id="13" name="Connecteur droit avec flèche 34">
            <a:extLst>
              <a:ext uri="{FF2B5EF4-FFF2-40B4-BE49-F238E27FC236}">
                <a16:creationId xmlns:a16="http://schemas.microsoft.com/office/drawing/2014/main" id="{AE39521C-1F90-FB77-B8CB-5C4916CCA5C4}"/>
              </a:ext>
            </a:extLst>
          </p:cNvPr>
          <p:cNvCxnSpPr/>
          <p:nvPr/>
        </p:nvCxnSpPr>
        <p:spPr>
          <a:xfrm flipV="1">
            <a:off x="4766100" y="5905260"/>
            <a:ext cx="1663178" cy="21623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/>
          <p:cNvSpPr txBox="1"/>
          <p:nvPr/>
        </p:nvSpPr>
        <p:spPr>
          <a:xfrm>
            <a:off x="9108323" y="1690295"/>
            <a:ext cx="2520280" cy="31393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dirty="0"/>
              <a:t>Cartridge-heated tools</a:t>
            </a:r>
          </a:p>
          <a:p>
            <a:endParaRPr lang="en-GB" dirty="0"/>
          </a:p>
          <a:p>
            <a:r>
              <a:rPr lang="en-GB" dirty="0" err="1"/>
              <a:t>Themocouple</a:t>
            </a:r>
            <a:r>
              <a:rPr lang="en-GB" dirty="0"/>
              <a:t> in every tool for control</a:t>
            </a:r>
          </a:p>
          <a:p>
            <a:endParaRPr lang="en-GB" dirty="0"/>
          </a:p>
          <a:p>
            <a:r>
              <a:rPr lang="en-GB" dirty="0"/>
              <a:t>Pyrometer to control blank temperature during forming</a:t>
            </a:r>
          </a:p>
          <a:p>
            <a:endParaRPr lang="en-GB" dirty="0"/>
          </a:p>
          <a:p>
            <a:r>
              <a:rPr lang="en-GB" dirty="0"/>
              <a:t>No blank holder force applied during step 2</a:t>
            </a:r>
          </a:p>
        </p:txBody>
      </p:sp>
      <p:cxnSp>
        <p:nvCxnSpPr>
          <p:cNvPr id="192" name="Connecteur droit avec flèche 9">
            <a:extLst>
              <a:ext uri="{FF2B5EF4-FFF2-40B4-BE49-F238E27FC236}">
                <a16:creationId xmlns:a16="http://schemas.microsoft.com/office/drawing/2014/main" id="{08271741-EAC1-9AA9-228A-DA398E1D31C6}"/>
              </a:ext>
            </a:extLst>
          </p:cNvPr>
          <p:cNvCxnSpPr>
            <a:stCxn id="24" idx="3"/>
          </p:cNvCxnSpPr>
          <p:nvPr/>
        </p:nvCxnSpPr>
        <p:spPr>
          <a:xfrm flipV="1">
            <a:off x="5582157" y="2441820"/>
            <a:ext cx="1203141" cy="74874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0245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589" r="25843" b="59643"/>
          <a:stretch/>
        </p:blipFill>
        <p:spPr>
          <a:xfrm>
            <a:off x="695400" y="2132856"/>
            <a:ext cx="3096344" cy="3051524"/>
          </a:xfrm>
          <a:prstGeom prst="rect">
            <a:avLst/>
          </a:prstGeom>
          <a:scene3d>
            <a:camera prst="isometricOffAxis1Top"/>
            <a:lightRig rig="threePt" dir="t"/>
          </a:scene3d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B392540-A919-FFAE-29AD-357118599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Industrial warm forming device </a:t>
            </a:r>
            <a:r>
              <a:rPr lang="en-US" dirty="0" smtClean="0"/>
              <a:t>: </a:t>
            </a:r>
            <a:r>
              <a:rPr lang="en-US" dirty="0" smtClean="0">
                <a:cs typeface="Helvetica"/>
              </a:rPr>
              <a:t>Stamping range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85594C-0C55-31AC-D990-4962E0B500E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17</a:t>
            </a:fld>
            <a:endParaRPr lang="de-DE" dirty="0"/>
          </a:p>
        </p:txBody>
      </p:sp>
      <p:sp>
        <p:nvSpPr>
          <p:cNvPr id="9" name="ZoneTexte 8"/>
          <p:cNvSpPr txBox="1"/>
          <p:nvPr/>
        </p:nvSpPr>
        <p:spPr>
          <a:xfrm>
            <a:off x="335360" y="1372126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157 </a:t>
            </a:r>
            <a:r>
              <a:rPr lang="fr-FR" dirty="0" err="1"/>
              <a:t>diameter</a:t>
            </a:r>
            <a:r>
              <a:rPr lang="fr-FR" dirty="0"/>
              <a:t> </a:t>
            </a:r>
            <a:r>
              <a:rPr lang="fr-FR" dirty="0" err="1"/>
              <a:t>circular</a:t>
            </a:r>
            <a:r>
              <a:rPr lang="fr-FR" dirty="0"/>
              <a:t> </a:t>
            </a:r>
            <a:r>
              <a:rPr lang="fr-FR" dirty="0" err="1"/>
              <a:t>blank</a:t>
            </a:r>
            <a:endParaRPr lang="fr-FR" dirty="0"/>
          </a:p>
        </p:txBody>
      </p:sp>
      <p:cxnSp>
        <p:nvCxnSpPr>
          <p:cNvPr id="13" name="Connecteur droit 12"/>
          <p:cNvCxnSpPr/>
          <p:nvPr/>
        </p:nvCxnSpPr>
        <p:spPr>
          <a:xfrm flipV="1">
            <a:off x="2164276" y="2564904"/>
            <a:ext cx="43292" cy="1093714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/>
        </p:nvCxnSpPr>
        <p:spPr>
          <a:xfrm flipV="1">
            <a:off x="2115889" y="4090666"/>
            <a:ext cx="48387" cy="1059796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9" name="Imag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1016" y="1988840"/>
            <a:ext cx="6623296" cy="3888432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55" t="28788" r="28838" b="20606"/>
          <a:stretch/>
        </p:blipFill>
        <p:spPr>
          <a:xfrm>
            <a:off x="8888828" y="1372126"/>
            <a:ext cx="3032272" cy="2025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955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639B7-EB70-31C8-D311-F8CDC8F97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23E5BB-71CC-F7F1-E04C-C803290FF3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6B6F83-C60E-D5B6-BD7E-50DAFC06816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18</a:t>
            </a:fld>
            <a:endParaRPr lang="de-DE" dirty="0"/>
          </a:p>
        </p:txBody>
      </p:sp>
      <p:grpSp>
        <p:nvGrpSpPr>
          <p:cNvPr id="5" name="Groupe 4"/>
          <p:cNvGrpSpPr/>
          <p:nvPr/>
        </p:nvGrpSpPr>
        <p:grpSpPr>
          <a:xfrm>
            <a:off x="1847528" y="2204864"/>
            <a:ext cx="6205519" cy="3414710"/>
            <a:chOff x="4415006" y="2823448"/>
            <a:chExt cx="6205519" cy="3414710"/>
          </a:xfrm>
        </p:grpSpPr>
        <p:grpSp>
          <p:nvGrpSpPr>
            <p:cNvPr id="6" name="Groupe 5"/>
            <p:cNvGrpSpPr/>
            <p:nvPr/>
          </p:nvGrpSpPr>
          <p:grpSpPr>
            <a:xfrm>
              <a:off x="4686101" y="2823448"/>
              <a:ext cx="5934424" cy="3414710"/>
              <a:chOff x="5211449" y="2840216"/>
              <a:chExt cx="4883729" cy="2810132"/>
            </a:xfrm>
          </p:grpSpPr>
          <p:grpSp>
            <p:nvGrpSpPr>
              <p:cNvPr id="11" name="Groupe 10"/>
              <p:cNvGrpSpPr/>
              <p:nvPr/>
            </p:nvGrpSpPr>
            <p:grpSpPr>
              <a:xfrm>
                <a:off x="5211449" y="2840216"/>
                <a:ext cx="4883729" cy="2435328"/>
                <a:chOff x="5844156" y="2819206"/>
                <a:chExt cx="5686639" cy="3211883"/>
              </a:xfrm>
            </p:grpSpPr>
            <p:pic>
              <p:nvPicPr>
                <p:cNvPr id="17" name="Image 16"/>
                <p:cNvPicPr>
                  <a:picLocks noChangeAspect="1"/>
                </p:cNvPicPr>
                <p:nvPr/>
              </p:nvPicPr>
              <p:blipFill rotWithShape="1">
                <a:blip r:embed="rId2"/>
                <a:srcRect l="394" t="655" b="979"/>
                <a:stretch/>
              </p:blipFill>
              <p:spPr>
                <a:xfrm>
                  <a:off x="5844156" y="2819206"/>
                  <a:ext cx="5686639" cy="2689180"/>
                </a:xfrm>
                <a:prstGeom prst="rect">
                  <a:avLst/>
                </a:prstGeom>
              </p:spPr>
            </p:pic>
            <p:sp>
              <p:nvSpPr>
                <p:cNvPr id="18" name="Accolade fermante 17"/>
                <p:cNvSpPr/>
                <p:nvPr/>
              </p:nvSpPr>
              <p:spPr>
                <a:xfrm rot="5400000">
                  <a:off x="7298319" y="4667419"/>
                  <a:ext cx="516048" cy="2197986"/>
                </a:xfrm>
                <a:prstGeom prst="rightBrace">
                  <a:avLst/>
                </a:prstGeom>
                <a:noFill/>
                <a:ln w="1905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" name="Accolade fermante 18"/>
                <p:cNvSpPr/>
                <p:nvPr/>
              </p:nvSpPr>
              <p:spPr>
                <a:xfrm rot="5400000">
                  <a:off x="9840752" y="4957586"/>
                  <a:ext cx="516048" cy="1630957"/>
                </a:xfrm>
                <a:prstGeom prst="rightBrace">
                  <a:avLst/>
                </a:prstGeom>
                <a:noFill/>
                <a:ln w="19050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12" name="Rectangle 11"/>
              <p:cNvSpPr/>
              <p:nvPr/>
            </p:nvSpPr>
            <p:spPr>
              <a:xfrm>
                <a:off x="8206616" y="3132725"/>
                <a:ext cx="1303068" cy="4333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7815125" y="3261934"/>
                <a:ext cx="634010" cy="4333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9240815" y="3250017"/>
                <a:ext cx="634010" cy="4333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5" name="ZoneTexte 14"/>
              <p:cNvSpPr txBox="1"/>
              <p:nvPr/>
            </p:nvSpPr>
            <p:spPr>
              <a:xfrm>
                <a:off x="5650336" y="5270499"/>
                <a:ext cx="2051284" cy="3798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/>
                  <a:t>T6 heat treatment</a:t>
                </a:r>
              </a:p>
            </p:txBody>
          </p:sp>
          <p:sp>
            <p:nvSpPr>
              <p:cNvPr id="16" name="ZoneTexte 15"/>
              <p:cNvSpPr txBox="1"/>
              <p:nvPr/>
            </p:nvSpPr>
            <p:spPr>
              <a:xfrm>
                <a:off x="7823541" y="5270499"/>
                <a:ext cx="2051284" cy="3798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rgbClr val="FF0000"/>
                    </a:solidFill>
                  </a:rPr>
                  <a:t>Warm forming step</a:t>
                </a:r>
              </a:p>
            </p:txBody>
          </p:sp>
        </p:grpSp>
        <p:cxnSp>
          <p:nvCxnSpPr>
            <p:cNvPr id="7" name="Connecteur droit 6"/>
            <p:cNvCxnSpPr/>
            <p:nvPr/>
          </p:nvCxnSpPr>
          <p:spPr>
            <a:xfrm>
              <a:off x="5093300" y="3820909"/>
              <a:ext cx="4346371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ZoneTexte 7"/>
            <p:cNvSpPr txBox="1"/>
            <p:nvPr/>
          </p:nvSpPr>
          <p:spPr>
            <a:xfrm>
              <a:off x="4415006" y="3667020"/>
              <a:ext cx="64807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/>
                <a:t>250°C</a:t>
              </a:r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4420107" y="3901605"/>
              <a:ext cx="64807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/>
                <a:t>150°C</a:t>
              </a:r>
            </a:p>
          </p:txBody>
        </p:sp>
        <p:cxnSp>
          <p:nvCxnSpPr>
            <p:cNvPr id="10" name="Connecteur droit 9"/>
            <p:cNvCxnSpPr/>
            <p:nvPr/>
          </p:nvCxnSpPr>
          <p:spPr>
            <a:xfrm>
              <a:off x="5093300" y="4077072"/>
              <a:ext cx="4346371" cy="0"/>
            </a:xfrm>
            <a:prstGeom prst="line">
              <a:avLst/>
            </a:prstGeom>
            <a:ln w="28575">
              <a:solidFill>
                <a:srgbClr val="00B05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07669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Benutzerdefiniert 3">
      <a:dk1>
        <a:sysClr val="windowText" lastClr="000000"/>
      </a:dk1>
      <a:lt1>
        <a:sysClr val="window" lastClr="FFFFFF"/>
      </a:lt1>
      <a:dk2>
        <a:srgbClr val="FBC97A"/>
      </a:dk2>
      <a:lt2>
        <a:srgbClr val="207DA7"/>
      </a:lt2>
      <a:accent1>
        <a:srgbClr val="3CC1C8"/>
      </a:accent1>
      <a:accent2>
        <a:srgbClr val="F2F2F2"/>
      </a:accent2>
      <a:accent3>
        <a:srgbClr val="D8D8D8"/>
      </a:accent3>
      <a:accent4>
        <a:srgbClr val="BFBFBF"/>
      </a:accent4>
      <a:accent5>
        <a:srgbClr val="A5A5A5"/>
      </a:accent5>
      <a:accent6>
        <a:srgbClr val="7F7F7F"/>
      </a:accent6>
      <a:hlink>
        <a:srgbClr val="0C0C0C"/>
      </a:hlink>
      <a:folHlink>
        <a:srgbClr val="FFFFFF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4311</TotalTime>
  <Words>924</Words>
  <Application>Microsoft Office PowerPoint</Application>
  <PresentationFormat>Grand écran</PresentationFormat>
  <Paragraphs>211</Paragraphs>
  <Slides>18</Slides>
  <Notes>6</Notes>
  <HiddenSlides>4</HiddenSlides>
  <MMClips>2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Cambria Math</vt:lpstr>
      <vt:lpstr>Helvetica</vt:lpstr>
      <vt:lpstr>Wingdings</vt:lpstr>
      <vt:lpstr>Larissa-Design</vt:lpstr>
      <vt:lpstr>Forming of a cylindrical cup in 7075-T6 under warm temperature conditions</vt:lpstr>
      <vt:lpstr>Context</vt:lpstr>
      <vt:lpstr>Warm-forming of AA7075-T6</vt:lpstr>
      <vt:lpstr>Review of warm forming process</vt:lpstr>
      <vt:lpstr>Contents</vt:lpstr>
      <vt:lpstr>Industrial warm forming device : Blank heating tool</vt:lpstr>
      <vt:lpstr>Industrial warm forming device : Tool step 1 and 2</vt:lpstr>
      <vt:lpstr>Experimental conditions and results of punch reaction</vt:lpstr>
      <vt:lpstr>Numerical conditions of the warm forming process</vt:lpstr>
      <vt:lpstr>Forming step 1 results</vt:lpstr>
      <vt:lpstr>Forming step 2 results</vt:lpstr>
      <vt:lpstr>Analyze</vt:lpstr>
      <vt:lpstr>Summary</vt:lpstr>
      <vt:lpstr>Présentation PowerPoint</vt:lpstr>
      <vt:lpstr>Industrial warm forming device : Tool step 1</vt:lpstr>
      <vt:lpstr>Industrial warm forming device : Tool step 2</vt:lpstr>
      <vt:lpstr>Industrial warm forming device : Stamping range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karpuhin</dc:creator>
  <cp:lastModifiedBy>royne</cp:lastModifiedBy>
  <cp:revision>366</cp:revision>
  <dcterms:created xsi:type="dcterms:W3CDTF">2014-11-17T10:33:34Z</dcterms:created>
  <dcterms:modified xsi:type="dcterms:W3CDTF">2023-06-20T07:11:31Z</dcterms:modified>
</cp:coreProperties>
</file>