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04_2DEFBC56.xml" ContentType="application/vnd.ms-powerpoint.comments+xml"/>
  <Override PartName="/ppt/comments/modernComment_10E_5BE98D09.xml" ContentType="application/vnd.ms-powerpoint.comments+xml"/>
  <Override PartName="/ppt/comments/modernComment_114_834F8DE1.xml" ContentType="application/vnd.ms-powerpoint.comment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6" r:id="rId14"/>
    <p:sldId id="272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B8ACE3-EBF6-3D06-8025-8A0EE8FD1B1B}" name="Diogo Neto" initials="DN" userId="S::diogo.neto@dem.uc.pt::c83da137-7405-4582-9673-e56cb2337ee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D7D31"/>
    <a:srgbClr val="CCECFF"/>
    <a:srgbClr val="0000FF"/>
    <a:srgbClr val="000099"/>
    <a:srgbClr val="1C82AB"/>
    <a:srgbClr val="35B9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19" autoAdjust="0"/>
    <p:restoredTop sz="94646" autoAdjust="0"/>
  </p:normalViewPr>
  <p:slideViewPr>
    <p:cSldViewPr showGuides="1">
      <p:cViewPr varScale="1">
        <p:scale>
          <a:sx n="66" d="100"/>
          <a:sy n="66" d="100"/>
        </p:scale>
        <p:origin x="62" y="52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60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olive\Pasta_Marta\Artigos%20Preparacao\Conferencias%202023\IDDRG%202023\Manuscript\Fig_5.24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live\Pasta_Marta\Artigos%20Preparacao\Conferencias%202023\IDDRG%202023\Manuscript\Fig_5.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314707184263502"/>
          <c:y val="3.0471858051417677E-2"/>
          <c:w val="0.7874709700696112"/>
          <c:h val="0.82127438716101031"/>
        </c:manualLayout>
      </c:layout>
      <c:scatterChart>
        <c:scatterStyle val="lineMarker"/>
        <c:varyColors val="0"/>
        <c:ser>
          <c:idx val="8"/>
          <c:order val="0"/>
          <c:tx>
            <c:strRef>
              <c:f>'AL6000'!$T$1</c:f>
              <c:strCache>
                <c:ptCount val="1"/>
                <c:pt idx="0">
                  <c:v>BS</c:v>
                </c:pt>
              </c:strCache>
            </c:strRef>
          </c:tx>
          <c:spPr>
            <a:ln w="19050">
              <a:solidFill>
                <a:sysClr val="window" lastClr="FFFFFF">
                  <a:lumMod val="50000"/>
                </a:sysClr>
              </a:solidFill>
            </a:ln>
          </c:spPr>
          <c:marker>
            <c:symbol val="none"/>
          </c:marker>
          <c:xVal>
            <c:numRef>
              <c:f>'AL6000'!$P$4:$P$483</c:f>
              <c:numCache>
                <c:formatCode>General</c:formatCode>
                <c:ptCount val="480"/>
                <c:pt idx="0">
                  <c:v>-115.125</c:v>
                </c:pt>
                <c:pt idx="1">
                  <c:v>-112.55500000000001</c:v>
                </c:pt>
                <c:pt idx="2">
                  <c:v>-110.065</c:v>
                </c:pt>
                <c:pt idx="3">
                  <c:v>-107.72499999999999</c:v>
                </c:pt>
                <c:pt idx="4">
                  <c:v>-105.605</c:v>
                </c:pt>
                <c:pt idx="5">
                  <c:v>-103.72499999999999</c:v>
                </c:pt>
                <c:pt idx="6">
                  <c:v>-102.125</c:v>
                </c:pt>
                <c:pt idx="7">
                  <c:v>-101.315</c:v>
                </c:pt>
                <c:pt idx="8">
                  <c:v>-100.505</c:v>
                </c:pt>
                <c:pt idx="9">
                  <c:v>-99.695300000000003</c:v>
                </c:pt>
                <c:pt idx="10">
                  <c:v>-98.885400000000004</c:v>
                </c:pt>
                <c:pt idx="11">
                  <c:v>-98.075900000000004</c:v>
                </c:pt>
                <c:pt idx="12">
                  <c:v>-97.277500000000003</c:v>
                </c:pt>
                <c:pt idx="13">
                  <c:v>-96.475499999999997</c:v>
                </c:pt>
                <c:pt idx="14">
                  <c:v>-95.731700000000004</c:v>
                </c:pt>
                <c:pt idx="15">
                  <c:v>-95.058999999999997</c:v>
                </c:pt>
                <c:pt idx="16">
                  <c:v>-94.439899999999994</c:v>
                </c:pt>
                <c:pt idx="17">
                  <c:v>-93.896500000000003</c:v>
                </c:pt>
                <c:pt idx="18">
                  <c:v>-93.456900000000005</c:v>
                </c:pt>
                <c:pt idx="19">
                  <c:v>-93.140500000000003</c:v>
                </c:pt>
                <c:pt idx="20">
                  <c:v>-92.942999999999998</c:v>
                </c:pt>
                <c:pt idx="21">
                  <c:v>-92.792900000000003</c:v>
                </c:pt>
                <c:pt idx="22">
                  <c:v>-92.584999999999994</c:v>
                </c:pt>
                <c:pt idx="23">
                  <c:v>-92.066199999999995</c:v>
                </c:pt>
                <c:pt idx="24">
                  <c:v>-91.229100000000003</c:v>
                </c:pt>
                <c:pt idx="25">
                  <c:v>-90.272300000000001</c:v>
                </c:pt>
                <c:pt idx="26">
                  <c:v>-89.296599999999998</c:v>
                </c:pt>
                <c:pt idx="27">
                  <c:v>-88.364800000000002</c:v>
                </c:pt>
                <c:pt idx="28">
                  <c:v>-87.475399999999993</c:v>
                </c:pt>
                <c:pt idx="29">
                  <c:v>-86.592299999999994</c:v>
                </c:pt>
                <c:pt idx="30">
                  <c:v>-85.717600000000004</c:v>
                </c:pt>
                <c:pt idx="31">
                  <c:v>-84.861199999999997</c:v>
                </c:pt>
                <c:pt idx="32">
                  <c:v>-84.000399999999999</c:v>
                </c:pt>
                <c:pt idx="33">
                  <c:v>-83.103300000000004</c:v>
                </c:pt>
                <c:pt idx="34">
                  <c:v>-82.134500000000003</c:v>
                </c:pt>
                <c:pt idx="35">
                  <c:v>-81.160799999999995</c:v>
                </c:pt>
                <c:pt idx="36">
                  <c:v>-80.453199999999995</c:v>
                </c:pt>
                <c:pt idx="37">
                  <c:v>-80.000900000000001</c:v>
                </c:pt>
                <c:pt idx="38">
                  <c:v>-79.729799999999997</c:v>
                </c:pt>
                <c:pt idx="39">
                  <c:v>-79.499099999999999</c:v>
                </c:pt>
                <c:pt idx="40">
                  <c:v>-79.229900000000001</c:v>
                </c:pt>
                <c:pt idx="41">
                  <c:v>-78.900700000000001</c:v>
                </c:pt>
                <c:pt idx="42">
                  <c:v>-78.384</c:v>
                </c:pt>
                <c:pt idx="43">
                  <c:v>-77.690799999999996</c:v>
                </c:pt>
                <c:pt idx="44">
                  <c:v>-76.9041</c:v>
                </c:pt>
                <c:pt idx="45">
                  <c:v>-76.123699999999999</c:v>
                </c:pt>
                <c:pt idx="46">
                  <c:v>-75.328800000000001</c:v>
                </c:pt>
                <c:pt idx="47">
                  <c:v>-74.513099999999994</c:v>
                </c:pt>
                <c:pt idx="48">
                  <c:v>-73.682900000000004</c:v>
                </c:pt>
                <c:pt idx="49">
                  <c:v>-72.847800000000007</c:v>
                </c:pt>
                <c:pt idx="50">
                  <c:v>-72.021600000000007</c:v>
                </c:pt>
                <c:pt idx="51">
                  <c:v>-71.185699999999997</c:v>
                </c:pt>
                <c:pt idx="52">
                  <c:v>-70.350999999999999</c:v>
                </c:pt>
                <c:pt idx="53">
                  <c:v>-69.516999999999996</c:v>
                </c:pt>
                <c:pt idx="54">
                  <c:v>-68.683300000000003</c:v>
                </c:pt>
                <c:pt idx="55">
                  <c:v>-67.849900000000005</c:v>
                </c:pt>
                <c:pt idx="56">
                  <c:v>-67.0167</c:v>
                </c:pt>
                <c:pt idx="57">
                  <c:v>-66.183400000000006</c:v>
                </c:pt>
                <c:pt idx="58">
                  <c:v>-65.350300000000004</c:v>
                </c:pt>
                <c:pt idx="59">
                  <c:v>-64.5274</c:v>
                </c:pt>
                <c:pt idx="60">
                  <c:v>-63.694299999999998</c:v>
                </c:pt>
                <c:pt idx="61">
                  <c:v>-62.861400000000003</c:v>
                </c:pt>
                <c:pt idx="62">
                  <c:v>-62.028700000000001</c:v>
                </c:pt>
                <c:pt idx="63">
                  <c:v>-61.196399999999997</c:v>
                </c:pt>
                <c:pt idx="64">
                  <c:v>-60.364899999999999</c:v>
                </c:pt>
                <c:pt idx="65">
                  <c:v>-59.5351</c:v>
                </c:pt>
                <c:pt idx="66">
                  <c:v>-58.709400000000002</c:v>
                </c:pt>
                <c:pt idx="67">
                  <c:v>-57.8917</c:v>
                </c:pt>
                <c:pt idx="68">
                  <c:v>-57.085099999999997</c:v>
                </c:pt>
                <c:pt idx="69">
                  <c:v>-56.301499999999997</c:v>
                </c:pt>
                <c:pt idx="70">
                  <c:v>-55.528700000000001</c:v>
                </c:pt>
                <c:pt idx="71">
                  <c:v>-54.796999999999997</c:v>
                </c:pt>
                <c:pt idx="72">
                  <c:v>-54.117899999999999</c:v>
                </c:pt>
                <c:pt idx="73">
                  <c:v>-53.489800000000002</c:v>
                </c:pt>
                <c:pt idx="74">
                  <c:v>-52.917200000000001</c:v>
                </c:pt>
                <c:pt idx="75">
                  <c:v>-52.409500000000001</c:v>
                </c:pt>
                <c:pt idx="76">
                  <c:v>-51.971400000000003</c:v>
                </c:pt>
                <c:pt idx="77">
                  <c:v>-51.615099999999998</c:v>
                </c:pt>
                <c:pt idx="78">
                  <c:v>-51.355200000000004</c:v>
                </c:pt>
                <c:pt idx="79">
                  <c:v>-51.188899999999997</c:v>
                </c:pt>
                <c:pt idx="80">
                  <c:v>-51.048999999999999</c:v>
                </c:pt>
                <c:pt idx="81">
                  <c:v>-50.930399999999999</c:v>
                </c:pt>
                <c:pt idx="82">
                  <c:v>-50.8309</c:v>
                </c:pt>
                <c:pt idx="83">
                  <c:v>-50.743499999999997</c:v>
                </c:pt>
                <c:pt idx="84">
                  <c:v>-50.6599</c:v>
                </c:pt>
                <c:pt idx="85">
                  <c:v>-50.574399999999997</c:v>
                </c:pt>
                <c:pt idx="86">
                  <c:v>-50.4861</c:v>
                </c:pt>
                <c:pt idx="87">
                  <c:v>-50.397199999999998</c:v>
                </c:pt>
                <c:pt idx="88">
                  <c:v>-50.311199999999999</c:v>
                </c:pt>
                <c:pt idx="89">
                  <c:v>-50.224699999999999</c:v>
                </c:pt>
                <c:pt idx="90">
                  <c:v>-50.138300000000001</c:v>
                </c:pt>
                <c:pt idx="91">
                  <c:v>-50.0503</c:v>
                </c:pt>
                <c:pt idx="92">
                  <c:v>-49.9602</c:v>
                </c:pt>
                <c:pt idx="93">
                  <c:v>-49.868000000000002</c:v>
                </c:pt>
                <c:pt idx="94">
                  <c:v>-49.774700000000003</c:v>
                </c:pt>
                <c:pt idx="95">
                  <c:v>-49.680399999999999</c:v>
                </c:pt>
                <c:pt idx="96">
                  <c:v>-49.585700000000003</c:v>
                </c:pt>
                <c:pt idx="97">
                  <c:v>-49.492199999999997</c:v>
                </c:pt>
                <c:pt idx="98">
                  <c:v>-49.3979</c:v>
                </c:pt>
                <c:pt idx="99">
                  <c:v>-49.303199999999997</c:v>
                </c:pt>
                <c:pt idx="100">
                  <c:v>-49.208500000000001</c:v>
                </c:pt>
                <c:pt idx="101">
                  <c:v>-49.113500000000002</c:v>
                </c:pt>
                <c:pt idx="102">
                  <c:v>-49.018900000000002</c:v>
                </c:pt>
                <c:pt idx="103">
                  <c:v>-48.924799999999998</c:v>
                </c:pt>
                <c:pt idx="104">
                  <c:v>-48.830599999999997</c:v>
                </c:pt>
                <c:pt idx="105">
                  <c:v>-48.736699999999999</c:v>
                </c:pt>
                <c:pt idx="106">
                  <c:v>-48.642200000000003</c:v>
                </c:pt>
                <c:pt idx="107">
                  <c:v>-48.548999999999999</c:v>
                </c:pt>
                <c:pt idx="108">
                  <c:v>-48.4544</c:v>
                </c:pt>
                <c:pt idx="109">
                  <c:v>-48.359499999999997</c:v>
                </c:pt>
                <c:pt idx="110">
                  <c:v>-48.264699999999998</c:v>
                </c:pt>
                <c:pt idx="111">
                  <c:v>-48.169899999999998</c:v>
                </c:pt>
                <c:pt idx="112">
                  <c:v>-48.075499999999998</c:v>
                </c:pt>
                <c:pt idx="113">
                  <c:v>-47.980800000000002</c:v>
                </c:pt>
                <c:pt idx="114">
                  <c:v>-47.887099999999997</c:v>
                </c:pt>
                <c:pt idx="115">
                  <c:v>-47.793500000000002</c:v>
                </c:pt>
                <c:pt idx="116">
                  <c:v>-47.700200000000002</c:v>
                </c:pt>
                <c:pt idx="117">
                  <c:v>-47.607199999999999</c:v>
                </c:pt>
                <c:pt idx="118">
                  <c:v>-47.513800000000003</c:v>
                </c:pt>
                <c:pt idx="119">
                  <c:v>-47.420099999999998</c:v>
                </c:pt>
                <c:pt idx="120">
                  <c:v>-47.3262</c:v>
                </c:pt>
                <c:pt idx="121">
                  <c:v>-47.232100000000003</c:v>
                </c:pt>
                <c:pt idx="122">
                  <c:v>-47.138100000000001</c:v>
                </c:pt>
                <c:pt idx="123">
                  <c:v>-47.044199999999996</c:v>
                </c:pt>
                <c:pt idx="124">
                  <c:v>-46.950200000000002</c:v>
                </c:pt>
                <c:pt idx="125">
                  <c:v>-46.856099999999998</c:v>
                </c:pt>
                <c:pt idx="126">
                  <c:v>-46.761899999999997</c:v>
                </c:pt>
                <c:pt idx="127">
                  <c:v>-46.667400000000001</c:v>
                </c:pt>
                <c:pt idx="128">
                  <c:v>-46.573</c:v>
                </c:pt>
                <c:pt idx="129">
                  <c:v>-46.478400000000001</c:v>
                </c:pt>
                <c:pt idx="130">
                  <c:v>-46.383600000000001</c:v>
                </c:pt>
                <c:pt idx="131">
                  <c:v>-46.288600000000002</c:v>
                </c:pt>
                <c:pt idx="132">
                  <c:v>-46.193600000000004</c:v>
                </c:pt>
                <c:pt idx="133">
                  <c:v>-46.098399999999998</c:v>
                </c:pt>
                <c:pt idx="134">
                  <c:v>-46.003</c:v>
                </c:pt>
                <c:pt idx="135">
                  <c:v>-45.908200000000001</c:v>
                </c:pt>
                <c:pt idx="136">
                  <c:v>-45.814100000000003</c:v>
                </c:pt>
                <c:pt idx="137">
                  <c:v>-45.7211</c:v>
                </c:pt>
                <c:pt idx="138">
                  <c:v>-45.6297</c:v>
                </c:pt>
                <c:pt idx="139">
                  <c:v>-45.539200000000001</c:v>
                </c:pt>
                <c:pt idx="140">
                  <c:v>-45.449599999999997</c:v>
                </c:pt>
                <c:pt idx="141">
                  <c:v>-45.359000000000002</c:v>
                </c:pt>
                <c:pt idx="142">
                  <c:v>-45.266599999999997</c:v>
                </c:pt>
                <c:pt idx="143">
                  <c:v>-45.172699999999999</c:v>
                </c:pt>
                <c:pt idx="144">
                  <c:v>-45.077300000000001</c:v>
                </c:pt>
                <c:pt idx="145">
                  <c:v>-44.9816</c:v>
                </c:pt>
                <c:pt idx="146">
                  <c:v>-44.886099999999999</c:v>
                </c:pt>
                <c:pt idx="147">
                  <c:v>-44.7911</c:v>
                </c:pt>
                <c:pt idx="148">
                  <c:v>-44.696100000000001</c:v>
                </c:pt>
                <c:pt idx="149">
                  <c:v>-44.601599999999998</c:v>
                </c:pt>
                <c:pt idx="150">
                  <c:v>-44.507300000000001</c:v>
                </c:pt>
                <c:pt idx="151">
                  <c:v>-44.413600000000002</c:v>
                </c:pt>
                <c:pt idx="152">
                  <c:v>-44.320099999999996</c:v>
                </c:pt>
                <c:pt idx="153">
                  <c:v>-44.226700000000001</c:v>
                </c:pt>
                <c:pt idx="154">
                  <c:v>-44.133099999999999</c:v>
                </c:pt>
                <c:pt idx="155">
                  <c:v>-44.039099999999998</c:v>
                </c:pt>
                <c:pt idx="156">
                  <c:v>-43.944499999999998</c:v>
                </c:pt>
                <c:pt idx="157">
                  <c:v>-43.848999999999997</c:v>
                </c:pt>
                <c:pt idx="158">
                  <c:v>-43.752299999999998</c:v>
                </c:pt>
                <c:pt idx="159">
                  <c:v>-43.654400000000003</c:v>
                </c:pt>
                <c:pt idx="160">
                  <c:v>-43.554600000000001</c:v>
                </c:pt>
                <c:pt idx="161">
                  <c:v>-43.453600000000002</c:v>
                </c:pt>
                <c:pt idx="162">
                  <c:v>-43.351199999999999</c:v>
                </c:pt>
                <c:pt idx="163">
                  <c:v>-43.247999999999998</c:v>
                </c:pt>
                <c:pt idx="164">
                  <c:v>-43.145000000000003</c:v>
                </c:pt>
                <c:pt idx="165">
                  <c:v>-43.043799999999997</c:v>
                </c:pt>
                <c:pt idx="166">
                  <c:v>-42.947699999999998</c:v>
                </c:pt>
                <c:pt idx="167">
                  <c:v>-42.859699999999997</c:v>
                </c:pt>
                <c:pt idx="168">
                  <c:v>-42.778100000000002</c:v>
                </c:pt>
                <c:pt idx="169">
                  <c:v>-42.707500000000003</c:v>
                </c:pt>
                <c:pt idx="170">
                  <c:v>-42.630400000000002</c:v>
                </c:pt>
                <c:pt idx="171">
                  <c:v>-42.5443</c:v>
                </c:pt>
                <c:pt idx="172">
                  <c:v>-42.4499</c:v>
                </c:pt>
                <c:pt idx="173">
                  <c:v>-42.349699999999999</c:v>
                </c:pt>
                <c:pt idx="174">
                  <c:v>-42.247900000000001</c:v>
                </c:pt>
                <c:pt idx="175">
                  <c:v>-42.146700000000003</c:v>
                </c:pt>
                <c:pt idx="176">
                  <c:v>-42.046599999999998</c:v>
                </c:pt>
                <c:pt idx="177">
                  <c:v>-41.947800000000001</c:v>
                </c:pt>
                <c:pt idx="178">
                  <c:v>-41.850700000000003</c:v>
                </c:pt>
                <c:pt idx="179">
                  <c:v>-41.755899999999997</c:v>
                </c:pt>
                <c:pt idx="180">
                  <c:v>-41.664700000000003</c:v>
                </c:pt>
                <c:pt idx="181">
                  <c:v>-41.578200000000002</c:v>
                </c:pt>
                <c:pt idx="182">
                  <c:v>-41.496299999999998</c:v>
                </c:pt>
                <c:pt idx="183">
                  <c:v>-41.418100000000003</c:v>
                </c:pt>
                <c:pt idx="184">
                  <c:v>-41.338000000000001</c:v>
                </c:pt>
                <c:pt idx="185">
                  <c:v>-41.234299999999998</c:v>
                </c:pt>
                <c:pt idx="186">
                  <c:v>-41.065600000000003</c:v>
                </c:pt>
                <c:pt idx="187">
                  <c:v>-40.802999999999997</c:v>
                </c:pt>
                <c:pt idx="188">
                  <c:v>-40.417700000000004</c:v>
                </c:pt>
                <c:pt idx="189">
                  <c:v>-39.913400000000003</c:v>
                </c:pt>
                <c:pt idx="190">
                  <c:v>-39.301099999999998</c:v>
                </c:pt>
                <c:pt idx="191">
                  <c:v>-38.61</c:v>
                </c:pt>
                <c:pt idx="192">
                  <c:v>-37.844000000000001</c:v>
                </c:pt>
                <c:pt idx="193">
                  <c:v>-37.005499999999998</c:v>
                </c:pt>
                <c:pt idx="194">
                  <c:v>-36.107100000000003</c:v>
                </c:pt>
                <c:pt idx="195">
                  <c:v>-35.167900000000003</c:v>
                </c:pt>
                <c:pt idx="196">
                  <c:v>-34.229799999999997</c:v>
                </c:pt>
                <c:pt idx="197">
                  <c:v>-33.329099999999997</c:v>
                </c:pt>
                <c:pt idx="198">
                  <c:v>-32.464799999999997</c:v>
                </c:pt>
                <c:pt idx="199">
                  <c:v>-31.623100000000001</c:v>
                </c:pt>
                <c:pt idx="200">
                  <c:v>-30.79</c:v>
                </c:pt>
                <c:pt idx="201">
                  <c:v>-29.963899999999999</c:v>
                </c:pt>
                <c:pt idx="202">
                  <c:v>-29.143899999999999</c:v>
                </c:pt>
                <c:pt idx="203">
                  <c:v>-28.328199999999999</c:v>
                </c:pt>
                <c:pt idx="204">
                  <c:v>-27.5137</c:v>
                </c:pt>
                <c:pt idx="205">
                  <c:v>-26.699300000000001</c:v>
                </c:pt>
                <c:pt idx="206">
                  <c:v>-25.889199999999999</c:v>
                </c:pt>
                <c:pt idx="207">
                  <c:v>-17.4773</c:v>
                </c:pt>
                <c:pt idx="208">
                  <c:v>-9.3622499999999995</c:v>
                </c:pt>
                <c:pt idx="209">
                  <c:v>-2.9755099999999999</c:v>
                </c:pt>
                <c:pt idx="210">
                  <c:v>2.91275</c:v>
                </c:pt>
                <c:pt idx="211">
                  <c:v>3.9613200000000002</c:v>
                </c:pt>
                <c:pt idx="212">
                  <c:v>8.1336700000000004</c:v>
                </c:pt>
                <c:pt idx="213">
                  <c:v>11.464600000000001</c:v>
                </c:pt>
                <c:pt idx="214">
                  <c:v>13.7247</c:v>
                </c:pt>
                <c:pt idx="215">
                  <c:v>15.8856</c:v>
                </c:pt>
                <c:pt idx="216">
                  <c:v>19.659600000000001</c:v>
                </c:pt>
                <c:pt idx="217">
                  <c:v>22.6401</c:v>
                </c:pt>
                <c:pt idx="218">
                  <c:v>26.646999999999998</c:v>
                </c:pt>
                <c:pt idx="219">
                  <c:v>27.5762</c:v>
                </c:pt>
                <c:pt idx="220">
                  <c:v>31.5121</c:v>
                </c:pt>
                <c:pt idx="221">
                  <c:v>33.9116</c:v>
                </c:pt>
                <c:pt idx="222">
                  <c:v>37.231900000000003</c:v>
                </c:pt>
                <c:pt idx="223">
                  <c:v>41.358699999999999</c:v>
                </c:pt>
                <c:pt idx="224">
                  <c:v>45.575499999999998</c:v>
                </c:pt>
                <c:pt idx="225">
                  <c:v>49.856499999999997</c:v>
                </c:pt>
                <c:pt idx="226">
                  <c:v>52.218200000000003</c:v>
                </c:pt>
                <c:pt idx="227">
                  <c:v>54.3202</c:v>
                </c:pt>
                <c:pt idx="228">
                  <c:v>57.754300000000001</c:v>
                </c:pt>
                <c:pt idx="229">
                  <c:v>61.926299999999998</c:v>
                </c:pt>
                <c:pt idx="230">
                  <c:v>65.969899999999996</c:v>
                </c:pt>
                <c:pt idx="231">
                  <c:v>70.002899999999997</c:v>
                </c:pt>
                <c:pt idx="232">
                  <c:v>72.130300000000005</c:v>
                </c:pt>
                <c:pt idx="233">
                  <c:v>74.061499999999995</c:v>
                </c:pt>
                <c:pt idx="234">
                  <c:v>78.458100000000002</c:v>
                </c:pt>
                <c:pt idx="235">
                  <c:v>79.475300000000004</c:v>
                </c:pt>
                <c:pt idx="236">
                  <c:v>83.532799999999995</c:v>
                </c:pt>
                <c:pt idx="237">
                  <c:v>86.820700000000002</c:v>
                </c:pt>
                <c:pt idx="238">
                  <c:v>89.705500000000001</c:v>
                </c:pt>
                <c:pt idx="239">
                  <c:v>97.659700000000001</c:v>
                </c:pt>
                <c:pt idx="240">
                  <c:v>100.892</c:v>
                </c:pt>
                <c:pt idx="241">
                  <c:v>104.929</c:v>
                </c:pt>
                <c:pt idx="242">
                  <c:v>106.092</c:v>
                </c:pt>
                <c:pt idx="243">
                  <c:v>111.21299999999999</c:v>
                </c:pt>
                <c:pt idx="244">
                  <c:v>115.821</c:v>
                </c:pt>
                <c:pt idx="245">
                  <c:v>120.40900000000001</c:v>
                </c:pt>
                <c:pt idx="246">
                  <c:v>120.68300000000001</c:v>
                </c:pt>
                <c:pt idx="247">
                  <c:v>125.196</c:v>
                </c:pt>
                <c:pt idx="248">
                  <c:v>129.19</c:v>
                </c:pt>
                <c:pt idx="249">
                  <c:v>130.72900000000001</c:v>
                </c:pt>
                <c:pt idx="250">
                  <c:v>133.202</c:v>
                </c:pt>
                <c:pt idx="251">
                  <c:v>133.81299999999999</c:v>
                </c:pt>
                <c:pt idx="252">
                  <c:v>134.43299999999999</c:v>
                </c:pt>
                <c:pt idx="253">
                  <c:v>135.053</c:v>
                </c:pt>
                <c:pt idx="254">
                  <c:v>135.66399999999999</c:v>
                </c:pt>
                <c:pt idx="255">
                  <c:v>136.273</c:v>
                </c:pt>
                <c:pt idx="256">
                  <c:v>136.88300000000001</c:v>
                </c:pt>
                <c:pt idx="257">
                  <c:v>137.5</c:v>
                </c:pt>
                <c:pt idx="258">
                  <c:v>138.10599999999999</c:v>
                </c:pt>
                <c:pt idx="259">
                  <c:v>138.72200000000001</c:v>
                </c:pt>
                <c:pt idx="260">
                  <c:v>139.33099999999999</c:v>
                </c:pt>
                <c:pt idx="261">
                  <c:v>139.947</c:v>
                </c:pt>
                <c:pt idx="262">
                  <c:v>140.56</c:v>
                </c:pt>
                <c:pt idx="263">
                  <c:v>141.17099999999999</c:v>
                </c:pt>
                <c:pt idx="264">
                  <c:v>141.78399999999999</c:v>
                </c:pt>
                <c:pt idx="265">
                  <c:v>142.404</c:v>
                </c:pt>
                <c:pt idx="266">
                  <c:v>143.01499999999999</c:v>
                </c:pt>
                <c:pt idx="267">
                  <c:v>143.64099999999999</c:v>
                </c:pt>
                <c:pt idx="268">
                  <c:v>144.27600000000001</c:v>
                </c:pt>
                <c:pt idx="269">
                  <c:v>144.92699999999999</c:v>
                </c:pt>
                <c:pt idx="270">
                  <c:v>145.59299999999999</c:v>
                </c:pt>
                <c:pt idx="271">
                  <c:v>146.24</c:v>
                </c:pt>
                <c:pt idx="272">
                  <c:v>146.86799999999999</c:v>
                </c:pt>
                <c:pt idx="273">
                  <c:v>147.44800000000001</c:v>
                </c:pt>
                <c:pt idx="274">
                  <c:v>147.97800000000001</c:v>
                </c:pt>
                <c:pt idx="275">
                  <c:v>148.45099999999999</c:v>
                </c:pt>
                <c:pt idx="276">
                  <c:v>148.86500000000001</c:v>
                </c:pt>
                <c:pt idx="277">
                  <c:v>149.215</c:v>
                </c:pt>
                <c:pt idx="278">
                  <c:v>149.49100000000001</c:v>
                </c:pt>
                <c:pt idx="279">
                  <c:v>149.69999999999999</c:v>
                </c:pt>
                <c:pt idx="280">
                  <c:v>149.85900000000001</c:v>
                </c:pt>
                <c:pt idx="281">
                  <c:v>149.97499999999999</c:v>
                </c:pt>
                <c:pt idx="282">
                  <c:v>150.06800000000001</c:v>
                </c:pt>
                <c:pt idx="283">
                  <c:v>150.15299999999999</c:v>
                </c:pt>
                <c:pt idx="284">
                  <c:v>150.23500000000001</c:v>
                </c:pt>
                <c:pt idx="285">
                  <c:v>150.31700000000001</c:v>
                </c:pt>
                <c:pt idx="286">
                  <c:v>150.399</c:v>
                </c:pt>
                <c:pt idx="287">
                  <c:v>150.476</c:v>
                </c:pt>
                <c:pt idx="288">
                  <c:v>150.54</c:v>
                </c:pt>
                <c:pt idx="289">
                  <c:v>150.59200000000001</c:v>
                </c:pt>
                <c:pt idx="290">
                  <c:v>150.637</c:v>
                </c:pt>
                <c:pt idx="291">
                  <c:v>150.67599999999999</c:v>
                </c:pt>
                <c:pt idx="292">
                  <c:v>150.71700000000001</c:v>
                </c:pt>
                <c:pt idx="293">
                  <c:v>150.76499999999999</c:v>
                </c:pt>
                <c:pt idx="294">
                  <c:v>150.822</c:v>
                </c:pt>
                <c:pt idx="295">
                  <c:v>150.88499999999999</c:v>
                </c:pt>
                <c:pt idx="296">
                  <c:v>150.95500000000001</c:v>
                </c:pt>
                <c:pt idx="297">
                  <c:v>151.03</c:v>
                </c:pt>
                <c:pt idx="298">
                  <c:v>151.10599999999999</c:v>
                </c:pt>
                <c:pt idx="299">
                  <c:v>151.18600000000001</c:v>
                </c:pt>
                <c:pt idx="300">
                  <c:v>151.26599999999999</c:v>
                </c:pt>
                <c:pt idx="301">
                  <c:v>151.34800000000001</c:v>
                </c:pt>
                <c:pt idx="302">
                  <c:v>151.428</c:v>
                </c:pt>
                <c:pt idx="303">
                  <c:v>151.51</c:v>
                </c:pt>
                <c:pt idx="304">
                  <c:v>151.59200000000001</c:v>
                </c:pt>
                <c:pt idx="305">
                  <c:v>151.67400000000001</c:v>
                </c:pt>
                <c:pt idx="306">
                  <c:v>151.75700000000001</c:v>
                </c:pt>
                <c:pt idx="307">
                  <c:v>151.839</c:v>
                </c:pt>
                <c:pt idx="308">
                  <c:v>151.922</c:v>
                </c:pt>
                <c:pt idx="309">
                  <c:v>152.00299999999999</c:v>
                </c:pt>
                <c:pt idx="310">
                  <c:v>152.083</c:v>
                </c:pt>
                <c:pt idx="311">
                  <c:v>152.16</c:v>
                </c:pt>
                <c:pt idx="312">
                  <c:v>152.23500000000001</c:v>
                </c:pt>
                <c:pt idx="313">
                  <c:v>152.30699999999999</c:v>
                </c:pt>
                <c:pt idx="314">
                  <c:v>152.37899999999999</c:v>
                </c:pt>
                <c:pt idx="315">
                  <c:v>152.45099999999999</c:v>
                </c:pt>
                <c:pt idx="316">
                  <c:v>152.524</c:v>
                </c:pt>
                <c:pt idx="317">
                  <c:v>152.59899999999999</c:v>
                </c:pt>
                <c:pt idx="318">
                  <c:v>152.67400000000001</c:v>
                </c:pt>
                <c:pt idx="319">
                  <c:v>152.751</c:v>
                </c:pt>
                <c:pt idx="320">
                  <c:v>152.82900000000001</c:v>
                </c:pt>
                <c:pt idx="321">
                  <c:v>152.90899999999999</c:v>
                </c:pt>
                <c:pt idx="322">
                  <c:v>152.99100000000001</c:v>
                </c:pt>
                <c:pt idx="323">
                  <c:v>153.07499999999999</c:v>
                </c:pt>
                <c:pt idx="324">
                  <c:v>153.16</c:v>
                </c:pt>
                <c:pt idx="325">
                  <c:v>153.245</c:v>
                </c:pt>
                <c:pt idx="326">
                  <c:v>153.328</c:v>
                </c:pt>
                <c:pt idx="327">
                  <c:v>153.41</c:v>
                </c:pt>
                <c:pt idx="328">
                  <c:v>153.489</c:v>
                </c:pt>
                <c:pt idx="329">
                  <c:v>153.56800000000001</c:v>
                </c:pt>
                <c:pt idx="330">
                  <c:v>153.643</c:v>
                </c:pt>
                <c:pt idx="331">
                  <c:v>153.71899999999999</c:v>
                </c:pt>
                <c:pt idx="332">
                  <c:v>153.79400000000001</c:v>
                </c:pt>
                <c:pt idx="333">
                  <c:v>153.87</c:v>
                </c:pt>
                <c:pt idx="334">
                  <c:v>153.946</c:v>
                </c:pt>
                <c:pt idx="335">
                  <c:v>154.02099999999999</c:v>
                </c:pt>
                <c:pt idx="336">
                  <c:v>154.09700000000001</c:v>
                </c:pt>
                <c:pt idx="337">
                  <c:v>154.173</c:v>
                </c:pt>
                <c:pt idx="338">
                  <c:v>154.24799999999999</c:v>
                </c:pt>
                <c:pt idx="339">
                  <c:v>154.322</c:v>
                </c:pt>
                <c:pt idx="340">
                  <c:v>154.39699999999999</c:v>
                </c:pt>
                <c:pt idx="341">
                  <c:v>154.471</c:v>
                </c:pt>
                <c:pt idx="342">
                  <c:v>154.54599999999999</c:v>
                </c:pt>
                <c:pt idx="343">
                  <c:v>154.62200000000001</c:v>
                </c:pt>
                <c:pt idx="344">
                  <c:v>154.697</c:v>
                </c:pt>
                <c:pt idx="345">
                  <c:v>154.77199999999999</c:v>
                </c:pt>
                <c:pt idx="346">
                  <c:v>154.84800000000001</c:v>
                </c:pt>
                <c:pt idx="347">
                  <c:v>154.922</c:v>
                </c:pt>
                <c:pt idx="348">
                  <c:v>154.995</c:v>
                </c:pt>
                <c:pt idx="349">
                  <c:v>155.06800000000001</c:v>
                </c:pt>
                <c:pt idx="350">
                  <c:v>155.13999999999999</c:v>
                </c:pt>
                <c:pt idx="351">
                  <c:v>155.21700000000001</c:v>
                </c:pt>
                <c:pt idx="352">
                  <c:v>155.30500000000001</c:v>
                </c:pt>
                <c:pt idx="353">
                  <c:v>155.40899999999999</c:v>
                </c:pt>
                <c:pt idx="354">
                  <c:v>155.53299999999999</c:v>
                </c:pt>
                <c:pt idx="355">
                  <c:v>155.68199999999999</c:v>
                </c:pt>
                <c:pt idx="356">
                  <c:v>155.84800000000001</c:v>
                </c:pt>
                <c:pt idx="357">
                  <c:v>156.06700000000001</c:v>
                </c:pt>
                <c:pt idx="358">
                  <c:v>156.34800000000001</c:v>
                </c:pt>
                <c:pt idx="359">
                  <c:v>156.684</c:v>
                </c:pt>
                <c:pt idx="360">
                  <c:v>157.07400000000001</c:v>
                </c:pt>
                <c:pt idx="361">
                  <c:v>157.51499999999999</c:v>
                </c:pt>
                <c:pt idx="362">
                  <c:v>157.982</c:v>
                </c:pt>
                <c:pt idx="363">
                  <c:v>158.483</c:v>
                </c:pt>
                <c:pt idx="364">
                  <c:v>159.02799999999999</c:v>
                </c:pt>
                <c:pt idx="365">
                  <c:v>159.59399999999999</c:v>
                </c:pt>
                <c:pt idx="366">
                  <c:v>160.18899999999999</c:v>
                </c:pt>
                <c:pt idx="367">
                  <c:v>160.81700000000001</c:v>
                </c:pt>
                <c:pt idx="368">
                  <c:v>161.46899999999999</c:v>
                </c:pt>
                <c:pt idx="369">
                  <c:v>162.126</c:v>
                </c:pt>
                <c:pt idx="370">
                  <c:v>162.78899999999999</c:v>
                </c:pt>
                <c:pt idx="371">
                  <c:v>163.458</c:v>
                </c:pt>
                <c:pt idx="372">
                  <c:v>164.137</c:v>
                </c:pt>
                <c:pt idx="373">
                  <c:v>164.81200000000001</c:v>
                </c:pt>
                <c:pt idx="374">
                  <c:v>165.48400000000001</c:v>
                </c:pt>
                <c:pt idx="375">
                  <c:v>166.16200000000001</c:v>
                </c:pt>
                <c:pt idx="376">
                  <c:v>166.84100000000001</c:v>
                </c:pt>
                <c:pt idx="377">
                  <c:v>167.523</c:v>
                </c:pt>
                <c:pt idx="378">
                  <c:v>168.202</c:v>
                </c:pt>
                <c:pt idx="379">
                  <c:v>168.88</c:v>
                </c:pt>
                <c:pt idx="380">
                  <c:v>169.559</c:v>
                </c:pt>
                <c:pt idx="381">
                  <c:v>170.238</c:v>
                </c:pt>
                <c:pt idx="382">
                  <c:v>170.917</c:v>
                </c:pt>
                <c:pt idx="383">
                  <c:v>171.58600000000001</c:v>
                </c:pt>
                <c:pt idx="384">
                  <c:v>172.26499999999999</c:v>
                </c:pt>
                <c:pt idx="385">
                  <c:v>172.94399999999999</c:v>
                </c:pt>
                <c:pt idx="386">
                  <c:v>173.62299999999999</c:v>
                </c:pt>
                <c:pt idx="387">
                  <c:v>174.303</c:v>
                </c:pt>
                <c:pt idx="388">
                  <c:v>174.97</c:v>
                </c:pt>
                <c:pt idx="389">
                  <c:v>175.649</c:v>
                </c:pt>
                <c:pt idx="390">
                  <c:v>176.011</c:v>
                </c:pt>
                <c:pt idx="391">
                  <c:v>176.328</c:v>
                </c:pt>
                <c:pt idx="392">
                  <c:v>176.99600000000001</c:v>
                </c:pt>
                <c:pt idx="393">
                  <c:v>177.673</c:v>
                </c:pt>
                <c:pt idx="394">
                  <c:v>178.35</c:v>
                </c:pt>
                <c:pt idx="395">
                  <c:v>179.017</c:v>
                </c:pt>
                <c:pt idx="396">
                  <c:v>179.69</c:v>
                </c:pt>
                <c:pt idx="397">
                  <c:v>180.36</c:v>
                </c:pt>
                <c:pt idx="398">
                  <c:v>181.01599999999999</c:v>
                </c:pt>
                <c:pt idx="399">
                  <c:v>181.67099999999999</c:v>
                </c:pt>
                <c:pt idx="400">
                  <c:v>182.304</c:v>
                </c:pt>
                <c:pt idx="401">
                  <c:v>182.93199999999999</c:v>
                </c:pt>
                <c:pt idx="402">
                  <c:v>183.54599999999999</c:v>
                </c:pt>
                <c:pt idx="403">
                  <c:v>184.08500000000001</c:v>
                </c:pt>
                <c:pt idx="404">
                  <c:v>184.495</c:v>
                </c:pt>
                <c:pt idx="405">
                  <c:v>184.821</c:v>
                </c:pt>
                <c:pt idx="406">
                  <c:v>185.04400000000001</c:v>
                </c:pt>
                <c:pt idx="407">
                  <c:v>185.261</c:v>
                </c:pt>
                <c:pt idx="408">
                  <c:v>185.45400000000001</c:v>
                </c:pt>
                <c:pt idx="409">
                  <c:v>185.642</c:v>
                </c:pt>
                <c:pt idx="410">
                  <c:v>185.88200000000001</c:v>
                </c:pt>
                <c:pt idx="411">
                  <c:v>186.26400000000001</c:v>
                </c:pt>
                <c:pt idx="412">
                  <c:v>186.809</c:v>
                </c:pt>
                <c:pt idx="413">
                  <c:v>187.535</c:v>
                </c:pt>
                <c:pt idx="414">
                  <c:v>188.351</c:v>
                </c:pt>
                <c:pt idx="415">
                  <c:v>189.12299999999999</c:v>
                </c:pt>
                <c:pt idx="416">
                  <c:v>189.839</c:v>
                </c:pt>
                <c:pt idx="417">
                  <c:v>190.517</c:v>
                </c:pt>
                <c:pt idx="418">
                  <c:v>191.20099999999999</c:v>
                </c:pt>
                <c:pt idx="419">
                  <c:v>191.89099999999999</c:v>
                </c:pt>
                <c:pt idx="420">
                  <c:v>192.58600000000001</c:v>
                </c:pt>
                <c:pt idx="421">
                  <c:v>193.285</c:v>
                </c:pt>
                <c:pt idx="422">
                  <c:v>193.98400000000001</c:v>
                </c:pt>
                <c:pt idx="423">
                  <c:v>194.70699999999999</c:v>
                </c:pt>
                <c:pt idx="424">
                  <c:v>195.46100000000001</c:v>
                </c:pt>
                <c:pt idx="425">
                  <c:v>196.221</c:v>
                </c:pt>
                <c:pt idx="426">
                  <c:v>196.98500000000001</c:v>
                </c:pt>
                <c:pt idx="427">
                  <c:v>197.71700000000001</c:v>
                </c:pt>
                <c:pt idx="428">
                  <c:v>198.35</c:v>
                </c:pt>
                <c:pt idx="429">
                  <c:v>198.78800000000001</c:v>
                </c:pt>
                <c:pt idx="430">
                  <c:v>198.92099999999999</c:v>
                </c:pt>
                <c:pt idx="431">
                  <c:v>199.035</c:v>
                </c:pt>
                <c:pt idx="432">
                  <c:v>199.18299999999999</c:v>
                </c:pt>
                <c:pt idx="433">
                  <c:v>199.303</c:v>
                </c:pt>
                <c:pt idx="434">
                  <c:v>199.44399999999999</c:v>
                </c:pt>
                <c:pt idx="435">
                  <c:v>199.65899999999999</c:v>
                </c:pt>
                <c:pt idx="436">
                  <c:v>199.947</c:v>
                </c:pt>
                <c:pt idx="437">
                  <c:v>200.30500000000001</c:v>
                </c:pt>
                <c:pt idx="438">
                  <c:v>200.72399999999999</c:v>
                </c:pt>
                <c:pt idx="439">
                  <c:v>201.202</c:v>
                </c:pt>
                <c:pt idx="440">
                  <c:v>201.708</c:v>
                </c:pt>
                <c:pt idx="441">
                  <c:v>202.24700000000001</c:v>
                </c:pt>
                <c:pt idx="442">
                  <c:v>202.83500000000001</c:v>
                </c:pt>
                <c:pt idx="443">
                  <c:v>203.45500000000001</c:v>
                </c:pt>
                <c:pt idx="444">
                  <c:v>204.09</c:v>
                </c:pt>
                <c:pt idx="445">
                  <c:v>204.72399999999999</c:v>
                </c:pt>
                <c:pt idx="446">
                  <c:v>205.36099999999999</c:v>
                </c:pt>
                <c:pt idx="447">
                  <c:v>205.994</c:v>
                </c:pt>
                <c:pt idx="448">
                  <c:v>206.631</c:v>
                </c:pt>
                <c:pt idx="449">
                  <c:v>207.267</c:v>
                </c:pt>
                <c:pt idx="450">
                  <c:v>207.89400000000001</c:v>
                </c:pt>
                <c:pt idx="451">
                  <c:v>208.529</c:v>
                </c:pt>
                <c:pt idx="452">
                  <c:v>209.161</c:v>
                </c:pt>
                <c:pt idx="453">
                  <c:v>213.70599999999999</c:v>
                </c:pt>
                <c:pt idx="454">
                  <c:v>219.28</c:v>
                </c:pt>
                <c:pt idx="455">
                  <c:v>224.64500000000001</c:v>
                </c:pt>
                <c:pt idx="456">
                  <c:v>225.90799999999999</c:v>
                </c:pt>
                <c:pt idx="457">
                  <c:v>233.53399999999999</c:v>
                </c:pt>
                <c:pt idx="458">
                  <c:v>242.05</c:v>
                </c:pt>
                <c:pt idx="459">
                  <c:v>249.42</c:v>
                </c:pt>
                <c:pt idx="460">
                  <c:v>251.25399999999999</c:v>
                </c:pt>
              </c:numCache>
            </c:numRef>
          </c:xVal>
          <c:yVal>
            <c:numRef>
              <c:f>'AL6000'!$Q$4:$Q$483</c:f>
              <c:numCache>
                <c:formatCode>General</c:formatCode>
                <c:ptCount val="480"/>
                <c:pt idx="0">
                  <c:v>1282.4100000000001</c:v>
                </c:pt>
                <c:pt idx="1">
                  <c:v>1282.4100000000001</c:v>
                </c:pt>
                <c:pt idx="2">
                  <c:v>1282.4100000000001</c:v>
                </c:pt>
                <c:pt idx="3">
                  <c:v>1282.4100000000001</c:v>
                </c:pt>
                <c:pt idx="4">
                  <c:v>1282.4100000000001</c:v>
                </c:pt>
                <c:pt idx="5">
                  <c:v>1282.4100000000001</c:v>
                </c:pt>
                <c:pt idx="6">
                  <c:v>1282.4000000000001</c:v>
                </c:pt>
                <c:pt idx="7">
                  <c:v>1282.4000000000001</c:v>
                </c:pt>
                <c:pt idx="8">
                  <c:v>1282.4000000000001</c:v>
                </c:pt>
                <c:pt idx="9">
                  <c:v>1282.4000000000001</c:v>
                </c:pt>
                <c:pt idx="10">
                  <c:v>1282.4000000000001</c:v>
                </c:pt>
                <c:pt idx="11">
                  <c:v>1282.4000000000001</c:v>
                </c:pt>
                <c:pt idx="12">
                  <c:v>1282.4000000000001</c:v>
                </c:pt>
                <c:pt idx="13">
                  <c:v>1282.4100000000001</c:v>
                </c:pt>
                <c:pt idx="14">
                  <c:v>1282.46</c:v>
                </c:pt>
                <c:pt idx="15">
                  <c:v>1282.56</c:v>
                </c:pt>
                <c:pt idx="16">
                  <c:v>1282.8</c:v>
                </c:pt>
                <c:pt idx="17">
                  <c:v>1283.17</c:v>
                </c:pt>
                <c:pt idx="18">
                  <c:v>1283.6600000000001</c:v>
                </c:pt>
                <c:pt idx="19">
                  <c:v>1284.25</c:v>
                </c:pt>
                <c:pt idx="20">
                  <c:v>1284.92</c:v>
                </c:pt>
                <c:pt idx="21">
                  <c:v>1285.72</c:v>
                </c:pt>
                <c:pt idx="22">
                  <c:v>1286.71</c:v>
                </c:pt>
                <c:pt idx="23">
                  <c:v>1287.83</c:v>
                </c:pt>
                <c:pt idx="24">
                  <c:v>1288.71</c:v>
                </c:pt>
                <c:pt idx="25">
                  <c:v>1289.2</c:v>
                </c:pt>
                <c:pt idx="26">
                  <c:v>1289.45</c:v>
                </c:pt>
                <c:pt idx="27">
                  <c:v>1289.54</c:v>
                </c:pt>
                <c:pt idx="28">
                  <c:v>1289.5899999999999</c:v>
                </c:pt>
                <c:pt idx="29">
                  <c:v>1289.6199999999999</c:v>
                </c:pt>
                <c:pt idx="30">
                  <c:v>1289.6300000000001</c:v>
                </c:pt>
                <c:pt idx="31">
                  <c:v>1289.5899999999999</c:v>
                </c:pt>
                <c:pt idx="32">
                  <c:v>1289.49</c:v>
                </c:pt>
                <c:pt idx="33">
                  <c:v>1289.31</c:v>
                </c:pt>
                <c:pt idx="34">
                  <c:v>1288.92</c:v>
                </c:pt>
                <c:pt idx="35">
                  <c:v>1288.28</c:v>
                </c:pt>
                <c:pt idx="36">
                  <c:v>1287.4100000000001</c:v>
                </c:pt>
                <c:pt idx="37">
                  <c:v>1286.46</c:v>
                </c:pt>
                <c:pt idx="38">
                  <c:v>1285.57</c:v>
                </c:pt>
                <c:pt idx="39">
                  <c:v>1284.76</c:v>
                </c:pt>
                <c:pt idx="40">
                  <c:v>1284.01</c:v>
                </c:pt>
                <c:pt idx="41">
                  <c:v>1283.32</c:v>
                </c:pt>
                <c:pt idx="42">
                  <c:v>1282.83</c:v>
                </c:pt>
                <c:pt idx="43">
                  <c:v>1282.54</c:v>
                </c:pt>
                <c:pt idx="44">
                  <c:v>1282.45</c:v>
                </c:pt>
                <c:pt idx="45">
                  <c:v>1282.3900000000001</c:v>
                </c:pt>
                <c:pt idx="46">
                  <c:v>1282.3699999999999</c:v>
                </c:pt>
                <c:pt idx="47">
                  <c:v>1282.3699999999999</c:v>
                </c:pt>
                <c:pt idx="48">
                  <c:v>1282.3800000000001</c:v>
                </c:pt>
                <c:pt idx="49">
                  <c:v>1282.4000000000001</c:v>
                </c:pt>
                <c:pt idx="50">
                  <c:v>1282.4100000000001</c:v>
                </c:pt>
                <c:pt idx="51">
                  <c:v>1282.4100000000001</c:v>
                </c:pt>
                <c:pt idx="52">
                  <c:v>1282.4100000000001</c:v>
                </c:pt>
                <c:pt idx="53">
                  <c:v>1282.4100000000001</c:v>
                </c:pt>
                <c:pt idx="54">
                  <c:v>1282.4100000000001</c:v>
                </c:pt>
                <c:pt idx="55">
                  <c:v>1282.4100000000001</c:v>
                </c:pt>
                <c:pt idx="56">
                  <c:v>1282.4100000000001</c:v>
                </c:pt>
                <c:pt idx="57">
                  <c:v>1282.4100000000001</c:v>
                </c:pt>
                <c:pt idx="58">
                  <c:v>1282.4100000000001</c:v>
                </c:pt>
                <c:pt idx="59">
                  <c:v>1282.4000000000001</c:v>
                </c:pt>
                <c:pt idx="60">
                  <c:v>1282.4000000000001</c:v>
                </c:pt>
                <c:pt idx="61">
                  <c:v>1282.4000000000001</c:v>
                </c:pt>
                <c:pt idx="62">
                  <c:v>1282.4000000000001</c:v>
                </c:pt>
                <c:pt idx="63">
                  <c:v>1282.4000000000001</c:v>
                </c:pt>
                <c:pt idx="64">
                  <c:v>1282.4000000000001</c:v>
                </c:pt>
                <c:pt idx="65">
                  <c:v>1282.4000000000001</c:v>
                </c:pt>
                <c:pt idx="66">
                  <c:v>1282.4100000000001</c:v>
                </c:pt>
                <c:pt idx="67">
                  <c:v>1282.42</c:v>
                </c:pt>
                <c:pt idx="68">
                  <c:v>1282.46</c:v>
                </c:pt>
                <c:pt idx="69">
                  <c:v>1282.52</c:v>
                </c:pt>
                <c:pt idx="70">
                  <c:v>1282.6199999999999</c:v>
                </c:pt>
                <c:pt idx="71">
                  <c:v>1282.83</c:v>
                </c:pt>
                <c:pt idx="72">
                  <c:v>1283.1400000000001</c:v>
                </c:pt>
                <c:pt idx="73">
                  <c:v>1283.53</c:v>
                </c:pt>
                <c:pt idx="74">
                  <c:v>1284</c:v>
                </c:pt>
                <c:pt idx="75">
                  <c:v>1284.53</c:v>
                </c:pt>
                <c:pt idx="76">
                  <c:v>1285.1300000000001</c:v>
                </c:pt>
                <c:pt idx="77">
                  <c:v>1285.79</c:v>
                </c:pt>
                <c:pt idx="78">
                  <c:v>1286.5</c:v>
                </c:pt>
                <c:pt idx="79">
                  <c:v>1287.29</c:v>
                </c:pt>
                <c:pt idx="80">
                  <c:v>1288.08</c:v>
                </c:pt>
                <c:pt idx="81">
                  <c:v>1288.9000000000001</c:v>
                </c:pt>
                <c:pt idx="82">
                  <c:v>1289.73</c:v>
                </c:pt>
                <c:pt idx="83">
                  <c:v>1290.58</c:v>
                </c:pt>
                <c:pt idx="84">
                  <c:v>1291.43</c:v>
                </c:pt>
                <c:pt idx="85">
                  <c:v>1292.27</c:v>
                </c:pt>
                <c:pt idx="86">
                  <c:v>1293.1199999999999</c:v>
                </c:pt>
                <c:pt idx="87">
                  <c:v>1293.96</c:v>
                </c:pt>
                <c:pt idx="88">
                  <c:v>1294.78</c:v>
                </c:pt>
                <c:pt idx="89">
                  <c:v>1295.6199999999999</c:v>
                </c:pt>
                <c:pt idx="90">
                  <c:v>1296.45</c:v>
                </c:pt>
                <c:pt idx="91">
                  <c:v>1297.28</c:v>
                </c:pt>
                <c:pt idx="92">
                  <c:v>1298.1099999999999</c:v>
                </c:pt>
                <c:pt idx="93">
                  <c:v>1298.95</c:v>
                </c:pt>
                <c:pt idx="94">
                  <c:v>1299.78</c:v>
                </c:pt>
                <c:pt idx="95">
                  <c:v>1300.6099999999999</c:v>
                </c:pt>
                <c:pt idx="96">
                  <c:v>1301.44</c:v>
                </c:pt>
                <c:pt idx="97">
                  <c:v>1302.25</c:v>
                </c:pt>
                <c:pt idx="98">
                  <c:v>1303.08</c:v>
                </c:pt>
                <c:pt idx="99">
                  <c:v>1303.9100000000001</c:v>
                </c:pt>
                <c:pt idx="100">
                  <c:v>1304.74</c:v>
                </c:pt>
                <c:pt idx="101">
                  <c:v>1305.56</c:v>
                </c:pt>
                <c:pt idx="102">
                  <c:v>1306.3900000000001</c:v>
                </c:pt>
                <c:pt idx="103">
                  <c:v>1307.22</c:v>
                </c:pt>
                <c:pt idx="104">
                  <c:v>1308.05</c:v>
                </c:pt>
                <c:pt idx="105">
                  <c:v>1308.8699999999999</c:v>
                </c:pt>
                <c:pt idx="106">
                  <c:v>1309.7</c:v>
                </c:pt>
                <c:pt idx="107">
                  <c:v>1310.52</c:v>
                </c:pt>
                <c:pt idx="108">
                  <c:v>1311.34</c:v>
                </c:pt>
                <c:pt idx="109">
                  <c:v>1312.17</c:v>
                </c:pt>
                <c:pt idx="110">
                  <c:v>1312.99</c:v>
                </c:pt>
                <c:pt idx="111">
                  <c:v>1313.82</c:v>
                </c:pt>
                <c:pt idx="112">
                  <c:v>1314.65</c:v>
                </c:pt>
                <c:pt idx="113">
                  <c:v>1315.47</c:v>
                </c:pt>
                <c:pt idx="114">
                  <c:v>1316.29</c:v>
                </c:pt>
                <c:pt idx="115">
                  <c:v>1317.12</c:v>
                </c:pt>
                <c:pt idx="116">
                  <c:v>1317.94</c:v>
                </c:pt>
                <c:pt idx="117">
                  <c:v>1318.77</c:v>
                </c:pt>
                <c:pt idx="118">
                  <c:v>1319.59</c:v>
                </c:pt>
                <c:pt idx="119">
                  <c:v>1320.42</c:v>
                </c:pt>
                <c:pt idx="120">
                  <c:v>1321.24</c:v>
                </c:pt>
                <c:pt idx="121">
                  <c:v>1322.06</c:v>
                </c:pt>
                <c:pt idx="122">
                  <c:v>1322.89</c:v>
                </c:pt>
                <c:pt idx="123">
                  <c:v>1323.71</c:v>
                </c:pt>
                <c:pt idx="124">
                  <c:v>1324.53</c:v>
                </c:pt>
                <c:pt idx="125">
                  <c:v>1325.36</c:v>
                </c:pt>
                <c:pt idx="126">
                  <c:v>1326.18</c:v>
                </c:pt>
                <c:pt idx="127">
                  <c:v>1327</c:v>
                </c:pt>
                <c:pt idx="128">
                  <c:v>1327.82</c:v>
                </c:pt>
                <c:pt idx="129">
                  <c:v>1328.65</c:v>
                </c:pt>
                <c:pt idx="130">
                  <c:v>1329.47</c:v>
                </c:pt>
                <c:pt idx="131">
                  <c:v>1330.29</c:v>
                </c:pt>
                <c:pt idx="132">
                  <c:v>1331.11</c:v>
                </c:pt>
                <c:pt idx="133">
                  <c:v>1331.94</c:v>
                </c:pt>
                <c:pt idx="134">
                  <c:v>1332.76</c:v>
                </c:pt>
                <c:pt idx="135">
                  <c:v>1333.58</c:v>
                </c:pt>
                <c:pt idx="136">
                  <c:v>1334.4</c:v>
                </c:pt>
                <c:pt idx="137">
                  <c:v>1335.23</c:v>
                </c:pt>
                <c:pt idx="138">
                  <c:v>1336.05</c:v>
                </c:pt>
                <c:pt idx="139">
                  <c:v>1336.87</c:v>
                </c:pt>
                <c:pt idx="140">
                  <c:v>1337.69</c:v>
                </c:pt>
                <c:pt idx="141">
                  <c:v>1338.52</c:v>
                </c:pt>
                <c:pt idx="142">
                  <c:v>1339.34</c:v>
                </c:pt>
                <c:pt idx="143">
                  <c:v>1340.17</c:v>
                </c:pt>
                <c:pt idx="144">
                  <c:v>1340.99</c:v>
                </c:pt>
                <c:pt idx="145">
                  <c:v>1341.82</c:v>
                </c:pt>
                <c:pt idx="146">
                  <c:v>1342.64</c:v>
                </c:pt>
                <c:pt idx="147">
                  <c:v>1343.46</c:v>
                </c:pt>
                <c:pt idx="148">
                  <c:v>1344.29</c:v>
                </c:pt>
                <c:pt idx="149">
                  <c:v>1345.11</c:v>
                </c:pt>
                <c:pt idx="150">
                  <c:v>1345.93</c:v>
                </c:pt>
                <c:pt idx="151">
                  <c:v>1346.76</c:v>
                </c:pt>
                <c:pt idx="152">
                  <c:v>1347.58</c:v>
                </c:pt>
                <c:pt idx="153">
                  <c:v>1348.4</c:v>
                </c:pt>
                <c:pt idx="154">
                  <c:v>1349.22</c:v>
                </c:pt>
                <c:pt idx="155">
                  <c:v>1350.05</c:v>
                </c:pt>
                <c:pt idx="156">
                  <c:v>1350.87</c:v>
                </c:pt>
                <c:pt idx="157">
                  <c:v>1351.69</c:v>
                </c:pt>
                <c:pt idx="158">
                  <c:v>1352.51</c:v>
                </c:pt>
                <c:pt idx="159">
                  <c:v>1353.33</c:v>
                </c:pt>
                <c:pt idx="160">
                  <c:v>1354.16</c:v>
                </c:pt>
                <c:pt idx="161">
                  <c:v>1354.98</c:v>
                </c:pt>
                <c:pt idx="162">
                  <c:v>1355.8</c:v>
                </c:pt>
                <c:pt idx="163">
                  <c:v>1356.63</c:v>
                </c:pt>
                <c:pt idx="164">
                  <c:v>1357.45</c:v>
                </c:pt>
                <c:pt idx="165">
                  <c:v>1358.28</c:v>
                </c:pt>
                <c:pt idx="166">
                  <c:v>1359.1</c:v>
                </c:pt>
                <c:pt idx="167">
                  <c:v>1359.92</c:v>
                </c:pt>
                <c:pt idx="168">
                  <c:v>1360.75</c:v>
                </c:pt>
                <c:pt idx="169">
                  <c:v>1361.58</c:v>
                </c:pt>
                <c:pt idx="170">
                  <c:v>1362.42</c:v>
                </c:pt>
                <c:pt idx="171">
                  <c:v>1363.26</c:v>
                </c:pt>
                <c:pt idx="172">
                  <c:v>1364.11</c:v>
                </c:pt>
                <c:pt idx="173">
                  <c:v>1364.95</c:v>
                </c:pt>
                <c:pt idx="174">
                  <c:v>1365.79</c:v>
                </c:pt>
                <c:pt idx="175">
                  <c:v>1366.63</c:v>
                </c:pt>
                <c:pt idx="176">
                  <c:v>1367.47</c:v>
                </c:pt>
                <c:pt idx="177">
                  <c:v>1368.31</c:v>
                </c:pt>
                <c:pt idx="178">
                  <c:v>1369.15</c:v>
                </c:pt>
                <c:pt idx="179">
                  <c:v>1369.99</c:v>
                </c:pt>
                <c:pt idx="180">
                  <c:v>1370.83</c:v>
                </c:pt>
                <c:pt idx="181">
                  <c:v>1371.66</c:v>
                </c:pt>
                <c:pt idx="182">
                  <c:v>1372.5</c:v>
                </c:pt>
                <c:pt idx="183">
                  <c:v>1373.34</c:v>
                </c:pt>
                <c:pt idx="184">
                  <c:v>1374.19</c:v>
                </c:pt>
                <c:pt idx="185">
                  <c:v>1375.05</c:v>
                </c:pt>
                <c:pt idx="186">
                  <c:v>1375.94</c:v>
                </c:pt>
                <c:pt idx="187">
                  <c:v>1376.84</c:v>
                </c:pt>
                <c:pt idx="188">
                  <c:v>1377.71</c:v>
                </c:pt>
                <c:pt idx="189">
                  <c:v>1378.5</c:v>
                </c:pt>
                <c:pt idx="190">
                  <c:v>1379.21</c:v>
                </c:pt>
                <c:pt idx="191">
                  <c:v>1379.82</c:v>
                </c:pt>
                <c:pt idx="192">
                  <c:v>1380.34</c:v>
                </c:pt>
                <c:pt idx="193">
                  <c:v>1380.76</c:v>
                </c:pt>
                <c:pt idx="194">
                  <c:v>1381.07</c:v>
                </c:pt>
                <c:pt idx="195">
                  <c:v>1381.26</c:v>
                </c:pt>
                <c:pt idx="196">
                  <c:v>1381.34</c:v>
                </c:pt>
                <c:pt idx="197">
                  <c:v>1381.33</c:v>
                </c:pt>
                <c:pt idx="198">
                  <c:v>1381.26</c:v>
                </c:pt>
                <c:pt idx="199">
                  <c:v>1381.14</c:v>
                </c:pt>
                <c:pt idx="200">
                  <c:v>1380.99</c:v>
                </c:pt>
                <c:pt idx="201">
                  <c:v>1380.82</c:v>
                </c:pt>
                <c:pt idx="202">
                  <c:v>1380.65</c:v>
                </c:pt>
                <c:pt idx="203">
                  <c:v>1380.47</c:v>
                </c:pt>
                <c:pt idx="204">
                  <c:v>1380.28</c:v>
                </c:pt>
                <c:pt idx="205">
                  <c:v>1380.09</c:v>
                </c:pt>
                <c:pt idx="206">
                  <c:v>1379.91</c:v>
                </c:pt>
                <c:pt idx="207">
                  <c:v>1377.95</c:v>
                </c:pt>
                <c:pt idx="208">
                  <c:v>1376.15</c:v>
                </c:pt>
                <c:pt idx="209">
                  <c:v>1374.74</c:v>
                </c:pt>
                <c:pt idx="210">
                  <c:v>1373.44</c:v>
                </c:pt>
                <c:pt idx="211">
                  <c:v>1373.21</c:v>
                </c:pt>
                <c:pt idx="212">
                  <c:v>1372.28</c:v>
                </c:pt>
                <c:pt idx="213">
                  <c:v>1371.54</c:v>
                </c:pt>
                <c:pt idx="214">
                  <c:v>1371.04</c:v>
                </c:pt>
                <c:pt idx="215">
                  <c:v>1370.55</c:v>
                </c:pt>
                <c:pt idx="216">
                  <c:v>1369.7</c:v>
                </c:pt>
                <c:pt idx="217">
                  <c:v>1369.03</c:v>
                </c:pt>
                <c:pt idx="218">
                  <c:v>1368.14</c:v>
                </c:pt>
                <c:pt idx="219">
                  <c:v>1367.93</c:v>
                </c:pt>
                <c:pt idx="220">
                  <c:v>1367.04</c:v>
                </c:pt>
                <c:pt idx="221">
                  <c:v>1366.5</c:v>
                </c:pt>
                <c:pt idx="222">
                  <c:v>1365.75</c:v>
                </c:pt>
                <c:pt idx="223">
                  <c:v>1364.82</c:v>
                </c:pt>
                <c:pt idx="224">
                  <c:v>1363.88</c:v>
                </c:pt>
                <c:pt idx="225">
                  <c:v>1362.92</c:v>
                </c:pt>
                <c:pt idx="226">
                  <c:v>1362.4</c:v>
                </c:pt>
                <c:pt idx="227">
                  <c:v>1361.93</c:v>
                </c:pt>
                <c:pt idx="228">
                  <c:v>1361.16</c:v>
                </c:pt>
                <c:pt idx="229">
                  <c:v>1360.22</c:v>
                </c:pt>
                <c:pt idx="230">
                  <c:v>1359.32</c:v>
                </c:pt>
                <c:pt idx="231">
                  <c:v>1358.41</c:v>
                </c:pt>
                <c:pt idx="232">
                  <c:v>1357.92</c:v>
                </c:pt>
                <c:pt idx="233">
                  <c:v>1357.48</c:v>
                </c:pt>
                <c:pt idx="234">
                  <c:v>1356.48</c:v>
                </c:pt>
                <c:pt idx="235">
                  <c:v>1356.24</c:v>
                </c:pt>
                <c:pt idx="236">
                  <c:v>1355.31</c:v>
                </c:pt>
                <c:pt idx="237">
                  <c:v>1354.56</c:v>
                </c:pt>
                <c:pt idx="238">
                  <c:v>1353.89</c:v>
                </c:pt>
                <c:pt idx="239">
                  <c:v>1352.09</c:v>
                </c:pt>
                <c:pt idx="240">
                  <c:v>1351.36</c:v>
                </c:pt>
                <c:pt idx="241">
                  <c:v>1350.46</c:v>
                </c:pt>
                <c:pt idx="242">
                  <c:v>1350.2</c:v>
                </c:pt>
                <c:pt idx="243">
                  <c:v>1349.05</c:v>
                </c:pt>
                <c:pt idx="244">
                  <c:v>1347.98</c:v>
                </c:pt>
                <c:pt idx="245">
                  <c:v>1346.93</c:v>
                </c:pt>
                <c:pt idx="246">
                  <c:v>1346.86</c:v>
                </c:pt>
                <c:pt idx="247">
                  <c:v>1345.84</c:v>
                </c:pt>
                <c:pt idx="248">
                  <c:v>1344.98</c:v>
                </c:pt>
                <c:pt idx="249">
                  <c:v>1344.67</c:v>
                </c:pt>
                <c:pt idx="250">
                  <c:v>1344.18</c:v>
                </c:pt>
                <c:pt idx="251">
                  <c:v>1344.07</c:v>
                </c:pt>
                <c:pt idx="252">
                  <c:v>1343.94</c:v>
                </c:pt>
                <c:pt idx="253">
                  <c:v>1343.81</c:v>
                </c:pt>
                <c:pt idx="254">
                  <c:v>1343.67</c:v>
                </c:pt>
                <c:pt idx="255">
                  <c:v>1343.52</c:v>
                </c:pt>
                <c:pt idx="256">
                  <c:v>1343.37</c:v>
                </c:pt>
                <c:pt idx="257">
                  <c:v>1343.22</c:v>
                </c:pt>
                <c:pt idx="258">
                  <c:v>1343.06</c:v>
                </c:pt>
                <c:pt idx="259">
                  <c:v>1342.9</c:v>
                </c:pt>
                <c:pt idx="260">
                  <c:v>1342.74</c:v>
                </c:pt>
                <c:pt idx="261">
                  <c:v>1342.58</c:v>
                </c:pt>
                <c:pt idx="262">
                  <c:v>1342.41</c:v>
                </c:pt>
                <c:pt idx="263">
                  <c:v>1342.24</c:v>
                </c:pt>
                <c:pt idx="264">
                  <c:v>1342.07</c:v>
                </c:pt>
                <c:pt idx="265">
                  <c:v>1341.89</c:v>
                </c:pt>
                <c:pt idx="266">
                  <c:v>1341.71</c:v>
                </c:pt>
                <c:pt idx="267">
                  <c:v>1341.51</c:v>
                </c:pt>
                <c:pt idx="268">
                  <c:v>1341.29</c:v>
                </c:pt>
                <c:pt idx="269">
                  <c:v>1341.02</c:v>
                </c:pt>
                <c:pt idx="270">
                  <c:v>1340.71</c:v>
                </c:pt>
                <c:pt idx="271">
                  <c:v>1340.35</c:v>
                </c:pt>
                <c:pt idx="272">
                  <c:v>1339.93</c:v>
                </c:pt>
                <c:pt idx="273">
                  <c:v>1339.46</c:v>
                </c:pt>
                <c:pt idx="274">
                  <c:v>1338.94</c:v>
                </c:pt>
                <c:pt idx="275">
                  <c:v>1338.39</c:v>
                </c:pt>
                <c:pt idx="276">
                  <c:v>1337.78</c:v>
                </c:pt>
                <c:pt idx="277">
                  <c:v>1337.13</c:v>
                </c:pt>
                <c:pt idx="278">
                  <c:v>1336.46</c:v>
                </c:pt>
                <c:pt idx="279">
                  <c:v>1335.79</c:v>
                </c:pt>
                <c:pt idx="280">
                  <c:v>1335.12</c:v>
                </c:pt>
                <c:pt idx="281">
                  <c:v>1334.46</c:v>
                </c:pt>
                <c:pt idx="282">
                  <c:v>1333.8</c:v>
                </c:pt>
                <c:pt idx="283">
                  <c:v>1333.14</c:v>
                </c:pt>
                <c:pt idx="284">
                  <c:v>1332.49</c:v>
                </c:pt>
                <c:pt idx="285">
                  <c:v>1331.83</c:v>
                </c:pt>
                <c:pt idx="286">
                  <c:v>1331.17</c:v>
                </c:pt>
                <c:pt idx="287">
                  <c:v>1330.51</c:v>
                </c:pt>
                <c:pt idx="288">
                  <c:v>1329.85</c:v>
                </c:pt>
                <c:pt idx="289">
                  <c:v>1329.2</c:v>
                </c:pt>
                <c:pt idx="290">
                  <c:v>1328.55</c:v>
                </c:pt>
                <c:pt idx="291">
                  <c:v>1327.93</c:v>
                </c:pt>
                <c:pt idx="292">
                  <c:v>1327.3</c:v>
                </c:pt>
                <c:pt idx="293">
                  <c:v>1326.68</c:v>
                </c:pt>
                <c:pt idx="294">
                  <c:v>1326.05</c:v>
                </c:pt>
                <c:pt idx="295">
                  <c:v>1325.43</c:v>
                </c:pt>
                <c:pt idx="296">
                  <c:v>1324.8</c:v>
                </c:pt>
                <c:pt idx="297">
                  <c:v>1324.16</c:v>
                </c:pt>
                <c:pt idx="298">
                  <c:v>1323.53</c:v>
                </c:pt>
                <c:pt idx="299">
                  <c:v>1322.89</c:v>
                </c:pt>
                <c:pt idx="300">
                  <c:v>1322.26</c:v>
                </c:pt>
                <c:pt idx="301">
                  <c:v>1321.62</c:v>
                </c:pt>
                <c:pt idx="302">
                  <c:v>1320.98</c:v>
                </c:pt>
                <c:pt idx="303">
                  <c:v>1320.34</c:v>
                </c:pt>
                <c:pt idx="304">
                  <c:v>1319.71</c:v>
                </c:pt>
                <c:pt idx="305">
                  <c:v>1319.07</c:v>
                </c:pt>
                <c:pt idx="306">
                  <c:v>1318.43</c:v>
                </c:pt>
                <c:pt idx="307">
                  <c:v>1317.79</c:v>
                </c:pt>
                <c:pt idx="308">
                  <c:v>1317.15</c:v>
                </c:pt>
                <c:pt idx="309">
                  <c:v>1316.51</c:v>
                </c:pt>
                <c:pt idx="310">
                  <c:v>1315.88</c:v>
                </c:pt>
                <c:pt idx="311">
                  <c:v>1315.24</c:v>
                </c:pt>
                <c:pt idx="312">
                  <c:v>1314.6</c:v>
                </c:pt>
                <c:pt idx="313">
                  <c:v>1313.97</c:v>
                </c:pt>
                <c:pt idx="314">
                  <c:v>1313.33</c:v>
                </c:pt>
                <c:pt idx="315">
                  <c:v>1312.69</c:v>
                </c:pt>
                <c:pt idx="316">
                  <c:v>1312.06</c:v>
                </c:pt>
                <c:pt idx="317">
                  <c:v>1311.43</c:v>
                </c:pt>
                <c:pt idx="318">
                  <c:v>1310.8</c:v>
                </c:pt>
                <c:pt idx="319">
                  <c:v>1310.1600000000001</c:v>
                </c:pt>
                <c:pt idx="320">
                  <c:v>1309.53</c:v>
                </c:pt>
                <c:pt idx="321">
                  <c:v>1308.9000000000001</c:v>
                </c:pt>
                <c:pt idx="322">
                  <c:v>1308.26</c:v>
                </c:pt>
                <c:pt idx="323">
                  <c:v>1307.6300000000001</c:v>
                </c:pt>
                <c:pt idx="324">
                  <c:v>1306.99</c:v>
                </c:pt>
                <c:pt idx="325">
                  <c:v>1306.3499999999999</c:v>
                </c:pt>
                <c:pt idx="326">
                  <c:v>1305.72</c:v>
                </c:pt>
                <c:pt idx="327">
                  <c:v>1305.08</c:v>
                </c:pt>
                <c:pt idx="328">
                  <c:v>1304.44</c:v>
                </c:pt>
                <c:pt idx="329">
                  <c:v>1303.79</c:v>
                </c:pt>
                <c:pt idx="330">
                  <c:v>1303.1500000000001</c:v>
                </c:pt>
                <c:pt idx="331">
                  <c:v>1302.51</c:v>
                </c:pt>
                <c:pt idx="332">
                  <c:v>1301.8699999999999</c:v>
                </c:pt>
                <c:pt idx="333">
                  <c:v>1301.22</c:v>
                </c:pt>
                <c:pt idx="334">
                  <c:v>1300.57</c:v>
                </c:pt>
                <c:pt idx="335">
                  <c:v>1299.93</c:v>
                </c:pt>
                <c:pt idx="336">
                  <c:v>1299.28</c:v>
                </c:pt>
                <c:pt idx="337">
                  <c:v>1298.6400000000001</c:v>
                </c:pt>
                <c:pt idx="338">
                  <c:v>1297.99</c:v>
                </c:pt>
                <c:pt idx="339">
                  <c:v>1297.3499999999999</c:v>
                </c:pt>
                <c:pt idx="340">
                  <c:v>1296.69</c:v>
                </c:pt>
                <c:pt idx="341">
                  <c:v>1296.04</c:v>
                </c:pt>
                <c:pt idx="342">
                  <c:v>1295.3900000000001</c:v>
                </c:pt>
                <c:pt idx="343">
                  <c:v>1294.73</c:v>
                </c:pt>
                <c:pt idx="344">
                  <c:v>1294.08</c:v>
                </c:pt>
                <c:pt idx="345">
                  <c:v>1293.43</c:v>
                </c:pt>
                <c:pt idx="346">
                  <c:v>1292.77</c:v>
                </c:pt>
                <c:pt idx="347">
                  <c:v>1292.1099999999999</c:v>
                </c:pt>
                <c:pt idx="348">
                  <c:v>1291.45</c:v>
                </c:pt>
                <c:pt idx="349">
                  <c:v>1290.79</c:v>
                </c:pt>
                <c:pt idx="350">
                  <c:v>1290.1300000000001</c:v>
                </c:pt>
                <c:pt idx="351">
                  <c:v>1289.47</c:v>
                </c:pt>
                <c:pt idx="352">
                  <c:v>1288.82</c:v>
                </c:pt>
                <c:pt idx="353">
                  <c:v>1288.19</c:v>
                </c:pt>
                <c:pt idx="354">
                  <c:v>1287.58</c:v>
                </c:pt>
                <c:pt idx="355">
                  <c:v>1286.97</c:v>
                </c:pt>
                <c:pt idx="356">
                  <c:v>1286.3800000000001</c:v>
                </c:pt>
                <c:pt idx="357">
                  <c:v>1285.82</c:v>
                </c:pt>
                <c:pt idx="358">
                  <c:v>1285.29</c:v>
                </c:pt>
                <c:pt idx="359">
                  <c:v>1284.81</c:v>
                </c:pt>
                <c:pt idx="360">
                  <c:v>1284.3599999999999</c:v>
                </c:pt>
                <c:pt idx="361">
                  <c:v>1283.94</c:v>
                </c:pt>
                <c:pt idx="362">
                  <c:v>1283.57</c:v>
                </c:pt>
                <c:pt idx="363">
                  <c:v>1283.25</c:v>
                </c:pt>
                <c:pt idx="364">
                  <c:v>1282.98</c:v>
                </c:pt>
                <c:pt idx="365">
                  <c:v>1282.77</c:v>
                </c:pt>
                <c:pt idx="366">
                  <c:v>1282.6199999999999</c:v>
                </c:pt>
                <c:pt idx="367">
                  <c:v>1282.53</c:v>
                </c:pt>
                <c:pt idx="368">
                  <c:v>1282.47</c:v>
                </c:pt>
                <c:pt idx="369">
                  <c:v>1282.44</c:v>
                </c:pt>
                <c:pt idx="370">
                  <c:v>1282.4100000000001</c:v>
                </c:pt>
                <c:pt idx="371">
                  <c:v>1282.4000000000001</c:v>
                </c:pt>
                <c:pt idx="372">
                  <c:v>1282.3900000000001</c:v>
                </c:pt>
                <c:pt idx="373">
                  <c:v>1282.3900000000001</c:v>
                </c:pt>
                <c:pt idx="374">
                  <c:v>1282.3900000000001</c:v>
                </c:pt>
                <c:pt idx="375">
                  <c:v>1282.3900000000001</c:v>
                </c:pt>
                <c:pt idx="376">
                  <c:v>1282.3900000000001</c:v>
                </c:pt>
                <c:pt idx="377">
                  <c:v>1282.3900000000001</c:v>
                </c:pt>
                <c:pt idx="378">
                  <c:v>1282.3900000000001</c:v>
                </c:pt>
                <c:pt idx="379">
                  <c:v>1282.3900000000001</c:v>
                </c:pt>
                <c:pt idx="380">
                  <c:v>1282.3900000000001</c:v>
                </c:pt>
                <c:pt idx="381">
                  <c:v>1282.3800000000001</c:v>
                </c:pt>
                <c:pt idx="382">
                  <c:v>1282.3800000000001</c:v>
                </c:pt>
                <c:pt idx="383">
                  <c:v>1282.3800000000001</c:v>
                </c:pt>
                <c:pt idx="384">
                  <c:v>1282.3800000000001</c:v>
                </c:pt>
                <c:pt idx="385">
                  <c:v>1282.3800000000001</c:v>
                </c:pt>
                <c:pt idx="386">
                  <c:v>1282.3800000000001</c:v>
                </c:pt>
                <c:pt idx="387">
                  <c:v>1282.3800000000001</c:v>
                </c:pt>
                <c:pt idx="388">
                  <c:v>1282.3800000000001</c:v>
                </c:pt>
                <c:pt idx="389">
                  <c:v>1282.3800000000001</c:v>
                </c:pt>
                <c:pt idx="390">
                  <c:v>1282.3800000000001</c:v>
                </c:pt>
                <c:pt idx="391">
                  <c:v>1282.3800000000001</c:v>
                </c:pt>
                <c:pt idx="392">
                  <c:v>1282.3699999999999</c:v>
                </c:pt>
                <c:pt idx="393">
                  <c:v>1282.3699999999999</c:v>
                </c:pt>
                <c:pt idx="394">
                  <c:v>1282.3699999999999</c:v>
                </c:pt>
                <c:pt idx="395">
                  <c:v>1282.3699999999999</c:v>
                </c:pt>
                <c:pt idx="396">
                  <c:v>1282.3699999999999</c:v>
                </c:pt>
                <c:pt idx="397">
                  <c:v>1282.3699999999999</c:v>
                </c:pt>
                <c:pt idx="398">
                  <c:v>1282.3800000000001</c:v>
                </c:pt>
                <c:pt idx="399">
                  <c:v>1282.4000000000001</c:v>
                </c:pt>
                <c:pt idx="400">
                  <c:v>1282.44</c:v>
                </c:pt>
                <c:pt idx="401">
                  <c:v>1282.5</c:v>
                </c:pt>
                <c:pt idx="402">
                  <c:v>1282.58</c:v>
                </c:pt>
                <c:pt idx="403">
                  <c:v>1282.83</c:v>
                </c:pt>
                <c:pt idx="404">
                  <c:v>1283.17</c:v>
                </c:pt>
                <c:pt idx="405">
                  <c:v>1283.6199999999999</c:v>
                </c:pt>
                <c:pt idx="406">
                  <c:v>1284.19</c:v>
                </c:pt>
                <c:pt idx="407">
                  <c:v>1284.78</c:v>
                </c:pt>
                <c:pt idx="408">
                  <c:v>1285.3699999999999</c:v>
                </c:pt>
                <c:pt idx="409">
                  <c:v>1286.01</c:v>
                </c:pt>
                <c:pt idx="410">
                  <c:v>1286.7</c:v>
                </c:pt>
                <c:pt idx="411">
                  <c:v>1287.46</c:v>
                </c:pt>
                <c:pt idx="412">
                  <c:v>1288.1500000000001</c:v>
                </c:pt>
                <c:pt idx="413">
                  <c:v>1288.7</c:v>
                </c:pt>
                <c:pt idx="414">
                  <c:v>1289.0899999999999</c:v>
                </c:pt>
                <c:pt idx="415">
                  <c:v>1289.33</c:v>
                </c:pt>
                <c:pt idx="416">
                  <c:v>1289.47</c:v>
                </c:pt>
                <c:pt idx="417">
                  <c:v>1289.55</c:v>
                </c:pt>
                <c:pt idx="418">
                  <c:v>1289.5999999999999</c:v>
                </c:pt>
                <c:pt idx="419">
                  <c:v>1289.6300000000001</c:v>
                </c:pt>
                <c:pt idx="420">
                  <c:v>1289.6400000000001</c:v>
                </c:pt>
                <c:pt idx="421">
                  <c:v>1289.6199999999999</c:v>
                </c:pt>
                <c:pt idx="422">
                  <c:v>1289.5999999999999</c:v>
                </c:pt>
                <c:pt idx="423">
                  <c:v>1289.57</c:v>
                </c:pt>
                <c:pt idx="424">
                  <c:v>1289.49</c:v>
                </c:pt>
                <c:pt idx="425">
                  <c:v>1289.33</c:v>
                </c:pt>
                <c:pt idx="426">
                  <c:v>1289.05</c:v>
                </c:pt>
                <c:pt idx="427">
                  <c:v>1288.5899999999999</c:v>
                </c:pt>
                <c:pt idx="428">
                  <c:v>1287.94</c:v>
                </c:pt>
                <c:pt idx="429">
                  <c:v>1287.0999999999999</c:v>
                </c:pt>
                <c:pt idx="430">
                  <c:v>1286.6400000000001</c:v>
                </c:pt>
                <c:pt idx="431">
                  <c:v>1286.25</c:v>
                </c:pt>
                <c:pt idx="432">
                  <c:v>1285.54</c:v>
                </c:pt>
                <c:pt idx="433">
                  <c:v>1284.96</c:v>
                </c:pt>
                <c:pt idx="434">
                  <c:v>1284.45</c:v>
                </c:pt>
                <c:pt idx="435">
                  <c:v>1283.97</c:v>
                </c:pt>
                <c:pt idx="436">
                  <c:v>1283.54</c:v>
                </c:pt>
                <c:pt idx="437">
                  <c:v>1283.18</c:v>
                </c:pt>
                <c:pt idx="438">
                  <c:v>1282.8800000000001</c:v>
                </c:pt>
                <c:pt idx="439">
                  <c:v>1282.6600000000001</c:v>
                </c:pt>
                <c:pt idx="440">
                  <c:v>1282.52</c:v>
                </c:pt>
                <c:pt idx="441">
                  <c:v>1282.45</c:v>
                </c:pt>
                <c:pt idx="442">
                  <c:v>1282.42</c:v>
                </c:pt>
                <c:pt idx="443">
                  <c:v>1282.4100000000001</c:v>
                </c:pt>
                <c:pt idx="444">
                  <c:v>1282.4000000000001</c:v>
                </c:pt>
                <c:pt idx="445">
                  <c:v>1282.4000000000001</c:v>
                </c:pt>
                <c:pt idx="446">
                  <c:v>1282.4000000000001</c:v>
                </c:pt>
                <c:pt idx="447">
                  <c:v>1282.4000000000001</c:v>
                </c:pt>
                <c:pt idx="448">
                  <c:v>1282.4000000000001</c:v>
                </c:pt>
                <c:pt idx="449">
                  <c:v>1282.4000000000001</c:v>
                </c:pt>
                <c:pt idx="450">
                  <c:v>1282.4000000000001</c:v>
                </c:pt>
                <c:pt idx="451">
                  <c:v>1282.4000000000001</c:v>
                </c:pt>
                <c:pt idx="452">
                  <c:v>1282.4000000000001</c:v>
                </c:pt>
                <c:pt idx="453">
                  <c:v>1282.4100000000001</c:v>
                </c:pt>
                <c:pt idx="454">
                  <c:v>1282.4100000000001</c:v>
                </c:pt>
                <c:pt idx="455">
                  <c:v>1282.4100000000001</c:v>
                </c:pt>
                <c:pt idx="456">
                  <c:v>1282.4100000000001</c:v>
                </c:pt>
                <c:pt idx="457">
                  <c:v>1282.4100000000001</c:v>
                </c:pt>
                <c:pt idx="458">
                  <c:v>1282.4100000000001</c:v>
                </c:pt>
                <c:pt idx="459">
                  <c:v>1282.4100000000001</c:v>
                </c:pt>
                <c:pt idx="460">
                  <c:v>1282.4100000000001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5A6-4FEF-924C-DFE7DA4B945A}"/>
            </c:ext>
          </c:extLst>
        </c:ser>
        <c:ser>
          <c:idx val="4"/>
          <c:order val="1"/>
          <c:tx>
            <c:strRef>
              <c:f>'AL6000'!$P$1</c:f>
              <c:strCache>
                <c:ptCount val="1"/>
                <c:pt idx="0">
                  <c:v>Hill48</c:v>
                </c:pt>
              </c:strCache>
            </c:strRef>
          </c:tx>
          <c:spPr>
            <a:ln w="19050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xVal>
            <c:numRef>
              <c:f>'AL6000'!$R$4:$R$483</c:f>
              <c:numCache>
                <c:formatCode>General</c:formatCode>
                <c:ptCount val="480"/>
                <c:pt idx="0">
                  <c:v>-119.63200000000001</c:v>
                </c:pt>
                <c:pt idx="1">
                  <c:v>-117.063</c:v>
                </c:pt>
                <c:pt idx="2">
                  <c:v>-114.574</c:v>
                </c:pt>
                <c:pt idx="3">
                  <c:v>-112.235</c:v>
                </c:pt>
                <c:pt idx="4">
                  <c:v>-110.116</c:v>
                </c:pt>
                <c:pt idx="5">
                  <c:v>-108.23699999999999</c:v>
                </c:pt>
                <c:pt idx="6">
                  <c:v>-106.63800000000001</c:v>
                </c:pt>
                <c:pt idx="7">
                  <c:v>-105.828</c:v>
                </c:pt>
                <c:pt idx="8">
                  <c:v>-105.018</c:v>
                </c:pt>
                <c:pt idx="9">
                  <c:v>-104.209</c:v>
                </c:pt>
                <c:pt idx="10">
                  <c:v>-103.399</c:v>
                </c:pt>
                <c:pt idx="11">
                  <c:v>-102.589</c:v>
                </c:pt>
                <c:pt idx="12">
                  <c:v>-101.79</c:v>
                </c:pt>
                <c:pt idx="13">
                  <c:v>-100.985</c:v>
                </c:pt>
                <c:pt idx="14">
                  <c:v>-100.236</c:v>
                </c:pt>
                <c:pt idx="15">
                  <c:v>-99.554599999999994</c:v>
                </c:pt>
                <c:pt idx="16">
                  <c:v>-98.918999999999997</c:v>
                </c:pt>
                <c:pt idx="17">
                  <c:v>-98.353800000000007</c:v>
                </c:pt>
                <c:pt idx="18">
                  <c:v>-97.887</c:v>
                </c:pt>
                <c:pt idx="19">
                  <c:v>-97.540300000000002</c:v>
                </c:pt>
                <c:pt idx="20">
                  <c:v>-97.311000000000007</c:v>
                </c:pt>
                <c:pt idx="21">
                  <c:v>-97.1297</c:v>
                </c:pt>
                <c:pt idx="22">
                  <c:v>-96.893500000000003</c:v>
                </c:pt>
                <c:pt idx="23">
                  <c:v>-96.355400000000003</c:v>
                </c:pt>
                <c:pt idx="24">
                  <c:v>-95.507199999999997</c:v>
                </c:pt>
                <c:pt idx="25">
                  <c:v>-94.542500000000004</c:v>
                </c:pt>
                <c:pt idx="26">
                  <c:v>-93.560100000000006</c:v>
                </c:pt>
                <c:pt idx="27">
                  <c:v>-92.623500000000007</c:v>
                </c:pt>
                <c:pt idx="28">
                  <c:v>-91.730999999999995</c:v>
                </c:pt>
                <c:pt idx="29">
                  <c:v>-90.8459</c:v>
                </c:pt>
                <c:pt idx="30">
                  <c:v>-89.971599999999995</c:v>
                </c:pt>
                <c:pt idx="31">
                  <c:v>-89.119</c:v>
                </c:pt>
                <c:pt idx="32">
                  <c:v>-88.266300000000001</c:v>
                </c:pt>
                <c:pt idx="33">
                  <c:v>-87.383300000000006</c:v>
                </c:pt>
                <c:pt idx="34">
                  <c:v>-86.437600000000003</c:v>
                </c:pt>
                <c:pt idx="35">
                  <c:v>-85.492400000000004</c:v>
                </c:pt>
                <c:pt idx="36">
                  <c:v>-84.816199999999995</c:v>
                </c:pt>
                <c:pt idx="37">
                  <c:v>-84.3994</c:v>
                </c:pt>
                <c:pt idx="38">
                  <c:v>-84.165499999999994</c:v>
                </c:pt>
                <c:pt idx="39">
                  <c:v>-83.971500000000006</c:v>
                </c:pt>
                <c:pt idx="40">
                  <c:v>-83.737799999999993</c:v>
                </c:pt>
                <c:pt idx="41">
                  <c:v>-83.444500000000005</c:v>
                </c:pt>
                <c:pt idx="42">
                  <c:v>-82.956400000000002</c:v>
                </c:pt>
                <c:pt idx="43">
                  <c:v>-82.282300000000006</c:v>
                </c:pt>
                <c:pt idx="44">
                  <c:v>-81.504800000000003</c:v>
                </c:pt>
                <c:pt idx="45">
                  <c:v>-80.731999999999999</c:v>
                </c:pt>
                <c:pt idx="46">
                  <c:v>-79.942800000000005</c:v>
                </c:pt>
                <c:pt idx="47">
                  <c:v>-79.131600000000006</c:v>
                </c:pt>
                <c:pt idx="48">
                  <c:v>-78.305300000000003</c:v>
                </c:pt>
                <c:pt idx="49">
                  <c:v>-77.4739</c:v>
                </c:pt>
                <c:pt idx="50">
                  <c:v>-76.651399999999995</c:v>
                </c:pt>
                <c:pt idx="51">
                  <c:v>-75.819599999999994</c:v>
                </c:pt>
                <c:pt idx="52">
                  <c:v>-74.988900000000001</c:v>
                </c:pt>
                <c:pt idx="53">
                  <c:v>-74.159099999999995</c:v>
                </c:pt>
                <c:pt idx="54">
                  <c:v>-73.329700000000003</c:v>
                </c:pt>
                <c:pt idx="55">
                  <c:v>-72.500600000000006</c:v>
                </c:pt>
                <c:pt idx="56">
                  <c:v>-71.671700000000001</c:v>
                </c:pt>
                <c:pt idx="57">
                  <c:v>-70.842799999999997</c:v>
                </c:pt>
                <c:pt idx="58">
                  <c:v>-70.013999999999996</c:v>
                </c:pt>
                <c:pt idx="59">
                  <c:v>-69.195499999999996</c:v>
                </c:pt>
                <c:pt idx="60">
                  <c:v>-68.366799999999998</c:v>
                </c:pt>
                <c:pt idx="61">
                  <c:v>-67.538200000000003</c:v>
                </c:pt>
                <c:pt idx="62">
                  <c:v>-66.709800000000001</c:v>
                </c:pt>
                <c:pt idx="63">
                  <c:v>-65.881900000000002</c:v>
                </c:pt>
                <c:pt idx="64">
                  <c:v>-65.054699999999997</c:v>
                </c:pt>
                <c:pt idx="65">
                  <c:v>-64.229100000000003</c:v>
                </c:pt>
                <c:pt idx="66">
                  <c:v>-63.407299999999999</c:v>
                </c:pt>
                <c:pt idx="67">
                  <c:v>-62.592500000000001</c:v>
                </c:pt>
                <c:pt idx="68">
                  <c:v>-61.787500000000001</c:v>
                </c:pt>
                <c:pt idx="69">
                  <c:v>-61.0032</c:v>
                </c:pt>
                <c:pt idx="70">
                  <c:v>-60.226500000000001</c:v>
                </c:pt>
                <c:pt idx="71">
                  <c:v>-59.483699999999999</c:v>
                </c:pt>
                <c:pt idx="72">
                  <c:v>-58.7864</c:v>
                </c:pt>
                <c:pt idx="73">
                  <c:v>-58.133299999999998</c:v>
                </c:pt>
                <c:pt idx="74">
                  <c:v>-57.529600000000002</c:v>
                </c:pt>
                <c:pt idx="75">
                  <c:v>-56.985599999999998</c:v>
                </c:pt>
                <c:pt idx="76">
                  <c:v>-56.504600000000003</c:v>
                </c:pt>
                <c:pt idx="77">
                  <c:v>-56.098599999999998</c:v>
                </c:pt>
                <c:pt idx="78">
                  <c:v>-55.783700000000003</c:v>
                </c:pt>
                <c:pt idx="79">
                  <c:v>-55.555199999999999</c:v>
                </c:pt>
                <c:pt idx="80">
                  <c:v>-55.3521</c:v>
                </c:pt>
                <c:pt idx="81">
                  <c:v>-55.170400000000001</c:v>
                </c:pt>
                <c:pt idx="82">
                  <c:v>-55.008000000000003</c:v>
                </c:pt>
                <c:pt idx="83">
                  <c:v>-54.8583</c:v>
                </c:pt>
                <c:pt idx="84">
                  <c:v>-54.713799999999999</c:v>
                </c:pt>
                <c:pt idx="85">
                  <c:v>-54.569099999999999</c:v>
                </c:pt>
                <c:pt idx="86">
                  <c:v>-54.422800000000002</c:v>
                </c:pt>
                <c:pt idx="87">
                  <c:v>-54.277500000000003</c:v>
                </c:pt>
                <c:pt idx="88">
                  <c:v>-54.136899999999997</c:v>
                </c:pt>
                <c:pt idx="89">
                  <c:v>-53.996299999999998</c:v>
                </c:pt>
                <c:pt idx="90">
                  <c:v>-53.8566</c:v>
                </c:pt>
                <c:pt idx="91">
                  <c:v>-53.715800000000002</c:v>
                </c:pt>
                <c:pt idx="92">
                  <c:v>-53.573599999999999</c:v>
                </c:pt>
                <c:pt idx="93">
                  <c:v>-53.429900000000004</c:v>
                </c:pt>
                <c:pt idx="94">
                  <c:v>-53.285600000000002</c:v>
                </c:pt>
                <c:pt idx="95">
                  <c:v>-53.140799999999999</c:v>
                </c:pt>
                <c:pt idx="96">
                  <c:v>-52.996000000000002</c:v>
                </c:pt>
                <c:pt idx="97">
                  <c:v>-52.853499999999997</c:v>
                </c:pt>
                <c:pt idx="98">
                  <c:v>-52.71</c:v>
                </c:pt>
                <c:pt idx="99">
                  <c:v>-52.566400000000002</c:v>
                </c:pt>
                <c:pt idx="100">
                  <c:v>-52.423299999999998</c:v>
                </c:pt>
                <c:pt idx="101">
                  <c:v>-52.280200000000001</c:v>
                </c:pt>
                <c:pt idx="102">
                  <c:v>-52.137999999999998</c:v>
                </c:pt>
                <c:pt idx="103">
                  <c:v>-51.9968</c:v>
                </c:pt>
                <c:pt idx="104">
                  <c:v>-51.855699999999999</c:v>
                </c:pt>
                <c:pt idx="105">
                  <c:v>-51.715299999999999</c:v>
                </c:pt>
                <c:pt idx="106">
                  <c:v>-51.5747</c:v>
                </c:pt>
                <c:pt idx="107">
                  <c:v>-51.436199999999999</c:v>
                </c:pt>
                <c:pt idx="108">
                  <c:v>-51.296100000000003</c:v>
                </c:pt>
                <c:pt idx="109">
                  <c:v>-51.156199999999998</c:v>
                </c:pt>
                <c:pt idx="110">
                  <c:v>-51.0167</c:v>
                </c:pt>
                <c:pt idx="111">
                  <c:v>-50.877499999999998</c:v>
                </c:pt>
                <c:pt idx="112">
                  <c:v>-50.738999999999997</c:v>
                </c:pt>
                <c:pt idx="113">
                  <c:v>-50.6006</c:v>
                </c:pt>
                <c:pt idx="114">
                  <c:v>-50.463700000000003</c:v>
                </c:pt>
                <c:pt idx="115">
                  <c:v>-50.327199999999998</c:v>
                </c:pt>
                <c:pt idx="116">
                  <c:v>-50.191299999999998</c:v>
                </c:pt>
                <c:pt idx="117">
                  <c:v>-50.055900000000001</c:v>
                </c:pt>
                <c:pt idx="118">
                  <c:v>-49.920400000000001</c:v>
                </c:pt>
                <c:pt idx="119">
                  <c:v>-49.7849</c:v>
                </c:pt>
                <c:pt idx="120">
                  <c:v>-49.6494</c:v>
                </c:pt>
                <c:pt idx="121">
                  <c:v>-49.514099999999999</c:v>
                </c:pt>
                <c:pt idx="122">
                  <c:v>-49.379100000000001</c:v>
                </c:pt>
                <c:pt idx="123">
                  <c:v>-49.244399999999999</c:v>
                </c:pt>
                <c:pt idx="124">
                  <c:v>-49.11</c:v>
                </c:pt>
                <c:pt idx="125">
                  <c:v>-48.975499999999997</c:v>
                </c:pt>
                <c:pt idx="126">
                  <c:v>-48.841299999999997</c:v>
                </c:pt>
                <c:pt idx="127">
                  <c:v>-48.707099999999997</c:v>
                </c:pt>
                <c:pt idx="128">
                  <c:v>-48.573099999999997</c:v>
                </c:pt>
                <c:pt idx="129">
                  <c:v>-48.439100000000003</c:v>
                </c:pt>
                <c:pt idx="130">
                  <c:v>-48.305399999999999</c:v>
                </c:pt>
                <c:pt idx="131">
                  <c:v>-48.171500000000002</c:v>
                </c:pt>
                <c:pt idx="132">
                  <c:v>-48.037999999999997</c:v>
                </c:pt>
                <c:pt idx="133">
                  <c:v>-47.904600000000002</c:v>
                </c:pt>
                <c:pt idx="134">
                  <c:v>-47.771299999999997</c:v>
                </c:pt>
                <c:pt idx="135">
                  <c:v>-47.6389</c:v>
                </c:pt>
                <c:pt idx="136">
                  <c:v>-47.5075</c:v>
                </c:pt>
                <c:pt idx="137">
                  <c:v>-47.377600000000001</c:v>
                </c:pt>
                <c:pt idx="138">
                  <c:v>-47.249499999999998</c:v>
                </c:pt>
                <c:pt idx="139">
                  <c:v>-47.122599999999998</c:v>
                </c:pt>
                <c:pt idx="140">
                  <c:v>-46.9968</c:v>
                </c:pt>
                <c:pt idx="141">
                  <c:v>-46.87</c:v>
                </c:pt>
                <c:pt idx="142">
                  <c:v>-46.741500000000002</c:v>
                </c:pt>
                <c:pt idx="143">
                  <c:v>-46.611499999999999</c:v>
                </c:pt>
                <c:pt idx="144">
                  <c:v>-46.480200000000004</c:v>
                </c:pt>
                <c:pt idx="145">
                  <c:v>-46.348799999999997</c:v>
                </c:pt>
                <c:pt idx="146">
                  <c:v>-46.217599999999997</c:v>
                </c:pt>
                <c:pt idx="147">
                  <c:v>-46.087000000000003</c:v>
                </c:pt>
                <c:pt idx="148">
                  <c:v>-45.956699999999998</c:v>
                </c:pt>
                <c:pt idx="149">
                  <c:v>-45.826900000000002</c:v>
                </c:pt>
                <c:pt idx="150">
                  <c:v>-45.697600000000001</c:v>
                </c:pt>
                <c:pt idx="151">
                  <c:v>-45.568899999999999</c:v>
                </c:pt>
                <c:pt idx="152">
                  <c:v>-45.4407</c:v>
                </c:pt>
                <c:pt idx="153">
                  <c:v>-45.3127</c:v>
                </c:pt>
                <c:pt idx="154">
                  <c:v>-45.184600000000003</c:v>
                </c:pt>
                <c:pt idx="155">
                  <c:v>-45.056399999999996</c:v>
                </c:pt>
                <c:pt idx="156">
                  <c:v>-44.927700000000002</c:v>
                </c:pt>
                <c:pt idx="157">
                  <c:v>-44.798200000000001</c:v>
                </c:pt>
                <c:pt idx="158">
                  <c:v>-44.6678</c:v>
                </c:pt>
                <c:pt idx="159">
                  <c:v>-44.5364</c:v>
                </c:pt>
                <c:pt idx="160">
                  <c:v>-44.403500000000001</c:v>
                </c:pt>
                <c:pt idx="161">
                  <c:v>-44.269500000000001</c:v>
                </c:pt>
                <c:pt idx="162">
                  <c:v>-44.134599999999999</c:v>
                </c:pt>
                <c:pt idx="163">
                  <c:v>-43.999499999999998</c:v>
                </c:pt>
                <c:pt idx="164">
                  <c:v>-43.865200000000002</c:v>
                </c:pt>
                <c:pt idx="165">
                  <c:v>-43.733499999999999</c:v>
                </c:pt>
                <c:pt idx="166">
                  <c:v>-43.607599999999998</c:v>
                </c:pt>
                <c:pt idx="167">
                  <c:v>-43.4908</c:v>
                </c:pt>
                <c:pt idx="168">
                  <c:v>-43.381</c:v>
                </c:pt>
                <c:pt idx="169">
                  <c:v>-43.282499999999999</c:v>
                </c:pt>
                <c:pt idx="170">
                  <c:v>-43.177399999999999</c:v>
                </c:pt>
                <c:pt idx="171">
                  <c:v>-43.063099999999999</c:v>
                </c:pt>
                <c:pt idx="172">
                  <c:v>-42.940199999999997</c:v>
                </c:pt>
                <c:pt idx="173">
                  <c:v>-42.811300000000003</c:v>
                </c:pt>
                <c:pt idx="174">
                  <c:v>-42.680599999999998</c:v>
                </c:pt>
                <c:pt idx="175">
                  <c:v>-42.550400000000003</c:v>
                </c:pt>
                <c:pt idx="176">
                  <c:v>-42.421100000000003</c:v>
                </c:pt>
                <c:pt idx="177">
                  <c:v>-42.292999999999999</c:v>
                </c:pt>
                <c:pt idx="178">
                  <c:v>-42.166699999999999</c:v>
                </c:pt>
                <c:pt idx="179">
                  <c:v>-42.042700000000004</c:v>
                </c:pt>
                <c:pt idx="180">
                  <c:v>-41.922199999999997</c:v>
                </c:pt>
                <c:pt idx="181">
                  <c:v>-41.8063</c:v>
                </c:pt>
                <c:pt idx="182">
                  <c:v>-41.694699999999997</c:v>
                </c:pt>
                <c:pt idx="183">
                  <c:v>-41.585799999999999</c:v>
                </c:pt>
                <c:pt idx="184">
                  <c:v>-41.473999999999997</c:v>
                </c:pt>
                <c:pt idx="185">
                  <c:v>-41.3367</c:v>
                </c:pt>
                <c:pt idx="186">
                  <c:v>-41.1327</c:v>
                </c:pt>
                <c:pt idx="187">
                  <c:v>-40.834800000000001</c:v>
                </c:pt>
                <c:pt idx="188">
                  <c:v>-40.417900000000003</c:v>
                </c:pt>
                <c:pt idx="189">
                  <c:v>-39.887599999999999</c:v>
                </c:pt>
                <c:pt idx="190">
                  <c:v>-39.254800000000003</c:v>
                </c:pt>
                <c:pt idx="191">
                  <c:v>-38.547800000000002</c:v>
                </c:pt>
                <c:pt idx="192">
                  <c:v>-37.769100000000002</c:v>
                </c:pt>
                <c:pt idx="193">
                  <c:v>-36.920699999999997</c:v>
                </c:pt>
                <c:pt idx="194">
                  <c:v>-36.016399999999997</c:v>
                </c:pt>
                <c:pt idx="195">
                  <c:v>-35.076999999999998</c:v>
                </c:pt>
                <c:pt idx="196">
                  <c:v>-34.142699999999998</c:v>
                </c:pt>
                <c:pt idx="197">
                  <c:v>-33.247100000000003</c:v>
                </c:pt>
                <c:pt idx="198">
                  <c:v>-32.387799999999999</c:v>
                </c:pt>
                <c:pt idx="199">
                  <c:v>-31.550999999999998</c:v>
                </c:pt>
                <c:pt idx="200">
                  <c:v>-30.722999999999999</c:v>
                </c:pt>
                <c:pt idx="201">
                  <c:v>-29.902200000000001</c:v>
                </c:pt>
                <c:pt idx="202">
                  <c:v>-29.087900000000001</c:v>
                </c:pt>
                <c:pt idx="203">
                  <c:v>-28.278300000000002</c:v>
                </c:pt>
                <c:pt idx="204">
                  <c:v>-27.470300000000002</c:v>
                </c:pt>
                <c:pt idx="205">
                  <c:v>-26.6629</c:v>
                </c:pt>
                <c:pt idx="206">
                  <c:v>-25.860099999999999</c:v>
                </c:pt>
                <c:pt idx="207">
                  <c:v>-17.539000000000001</c:v>
                </c:pt>
                <c:pt idx="208">
                  <c:v>-9.51084</c:v>
                </c:pt>
                <c:pt idx="209">
                  <c:v>-3.2004899999999998</c:v>
                </c:pt>
                <c:pt idx="210">
                  <c:v>2.5904799999999999</c:v>
                </c:pt>
                <c:pt idx="211">
                  <c:v>3.8486400000000001</c:v>
                </c:pt>
                <c:pt idx="212">
                  <c:v>7.8619899999999996</c:v>
                </c:pt>
                <c:pt idx="213">
                  <c:v>11.0802</c:v>
                </c:pt>
                <c:pt idx="214">
                  <c:v>13.849299999999999</c:v>
                </c:pt>
                <c:pt idx="215">
                  <c:v>15.489599999999999</c:v>
                </c:pt>
                <c:pt idx="216">
                  <c:v>19.237200000000001</c:v>
                </c:pt>
                <c:pt idx="217">
                  <c:v>22.1417</c:v>
                </c:pt>
                <c:pt idx="218">
                  <c:v>26.036100000000001</c:v>
                </c:pt>
                <c:pt idx="219">
                  <c:v>27.352</c:v>
                </c:pt>
                <c:pt idx="220">
                  <c:v>31.020499999999998</c:v>
                </c:pt>
                <c:pt idx="221">
                  <c:v>32.122599999999998</c:v>
                </c:pt>
                <c:pt idx="222">
                  <c:v>33.392699999999998</c:v>
                </c:pt>
                <c:pt idx="223">
                  <c:v>36.6614</c:v>
                </c:pt>
                <c:pt idx="224">
                  <c:v>40.6995</c:v>
                </c:pt>
                <c:pt idx="225">
                  <c:v>44.850099999999998</c:v>
                </c:pt>
                <c:pt idx="226">
                  <c:v>49.074800000000003</c:v>
                </c:pt>
                <c:pt idx="227">
                  <c:v>52.124000000000002</c:v>
                </c:pt>
                <c:pt idx="228">
                  <c:v>53.343800000000002</c:v>
                </c:pt>
                <c:pt idx="229">
                  <c:v>57.074399999999997</c:v>
                </c:pt>
                <c:pt idx="230">
                  <c:v>61.113</c:v>
                </c:pt>
                <c:pt idx="231">
                  <c:v>65.082300000000004</c:v>
                </c:pt>
                <c:pt idx="232">
                  <c:v>69.059399999999997</c:v>
                </c:pt>
                <c:pt idx="233">
                  <c:v>71.7941</c:v>
                </c:pt>
                <c:pt idx="234">
                  <c:v>73.064899999999994</c:v>
                </c:pt>
                <c:pt idx="235">
                  <c:v>77.403000000000006</c:v>
                </c:pt>
                <c:pt idx="236">
                  <c:v>78.812799999999996</c:v>
                </c:pt>
                <c:pt idx="237">
                  <c:v>82.422200000000004</c:v>
                </c:pt>
                <c:pt idx="238">
                  <c:v>86.159300000000002</c:v>
                </c:pt>
                <c:pt idx="239">
                  <c:v>88.710599999999999</c:v>
                </c:pt>
                <c:pt idx="240">
                  <c:v>96.6477</c:v>
                </c:pt>
                <c:pt idx="241">
                  <c:v>99.566400000000002</c:v>
                </c:pt>
                <c:pt idx="242">
                  <c:v>104.468</c:v>
                </c:pt>
                <c:pt idx="243">
                  <c:v>104.932</c:v>
                </c:pt>
                <c:pt idx="244">
                  <c:v>110</c:v>
                </c:pt>
                <c:pt idx="245">
                  <c:v>114.587</c:v>
                </c:pt>
                <c:pt idx="246">
                  <c:v>119.133</c:v>
                </c:pt>
                <c:pt idx="247">
                  <c:v>119.887</c:v>
                </c:pt>
                <c:pt idx="248">
                  <c:v>123.858</c:v>
                </c:pt>
                <c:pt idx="249">
                  <c:v>127.84699999999999</c:v>
                </c:pt>
                <c:pt idx="250">
                  <c:v>130.02099999999999</c:v>
                </c:pt>
                <c:pt idx="251">
                  <c:v>131.84</c:v>
                </c:pt>
                <c:pt idx="252">
                  <c:v>132.44800000000001</c:v>
                </c:pt>
                <c:pt idx="253">
                  <c:v>133.066</c:v>
                </c:pt>
                <c:pt idx="254">
                  <c:v>133.68199999999999</c:v>
                </c:pt>
                <c:pt idx="255">
                  <c:v>134.29</c:v>
                </c:pt>
                <c:pt idx="256">
                  <c:v>134.89599999999999</c:v>
                </c:pt>
                <c:pt idx="257">
                  <c:v>135.50200000000001</c:v>
                </c:pt>
                <c:pt idx="258">
                  <c:v>136.11600000000001</c:v>
                </c:pt>
                <c:pt idx="259">
                  <c:v>136.71700000000001</c:v>
                </c:pt>
                <c:pt idx="260">
                  <c:v>137.328</c:v>
                </c:pt>
                <c:pt idx="261">
                  <c:v>137.93199999999999</c:v>
                </c:pt>
                <c:pt idx="262">
                  <c:v>138.54300000000001</c:v>
                </c:pt>
                <c:pt idx="263">
                  <c:v>139.15100000000001</c:v>
                </c:pt>
                <c:pt idx="264">
                  <c:v>139.75700000000001</c:v>
                </c:pt>
                <c:pt idx="265">
                  <c:v>140.364</c:v>
                </c:pt>
                <c:pt idx="266">
                  <c:v>140.977</c:v>
                </c:pt>
                <c:pt idx="267">
                  <c:v>141.583</c:v>
                </c:pt>
                <c:pt idx="268">
                  <c:v>142.202</c:v>
                </c:pt>
                <c:pt idx="269">
                  <c:v>142.83099999999999</c:v>
                </c:pt>
                <c:pt idx="270">
                  <c:v>143.476</c:v>
                </c:pt>
                <c:pt idx="271">
                  <c:v>144.13399999999999</c:v>
                </c:pt>
                <c:pt idx="272">
                  <c:v>144.77500000000001</c:v>
                </c:pt>
                <c:pt idx="273">
                  <c:v>145.399</c:v>
                </c:pt>
                <c:pt idx="274">
                  <c:v>145.97499999999999</c:v>
                </c:pt>
                <c:pt idx="275">
                  <c:v>146.50299999999999</c:v>
                </c:pt>
                <c:pt idx="276">
                  <c:v>146.97499999999999</c:v>
                </c:pt>
                <c:pt idx="277">
                  <c:v>147.38999999999999</c:v>
                </c:pt>
                <c:pt idx="278">
                  <c:v>147.74299999999999</c:v>
                </c:pt>
                <c:pt idx="279">
                  <c:v>148.02500000000001</c:v>
                </c:pt>
                <c:pt idx="280">
                  <c:v>148.24100000000001</c:v>
                </c:pt>
                <c:pt idx="281">
                  <c:v>148.40700000000001</c:v>
                </c:pt>
                <c:pt idx="282">
                  <c:v>148.529</c:v>
                </c:pt>
                <c:pt idx="283">
                  <c:v>148.626</c:v>
                </c:pt>
                <c:pt idx="284">
                  <c:v>148.714</c:v>
                </c:pt>
                <c:pt idx="285">
                  <c:v>148.798</c:v>
                </c:pt>
                <c:pt idx="286">
                  <c:v>148.87899999999999</c:v>
                </c:pt>
                <c:pt idx="287">
                  <c:v>148.958</c:v>
                </c:pt>
                <c:pt idx="288">
                  <c:v>149.03</c:v>
                </c:pt>
                <c:pt idx="289">
                  <c:v>149.08799999999999</c:v>
                </c:pt>
                <c:pt idx="290">
                  <c:v>149.13200000000001</c:v>
                </c:pt>
                <c:pt idx="291">
                  <c:v>149.167</c:v>
                </c:pt>
                <c:pt idx="292">
                  <c:v>149.197</c:v>
                </c:pt>
                <c:pt idx="293">
                  <c:v>149.22900000000001</c:v>
                </c:pt>
                <c:pt idx="294">
                  <c:v>149.267</c:v>
                </c:pt>
                <c:pt idx="295">
                  <c:v>149.31399999999999</c:v>
                </c:pt>
                <c:pt idx="296">
                  <c:v>149.36799999999999</c:v>
                </c:pt>
                <c:pt idx="297">
                  <c:v>149.429</c:v>
                </c:pt>
                <c:pt idx="298">
                  <c:v>149.495</c:v>
                </c:pt>
                <c:pt idx="299">
                  <c:v>149.56299999999999</c:v>
                </c:pt>
                <c:pt idx="300">
                  <c:v>149.63399999999999</c:v>
                </c:pt>
                <c:pt idx="301">
                  <c:v>149.70699999999999</c:v>
                </c:pt>
                <c:pt idx="302">
                  <c:v>149.78200000000001</c:v>
                </c:pt>
                <c:pt idx="303">
                  <c:v>149.85599999999999</c:v>
                </c:pt>
                <c:pt idx="304">
                  <c:v>149.93199999999999</c:v>
                </c:pt>
                <c:pt idx="305">
                  <c:v>150.00700000000001</c:v>
                </c:pt>
                <c:pt idx="306">
                  <c:v>150.084</c:v>
                </c:pt>
                <c:pt idx="307">
                  <c:v>150.161</c:v>
                </c:pt>
                <c:pt idx="308">
                  <c:v>150.239</c:v>
                </c:pt>
                <c:pt idx="309">
                  <c:v>150.316</c:v>
                </c:pt>
                <c:pt idx="310">
                  <c:v>150.393</c:v>
                </c:pt>
                <c:pt idx="311">
                  <c:v>150.46899999999999</c:v>
                </c:pt>
                <c:pt idx="312">
                  <c:v>150.54300000000001</c:v>
                </c:pt>
                <c:pt idx="313">
                  <c:v>150.614</c:v>
                </c:pt>
                <c:pt idx="314">
                  <c:v>150.68299999999999</c:v>
                </c:pt>
                <c:pt idx="315">
                  <c:v>150.75200000000001</c:v>
                </c:pt>
                <c:pt idx="316">
                  <c:v>150.822</c:v>
                </c:pt>
                <c:pt idx="317">
                  <c:v>150.893</c:v>
                </c:pt>
                <c:pt idx="318">
                  <c:v>150.96600000000001</c:v>
                </c:pt>
                <c:pt idx="319">
                  <c:v>151.041</c:v>
                </c:pt>
                <c:pt idx="320">
                  <c:v>151.11799999999999</c:v>
                </c:pt>
                <c:pt idx="321">
                  <c:v>151.196</c:v>
                </c:pt>
                <c:pt idx="322">
                  <c:v>151.27699999999999</c:v>
                </c:pt>
                <c:pt idx="323">
                  <c:v>151.36000000000001</c:v>
                </c:pt>
                <c:pt idx="324">
                  <c:v>151.446</c:v>
                </c:pt>
                <c:pt idx="325">
                  <c:v>151.535</c:v>
                </c:pt>
                <c:pt idx="326">
                  <c:v>151.62299999999999</c:v>
                </c:pt>
                <c:pt idx="327">
                  <c:v>151.71</c:v>
                </c:pt>
                <c:pt idx="328">
                  <c:v>151.79599999999999</c:v>
                </c:pt>
                <c:pt idx="329">
                  <c:v>151.87899999999999</c:v>
                </c:pt>
                <c:pt idx="330">
                  <c:v>151.96299999999999</c:v>
                </c:pt>
                <c:pt idx="331">
                  <c:v>152.04400000000001</c:v>
                </c:pt>
                <c:pt idx="332">
                  <c:v>152.125</c:v>
                </c:pt>
                <c:pt idx="333">
                  <c:v>152.20699999999999</c:v>
                </c:pt>
                <c:pt idx="334">
                  <c:v>152.29</c:v>
                </c:pt>
                <c:pt idx="335">
                  <c:v>152.37299999999999</c:v>
                </c:pt>
                <c:pt idx="336">
                  <c:v>152.45599999999999</c:v>
                </c:pt>
                <c:pt idx="337">
                  <c:v>152.541</c:v>
                </c:pt>
                <c:pt idx="338">
                  <c:v>152.625</c:v>
                </c:pt>
                <c:pt idx="339">
                  <c:v>152.71</c:v>
                </c:pt>
                <c:pt idx="340">
                  <c:v>152.79499999999999</c:v>
                </c:pt>
                <c:pt idx="341">
                  <c:v>152.88200000000001</c:v>
                </c:pt>
                <c:pt idx="342">
                  <c:v>152.96799999999999</c:v>
                </c:pt>
                <c:pt idx="343">
                  <c:v>153.05500000000001</c:v>
                </c:pt>
                <c:pt idx="344">
                  <c:v>153.14599999999999</c:v>
                </c:pt>
                <c:pt idx="345">
                  <c:v>153.23599999999999</c:v>
                </c:pt>
                <c:pt idx="346">
                  <c:v>153.327</c:v>
                </c:pt>
                <c:pt idx="347">
                  <c:v>153.41999999999999</c:v>
                </c:pt>
                <c:pt idx="348">
                  <c:v>153.512</c:v>
                </c:pt>
                <c:pt idx="349">
                  <c:v>153.60400000000001</c:v>
                </c:pt>
                <c:pt idx="350">
                  <c:v>153.69800000000001</c:v>
                </c:pt>
                <c:pt idx="351">
                  <c:v>153.792</c:v>
                </c:pt>
                <c:pt idx="352">
                  <c:v>153.892</c:v>
                </c:pt>
                <c:pt idx="353">
                  <c:v>154.005</c:v>
                </c:pt>
                <c:pt idx="354">
                  <c:v>154.13399999999999</c:v>
                </c:pt>
                <c:pt idx="355">
                  <c:v>154.28399999999999</c:v>
                </c:pt>
                <c:pt idx="356">
                  <c:v>154.459</c:v>
                </c:pt>
                <c:pt idx="357">
                  <c:v>154.65199999999999</c:v>
                </c:pt>
                <c:pt idx="358">
                  <c:v>154.89400000000001</c:v>
                </c:pt>
                <c:pt idx="359">
                  <c:v>155.196</c:v>
                </c:pt>
                <c:pt idx="360">
                  <c:v>155.55099999999999</c:v>
                </c:pt>
                <c:pt idx="361">
                  <c:v>155.95699999999999</c:v>
                </c:pt>
                <c:pt idx="362">
                  <c:v>156.411</c:v>
                </c:pt>
                <c:pt idx="363">
                  <c:v>156.88900000000001</c:v>
                </c:pt>
                <c:pt idx="364">
                  <c:v>157.4</c:v>
                </c:pt>
                <c:pt idx="365">
                  <c:v>157.953</c:v>
                </c:pt>
                <c:pt idx="366">
                  <c:v>158.52500000000001</c:v>
                </c:pt>
                <c:pt idx="367">
                  <c:v>159.125</c:v>
                </c:pt>
                <c:pt idx="368">
                  <c:v>159.756</c:v>
                </c:pt>
                <c:pt idx="369">
                  <c:v>160.40799999999999</c:v>
                </c:pt>
                <c:pt idx="370">
                  <c:v>161.066</c:v>
                </c:pt>
                <c:pt idx="371">
                  <c:v>161.72900000000001</c:v>
                </c:pt>
                <c:pt idx="372">
                  <c:v>162.39699999999999</c:v>
                </c:pt>
                <c:pt idx="373">
                  <c:v>163.07499999999999</c:v>
                </c:pt>
                <c:pt idx="374">
                  <c:v>163.75</c:v>
                </c:pt>
                <c:pt idx="375">
                  <c:v>164.42</c:v>
                </c:pt>
                <c:pt idx="376">
                  <c:v>165.09800000000001</c:v>
                </c:pt>
                <c:pt idx="377">
                  <c:v>165.77600000000001</c:v>
                </c:pt>
                <c:pt idx="378">
                  <c:v>166.45599999999999</c:v>
                </c:pt>
                <c:pt idx="379">
                  <c:v>167.13399999999999</c:v>
                </c:pt>
                <c:pt idx="380">
                  <c:v>167.81200000000001</c:v>
                </c:pt>
                <c:pt idx="381">
                  <c:v>168.49100000000001</c:v>
                </c:pt>
                <c:pt idx="382">
                  <c:v>169.16900000000001</c:v>
                </c:pt>
                <c:pt idx="383">
                  <c:v>169.84700000000001</c:v>
                </c:pt>
                <c:pt idx="384">
                  <c:v>170.51400000000001</c:v>
                </c:pt>
                <c:pt idx="385">
                  <c:v>171.19300000000001</c:v>
                </c:pt>
                <c:pt idx="386">
                  <c:v>171.87100000000001</c:v>
                </c:pt>
                <c:pt idx="387">
                  <c:v>172.54900000000001</c:v>
                </c:pt>
                <c:pt idx="388">
                  <c:v>173.06800000000001</c:v>
                </c:pt>
                <c:pt idx="389">
                  <c:v>173.22800000000001</c:v>
                </c:pt>
                <c:pt idx="390">
                  <c:v>173.89400000000001</c:v>
                </c:pt>
                <c:pt idx="391">
                  <c:v>174.572</c:v>
                </c:pt>
                <c:pt idx="392">
                  <c:v>175.25</c:v>
                </c:pt>
                <c:pt idx="393">
                  <c:v>175.917</c:v>
                </c:pt>
                <c:pt idx="394">
                  <c:v>176.59399999999999</c:v>
                </c:pt>
                <c:pt idx="395">
                  <c:v>177.26900000000001</c:v>
                </c:pt>
                <c:pt idx="396">
                  <c:v>177.935</c:v>
                </c:pt>
                <c:pt idx="397">
                  <c:v>178.608</c:v>
                </c:pt>
                <c:pt idx="398">
                  <c:v>179.27600000000001</c:v>
                </c:pt>
                <c:pt idx="399">
                  <c:v>179.93100000000001</c:v>
                </c:pt>
                <c:pt idx="400">
                  <c:v>180.58500000000001</c:v>
                </c:pt>
                <c:pt idx="401">
                  <c:v>181.21799999999999</c:v>
                </c:pt>
                <c:pt idx="402">
                  <c:v>181.84299999999999</c:v>
                </c:pt>
                <c:pt idx="403">
                  <c:v>182.45699999999999</c:v>
                </c:pt>
                <c:pt idx="404">
                  <c:v>182.994</c:v>
                </c:pt>
                <c:pt idx="405">
                  <c:v>183.405</c:v>
                </c:pt>
                <c:pt idx="406">
                  <c:v>183.732</c:v>
                </c:pt>
                <c:pt idx="407">
                  <c:v>183.96299999999999</c:v>
                </c:pt>
                <c:pt idx="408">
                  <c:v>184.18700000000001</c:v>
                </c:pt>
                <c:pt idx="409">
                  <c:v>184.38900000000001</c:v>
                </c:pt>
                <c:pt idx="410">
                  <c:v>184.58799999999999</c:v>
                </c:pt>
                <c:pt idx="411">
                  <c:v>184.84399999999999</c:v>
                </c:pt>
                <c:pt idx="412">
                  <c:v>185.245</c:v>
                </c:pt>
                <c:pt idx="413">
                  <c:v>185.81100000000001</c:v>
                </c:pt>
                <c:pt idx="414">
                  <c:v>186.55</c:v>
                </c:pt>
                <c:pt idx="415">
                  <c:v>187.37</c:v>
                </c:pt>
                <c:pt idx="416">
                  <c:v>188.14</c:v>
                </c:pt>
                <c:pt idx="417">
                  <c:v>188.857</c:v>
                </c:pt>
                <c:pt idx="418">
                  <c:v>189.53399999999999</c:v>
                </c:pt>
                <c:pt idx="419">
                  <c:v>190.21899999999999</c:v>
                </c:pt>
                <c:pt idx="420">
                  <c:v>190.911</c:v>
                </c:pt>
                <c:pt idx="421">
                  <c:v>191.607</c:v>
                </c:pt>
                <c:pt idx="422">
                  <c:v>192.309</c:v>
                </c:pt>
                <c:pt idx="423">
                  <c:v>193.00899999999999</c:v>
                </c:pt>
                <c:pt idx="424">
                  <c:v>193.73400000000001</c:v>
                </c:pt>
                <c:pt idx="425">
                  <c:v>194.488</c:v>
                </c:pt>
                <c:pt idx="426">
                  <c:v>195.24199999999999</c:v>
                </c:pt>
                <c:pt idx="427">
                  <c:v>195.672</c:v>
                </c:pt>
                <c:pt idx="428">
                  <c:v>195.995</c:v>
                </c:pt>
                <c:pt idx="429">
                  <c:v>196.703</c:v>
                </c:pt>
                <c:pt idx="430">
                  <c:v>197.30199999999999</c:v>
                </c:pt>
                <c:pt idx="431">
                  <c:v>197.7</c:v>
                </c:pt>
                <c:pt idx="432">
                  <c:v>197.91399999999999</c:v>
                </c:pt>
                <c:pt idx="433">
                  <c:v>198.041</c:v>
                </c:pt>
                <c:pt idx="434">
                  <c:v>198.148</c:v>
                </c:pt>
                <c:pt idx="435">
                  <c:v>198.28200000000001</c:v>
                </c:pt>
                <c:pt idx="436">
                  <c:v>198.49199999999999</c:v>
                </c:pt>
                <c:pt idx="437">
                  <c:v>198.77799999999999</c:v>
                </c:pt>
                <c:pt idx="438">
                  <c:v>199.13499999999999</c:v>
                </c:pt>
                <c:pt idx="439">
                  <c:v>199.55500000000001</c:v>
                </c:pt>
                <c:pt idx="440">
                  <c:v>200.035</c:v>
                </c:pt>
                <c:pt idx="441">
                  <c:v>200.54400000000001</c:v>
                </c:pt>
                <c:pt idx="442">
                  <c:v>201.084</c:v>
                </c:pt>
                <c:pt idx="443">
                  <c:v>201.67500000000001</c:v>
                </c:pt>
                <c:pt idx="444">
                  <c:v>202.29900000000001</c:v>
                </c:pt>
                <c:pt idx="445">
                  <c:v>202.93600000000001</c:v>
                </c:pt>
                <c:pt idx="446">
                  <c:v>203.572</c:v>
                </c:pt>
                <c:pt idx="447">
                  <c:v>204.209</c:v>
                </c:pt>
                <c:pt idx="448">
                  <c:v>204.84200000000001</c:v>
                </c:pt>
                <c:pt idx="449">
                  <c:v>205.47900000000001</c:v>
                </c:pt>
                <c:pt idx="450">
                  <c:v>206.11600000000001</c:v>
                </c:pt>
                <c:pt idx="451">
                  <c:v>206.74299999999999</c:v>
                </c:pt>
                <c:pt idx="452">
                  <c:v>207.37799999999999</c:v>
                </c:pt>
                <c:pt idx="453">
                  <c:v>208.00899999999999</c:v>
                </c:pt>
                <c:pt idx="454">
                  <c:v>212.56200000000001</c:v>
                </c:pt>
                <c:pt idx="455">
                  <c:v>218.14599999999999</c:v>
                </c:pt>
                <c:pt idx="456">
                  <c:v>220.44499999999999</c:v>
                </c:pt>
                <c:pt idx="457">
                  <c:v>224.78800000000001</c:v>
                </c:pt>
                <c:pt idx="458">
                  <c:v>232.43299999999999</c:v>
                </c:pt>
                <c:pt idx="459">
                  <c:v>240.97</c:v>
                </c:pt>
                <c:pt idx="460">
                  <c:v>244.64599999999999</c:v>
                </c:pt>
                <c:pt idx="461">
                  <c:v>250.2</c:v>
                </c:pt>
              </c:numCache>
            </c:numRef>
          </c:xVal>
          <c:yVal>
            <c:numRef>
              <c:f>'AL6000'!$S$4:$S$483</c:f>
              <c:numCache>
                <c:formatCode>General</c:formatCode>
                <c:ptCount val="480"/>
                <c:pt idx="0">
                  <c:v>1286.81</c:v>
                </c:pt>
                <c:pt idx="1">
                  <c:v>1286.74</c:v>
                </c:pt>
                <c:pt idx="2">
                  <c:v>1286.67</c:v>
                </c:pt>
                <c:pt idx="3">
                  <c:v>1286.5999999999999</c:v>
                </c:pt>
                <c:pt idx="4">
                  <c:v>1286.54</c:v>
                </c:pt>
                <c:pt idx="5">
                  <c:v>1286.49</c:v>
                </c:pt>
                <c:pt idx="6">
                  <c:v>1286.44</c:v>
                </c:pt>
                <c:pt idx="7">
                  <c:v>1286.42</c:v>
                </c:pt>
                <c:pt idx="8">
                  <c:v>1286.4000000000001</c:v>
                </c:pt>
                <c:pt idx="9">
                  <c:v>1286.3800000000001</c:v>
                </c:pt>
                <c:pt idx="10">
                  <c:v>1286.3499999999999</c:v>
                </c:pt>
                <c:pt idx="11">
                  <c:v>1286.33</c:v>
                </c:pt>
                <c:pt idx="12">
                  <c:v>1286.31</c:v>
                </c:pt>
                <c:pt idx="13">
                  <c:v>1286.29</c:v>
                </c:pt>
                <c:pt idx="14">
                  <c:v>1286.31</c:v>
                </c:pt>
                <c:pt idx="15">
                  <c:v>1286.3800000000001</c:v>
                </c:pt>
                <c:pt idx="16">
                  <c:v>1286.5899999999999</c:v>
                </c:pt>
                <c:pt idx="17">
                  <c:v>1286.93</c:v>
                </c:pt>
                <c:pt idx="18">
                  <c:v>1287.3900000000001</c:v>
                </c:pt>
                <c:pt idx="19">
                  <c:v>1287.95</c:v>
                </c:pt>
                <c:pt idx="20">
                  <c:v>1288.6099999999999</c:v>
                </c:pt>
                <c:pt idx="21">
                  <c:v>1289.3900000000001</c:v>
                </c:pt>
                <c:pt idx="22">
                  <c:v>1290.3699999999999</c:v>
                </c:pt>
                <c:pt idx="23">
                  <c:v>1291.48</c:v>
                </c:pt>
                <c:pt idx="24">
                  <c:v>1292.33</c:v>
                </c:pt>
                <c:pt idx="25">
                  <c:v>1292.81</c:v>
                </c:pt>
                <c:pt idx="26">
                  <c:v>1293.04</c:v>
                </c:pt>
                <c:pt idx="27">
                  <c:v>1293.1099999999999</c:v>
                </c:pt>
                <c:pt idx="28">
                  <c:v>1293.1199999999999</c:v>
                </c:pt>
                <c:pt idx="29">
                  <c:v>1293.1199999999999</c:v>
                </c:pt>
                <c:pt idx="30">
                  <c:v>1293.08</c:v>
                </c:pt>
                <c:pt idx="31">
                  <c:v>1293</c:v>
                </c:pt>
                <c:pt idx="32">
                  <c:v>1292.8699999999999</c:v>
                </c:pt>
                <c:pt idx="33">
                  <c:v>1292.6400000000001</c:v>
                </c:pt>
                <c:pt idx="34">
                  <c:v>1292.22</c:v>
                </c:pt>
                <c:pt idx="35">
                  <c:v>1291.55</c:v>
                </c:pt>
                <c:pt idx="36">
                  <c:v>1290.6600000000001</c:v>
                </c:pt>
                <c:pt idx="37">
                  <c:v>1289.69</c:v>
                </c:pt>
                <c:pt idx="38">
                  <c:v>1288.79</c:v>
                </c:pt>
                <c:pt idx="39">
                  <c:v>1287.97</c:v>
                </c:pt>
                <c:pt idx="40">
                  <c:v>1287.21</c:v>
                </c:pt>
                <c:pt idx="41">
                  <c:v>1286.5</c:v>
                </c:pt>
                <c:pt idx="42">
                  <c:v>1285.99</c:v>
                </c:pt>
                <c:pt idx="43">
                  <c:v>1285.6600000000001</c:v>
                </c:pt>
                <c:pt idx="44">
                  <c:v>1285.52</c:v>
                </c:pt>
                <c:pt idx="45">
                  <c:v>1285.42</c:v>
                </c:pt>
                <c:pt idx="46">
                  <c:v>1285.3499999999999</c:v>
                </c:pt>
                <c:pt idx="47">
                  <c:v>1285.3</c:v>
                </c:pt>
                <c:pt idx="48">
                  <c:v>1285.26</c:v>
                </c:pt>
                <c:pt idx="49">
                  <c:v>1285.22</c:v>
                </c:pt>
                <c:pt idx="50">
                  <c:v>1285.18</c:v>
                </c:pt>
                <c:pt idx="51">
                  <c:v>1285.1400000000001</c:v>
                </c:pt>
                <c:pt idx="52">
                  <c:v>1285.0899999999999</c:v>
                </c:pt>
                <c:pt idx="53">
                  <c:v>1285.04</c:v>
                </c:pt>
                <c:pt idx="54">
                  <c:v>1284.99</c:v>
                </c:pt>
                <c:pt idx="55">
                  <c:v>1284.93</c:v>
                </c:pt>
                <c:pt idx="56">
                  <c:v>1284.8800000000001</c:v>
                </c:pt>
                <c:pt idx="57">
                  <c:v>1284.83</c:v>
                </c:pt>
                <c:pt idx="58">
                  <c:v>1284.78</c:v>
                </c:pt>
                <c:pt idx="59">
                  <c:v>1284.73</c:v>
                </c:pt>
                <c:pt idx="60">
                  <c:v>1284.67</c:v>
                </c:pt>
                <c:pt idx="61">
                  <c:v>1284.6199999999999</c:v>
                </c:pt>
                <c:pt idx="62">
                  <c:v>1284.57</c:v>
                </c:pt>
                <c:pt idx="63">
                  <c:v>1284.52</c:v>
                </c:pt>
                <c:pt idx="64">
                  <c:v>1284.47</c:v>
                </c:pt>
                <c:pt idx="65">
                  <c:v>1284.42</c:v>
                </c:pt>
                <c:pt idx="66">
                  <c:v>1284.3699999999999</c:v>
                </c:pt>
                <c:pt idx="67">
                  <c:v>1284.3399999999999</c:v>
                </c:pt>
                <c:pt idx="68">
                  <c:v>1284.32</c:v>
                </c:pt>
                <c:pt idx="69">
                  <c:v>1284.33</c:v>
                </c:pt>
                <c:pt idx="70">
                  <c:v>1284.3900000000001</c:v>
                </c:pt>
                <c:pt idx="71">
                  <c:v>1284.55</c:v>
                </c:pt>
                <c:pt idx="72">
                  <c:v>1284.8</c:v>
                </c:pt>
                <c:pt idx="73">
                  <c:v>1285.1500000000001</c:v>
                </c:pt>
                <c:pt idx="74">
                  <c:v>1285.57</c:v>
                </c:pt>
                <c:pt idx="75">
                  <c:v>1286.06</c:v>
                </c:pt>
                <c:pt idx="76">
                  <c:v>1286.6199999999999</c:v>
                </c:pt>
                <c:pt idx="77">
                  <c:v>1287.25</c:v>
                </c:pt>
                <c:pt idx="78">
                  <c:v>1287.94</c:v>
                </c:pt>
                <c:pt idx="79">
                  <c:v>1288.7</c:v>
                </c:pt>
                <c:pt idx="80">
                  <c:v>1289.48</c:v>
                </c:pt>
                <c:pt idx="81">
                  <c:v>1290.28</c:v>
                </c:pt>
                <c:pt idx="82">
                  <c:v>1291.0999999999999</c:v>
                </c:pt>
                <c:pt idx="83">
                  <c:v>1291.93</c:v>
                </c:pt>
                <c:pt idx="84">
                  <c:v>1292.77</c:v>
                </c:pt>
                <c:pt idx="85">
                  <c:v>1293.5999999999999</c:v>
                </c:pt>
                <c:pt idx="86">
                  <c:v>1294.43</c:v>
                </c:pt>
                <c:pt idx="87">
                  <c:v>1295.26</c:v>
                </c:pt>
                <c:pt idx="88">
                  <c:v>1296.07</c:v>
                </c:pt>
                <c:pt idx="89">
                  <c:v>1296.8900000000001</c:v>
                </c:pt>
                <c:pt idx="90">
                  <c:v>1297.72</c:v>
                </c:pt>
                <c:pt idx="91">
                  <c:v>1298.54</c:v>
                </c:pt>
                <c:pt idx="92">
                  <c:v>1299.3599999999999</c:v>
                </c:pt>
                <c:pt idx="93">
                  <c:v>1300.18</c:v>
                </c:pt>
                <c:pt idx="94">
                  <c:v>1301</c:v>
                </c:pt>
                <c:pt idx="95">
                  <c:v>1301.82</c:v>
                </c:pt>
                <c:pt idx="96">
                  <c:v>1302.6300000000001</c:v>
                </c:pt>
                <c:pt idx="97">
                  <c:v>1303.44</c:v>
                </c:pt>
                <c:pt idx="98">
                  <c:v>1304.26</c:v>
                </c:pt>
                <c:pt idx="99">
                  <c:v>1305.08</c:v>
                </c:pt>
                <c:pt idx="100">
                  <c:v>1305.8900000000001</c:v>
                </c:pt>
                <c:pt idx="101">
                  <c:v>1306.71</c:v>
                </c:pt>
                <c:pt idx="102">
                  <c:v>1307.53</c:v>
                </c:pt>
                <c:pt idx="103">
                  <c:v>1308.3399999999999</c:v>
                </c:pt>
                <c:pt idx="104">
                  <c:v>1309.1600000000001</c:v>
                </c:pt>
                <c:pt idx="105">
                  <c:v>1309.98</c:v>
                </c:pt>
                <c:pt idx="106">
                  <c:v>1310.79</c:v>
                </c:pt>
                <c:pt idx="107">
                  <c:v>1311.6</c:v>
                </c:pt>
                <c:pt idx="108">
                  <c:v>1312.41</c:v>
                </c:pt>
                <c:pt idx="109">
                  <c:v>1313.23</c:v>
                </c:pt>
                <c:pt idx="110">
                  <c:v>1314.05</c:v>
                </c:pt>
                <c:pt idx="111">
                  <c:v>1314.86</c:v>
                </c:pt>
                <c:pt idx="112">
                  <c:v>1315.68</c:v>
                </c:pt>
                <c:pt idx="113">
                  <c:v>1316.49</c:v>
                </c:pt>
                <c:pt idx="114">
                  <c:v>1317.31</c:v>
                </c:pt>
                <c:pt idx="115">
                  <c:v>1318.12</c:v>
                </c:pt>
                <c:pt idx="116">
                  <c:v>1318.93</c:v>
                </c:pt>
                <c:pt idx="117">
                  <c:v>1319.75</c:v>
                </c:pt>
                <c:pt idx="118">
                  <c:v>1320.56</c:v>
                </c:pt>
                <c:pt idx="119">
                  <c:v>1321.38</c:v>
                </c:pt>
                <c:pt idx="120">
                  <c:v>1322.19</c:v>
                </c:pt>
                <c:pt idx="121">
                  <c:v>1323.01</c:v>
                </c:pt>
                <c:pt idx="122">
                  <c:v>1323.82</c:v>
                </c:pt>
                <c:pt idx="123">
                  <c:v>1324.64</c:v>
                </c:pt>
                <c:pt idx="124">
                  <c:v>1325.45</c:v>
                </c:pt>
                <c:pt idx="125">
                  <c:v>1326.26</c:v>
                </c:pt>
                <c:pt idx="126">
                  <c:v>1327.08</c:v>
                </c:pt>
                <c:pt idx="127">
                  <c:v>1327.89</c:v>
                </c:pt>
                <c:pt idx="128">
                  <c:v>1328.7</c:v>
                </c:pt>
                <c:pt idx="129">
                  <c:v>1329.52</c:v>
                </c:pt>
                <c:pt idx="130">
                  <c:v>1330.33</c:v>
                </c:pt>
                <c:pt idx="131">
                  <c:v>1331.15</c:v>
                </c:pt>
                <c:pt idx="132">
                  <c:v>1331.96</c:v>
                </c:pt>
                <c:pt idx="133">
                  <c:v>1332.77</c:v>
                </c:pt>
                <c:pt idx="134">
                  <c:v>1333.59</c:v>
                </c:pt>
                <c:pt idx="135">
                  <c:v>1334.4</c:v>
                </c:pt>
                <c:pt idx="136">
                  <c:v>1335.21</c:v>
                </c:pt>
                <c:pt idx="137">
                  <c:v>1336.03</c:v>
                </c:pt>
                <c:pt idx="138">
                  <c:v>1336.84</c:v>
                </c:pt>
                <c:pt idx="139">
                  <c:v>1337.65</c:v>
                </c:pt>
                <c:pt idx="140">
                  <c:v>1338.47</c:v>
                </c:pt>
                <c:pt idx="141">
                  <c:v>1339.28</c:v>
                </c:pt>
                <c:pt idx="142">
                  <c:v>1340.1</c:v>
                </c:pt>
                <c:pt idx="143">
                  <c:v>1340.92</c:v>
                </c:pt>
                <c:pt idx="144">
                  <c:v>1341.73</c:v>
                </c:pt>
                <c:pt idx="145">
                  <c:v>1342.55</c:v>
                </c:pt>
                <c:pt idx="146">
                  <c:v>1343.36</c:v>
                </c:pt>
                <c:pt idx="147">
                  <c:v>1344.18</c:v>
                </c:pt>
                <c:pt idx="148">
                  <c:v>1344.99</c:v>
                </c:pt>
                <c:pt idx="149">
                  <c:v>1345.81</c:v>
                </c:pt>
                <c:pt idx="150">
                  <c:v>1346.62</c:v>
                </c:pt>
                <c:pt idx="151">
                  <c:v>1347.44</c:v>
                </c:pt>
                <c:pt idx="152">
                  <c:v>1348.25</c:v>
                </c:pt>
                <c:pt idx="153">
                  <c:v>1349.07</c:v>
                </c:pt>
                <c:pt idx="154">
                  <c:v>1349.88</c:v>
                </c:pt>
                <c:pt idx="155">
                  <c:v>1350.7</c:v>
                </c:pt>
                <c:pt idx="156">
                  <c:v>1351.51</c:v>
                </c:pt>
                <c:pt idx="157">
                  <c:v>1352.32</c:v>
                </c:pt>
                <c:pt idx="158">
                  <c:v>1353.14</c:v>
                </c:pt>
                <c:pt idx="159">
                  <c:v>1353.95</c:v>
                </c:pt>
                <c:pt idx="160">
                  <c:v>1354.77</c:v>
                </c:pt>
                <c:pt idx="161">
                  <c:v>1355.58</c:v>
                </c:pt>
                <c:pt idx="162">
                  <c:v>1356.4</c:v>
                </c:pt>
                <c:pt idx="163">
                  <c:v>1357.21</c:v>
                </c:pt>
                <c:pt idx="164">
                  <c:v>1358.03</c:v>
                </c:pt>
                <c:pt idx="165">
                  <c:v>1358.84</c:v>
                </c:pt>
                <c:pt idx="166">
                  <c:v>1359.66</c:v>
                </c:pt>
                <c:pt idx="167">
                  <c:v>1360.47</c:v>
                </c:pt>
                <c:pt idx="168">
                  <c:v>1361.29</c:v>
                </c:pt>
                <c:pt idx="169">
                  <c:v>1362.12</c:v>
                </c:pt>
                <c:pt idx="170">
                  <c:v>1362.95</c:v>
                </c:pt>
                <c:pt idx="171">
                  <c:v>1363.79</c:v>
                </c:pt>
                <c:pt idx="172">
                  <c:v>1364.63</c:v>
                </c:pt>
                <c:pt idx="173">
                  <c:v>1365.46</c:v>
                </c:pt>
                <c:pt idx="174">
                  <c:v>1366.29</c:v>
                </c:pt>
                <c:pt idx="175">
                  <c:v>1367.13</c:v>
                </c:pt>
                <c:pt idx="176">
                  <c:v>1367.96</c:v>
                </c:pt>
                <c:pt idx="177">
                  <c:v>1368.79</c:v>
                </c:pt>
                <c:pt idx="178">
                  <c:v>1369.62</c:v>
                </c:pt>
                <c:pt idx="179">
                  <c:v>1370.46</c:v>
                </c:pt>
                <c:pt idx="180">
                  <c:v>1371.29</c:v>
                </c:pt>
                <c:pt idx="181">
                  <c:v>1372.12</c:v>
                </c:pt>
                <c:pt idx="182">
                  <c:v>1372.95</c:v>
                </c:pt>
                <c:pt idx="183">
                  <c:v>1373.78</c:v>
                </c:pt>
                <c:pt idx="184">
                  <c:v>1374.62</c:v>
                </c:pt>
                <c:pt idx="185">
                  <c:v>1375.48</c:v>
                </c:pt>
                <c:pt idx="186">
                  <c:v>1376.36</c:v>
                </c:pt>
                <c:pt idx="187">
                  <c:v>1377.25</c:v>
                </c:pt>
                <c:pt idx="188">
                  <c:v>1378.09</c:v>
                </c:pt>
                <c:pt idx="189">
                  <c:v>1378.86</c:v>
                </c:pt>
                <c:pt idx="190">
                  <c:v>1379.55</c:v>
                </c:pt>
                <c:pt idx="191">
                  <c:v>1380.13</c:v>
                </c:pt>
                <c:pt idx="192">
                  <c:v>1380.62</c:v>
                </c:pt>
                <c:pt idx="193">
                  <c:v>1381.02</c:v>
                </c:pt>
                <c:pt idx="194">
                  <c:v>1381.3</c:v>
                </c:pt>
                <c:pt idx="195">
                  <c:v>1381.46</c:v>
                </c:pt>
                <c:pt idx="196">
                  <c:v>1381.52</c:v>
                </c:pt>
                <c:pt idx="197">
                  <c:v>1381.49</c:v>
                </c:pt>
                <c:pt idx="198">
                  <c:v>1381.4</c:v>
                </c:pt>
                <c:pt idx="199">
                  <c:v>1381.26</c:v>
                </c:pt>
                <c:pt idx="200">
                  <c:v>1381.1</c:v>
                </c:pt>
                <c:pt idx="201">
                  <c:v>1380.92</c:v>
                </c:pt>
                <c:pt idx="202">
                  <c:v>1380.72</c:v>
                </c:pt>
                <c:pt idx="203">
                  <c:v>1380.52</c:v>
                </c:pt>
                <c:pt idx="204">
                  <c:v>1380.32</c:v>
                </c:pt>
                <c:pt idx="205">
                  <c:v>1380.11</c:v>
                </c:pt>
                <c:pt idx="206">
                  <c:v>1379.9</c:v>
                </c:pt>
                <c:pt idx="207">
                  <c:v>1377.72</c:v>
                </c:pt>
                <c:pt idx="208">
                  <c:v>1375.69</c:v>
                </c:pt>
                <c:pt idx="209">
                  <c:v>1374.11</c:v>
                </c:pt>
                <c:pt idx="210">
                  <c:v>1372.67</c:v>
                </c:pt>
                <c:pt idx="211">
                  <c:v>1372.36</c:v>
                </c:pt>
                <c:pt idx="212">
                  <c:v>1371.35</c:v>
                </c:pt>
                <c:pt idx="213">
                  <c:v>1370.55</c:v>
                </c:pt>
                <c:pt idx="214">
                  <c:v>1369.86</c:v>
                </c:pt>
                <c:pt idx="215">
                  <c:v>1369.44</c:v>
                </c:pt>
                <c:pt idx="216">
                  <c:v>1368.5</c:v>
                </c:pt>
                <c:pt idx="217">
                  <c:v>1367.76</c:v>
                </c:pt>
                <c:pt idx="218">
                  <c:v>1366.79</c:v>
                </c:pt>
                <c:pt idx="219">
                  <c:v>1366.46</c:v>
                </c:pt>
                <c:pt idx="220">
                  <c:v>1365.53</c:v>
                </c:pt>
                <c:pt idx="221">
                  <c:v>1365.26</c:v>
                </c:pt>
                <c:pt idx="222">
                  <c:v>1364.94</c:v>
                </c:pt>
                <c:pt idx="223">
                  <c:v>1364.12</c:v>
                </c:pt>
                <c:pt idx="224">
                  <c:v>1363.11</c:v>
                </c:pt>
                <c:pt idx="225">
                  <c:v>1362.07</c:v>
                </c:pt>
                <c:pt idx="226">
                  <c:v>1361.02</c:v>
                </c:pt>
                <c:pt idx="227">
                  <c:v>1360.28</c:v>
                </c:pt>
                <c:pt idx="228">
                  <c:v>1359.98</c:v>
                </c:pt>
                <c:pt idx="229">
                  <c:v>1359.05</c:v>
                </c:pt>
                <c:pt idx="230">
                  <c:v>1358.05</c:v>
                </c:pt>
                <c:pt idx="231">
                  <c:v>1357.07</c:v>
                </c:pt>
                <c:pt idx="232">
                  <c:v>1356.09</c:v>
                </c:pt>
                <c:pt idx="233">
                  <c:v>1355.4</c:v>
                </c:pt>
                <c:pt idx="234">
                  <c:v>1355.08</c:v>
                </c:pt>
                <c:pt idx="235">
                  <c:v>1353.99</c:v>
                </c:pt>
                <c:pt idx="236">
                  <c:v>1353.64</c:v>
                </c:pt>
                <c:pt idx="237">
                  <c:v>1352.73</c:v>
                </c:pt>
                <c:pt idx="238">
                  <c:v>1351.79</c:v>
                </c:pt>
                <c:pt idx="239">
                  <c:v>1351.15</c:v>
                </c:pt>
                <c:pt idx="240">
                  <c:v>1349.19</c:v>
                </c:pt>
                <c:pt idx="241">
                  <c:v>1348.48</c:v>
                </c:pt>
                <c:pt idx="242">
                  <c:v>1347.29</c:v>
                </c:pt>
                <c:pt idx="243">
                  <c:v>1347.18</c:v>
                </c:pt>
                <c:pt idx="244">
                  <c:v>1345.96</c:v>
                </c:pt>
                <c:pt idx="245">
                  <c:v>1344.82</c:v>
                </c:pt>
                <c:pt idx="246">
                  <c:v>1343.71</c:v>
                </c:pt>
                <c:pt idx="247">
                  <c:v>1343.52</c:v>
                </c:pt>
                <c:pt idx="248">
                  <c:v>1342.56</c:v>
                </c:pt>
                <c:pt idx="249">
                  <c:v>1341.65</c:v>
                </c:pt>
                <c:pt idx="250">
                  <c:v>1341.19</c:v>
                </c:pt>
                <c:pt idx="251">
                  <c:v>1340.81</c:v>
                </c:pt>
                <c:pt idx="252">
                  <c:v>1340.69</c:v>
                </c:pt>
                <c:pt idx="253">
                  <c:v>1340.56</c:v>
                </c:pt>
                <c:pt idx="254">
                  <c:v>1340.41</c:v>
                </c:pt>
                <c:pt idx="255">
                  <c:v>1340.26</c:v>
                </c:pt>
                <c:pt idx="256">
                  <c:v>1340.11</c:v>
                </c:pt>
                <c:pt idx="257">
                  <c:v>1339.95</c:v>
                </c:pt>
                <c:pt idx="258">
                  <c:v>1339.78</c:v>
                </c:pt>
                <c:pt idx="259">
                  <c:v>1339.61</c:v>
                </c:pt>
                <c:pt idx="260">
                  <c:v>1339.44</c:v>
                </c:pt>
                <c:pt idx="261">
                  <c:v>1339.27</c:v>
                </c:pt>
                <c:pt idx="262">
                  <c:v>1339.09</c:v>
                </c:pt>
                <c:pt idx="263">
                  <c:v>1338.92</c:v>
                </c:pt>
                <c:pt idx="264">
                  <c:v>1338.74</c:v>
                </c:pt>
                <c:pt idx="265">
                  <c:v>1338.55</c:v>
                </c:pt>
                <c:pt idx="266">
                  <c:v>1338.36</c:v>
                </c:pt>
                <c:pt idx="267">
                  <c:v>1338.17</c:v>
                </c:pt>
                <c:pt idx="268">
                  <c:v>1337.96</c:v>
                </c:pt>
                <c:pt idx="269">
                  <c:v>1337.73</c:v>
                </c:pt>
                <c:pt idx="270">
                  <c:v>1337.46</c:v>
                </c:pt>
                <c:pt idx="271">
                  <c:v>1337.14</c:v>
                </c:pt>
                <c:pt idx="272">
                  <c:v>1336.78</c:v>
                </c:pt>
                <c:pt idx="273">
                  <c:v>1336.36</c:v>
                </c:pt>
                <c:pt idx="274">
                  <c:v>1335.89</c:v>
                </c:pt>
                <c:pt idx="275">
                  <c:v>1335.38</c:v>
                </c:pt>
                <c:pt idx="276">
                  <c:v>1334.82</c:v>
                </c:pt>
                <c:pt idx="277">
                  <c:v>1334.22</c:v>
                </c:pt>
                <c:pt idx="278">
                  <c:v>1333.57</c:v>
                </c:pt>
                <c:pt idx="279">
                  <c:v>1332.91</c:v>
                </c:pt>
                <c:pt idx="280">
                  <c:v>1332.24</c:v>
                </c:pt>
                <c:pt idx="281">
                  <c:v>1331.57</c:v>
                </c:pt>
                <c:pt idx="282">
                  <c:v>1330.91</c:v>
                </c:pt>
                <c:pt idx="283">
                  <c:v>1330.26</c:v>
                </c:pt>
                <c:pt idx="284">
                  <c:v>1329.6</c:v>
                </c:pt>
                <c:pt idx="285">
                  <c:v>1328.95</c:v>
                </c:pt>
                <c:pt idx="286">
                  <c:v>1328.29</c:v>
                </c:pt>
                <c:pt idx="287">
                  <c:v>1327.63</c:v>
                </c:pt>
                <c:pt idx="288">
                  <c:v>1326.97</c:v>
                </c:pt>
                <c:pt idx="289">
                  <c:v>1326.3</c:v>
                </c:pt>
                <c:pt idx="290">
                  <c:v>1325.65</c:v>
                </c:pt>
                <c:pt idx="291">
                  <c:v>1325.01</c:v>
                </c:pt>
                <c:pt idx="292">
                  <c:v>1324.38</c:v>
                </c:pt>
                <c:pt idx="293">
                  <c:v>1323.76</c:v>
                </c:pt>
                <c:pt idx="294">
                  <c:v>1323.14</c:v>
                </c:pt>
                <c:pt idx="295">
                  <c:v>1322.51</c:v>
                </c:pt>
                <c:pt idx="296">
                  <c:v>1321.89</c:v>
                </c:pt>
                <c:pt idx="297">
                  <c:v>1321.26</c:v>
                </c:pt>
                <c:pt idx="298">
                  <c:v>1320.63</c:v>
                </c:pt>
                <c:pt idx="299">
                  <c:v>1320</c:v>
                </c:pt>
                <c:pt idx="300">
                  <c:v>1319.36</c:v>
                </c:pt>
                <c:pt idx="301">
                  <c:v>1318.73</c:v>
                </c:pt>
                <c:pt idx="302">
                  <c:v>1318.09</c:v>
                </c:pt>
                <c:pt idx="303">
                  <c:v>1317.46</c:v>
                </c:pt>
                <c:pt idx="304">
                  <c:v>1316.82</c:v>
                </c:pt>
                <c:pt idx="305">
                  <c:v>1316.18</c:v>
                </c:pt>
                <c:pt idx="306">
                  <c:v>1315.55</c:v>
                </c:pt>
                <c:pt idx="307">
                  <c:v>1314.91</c:v>
                </c:pt>
                <c:pt idx="308">
                  <c:v>1314.27</c:v>
                </c:pt>
                <c:pt idx="309">
                  <c:v>1313.63</c:v>
                </c:pt>
                <c:pt idx="310">
                  <c:v>1313</c:v>
                </c:pt>
                <c:pt idx="311">
                  <c:v>1312.36</c:v>
                </c:pt>
                <c:pt idx="312">
                  <c:v>1311.73</c:v>
                </c:pt>
                <c:pt idx="313">
                  <c:v>1311.09</c:v>
                </c:pt>
                <c:pt idx="314">
                  <c:v>1310.46</c:v>
                </c:pt>
                <c:pt idx="315">
                  <c:v>1309.82</c:v>
                </c:pt>
                <c:pt idx="316">
                  <c:v>1309.19</c:v>
                </c:pt>
                <c:pt idx="317">
                  <c:v>1308.56</c:v>
                </c:pt>
                <c:pt idx="318">
                  <c:v>1307.93</c:v>
                </c:pt>
                <c:pt idx="319">
                  <c:v>1307.3</c:v>
                </c:pt>
                <c:pt idx="320">
                  <c:v>1306.67</c:v>
                </c:pt>
                <c:pt idx="321">
                  <c:v>1306.04</c:v>
                </c:pt>
                <c:pt idx="322">
                  <c:v>1305.4100000000001</c:v>
                </c:pt>
                <c:pt idx="323">
                  <c:v>1304.78</c:v>
                </c:pt>
                <c:pt idx="324">
                  <c:v>1304.1500000000001</c:v>
                </c:pt>
                <c:pt idx="325">
                  <c:v>1303.51</c:v>
                </c:pt>
                <c:pt idx="326">
                  <c:v>1302.8699999999999</c:v>
                </c:pt>
                <c:pt idx="327">
                  <c:v>1302.24</c:v>
                </c:pt>
                <c:pt idx="328">
                  <c:v>1301.5999999999999</c:v>
                </c:pt>
                <c:pt idx="329">
                  <c:v>1300.97</c:v>
                </c:pt>
                <c:pt idx="330">
                  <c:v>1300.32</c:v>
                </c:pt>
                <c:pt idx="331">
                  <c:v>1299.68</c:v>
                </c:pt>
                <c:pt idx="332">
                  <c:v>1299.04</c:v>
                </c:pt>
                <c:pt idx="333">
                  <c:v>1298.4100000000001</c:v>
                </c:pt>
                <c:pt idx="334">
                  <c:v>1297.76</c:v>
                </c:pt>
                <c:pt idx="335">
                  <c:v>1297.1199999999999</c:v>
                </c:pt>
                <c:pt idx="336">
                  <c:v>1296.48</c:v>
                </c:pt>
                <c:pt idx="337">
                  <c:v>1295.8399999999999</c:v>
                </c:pt>
                <c:pt idx="338">
                  <c:v>1295.19</c:v>
                </c:pt>
                <c:pt idx="339">
                  <c:v>1294.55</c:v>
                </c:pt>
                <c:pt idx="340">
                  <c:v>1293.9100000000001</c:v>
                </c:pt>
                <c:pt idx="341">
                  <c:v>1293.26</c:v>
                </c:pt>
                <c:pt idx="342">
                  <c:v>1292.6099999999999</c:v>
                </c:pt>
                <c:pt idx="343">
                  <c:v>1291.97</c:v>
                </c:pt>
                <c:pt idx="344">
                  <c:v>1291.32</c:v>
                </c:pt>
                <c:pt idx="345">
                  <c:v>1290.67</c:v>
                </c:pt>
                <c:pt idx="346">
                  <c:v>1290.02</c:v>
                </c:pt>
                <c:pt idx="347">
                  <c:v>1289.3699999999999</c:v>
                </c:pt>
                <c:pt idx="348">
                  <c:v>1288.72</c:v>
                </c:pt>
                <c:pt idx="349">
                  <c:v>1288.06</c:v>
                </c:pt>
                <c:pt idx="350">
                  <c:v>1287.4000000000001</c:v>
                </c:pt>
                <c:pt idx="351">
                  <c:v>1286.75</c:v>
                </c:pt>
                <c:pt idx="352">
                  <c:v>1286.0999999999999</c:v>
                </c:pt>
                <c:pt idx="353">
                  <c:v>1285.45</c:v>
                </c:pt>
                <c:pt idx="354">
                  <c:v>1284.83</c:v>
                </c:pt>
                <c:pt idx="355">
                  <c:v>1284.22</c:v>
                </c:pt>
                <c:pt idx="356">
                  <c:v>1283.6199999999999</c:v>
                </c:pt>
                <c:pt idx="357">
                  <c:v>1283.04</c:v>
                </c:pt>
                <c:pt idx="358">
                  <c:v>1282.5</c:v>
                </c:pt>
                <c:pt idx="359">
                  <c:v>1281.98</c:v>
                </c:pt>
                <c:pt idx="360">
                  <c:v>1281.51</c:v>
                </c:pt>
                <c:pt idx="361">
                  <c:v>1281.07</c:v>
                </c:pt>
                <c:pt idx="362">
                  <c:v>1280.6600000000001</c:v>
                </c:pt>
                <c:pt idx="363">
                  <c:v>1280.31</c:v>
                </c:pt>
                <c:pt idx="364">
                  <c:v>1280.01</c:v>
                </c:pt>
                <c:pt idx="365">
                  <c:v>1279.75</c:v>
                </c:pt>
                <c:pt idx="366">
                  <c:v>1279.55</c:v>
                </c:pt>
                <c:pt idx="367">
                  <c:v>1279.4100000000001</c:v>
                </c:pt>
                <c:pt idx="368">
                  <c:v>1279.3399999999999</c:v>
                </c:pt>
                <c:pt idx="369">
                  <c:v>1279.29</c:v>
                </c:pt>
                <c:pt idx="370">
                  <c:v>1279.26</c:v>
                </c:pt>
                <c:pt idx="371">
                  <c:v>1279.24</c:v>
                </c:pt>
                <c:pt idx="372">
                  <c:v>1279.24</c:v>
                </c:pt>
                <c:pt idx="373">
                  <c:v>1279.24</c:v>
                </c:pt>
                <c:pt idx="374">
                  <c:v>1279.24</c:v>
                </c:pt>
                <c:pt idx="375">
                  <c:v>1279.24</c:v>
                </c:pt>
                <c:pt idx="376">
                  <c:v>1279.25</c:v>
                </c:pt>
                <c:pt idx="377">
                  <c:v>1279.26</c:v>
                </c:pt>
                <c:pt idx="378">
                  <c:v>1279.26</c:v>
                </c:pt>
                <c:pt idx="379">
                  <c:v>1279.27</c:v>
                </c:pt>
                <c:pt idx="380">
                  <c:v>1279.27</c:v>
                </c:pt>
                <c:pt idx="381">
                  <c:v>1279.28</c:v>
                </c:pt>
                <c:pt idx="382">
                  <c:v>1279.28</c:v>
                </c:pt>
                <c:pt idx="383">
                  <c:v>1279.29</c:v>
                </c:pt>
                <c:pt idx="384">
                  <c:v>1279.29</c:v>
                </c:pt>
                <c:pt idx="385">
                  <c:v>1279.3</c:v>
                </c:pt>
                <c:pt idx="386">
                  <c:v>1279.3</c:v>
                </c:pt>
                <c:pt idx="387">
                  <c:v>1279.3</c:v>
                </c:pt>
                <c:pt idx="388">
                  <c:v>1279.31</c:v>
                </c:pt>
                <c:pt idx="389">
                  <c:v>1279.31</c:v>
                </c:pt>
                <c:pt idx="390">
                  <c:v>1279.31</c:v>
                </c:pt>
                <c:pt idx="391">
                  <c:v>1279.31</c:v>
                </c:pt>
                <c:pt idx="392">
                  <c:v>1279.32</c:v>
                </c:pt>
                <c:pt idx="393">
                  <c:v>1279.32</c:v>
                </c:pt>
                <c:pt idx="394">
                  <c:v>1279.32</c:v>
                </c:pt>
                <c:pt idx="395">
                  <c:v>1279.32</c:v>
                </c:pt>
                <c:pt idx="396">
                  <c:v>1279.32</c:v>
                </c:pt>
                <c:pt idx="397">
                  <c:v>1279.33</c:v>
                </c:pt>
                <c:pt idx="398">
                  <c:v>1279.33</c:v>
                </c:pt>
                <c:pt idx="399">
                  <c:v>1279.3399999999999</c:v>
                </c:pt>
                <c:pt idx="400">
                  <c:v>1279.3699999999999</c:v>
                </c:pt>
                <c:pt idx="401">
                  <c:v>1279.4000000000001</c:v>
                </c:pt>
                <c:pt idx="402">
                  <c:v>1279.47</c:v>
                </c:pt>
                <c:pt idx="403">
                  <c:v>1279.56</c:v>
                </c:pt>
                <c:pt idx="404">
                  <c:v>1279.8</c:v>
                </c:pt>
                <c:pt idx="405">
                  <c:v>1280.1400000000001</c:v>
                </c:pt>
                <c:pt idx="406">
                  <c:v>1280.5899999999999</c:v>
                </c:pt>
                <c:pt idx="407">
                  <c:v>1281.1500000000001</c:v>
                </c:pt>
                <c:pt idx="408">
                  <c:v>1281.74</c:v>
                </c:pt>
                <c:pt idx="409">
                  <c:v>1282.33</c:v>
                </c:pt>
                <c:pt idx="410">
                  <c:v>1282.96</c:v>
                </c:pt>
                <c:pt idx="411">
                  <c:v>1283.6500000000001</c:v>
                </c:pt>
                <c:pt idx="412">
                  <c:v>1284.4000000000001</c:v>
                </c:pt>
                <c:pt idx="413">
                  <c:v>1285.07</c:v>
                </c:pt>
                <c:pt idx="414">
                  <c:v>1285.5999999999999</c:v>
                </c:pt>
                <c:pt idx="415">
                  <c:v>1285.96</c:v>
                </c:pt>
                <c:pt idx="416">
                  <c:v>1286.19</c:v>
                </c:pt>
                <c:pt idx="417">
                  <c:v>1286.32</c:v>
                </c:pt>
                <c:pt idx="418">
                  <c:v>1286.3900000000001</c:v>
                </c:pt>
                <c:pt idx="419">
                  <c:v>1286.43</c:v>
                </c:pt>
                <c:pt idx="420">
                  <c:v>1286.45</c:v>
                </c:pt>
                <c:pt idx="421">
                  <c:v>1286.44</c:v>
                </c:pt>
                <c:pt idx="422">
                  <c:v>1286.42</c:v>
                </c:pt>
                <c:pt idx="423">
                  <c:v>1286.3800000000001</c:v>
                </c:pt>
                <c:pt idx="424">
                  <c:v>1286.32</c:v>
                </c:pt>
                <c:pt idx="425">
                  <c:v>1286.22</c:v>
                </c:pt>
                <c:pt idx="426">
                  <c:v>1286.03</c:v>
                </c:pt>
                <c:pt idx="427">
                  <c:v>1285.8399999999999</c:v>
                </c:pt>
                <c:pt idx="428">
                  <c:v>1285.7</c:v>
                </c:pt>
                <c:pt idx="429">
                  <c:v>1285.22</c:v>
                </c:pt>
                <c:pt idx="430">
                  <c:v>1284.54</c:v>
                </c:pt>
                <c:pt idx="431">
                  <c:v>1283.69</c:v>
                </c:pt>
                <c:pt idx="432">
                  <c:v>1282.83</c:v>
                </c:pt>
                <c:pt idx="433">
                  <c:v>1282.1199999999999</c:v>
                </c:pt>
                <c:pt idx="434">
                  <c:v>1281.54</c:v>
                </c:pt>
                <c:pt idx="435">
                  <c:v>1281.04</c:v>
                </c:pt>
                <c:pt idx="436">
                  <c:v>1280.56</c:v>
                </c:pt>
                <c:pt idx="437">
                  <c:v>1280.1300000000001</c:v>
                </c:pt>
                <c:pt idx="438">
                  <c:v>1279.77</c:v>
                </c:pt>
                <c:pt idx="439">
                  <c:v>1279.47</c:v>
                </c:pt>
                <c:pt idx="440">
                  <c:v>1279.25</c:v>
                </c:pt>
                <c:pt idx="441">
                  <c:v>1279.1099999999999</c:v>
                </c:pt>
                <c:pt idx="442">
                  <c:v>1279.02</c:v>
                </c:pt>
                <c:pt idx="443">
                  <c:v>1278.97</c:v>
                </c:pt>
                <c:pt idx="444">
                  <c:v>1278.94</c:v>
                </c:pt>
                <c:pt idx="445">
                  <c:v>1278.92</c:v>
                </c:pt>
                <c:pt idx="446">
                  <c:v>1278.9000000000001</c:v>
                </c:pt>
                <c:pt idx="447">
                  <c:v>1278.8800000000001</c:v>
                </c:pt>
                <c:pt idx="448">
                  <c:v>1278.8599999999999</c:v>
                </c:pt>
                <c:pt idx="449">
                  <c:v>1278.8399999999999</c:v>
                </c:pt>
                <c:pt idx="450">
                  <c:v>1278.81</c:v>
                </c:pt>
                <c:pt idx="451">
                  <c:v>1278.79</c:v>
                </c:pt>
                <c:pt idx="452">
                  <c:v>1278.77</c:v>
                </c:pt>
                <c:pt idx="453">
                  <c:v>1278.75</c:v>
                </c:pt>
                <c:pt idx="454">
                  <c:v>1278.5899999999999</c:v>
                </c:pt>
                <c:pt idx="455">
                  <c:v>1278.3900000000001</c:v>
                </c:pt>
                <c:pt idx="456">
                  <c:v>1278.31</c:v>
                </c:pt>
                <c:pt idx="457">
                  <c:v>1278.1500000000001</c:v>
                </c:pt>
                <c:pt idx="458">
                  <c:v>1277.8800000000001</c:v>
                </c:pt>
                <c:pt idx="459">
                  <c:v>1277.57</c:v>
                </c:pt>
                <c:pt idx="460">
                  <c:v>1277.43</c:v>
                </c:pt>
                <c:pt idx="461">
                  <c:v>1277.22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5A6-4FEF-924C-DFE7DA4B945A}"/>
            </c:ext>
          </c:extLst>
        </c:ser>
        <c:ser>
          <c:idx val="1"/>
          <c:order val="2"/>
          <c:tx>
            <c:strRef>
              <c:f>'AL6000'!$F$1</c:f>
              <c:strCache>
                <c:ptCount val="1"/>
                <c:pt idx="0">
                  <c:v>Barlat'91</c:v>
                </c:pt>
              </c:strCache>
            </c:strRef>
          </c:tx>
          <c:spPr>
            <a:ln w="19050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xVal>
            <c:numRef>
              <c:f>'AL6000'!$H$4:$H$483</c:f>
              <c:numCache>
                <c:formatCode>General</c:formatCode>
                <c:ptCount val="480"/>
                <c:pt idx="0">
                  <c:v>-119.71899999999999</c:v>
                </c:pt>
                <c:pt idx="1">
                  <c:v>-117.15</c:v>
                </c:pt>
                <c:pt idx="2">
                  <c:v>-114.661</c:v>
                </c:pt>
                <c:pt idx="3">
                  <c:v>-112.322</c:v>
                </c:pt>
                <c:pt idx="4">
                  <c:v>-110.203</c:v>
                </c:pt>
                <c:pt idx="5">
                  <c:v>-108.324</c:v>
                </c:pt>
                <c:pt idx="6">
                  <c:v>-106.72499999999999</c:v>
                </c:pt>
                <c:pt idx="7">
                  <c:v>-105.916</c:v>
                </c:pt>
                <c:pt idx="8">
                  <c:v>-105.10599999999999</c:v>
                </c:pt>
                <c:pt idx="9">
                  <c:v>-104.29600000000001</c:v>
                </c:pt>
                <c:pt idx="10">
                  <c:v>-103.48699999999999</c:v>
                </c:pt>
                <c:pt idx="11">
                  <c:v>-102.67700000000001</c:v>
                </c:pt>
                <c:pt idx="12">
                  <c:v>-101.878</c:v>
                </c:pt>
                <c:pt idx="13">
                  <c:v>-101.07299999999999</c:v>
                </c:pt>
                <c:pt idx="14">
                  <c:v>-100.31699999999999</c:v>
                </c:pt>
                <c:pt idx="15">
                  <c:v>-99.628500000000003</c:v>
                </c:pt>
                <c:pt idx="16">
                  <c:v>-98.986199999999997</c:v>
                </c:pt>
                <c:pt idx="17">
                  <c:v>-98.411299999999997</c:v>
                </c:pt>
                <c:pt idx="18">
                  <c:v>-97.930899999999994</c:v>
                </c:pt>
                <c:pt idx="19">
                  <c:v>-97.5702</c:v>
                </c:pt>
                <c:pt idx="20">
                  <c:v>-97.331900000000005</c:v>
                </c:pt>
                <c:pt idx="21">
                  <c:v>-97.147099999999995</c:v>
                </c:pt>
                <c:pt idx="22">
                  <c:v>-96.922700000000006</c:v>
                </c:pt>
                <c:pt idx="23">
                  <c:v>-96.410899999999998</c:v>
                </c:pt>
                <c:pt idx="24">
                  <c:v>-95.582899999999995</c:v>
                </c:pt>
                <c:pt idx="25">
                  <c:v>-94.627200000000002</c:v>
                </c:pt>
                <c:pt idx="26">
                  <c:v>-93.647999999999996</c:v>
                </c:pt>
                <c:pt idx="27">
                  <c:v>-92.701400000000007</c:v>
                </c:pt>
                <c:pt idx="28">
                  <c:v>-91.806100000000001</c:v>
                </c:pt>
                <c:pt idx="29">
                  <c:v>-90.921099999999996</c:v>
                </c:pt>
                <c:pt idx="30">
                  <c:v>-90.046499999999995</c:v>
                </c:pt>
                <c:pt idx="31">
                  <c:v>-89.193600000000004</c:v>
                </c:pt>
                <c:pt idx="32">
                  <c:v>-88.342799999999997</c:v>
                </c:pt>
                <c:pt idx="33">
                  <c:v>-87.462699999999998</c:v>
                </c:pt>
                <c:pt idx="34">
                  <c:v>-86.519000000000005</c:v>
                </c:pt>
                <c:pt idx="35">
                  <c:v>-85.558999999999997</c:v>
                </c:pt>
                <c:pt idx="36">
                  <c:v>-84.860299999999995</c:v>
                </c:pt>
                <c:pt idx="37">
                  <c:v>-84.428700000000006</c:v>
                </c:pt>
                <c:pt idx="38">
                  <c:v>-84.186599999999999</c:v>
                </c:pt>
                <c:pt idx="39">
                  <c:v>-83.989800000000002</c:v>
                </c:pt>
                <c:pt idx="40">
                  <c:v>-83.758200000000002</c:v>
                </c:pt>
                <c:pt idx="41">
                  <c:v>-83.484700000000004</c:v>
                </c:pt>
                <c:pt idx="42">
                  <c:v>-83.008499999999998</c:v>
                </c:pt>
                <c:pt idx="43">
                  <c:v>-82.348500000000001</c:v>
                </c:pt>
                <c:pt idx="44">
                  <c:v>-81.568200000000004</c:v>
                </c:pt>
                <c:pt idx="45">
                  <c:v>-80.796700000000001</c:v>
                </c:pt>
                <c:pt idx="46">
                  <c:v>-80.004900000000006</c:v>
                </c:pt>
                <c:pt idx="47">
                  <c:v>-79.190899999999999</c:v>
                </c:pt>
                <c:pt idx="48">
                  <c:v>-78.363100000000003</c:v>
                </c:pt>
                <c:pt idx="49">
                  <c:v>-77.531300000000002</c:v>
                </c:pt>
                <c:pt idx="50">
                  <c:v>-76.7089</c:v>
                </c:pt>
                <c:pt idx="51">
                  <c:v>-75.876999999999995</c:v>
                </c:pt>
                <c:pt idx="52">
                  <c:v>-75.046099999999996</c:v>
                </c:pt>
                <c:pt idx="53">
                  <c:v>-74.215800000000002</c:v>
                </c:pt>
                <c:pt idx="54">
                  <c:v>-73.385999999999996</c:v>
                </c:pt>
                <c:pt idx="55">
                  <c:v>-72.5565</c:v>
                </c:pt>
                <c:pt idx="56">
                  <c:v>-71.727099999999993</c:v>
                </c:pt>
                <c:pt idx="57">
                  <c:v>-70.8977</c:v>
                </c:pt>
                <c:pt idx="58">
                  <c:v>-70.068299999999994</c:v>
                </c:pt>
                <c:pt idx="59">
                  <c:v>-69.249200000000002</c:v>
                </c:pt>
                <c:pt idx="60">
                  <c:v>-68.419899999999998</c:v>
                </c:pt>
                <c:pt idx="61">
                  <c:v>-67.590699999999998</c:v>
                </c:pt>
                <c:pt idx="62">
                  <c:v>-66.761799999999994</c:v>
                </c:pt>
                <c:pt idx="63">
                  <c:v>-65.933199999999999</c:v>
                </c:pt>
                <c:pt idx="64">
                  <c:v>-65.1053</c:v>
                </c:pt>
                <c:pt idx="65">
                  <c:v>-64.278899999999993</c:v>
                </c:pt>
                <c:pt idx="66">
                  <c:v>-63.456099999999999</c:v>
                </c:pt>
                <c:pt idx="67">
                  <c:v>-62.640300000000003</c:v>
                </c:pt>
                <c:pt idx="68">
                  <c:v>-61.834400000000002</c:v>
                </c:pt>
                <c:pt idx="69">
                  <c:v>-61.049700000000001</c:v>
                </c:pt>
                <c:pt idx="70">
                  <c:v>-60.2714</c:v>
                </c:pt>
                <c:pt idx="71">
                  <c:v>-59.525199999999998</c:v>
                </c:pt>
                <c:pt idx="72">
                  <c:v>-58.826099999999997</c:v>
                </c:pt>
                <c:pt idx="73">
                  <c:v>-58.170499999999997</c:v>
                </c:pt>
                <c:pt idx="74">
                  <c:v>-57.564799999999998</c:v>
                </c:pt>
                <c:pt idx="75">
                  <c:v>-57.0182</c:v>
                </c:pt>
                <c:pt idx="76">
                  <c:v>-56.532800000000002</c:v>
                </c:pt>
                <c:pt idx="77">
                  <c:v>-56.122</c:v>
                </c:pt>
                <c:pt idx="78">
                  <c:v>-55.802999999999997</c:v>
                </c:pt>
                <c:pt idx="79">
                  <c:v>-55.571100000000001</c:v>
                </c:pt>
                <c:pt idx="80">
                  <c:v>-55.369599999999998</c:v>
                </c:pt>
                <c:pt idx="81">
                  <c:v>-55.186900000000001</c:v>
                </c:pt>
                <c:pt idx="82">
                  <c:v>-55.022599999999997</c:v>
                </c:pt>
                <c:pt idx="83">
                  <c:v>-54.870600000000003</c:v>
                </c:pt>
                <c:pt idx="84">
                  <c:v>-54.723700000000001</c:v>
                </c:pt>
                <c:pt idx="85">
                  <c:v>-54.576900000000002</c:v>
                </c:pt>
                <c:pt idx="86">
                  <c:v>-54.429299999999998</c:v>
                </c:pt>
                <c:pt idx="87">
                  <c:v>-54.282200000000003</c:v>
                </c:pt>
                <c:pt idx="88">
                  <c:v>-54.140500000000003</c:v>
                </c:pt>
                <c:pt idx="89">
                  <c:v>-53.999699999999997</c:v>
                </c:pt>
                <c:pt idx="90">
                  <c:v>-53.8596</c:v>
                </c:pt>
                <c:pt idx="91">
                  <c:v>-53.718400000000003</c:v>
                </c:pt>
                <c:pt idx="92">
                  <c:v>-53.575699999999998</c:v>
                </c:pt>
                <c:pt idx="93">
                  <c:v>-53.431800000000003</c:v>
                </c:pt>
                <c:pt idx="94">
                  <c:v>-53.287700000000001</c:v>
                </c:pt>
                <c:pt idx="95">
                  <c:v>-53.143999999999998</c:v>
                </c:pt>
                <c:pt idx="96">
                  <c:v>-53.000100000000003</c:v>
                </c:pt>
                <c:pt idx="97">
                  <c:v>-52.8581</c:v>
                </c:pt>
                <c:pt idx="98">
                  <c:v>-52.7149</c:v>
                </c:pt>
                <c:pt idx="99">
                  <c:v>-52.572099999999999</c:v>
                </c:pt>
                <c:pt idx="100">
                  <c:v>-52.429400000000001</c:v>
                </c:pt>
                <c:pt idx="101">
                  <c:v>-52.286999999999999</c:v>
                </c:pt>
                <c:pt idx="102">
                  <c:v>-52.144599999999997</c:v>
                </c:pt>
                <c:pt idx="103">
                  <c:v>-52.002800000000001</c:v>
                </c:pt>
                <c:pt idx="104">
                  <c:v>-51.861899999999999</c:v>
                </c:pt>
                <c:pt idx="105">
                  <c:v>-51.721800000000002</c:v>
                </c:pt>
                <c:pt idx="106">
                  <c:v>-51.581600000000002</c:v>
                </c:pt>
                <c:pt idx="107">
                  <c:v>-51.442999999999998</c:v>
                </c:pt>
                <c:pt idx="108">
                  <c:v>-51.302999999999997</c:v>
                </c:pt>
                <c:pt idx="109">
                  <c:v>-51.1629</c:v>
                </c:pt>
                <c:pt idx="110">
                  <c:v>-51.024000000000001</c:v>
                </c:pt>
                <c:pt idx="111">
                  <c:v>-50.884999999999998</c:v>
                </c:pt>
                <c:pt idx="112">
                  <c:v>-50.746499999999997</c:v>
                </c:pt>
                <c:pt idx="113">
                  <c:v>-50.608499999999999</c:v>
                </c:pt>
                <c:pt idx="114">
                  <c:v>-50.471299999999999</c:v>
                </c:pt>
                <c:pt idx="115">
                  <c:v>-50.334800000000001</c:v>
                </c:pt>
                <c:pt idx="116">
                  <c:v>-50.198799999999999</c:v>
                </c:pt>
                <c:pt idx="117">
                  <c:v>-50.063499999999998</c:v>
                </c:pt>
                <c:pt idx="118">
                  <c:v>-49.928699999999999</c:v>
                </c:pt>
                <c:pt idx="119">
                  <c:v>-49.793900000000001</c:v>
                </c:pt>
                <c:pt idx="120">
                  <c:v>-49.658900000000003</c:v>
                </c:pt>
                <c:pt idx="121">
                  <c:v>-49.524000000000001</c:v>
                </c:pt>
                <c:pt idx="122">
                  <c:v>-49.389000000000003</c:v>
                </c:pt>
                <c:pt idx="123">
                  <c:v>-49.253900000000002</c:v>
                </c:pt>
                <c:pt idx="124">
                  <c:v>-49.1188</c:v>
                </c:pt>
                <c:pt idx="125">
                  <c:v>-48.983499999999999</c:v>
                </c:pt>
                <c:pt idx="126">
                  <c:v>-48.848599999999998</c:v>
                </c:pt>
                <c:pt idx="127">
                  <c:v>-48.714399999999998</c:v>
                </c:pt>
                <c:pt idx="128">
                  <c:v>-48.5809</c:v>
                </c:pt>
                <c:pt idx="129">
                  <c:v>-48.447499999999998</c:v>
                </c:pt>
                <c:pt idx="130">
                  <c:v>-48.3142</c:v>
                </c:pt>
                <c:pt idx="131">
                  <c:v>-48.180300000000003</c:v>
                </c:pt>
                <c:pt idx="132">
                  <c:v>-48.046599999999998</c:v>
                </c:pt>
                <c:pt idx="133">
                  <c:v>-47.9131</c:v>
                </c:pt>
                <c:pt idx="134">
                  <c:v>-47.779899999999998</c:v>
                </c:pt>
                <c:pt idx="135">
                  <c:v>-47.647300000000001</c:v>
                </c:pt>
                <c:pt idx="136">
                  <c:v>-47.515300000000003</c:v>
                </c:pt>
                <c:pt idx="137">
                  <c:v>-47.384500000000003</c:v>
                </c:pt>
                <c:pt idx="138">
                  <c:v>-47.255000000000003</c:v>
                </c:pt>
                <c:pt idx="139">
                  <c:v>-47.126600000000003</c:v>
                </c:pt>
                <c:pt idx="140">
                  <c:v>-46.999000000000002</c:v>
                </c:pt>
                <c:pt idx="141">
                  <c:v>-46.870800000000003</c:v>
                </c:pt>
                <c:pt idx="142">
                  <c:v>-46.741399999999999</c:v>
                </c:pt>
                <c:pt idx="143">
                  <c:v>-46.610399999999998</c:v>
                </c:pt>
                <c:pt idx="144">
                  <c:v>-46.478499999999997</c:v>
                </c:pt>
                <c:pt idx="145">
                  <c:v>-46.346600000000002</c:v>
                </c:pt>
                <c:pt idx="146">
                  <c:v>-46.2151</c:v>
                </c:pt>
                <c:pt idx="147">
                  <c:v>-46.084099999999999</c:v>
                </c:pt>
                <c:pt idx="148">
                  <c:v>-45.953699999999998</c:v>
                </c:pt>
                <c:pt idx="149">
                  <c:v>-45.823700000000002</c:v>
                </c:pt>
                <c:pt idx="150">
                  <c:v>-45.694600000000001</c:v>
                </c:pt>
                <c:pt idx="151">
                  <c:v>-45.566200000000002</c:v>
                </c:pt>
                <c:pt idx="152">
                  <c:v>-45.438099999999999</c:v>
                </c:pt>
                <c:pt idx="153">
                  <c:v>-45.309800000000003</c:v>
                </c:pt>
                <c:pt idx="154">
                  <c:v>-45.181699999999999</c:v>
                </c:pt>
                <c:pt idx="155">
                  <c:v>-45.0533</c:v>
                </c:pt>
                <c:pt idx="156">
                  <c:v>-44.924500000000002</c:v>
                </c:pt>
                <c:pt idx="157">
                  <c:v>-44.794899999999998</c:v>
                </c:pt>
                <c:pt idx="158">
                  <c:v>-44.664299999999997</c:v>
                </c:pt>
                <c:pt idx="159">
                  <c:v>-44.533000000000001</c:v>
                </c:pt>
                <c:pt idx="160">
                  <c:v>-44.400300000000001</c:v>
                </c:pt>
                <c:pt idx="161">
                  <c:v>-44.266800000000003</c:v>
                </c:pt>
                <c:pt idx="162">
                  <c:v>-44.132599999999996</c:v>
                </c:pt>
                <c:pt idx="163">
                  <c:v>-43.998600000000003</c:v>
                </c:pt>
                <c:pt idx="164">
                  <c:v>-43.865600000000001</c:v>
                </c:pt>
                <c:pt idx="165">
                  <c:v>-43.734999999999999</c:v>
                </c:pt>
                <c:pt idx="166">
                  <c:v>-43.609499999999997</c:v>
                </c:pt>
                <c:pt idx="167">
                  <c:v>-43.491599999999998</c:v>
                </c:pt>
                <c:pt idx="168">
                  <c:v>-43.378100000000003</c:v>
                </c:pt>
                <c:pt idx="169">
                  <c:v>-43.274500000000003</c:v>
                </c:pt>
                <c:pt idx="170">
                  <c:v>-43.163699999999999</c:v>
                </c:pt>
                <c:pt idx="171">
                  <c:v>-43.044800000000002</c:v>
                </c:pt>
                <c:pt idx="172">
                  <c:v>-42.918999999999997</c:v>
                </c:pt>
                <c:pt idx="173">
                  <c:v>-42.788699999999999</c:v>
                </c:pt>
                <c:pt idx="174">
                  <c:v>-42.657400000000003</c:v>
                </c:pt>
                <c:pt idx="175">
                  <c:v>-42.526699999999998</c:v>
                </c:pt>
                <c:pt idx="176">
                  <c:v>-42.396999999999998</c:v>
                </c:pt>
                <c:pt idx="177">
                  <c:v>-42.2684</c:v>
                </c:pt>
                <c:pt idx="178">
                  <c:v>-42.141599999999997</c:v>
                </c:pt>
                <c:pt idx="179">
                  <c:v>-42.017200000000003</c:v>
                </c:pt>
                <c:pt idx="180">
                  <c:v>-41.8962</c:v>
                </c:pt>
                <c:pt idx="181">
                  <c:v>-41.779699999999998</c:v>
                </c:pt>
                <c:pt idx="182">
                  <c:v>-41.667700000000004</c:v>
                </c:pt>
                <c:pt idx="183">
                  <c:v>-41.559199999999997</c:v>
                </c:pt>
                <c:pt idx="184">
                  <c:v>-41.444899999999997</c:v>
                </c:pt>
                <c:pt idx="185">
                  <c:v>-41.299599999999998</c:v>
                </c:pt>
                <c:pt idx="186">
                  <c:v>-41.0854</c:v>
                </c:pt>
                <c:pt idx="187">
                  <c:v>-40.773099999999999</c:v>
                </c:pt>
                <c:pt idx="188">
                  <c:v>-40.338999999999999</c:v>
                </c:pt>
                <c:pt idx="189">
                  <c:v>-39.793900000000001</c:v>
                </c:pt>
                <c:pt idx="190">
                  <c:v>-39.1492</c:v>
                </c:pt>
                <c:pt idx="191">
                  <c:v>-38.432000000000002</c:v>
                </c:pt>
                <c:pt idx="192">
                  <c:v>-37.644300000000001</c:v>
                </c:pt>
                <c:pt idx="193">
                  <c:v>-36.787799999999997</c:v>
                </c:pt>
                <c:pt idx="194">
                  <c:v>-35.877099999999999</c:v>
                </c:pt>
                <c:pt idx="195">
                  <c:v>-34.936599999999999</c:v>
                </c:pt>
                <c:pt idx="196">
                  <c:v>-34.008400000000002</c:v>
                </c:pt>
                <c:pt idx="197">
                  <c:v>-33.119199999999999</c:v>
                </c:pt>
                <c:pt idx="198">
                  <c:v>-32.264600000000002</c:v>
                </c:pt>
                <c:pt idx="199">
                  <c:v>-31.4298</c:v>
                </c:pt>
                <c:pt idx="200">
                  <c:v>-30.6035</c:v>
                </c:pt>
                <c:pt idx="201">
                  <c:v>-29.783899999999999</c:v>
                </c:pt>
                <c:pt idx="202">
                  <c:v>-28.970300000000002</c:v>
                </c:pt>
                <c:pt idx="203">
                  <c:v>-28.161000000000001</c:v>
                </c:pt>
                <c:pt idx="204">
                  <c:v>-27.3538</c:v>
                </c:pt>
                <c:pt idx="205">
                  <c:v>-26.5474</c:v>
                </c:pt>
                <c:pt idx="206">
                  <c:v>-25.745899999999999</c:v>
                </c:pt>
                <c:pt idx="207">
                  <c:v>-17.432600000000001</c:v>
                </c:pt>
                <c:pt idx="208">
                  <c:v>-9.4134200000000003</c:v>
                </c:pt>
                <c:pt idx="209">
                  <c:v>-3.1229900000000002</c:v>
                </c:pt>
                <c:pt idx="210">
                  <c:v>2.61402</c:v>
                </c:pt>
                <c:pt idx="211">
                  <c:v>4.1605299999999996</c:v>
                </c:pt>
                <c:pt idx="212">
                  <c:v>8.0158699999999996</c:v>
                </c:pt>
                <c:pt idx="213">
                  <c:v>11.128399999999999</c:v>
                </c:pt>
                <c:pt idx="214">
                  <c:v>14.59</c:v>
                </c:pt>
                <c:pt idx="215">
                  <c:v>15.575100000000001</c:v>
                </c:pt>
                <c:pt idx="216">
                  <c:v>19.334199999999999</c:v>
                </c:pt>
                <c:pt idx="217">
                  <c:v>22.177700000000002</c:v>
                </c:pt>
                <c:pt idx="218">
                  <c:v>25.976600000000001</c:v>
                </c:pt>
                <c:pt idx="219">
                  <c:v>27.796500000000002</c:v>
                </c:pt>
                <c:pt idx="220">
                  <c:v>30.921399999999998</c:v>
                </c:pt>
                <c:pt idx="221">
                  <c:v>33.463200000000001</c:v>
                </c:pt>
                <c:pt idx="222">
                  <c:v>36.747100000000003</c:v>
                </c:pt>
                <c:pt idx="223">
                  <c:v>37.689700000000002</c:v>
                </c:pt>
                <c:pt idx="224">
                  <c:v>40.75</c:v>
                </c:pt>
                <c:pt idx="225">
                  <c:v>44.865900000000003</c:v>
                </c:pt>
                <c:pt idx="226">
                  <c:v>49.067799999999998</c:v>
                </c:pt>
                <c:pt idx="227">
                  <c:v>52.960299999999997</c:v>
                </c:pt>
                <c:pt idx="228">
                  <c:v>53.150700000000001</c:v>
                </c:pt>
                <c:pt idx="229">
                  <c:v>57.267099999999999</c:v>
                </c:pt>
                <c:pt idx="230">
                  <c:v>61.190100000000001</c:v>
                </c:pt>
                <c:pt idx="231">
                  <c:v>65.113600000000005</c:v>
                </c:pt>
                <c:pt idx="232">
                  <c:v>69.064499999999995</c:v>
                </c:pt>
                <c:pt idx="233">
                  <c:v>72.489699999999999</c:v>
                </c:pt>
                <c:pt idx="234">
                  <c:v>73.046999999999997</c:v>
                </c:pt>
                <c:pt idx="235">
                  <c:v>77.360399999999998</c:v>
                </c:pt>
                <c:pt idx="236">
                  <c:v>79.2029</c:v>
                </c:pt>
                <c:pt idx="237">
                  <c:v>82.366200000000006</c:v>
                </c:pt>
                <c:pt idx="238">
                  <c:v>86.603800000000007</c:v>
                </c:pt>
                <c:pt idx="239">
                  <c:v>88.831699999999998</c:v>
                </c:pt>
                <c:pt idx="240">
                  <c:v>96.809799999999996</c:v>
                </c:pt>
                <c:pt idx="241">
                  <c:v>99.445300000000003</c:v>
                </c:pt>
                <c:pt idx="242">
                  <c:v>104.999</c:v>
                </c:pt>
                <c:pt idx="243">
                  <c:v>105.158</c:v>
                </c:pt>
                <c:pt idx="244">
                  <c:v>110.054</c:v>
                </c:pt>
                <c:pt idx="245">
                  <c:v>114.642</c:v>
                </c:pt>
                <c:pt idx="246">
                  <c:v>119.172</c:v>
                </c:pt>
                <c:pt idx="247">
                  <c:v>120.322</c:v>
                </c:pt>
                <c:pt idx="248">
                  <c:v>123.866</c:v>
                </c:pt>
                <c:pt idx="249">
                  <c:v>127.86499999999999</c:v>
                </c:pt>
                <c:pt idx="250">
                  <c:v>130.50399999999999</c:v>
                </c:pt>
                <c:pt idx="251">
                  <c:v>131.85599999999999</c:v>
                </c:pt>
                <c:pt idx="252">
                  <c:v>132.46299999999999</c:v>
                </c:pt>
                <c:pt idx="253">
                  <c:v>133.07900000000001</c:v>
                </c:pt>
                <c:pt idx="254">
                  <c:v>133.69499999999999</c:v>
                </c:pt>
                <c:pt idx="255">
                  <c:v>134.30199999999999</c:v>
                </c:pt>
                <c:pt idx="256">
                  <c:v>134.90700000000001</c:v>
                </c:pt>
                <c:pt idx="257">
                  <c:v>135.512</c:v>
                </c:pt>
                <c:pt idx="258">
                  <c:v>136.125</c:v>
                </c:pt>
                <c:pt idx="259">
                  <c:v>136.726</c:v>
                </c:pt>
                <c:pt idx="260">
                  <c:v>137.33699999999999</c:v>
                </c:pt>
                <c:pt idx="261">
                  <c:v>137.941</c:v>
                </c:pt>
                <c:pt idx="262">
                  <c:v>138.55199999999999</c:v>
                </c:pt>
                <c:pt idx="263">
                  <c:v>139.16</c:v>
                </c:pt>
                <c:pt idx="264">
                  <c:v>139.76499999999999</c:v>
                </c:pt>
                <c:pt idx="265">
                  <c:v>140.37200000000001</c:v>
                </c:pt>
                <c:pt idx="266">
                  <c:v>140.98500000000001</c:v>
                </c:pt>
                <c:pt idx="267">
                  <c:v>141.59</c:v>
                </c:pt>
                <c:pt idx="268">
                  <c:v>142.209</c:v>
                </c:pt>
                <c:pt idx="269">
                  <c:v>142.84</c:v>
                </c:pt>
                <c:pt idx="270">
                  <c:v>143.48599999999999</c:v>
                </c:pt>
                <c:pt idx="271">
                  <c:v>144.14599999999999</c:v>
                </c:pt>
                <c:pt idx="272">
                  <c:v>144.785</c:v>
                </c:pt>
                <c:pt idx="273">
                  <c:v>145.40299999999999</c:v>
                </c:pt>
                <c:pt idx="274">
                  <c:v>145.97499999999999</c:v>
                </c:pt>
                <c:pt idx="275">
                  <c:v>146.499</c:v>
                </c:pt>
                <c:pt idx="276">
                  <c:v>146.96600000000001</c:v>
                </c:pt>
                <c:pt idx="277">
                  <c:v>147.374</c:v>
                </c:pt>
                <c:pt idx="278">
                  <c:v>147.71899999999999</c:v>
                </c:pt>
                <c:pt idx="279">
                  <c:v>147.99299999999999</c:v>
                </c:pt>
                <c:pt idx="280">
                  <c:v>148.19999999999999</c:v>
                </c:pt>
                <c:pt idx="281">
                  <c:v>148.35900000000001</c:v>
                </c:pt>
                <c:pt idx="282">
                  <c:v>148.47499999999999</c:v>
                </c:pt>
                <c:pt idx="283">
                  <c:v>148.57</c:v>
                </c:pt>
                <c:pt idx="284">
                  <c:v>148.65700000000001</c:v>
                </c:pt>
                <c:pt idx="285">
                  <c:v>148.74100000000001</c:v>
                </c:pt>
                <c:pt idx="286">
                  <c:v>148.82499999999999</c:v>
                </c:pt>
                <c:pt idx="287">
                  <c:v>148.90600000000001</c:v>
                </c:pt>
                <c:pt idx="288">
                  <c:v>148.982</c:v>
                </c:pt>
                <c:pt idx="289">
                  <c:v>149.04499999999999</c:v>
                </c:pt>
                <c:pt idx="290">
                  <c:v>149.09299999999999</c:v>
                </c:pt>
                <c:pt idx="291">
                  <c:v>149.13200000000001</c:v>
                </c:pt>
                <c:pt idx="292">
                  <c:v>149.16499999999999</c:v>
                </c:pt>
                <c:pt idx="293">
                  <c:v>149.19800000000001</c:v>
                </c:pt>
                <c:pt idx="294">
                  <c:v>149.23699999999999</c:v>
                </c:pt>
                <c:pt idx="295">
                  <c:v>149.28299999999999</c:v>
                </c:pt>
                <c:pt idx="296">
                  <c:v>149.33699999999999</c:v>
                </c:pt>
                <c:pt idx="297">
                  <c:v>149.398</c:v>
                </c:pt>
                <c:pt idx="298">
                  <c:v>149.464</c:v>
                </c:pt>
                <c:pt idx="299">
                  <c:v>149.53299999999999</c:v>
                </c:pt>
                <c:pt idx="300">
                  <c:v>149.60599999999999</c:v>
                </c:pt>
                <c:pt idx="301">
                  <c:v>149.679</c:v>
                </c:pt>
                <c:pt idx="302">
                  <c:v>149.755</c:v>
                </c:pt>
                <c:pt idx="303">
                  <c:v>149.83000000000001</c:v>
                </c:pt>
                <c:pt idx="304">
                  <c:v>149.90700000000001</c:v>
                </c:pt>
                <c:pt idx="305">
                  <c:v>149.983</c:v>
                </c:pt>
                <c:pt idx="306">
                  <c:v>150.06100000000001</c:v>
                </c:pt>
                <c:pt idx="307">
                  <c:v>150.13900000000001</c:v>
                </c:pt>
                <c:pt idx="308">
                  <c:v>150.21799999999999</c:v>
                </c:pt>
                <c:pt idx="309">
                  <c:v>150.297</c:v>
                </c:pt>
                <c:pt idx="310">
                  <c:v>150.376</c:v>
                </c:pt>
                <c:pt idx="311">
                  <c:v>150.45500000000001</c:v>
                </c:pt>
                <c:pt idx="312">
                  <c:v>150.53100000000001</c:v>
                </c:pt>
                <c:pt idx="313">
                  <c:v>150.60499999999999</c:v>
                </c:pt>
                <c:pt idx="314">
                  <c:v>150.67599999999999</c:v>
                </c:pt>
                <c:pt idx="315">
                  <c:v>150.74799999999999</c:v>
                </c:pt>
                <c:pt idx="316">
                  <c:v>150.81800000000001</c:v>
                </c:pt>
                <c:pt idx="317">
                  <c:v>150.88999999999999</c:v>
                </c:pt>
                <c:pt idx="318">
                  <c:v>150.965</c:v>
                </c:pt>
                <c:pt idx="319">
                  <c:v>151.04</c:v>
                </c:pt>
                <c:pt idx="320">
                  <c:v>151.11799999999999</c:v>
                </c:pt>
                <c:pt idx="321">
                  <c:v>151.19800000000001</c:v>
                </c:pt>
                <c:pt idx="322">
                  <c:v>151.279</c:v>
                </c:pt>
                <c:pt idx="323">
                  <c:v>151.364</c:v>
                </c:pt>
                <c:pt idx="324">
                  <c:v>151.44999999999999</c:v>
                </c:pt>
                <c:pt idx="325">
                  <c:v>151.54</c:v>
                </c:pt>
                <c:pt idx="326">
                  <c:v>151.63</c:v>
                </c:pt>
                <c:pt idx="327">
                  <c:v>151.71899999999999</c:v>
                </c:pt>
                <c:pt idx="328">
                  <c:v>151.80699999999999</c:v>
                </c:pt>
                <c:pt idx="329">
                  <c:v>151.89400000000001</c:v>
                </c:pt>
                <c:pt idx="330">
                  <c:v>151.98099999999999</c:v>
                </c:pt>
                <c:pt idx="331">
                  <c:v>152.066</c:v>
                </c:pt>
                <c:pt idx="332">
                  <c:v>152.15</c:v>
                </c:pt>
                <c:pt idx="333">
                  <c:v>152.23500000000001</c:v>
                </c:pt>
                <c:pt idx="334">
                  <c:v>152.321</c:v>
                </c:pt>
                <c:pt idx="335">
                  <c:v>152.40700000000001</c:v>
                </c:pt>
                <c:pt idx="336">
                  <c:v>152.49299999999999</c:v>
                </c:pt>
                <c:pt idx="337">
                  <c:v>152.58099999999999</c:v>
                </c:pt>
                <c:pt idx="338">
                  <c:v>152.66800000000001</c:v>
                </c:pt>
                <c:pt idx="339">
                  <c:v>152.755</c:v>
                </c:pt>
                <c:pt idx="340">
                  <c:v>152.84299999999999</c:v>
                </c:pt>
                <c:pt idx="341">
                  <c:v>152.93199999999999</c:v>
                </c:pt>
                <c:pt idx="342">
                  <c:v>153.02199999999999</c:v>
                </c:pt>
                <c:pt idx="343">
                  <c:v>153.11199999999999</c:v>
                </c:pt>
                <c:pt idx="344">
                  <c:v>153.20500000000001</c:v>
                </c:pt>
                <c:pt idx="345">
                  <c:v>153.29900000000001</c:v>
                </c:pt>
                <c:pt idx="346">
                  <c:v>153.39400000000001</c:v>
                </c:pt>
                <c:pt idx="347">
                  <c:v>153.49100000000001</c:v>
                </c:pt>
                <c:pt idx="348">
                  <c:v>153.58799999999999</c:v>
                </c:pt>
                <c:pt idx="349">
                  <c:v>153.68600000000001</c:v>
                </c:pt>
                <c:pt idx="350">
                  <c:v>153.786</c:v>
                </c:pt>
                <c:pt idx="351">
                  <c:v>153.886</c:v>
                </c:pt>
                <c:pt idx="352">
                  <c:v>153.99199999999999</c:v>
                </c:pt>
                <c:pt idx="353">
                  <c:v>154.11099999999999</c:v>
                </c:pt>
                <c:pt idx="354">
                  <c:v>154.24600000000001</c:v>
                </c:pt>
                <c:pt idx="355">
                  <c:v>154.40199999999999</c:v>
                </c:pt>
                <c:pt idx="356">
                  <c:v>154.58199999999999</c:v>
                </c:pt>
                <c:pt idx="357">
                  <c:v>154.77799999999999</c:v>
                </c:pt>
                <c:pt idx="358">
                  <c:v>155.02799999999999</c:v>
                </c:pt>
                <c:pt idx="359">
                  <c:v>155.33799999999999</c:v>
                </c:pt>
                <c:pt idx="360">
                  <c:v>155.69900000000001</c:v>
                </c:pt>
                <c:pt idx="361">
                  <c:v>156.11199999999999</c:v>
                </c:pt>
                <c:pt idx="362">
                  <c:v>156.571</c:v>
                </c:pt>
                <c:pt idx="363">
                  <c:v>157.054</c:v>
                </c:pt>
                <c:pt idx="364">
                  <c:v>157.57</c:v>
                </c:pt>
                <c:pt idx="365">
                  <c:v>158.12700000000001</c:v>
                </c:pt>
                <c:pt idx="366">
                  <c:v>158.703</c:v>
                </c:pt>
                <c:pt idx="367">
                  <c:v>159.30500000000001</c:v>
                </c:pt>
                <c:pt idx="368">
                  <c:v>159.93899999999999</c:v>
                </c:pt>
                <c:pt idx="369">
                  <c:v>160.59299999999999</c:v>
                </c:pt>
                <c:pt idx="370">
                  <c:v>161.25</c:v>
                </c:pt>
                <c:pt idx="371">
                  <c:v>161.91399999999999</c:v>
                </c:pt>
                <c:pt idx="372">
                  <c:v>162.583</c:v>
                </c:pt>
                <c:pt idx="373">
                  <c:v>163.261</c:v>
                </c:pt>
                <c:pt idx="374">
                  <c:v>163.93600000000001</c:v>
                </c:pt>
                <c:pt idx="375">
                  <c:v>164.607</c:v>
                </c:pt>
                <c:pt idx="376">
                  <c:v>165.285</c:v>
                </c:pt>
                <c:pt idx="377">
                  <c:v>165.96299999999999</c:v>
                </c:pt>
                <c:pt idx="378">
                  <c:v>166.643</c:v>
                </c:pt>
                <c:pt idx="379">
                  <c:v>167.322</c:v>
                </c:pt>
                <c:pt idx="380">
                  <c:v>168</c:v>
                </c:pt>
                <c:pt idx="381">
                  <c:v>168.678</c:v>
                </c:pt>
                <c:pt idx="382">
                  <c:v>169.357</c:v>
                </c:pt>
                <c:pt idx="383">
                  <c:v>170.035</c:v>
                </c:pt>
                <c:pt idx="384">
                  <c:v>170.702</c:v>
                </c:pt>
                <c:pt idx="385">
                  <c:v>171.38</c:v>
                </c:pt>
                <c:pt idx="386">
                  <c:v>172.05799999999999</c:v>
                </c:pt>
                <c:pt idx="387">
                  <c:v>172.73599999999999</c:v>
                </c:pt>
                <c:pt idx="388">
                  <c:v>173.08199999999999</c:v>
                </c:pt>
                <c:pt idx="389">
                  <c:v>173.41399999999999</c:v>
                </c:pt>
                <c:pt idx="390">
                  <c:v>174.08</c:v>
                </c:pt>
                <c:pt idx="391">
                  <c:v>174.75800000000001</c:v>
                </c:pt>
                <c:pt idx="392">
                  <c:v>175.43600000000001</c:v>
                </c:pt>
                <c:pt idx="393">
                  <c:v>176.10300000000001</c:v>
                </c:pt>
                <c:pt idx="394">
                  <c:v>176.779</c:v>
                </c:pt>
                <c:pt idx="395">
                  <c:v>177.45400000000001</c:v>
                </c:pt>
                <c:pt idx="396">
                  <c:v>178.12</c:v>
                </c:pt>
                <c:pt idx="397">
                  <c:v>178.792</c:v>
                </c:pt>
                <c:pt idx="398">
                  <c:v>179.46</c:v>
                </c:pt>
                <c:pt idx="399">
                  <c:v>180.113</c:v>
                </c:pt>
                <c:pt idx="400">
                  <c:v>180.767</c:v>
                </c:pt>
                <c:pt idx="401">
                  <c:v>181.39699999999999</c:v>
                </c:pt>
                <c:pt idx="402">
                  <c:v>182.02</c:v>
                </c:pt>
                <c:pt idx="403">
                  <c:v>182.63</c:v>
                </c:pt>
                <c:pt idx="404">
                  <c:v>183.15799999999999</c:v>
                </c:pt>
                <c:pt idx="405">
                  <c:v>183.56</c:v>
                </c:pt>
                <c:pt idx="406">
                  <c:v>183.876</c:v>
                </c:pt>
                <c:pt idx="407">
                  <c:v>184.10499999999999</c:v>
                </c:pt>
                <c:pt idx="408">
                  <c:v>184.322</c:v>
                </c:pt>
                <c:pt idx="409">
                  <c:v>184.517</c:v>
                </c:pt>
                <c:pt idx="410">
                  <c:v>184.71299999999999</c:v>
                </c:pt>
                <c:pt idx="411">
                  <c:v>184.97399999999999</c:v>
                </c:pt>
                <c:pt idx="412">
                  <c:v>185.38200000000001</c:v>
                </c:pt>
                <c:pt idx="413">
                  <c:v>185.95699999999999</c:v>
                </c:pt>
                <c:pt idx="414">
                  <c:v>186.70400000000001</c:v>
                </c:pt>
                <c:pt idx="415">
                  <c:v>187.518</c:v>
                </c:pt>
                <c:pt idx="416">
                  <c:v>188.28399999999999</c:v>
                </c:pt>
                <c:pt idx="417">
                  <c:v>188.99799999999999</c:v>
                </c:pt>
                <c:pt idx="418">
                  <c:v>189.67500000000001</c:v>
                </c:pt>
                <c:pt idx="419">
                  <c:v>190.36099999999999</c:v>
                </c:pt>
                <c:pt idx="420">
                  <c:v>191.05199999999999</c:v>
                </c:pt>
                <c:pt idx="421">
                  <c:v>191.751</c:v>
                </c:pt>
                <c:pt idx="422">
                  <c:v>192.45500000000001</c:v>
                </c:pt>
                <c:pt idx="423">
                  <c:v>193.155</c:v>
                </c:pt>
                <c:pt idx="424">
                  <c:v>193.88300000000001</c:v>
                </c:pt>
                <c:pt idx="425">
                  <c:v>194.64</c:v>
                </c:pt>
                <c:pt idx="426">
                  <c:v>195.39599999999999</c:v>
                </c:pt>
                <c:pt idx="427">
                  <c:v>195.71199999999999</c:v>
                </c:pt>
                <c:pt idx="428">
                  <c:v>196.148</c:v>
                </c:pt>
                <c:pt idx="429">
                  <c:v>196.85599999999999</c:v>
                </c:pt>
                <c:pt idx="430">
                  <c:v>197.44300000000001</c:v>
                </c:pt>
                <c:pt idx="431">
                  <c:v>197.828</c:v>
                </c:pt>
                <c:pt idx="432">
                  <c:v>198.03700000000001</c:v>
                </c:pt>
                <c:pt idx="433">
                  <c:v>198.16399999999999</c:v>
                </c:pt>
                <c:pt idx="434">
                  <c:v>198.27699999999999</c:v>
                </c:pt>
                <c:pt idx="435">
                  <c:v>198.41900000000001</c:v>
                </c:pt>
                <c:pt idx="436">
                  <c:v>198.64099999999999</c:v>
                </c:pt>
                <c:pt idx="437">
                  <c:v>198.93700000000001</c:v>
                </c:pt>
                <c:pt idx="438">
                  <c:v>199.304</c:v>
                </c:pt>
                <c:pt idx="439">
                  <c:v>199.73400000000001</c:v>
                </c:pt>
                <c:pt idx="440">
                  <c:v>200.221</c:v>
                </c:pt>
                <c:pt idx="441">
                  <c:v>200.73500000000001</c:v>
                </c:pt>
                <c:pt idx="442">
                  <c:v>201.28399999999999</c:v>
                </c:pt>
                <c:pt idx="443">
                  <c:v>201.88200000000001</c:v>
                </c:pt>
                <c:pt idx="444">
                  <c:v>202.50700000000001</c:v>
                </c:pt>
                <c:pt idx="445">
                  <c:v>203.14500000000001</c:v>
                </c:pt>
                <c:pt idx="446">
                  <c:v>203.78100000000001</c:v>
                </c:pt>
                <c:pt idx="447">
                  <c:v>204.41800000000001</c:v>
                </c:pt>
                <c:pt idx="448">
                  <c:v>205.05199999999999</c:v>
                </c:pt>
                <c:pt idx="449">
                  <c:v>205.68899999999999</c:v>
                </c:pt>
                <c:pt idx="450">
                  <c:v>206.32499999999999</c:v>
                </c:pt>
                <c:pt idx="451">
                  <c:v>206.952</c:v>
                </c:pt>
                <c:pt idx="452">
                  <c:v>207.58799999999999</c:v>
                </c:pt>
                <c:pt idx="453">
                  <c:v>208.21899999999999</c:v>
                </c:pt>
                <c:pt idx="454">
                  <c:v>212.773</c:v>
                </c:pt>
                <c:pt idx="455">
                  <c:v>218.36</c:v>
                </c:pt>
                <c:pt idx="456">
                  <c:v>220.36600000000001</c:v>
                </c:pt>
                <c:pt idx="457">
                  <c:v>225.005</c:v>
                </c:pt>
                <c:pt idx="458">
                  <c:v>232.65299999999999</c:v>
                </c:pt>
                <c:pt idx="459">
                  <c:v>241.19399999999999</c:v>
                </c:pt>
                <c:pt idx="460">
                  <c:v>244.50200000000001</c:v>
                </c:pt>
                <c:pt idx="461">
                  <c:v>250.429</c:v>
                </c:pt>
              </c:numCache>
            </c:numRef>
          </c:xVal>
          <c:yVal>
            <c:numRef>
              <c:f>'AL6000'!$I$4:$I$483</c:f>
              <c:numCache>
                <c:formatCode>General</c:formatCode>
                <c:ptCount val="480"/>
                <c:pt idx="0">
                  <c:v>1286.9000000000001</c:v>
                </c:pt>
                <c:pt idx="1">
                  <c:v>1286.82</c:v>
                </c:pt>
                <c:pt idx="2">
                  <c:v>1286.74</c:v>
                </c:pt>
                <c:pt idx="3">
                  <c:v>1286.6600000000001</c:v>
                </c:pt>
                <c:pt idx="4">
                  <c:v>1286.5999999999999</c:v>
                </c:pt>
                <c:pt idx="5">
                  <c:v>1286.54</c:v>
                </c:pt>
                <c:pt idx="6">
                  <c:v>1286.49</c:v>
                </c:pt>
                <c:pt idx="7">
                  <c:v>1286.46</c:v>
                </c:pt>
                <c:pt idx="8">
                  <c:v>1286.43</c:v>
                </c:pt>
                <c:pt idx="9">
                  <c:v>1286.4100000000001</c:v>
                </c:pt>
                <c:pt idx="10">
                  <c:v>1286.3800000000001</c:v>
                </c:pt>
                <c:pt idx="11">
                  <c:v>1286.3599999999999</c:v>
                </c:pt>
                <c:pt idx="12">
                  <c:v>1286.33</c:v>
                </c:pt>
                <c:pt idx="13">
                  <c:v>1286.31</c:v>
                </c:pt>
                <c:pt idx="14">
                  <c:v>1286.32</c:v>
                </c:pt>
                <c:pt idx="15">
                  <c:v>1286.3800000000001</c:v>
                </c:pt>
                <c:pt idx="16">
                  <c:v>1286.57</c:v>
                </c:pt>
                <c:pt idx="17">
                  <c:v>1286.9000000000001</c:v>
                </c:pt>
                <c:pt idx="18">
                  <c:v>1287.3499999999999</c:v>
                </c:pt>
                <c:pt idx="19">
                  <c:v>1287.9100000000001</c:v>
                </c:pt>
                <c:pt idx="20">
                  <c:v>1288.55</c:v>
                </c:pt>
                <c:pt idx="21">
                  <c:v>1289.33</c:v>
                </c:pt>
                <c:pt idx="22">
                  <c:v>1290.29</c:v>
                </c:pt>
                <c:pt idx="23">
                  <c:v>1291.4000000000001</c:v>
                </c:pt>
                <c:pt idx="24">
                  <c:v>1292.29</c:v>
                </c:pt>
                <c:pt idx="25">
                  <c:v>1292.79</c:v>
                </c:pt>
                <c:pt idx="26">
                  <c:v>1293.03</c:v>
                </c:pt>
                <c:pt idx="27">
                  <c:v>1293.1099999999999</c:v>
                </c:pt>
                <c:pt idx="28">
                  <c:v>1293.1199999999999</c:v>
                </c:pt>
                <c:pt idx="29">
                  <c:v>1293.1199999999999</c:v>
                </c:pt>
                <c:pt idx="30">
                  <c:v>1293.08</c:v>
                </c:pt>
                <c:pt idx="31">
                  <c:v>1293</c:v>
                </c:pt>
                <c:pt idx="32">
                  <c:v>1292.8800000000001</c:v>
                </c:pt>
                <c:pt idx="33">
                  <c:v>1292.6500000000001</c:v>
                </c:pt>
                <c:pt idx="34">
                  <c:v>1292.26</c:v>
                </c:pt>
                <c:pt idx="35">
                  <c:v>1291.6099999999999</c:v>
                </c:pt>
                <c:pt idx="36">
                  <c:v>1290.73</c:v>
                </c:pt>
                <c:pt idx="37">
                  <c:v>1289.76</c:v>
                </c:pt>
                <c:pt idx="38">
                  <c:v>1288.8499999999999</c:v>
                </c:pt>
                <c:pt idx="39">
                  <c:v>1288.03</c:v>
                </c:pt>
                <c:pt idx="40">
                  <c:v>1287.26</c:v>
                </c:pt>
                <c:pt idx="41">
                  <c:v>1286.54</c:v>
                </c:pt>
                <c:pt idx="42">
                  <c:v>1286.01</c:v>
                </c:pt>
                <c:pt idx="43">
                  <c:v>1285.67</c:v>
                </c:pt>
                <c:pt idx="44">
                  <c:v>1285.53</c:v>
                </c:pt>
                <c:pt idx="45">
                  <c:v>1285.43</c:v>
                </c:pt>
                <c:pt idx="46">
                  <c:v>1285.3599999999999</c:v>
                </c:pt>
                <c:pt idx="47">
                  <c:v>1285.31</c:v>
                </c:pt>
                <c:pt idx="48">
                  <c:v>1285.27</c:v>
                </c:pt>
                <c:pt idx="49">
                  <c:v>1285.23</c:v>
                </c:pt>
                <c:pt idx="50">
                  <c:v>1285.19</c:v>
                </c:pt>
                <c:pt idx="51">
                  <c:v>1285.1400000000001</c:v>
                </c:pt>
                <c:pt idx="52">
                  <c:v>1285.0899999999999</c:v>
                </c:pt>
                <c:pt idx="53">
                  <c:v>1285.04</c:v>
                </c:pt>
                <c:pt idx="54">
                  <c:v>1284.98</c:v>
                </c:pt>
                <c:pt idx="55">
                  <c:v>1284.93</c:v>
                </c:pt>
                <c:pt idx="56">
                  <c:v>1284.8800000000001</c:v>
                </c:pt>
                <c:pt idx="57">
                  <c:v>1284.82</c:v>
                </c:pt>
                <c:pt idx="58">
                  <c:v>1284.77</c:v>
                </c:pt>
                <c:pt idx="59">
                  <c:v>1284.72</c:v>
                </c:pt>
                <c:pt idx="60">
                  <c:v>1284.6600000000001</c:v>
                </c:pt>
                <c:pt idx="61">
                  <c:v>1284.6099999999999</c:v>
                </c:pt>
                <c:pt idx="62">
                  <c:v>1284.56</c:v>
                </c:pt>
                <c:pt idx="63">
                  <c:v>1284.5</c:v>
                </c:pt>
                <c:pt idx="64">
                  <c:v>1284.45</c:v>
                </c:pt>
                <c:pt idx="65">
                  <c:v>1284.4000000000001</c:v>
                </c:pt>
                <c:pt idx="66">
                  <c:v>1284.3499999999999</c:v>
                </c:pt>
                <c:pt idx="67">
                  <c:v>1284.32</c:v>
                </c:pt>
                <c:pt idx="68">
                  <c:v>1284.3</c:v>
                </c:pt>
                <c:pt idx="69">
                  <c:v>1284.31</c:v>
                </c:pt>
                <c:pt idx="70">
                  <c:v>1284.3599999999999</c:v>
                </c:pt>
                <c:pt idx="71">
                  <c:v>1284.51</c:v>
                </c:pt>
                <c:pt idx="72">
                  <c:v>1284.76</c:v>
                </c:pt>
                <c:pt idx="73">
                  <c:v>1285.0999999999999</c:v>
                </c:pt>
                <c:pt idx="74">
                  <c:v>1285.53</c:v>
                </c:pt>
                <c:pt idx="75">
                  <c:v>1286.01</c:v>
                </c:pt>
                <c:pt idx="76">
                  <c:v>1286.57</c:v>
                </c:pt>
                <c:pt idx="77">
                  <c:v>1287.2</c:v>
                </c:pt>
                <c:pt idx="78">
                  <c:v>1287.8900000000001</c:v>
                </c:pt>
                <c:pt idx="79">
                  <c:v>1288.6600000000001</c:v>
                </c:pt>
                <c:pt idx="80">
                  <c:v>1289.44</c:v>
                </c:pt>
                <c:pt idx="81">
                  <c:v>1290.25</c:v>
                </c:pt>
                <c:pt idx="82">
                  <c:v>1291.07</c:v>
                </c:pt>
                <c:pt idx="83">
                  <c:v>1291.9000000000001</c:v>
                </c:pt>
                <c:pt idx="84">
                  <c:v>1292.73</c:v>
                </c:pt>
                <c:pt idx="85">
                  <c:v>1293.56</c:v>
                </c:pt>
                <c:pt idx="86">
                  <c:v>1294.4000000000001</c:v>
                </c:pt>
                <c:pt idx="87">
                  <c:v>1295.22</c:v>
                </c:pt>
                <c:pt idx="88">
                  <c:v>1296.04</c:v>
                </c:pt>
                <c:pt idx="89">
                  <c:v>1296.8599999999999</c:v>
                </c:pt>
                <c:pt idx="90">
                  <c:v>1297.68</c:v>
                </c:pt>
                <c:pt idx="91">
                  <c:v>1298.5</c:v>
                </c:pt>
                <c:pt idx="92">
                  <c:v>1299.32</c:v>
                </c:pt>
                <c:pt idx="93">
                  <c:v>1300.1400000000001</c:v>
                </c:pt>
                <c:pt idx="94">
                  <c:v>1300.96</c:v>
                </c:pt>
                <c:pt idx="95">
                  <c:v>1301.78</c:v>
                </c:pt>
                <c:pt idx="96">
                  <c:v>1302.5999999999999</c:v>
                </c:pt>
                <c:pt idx="97">
                  <c:v>1303.4000000000001</c:v>
                </c:pt>
                <c:pt idx="98">
                  <c:v>1304.22</c:v>
                </c:pt>
                <c:pt idx="99">
                  <c:v>1305.04</c:v>
                </c:pt>
                <c:pt idx="100">
                  <c:v>1305.8499999999999</c:v>
                </c:pt>
                <c:pt idx="101">
                  <c:v>1306.67</c:v>
                </c:pt>
                <c:pt idx="102">
                  <c:v>1307.49</c:v>
                </c:pt>
                <c:pt idx="103">
                  <c:v>1308.3</c:v>
                </c:pt>
                <c:pt idx="104">
                  <c:v>1309.1199999999999</c:v>
                </c:pt>
                <c:pt idx="105">
                  <c:v>1309.93</c:v>
                </c:pt>
                <c:pt idx="106">
                  <c:v>1310.75</c:v>
                </c:pt>
                <c:pt idx="107">
                  <c:v>1311.56</c:v>
                </c:pt>
                <c:pt idx="108">
                  <c:v>1312.37</c:v>
                </c:pt>
                <c:pt idx="109">
                  <c:v>1313.19</c:v>
                </c:pt>
                <c:pt idx="110">
                  <c:v>1314</c:v>
                </c:pt>
                <c:pt idx="111">
                  <c:v>1314.82</c:v>
                </c:pt>
                <c:pt idx="112">
                  <c:v>1315.64</c:v>
                </c:pt>
                <c:pt idx="113">
                  <c:v>1316.45</c:v>
                </c:pt>
                <c:pt idx="114">
                  <c:v>1317.26</c:v>
                </c:pt>
                <c:pt idx="115">
                  <c:v>1318.08</c:v>
                </c:pt>
                <c:pt idx="116">
                  <c:v>1318.89</c:v>
                </c:pt>
                <c:pt idx="117">
                  <c:v>1319.71</c:v>
                </c:pt>
                <c:pt idx="118">
                  <c:v>1320.52</c:v>
                </c:pt>
                <c:pt idx="119">
                  <c:v>1321.34</c:v>
                </c:pt>
                <c:pt idx="120">
                  <c:v>1322.15</c:v>
                </c:pt>
                <c:pt idx="121">
                  <c:v>1322.97</c:v>
                </c:pt>
                <c:pt idx="122">
                  <c:v>1323.78</c:v>
                </c:pt>
                <c:pt idx="123">
                  <c:v>1324.6</c:v>
                </c:pt>
                <c:pt idx="124">
                  <c:v>1325.41</c:v>
                </c:pt>
                <c:pt idx="125">
                  <c:v>1326.22</c:v>
                </c:pt>
                <c:pt idx="126">
                  <c:v>1327.04</c:v>
                </c:pt>
                <c:pt idx="127">
                  <c:v>1327.85</c:v>
                </c:pt>
                <c:pt idx="128">
                  <c:v>1328.67</c:v>
                </c:pt>
                <c:pt idx="129">
                  <c:v>1329.48</c:v>
                </c:pt>
                <c:pt idx="130">
                  <c:v>1330.29</c:v>
                </c:pt>
                <c:pt idx="131">
                  <c:v>1331.11</c:v>
                </c:pt>
                <c:pt idx="132">
                  <c:v>1331.92</c:v>
                </c:pt>
                <c:pt idx="133">
                  <c:v>1332.74</c:v>
                </c:pt>
                <c:pt idx="134">
                  <c:v>1333.55</c:v>
                </c:pt>
                <c:pt idx="135">
                  <c:v>1334.36</c:v>
                </c:pt>
                <c:pt idx="136">
                  <c:v>1335.18</c:v>
                </c:pt>
                <c:pt idx="137">
                  <c:v>1335.99</c:v>
                </c:pt>
                <c:pt idx="138">
                  <c:v>1336.81</c:v>
                </c:pt>
                <c:pt idx="139">
                  <c:v>1337.62</c:v>
                </c:pt>
                <c:pt idx="140">
                  <c:v>1338.43</c:v>
                </c:pt>
                <c:pt idx="141">
                  <c:v>1339.25</c:v>
                </c:pt>
                <c:pt idx="142">
                  <c:v>1340.07</c:v>
                </c:pt>
                <c:pt idx="143">
                  <c:v>1340.89</c:v>
                </c:pt>
                <c:pt idx="144">
                  <c:v>1341.71</c:v>
                </c:pt>
                <c:pt idx="145">
                  <c:v>1342.53</c:v>
                </c:pt>
                <c:pt idx="146">
                  <c:v>1343.34</c:v>
                </c:pt>
                <c:pt idx="147">
                  <c:v>1344.16</c:v>
                </c:pt>
                <c:pt idx="148">
                  <c:v>1344.98</c:v>
                </c:pt>
                <c:pt idx="149">
                  <c:v>1345.8</c:v>
                </c:pt>
                <c:pt idx="150">
                  <c:v>1346.61</c:v>
                </c:pt>
                <c:pt idx="151">
                  <c:v>1347.43</c:v>
                </c:pt>
                <c:pt idx="152">
                  <c:v>1348.25</c:v>
                </c:pt>
                <c:pt idx="153">
                  <c:v>1349.06</c:v>
                </c:pt>
                <c:pt idx="154">
                  <c:v>1349.88</c:v>
                </c:pt>
                <c:pt idx="155">
                  <c:v>1350.69</c:v>
                </c:pt>
                <c:pt idx="156">
                  <c:v>1351.51</c:v>
                </c:pt>
                <c:pt idx="157">
                  <c:v>1352.32</c:v>
                </c:pt>
                <c:pt idx="158">
                  <c:v>1353.13</c:v>
                </c:pt>
                <c:pt idx="159">
                  <c:v>1353.95</c:v>
                </c:pt>
                <c:pt idx="160">
                  <c:v>1354.76</c:v>
                </c:pt>
                <c:pt idx="161">
                  <c:v>1355.57</c:v>
                </c:pt>
                <c:pt idx="162">
                  <c:v>1356.39</c:v>
                </c:pt>
                <c:pt idx="163">
                  <c:v>1357.2</c:v>
                </c:pt>
                <c:pt idx="164">
                  <c:v>1358.02</c:v>
                </c:pt>
                <c:pt idx="165">
                  <c:v>1358.84</c:v>
                </c:pt>
                <c:pt idx="166">
                  <c:v>1359.65</c:v>
                </c:pt>
                <c:pt idx="167">
                  <c:v>1360.47</c:v>
                </c:pt>
                <c:pt idx="168">
                  <c:v>1361.29</c:v>
                </c:pt>
                <c:pt idx="169">
                  <c:v>1362.12</c:v>
                </c:pt>
                <c:pt idx="170">
                  <c:v>1362.95</c:v>
                </c:pt>
                <c:pt idx="171">
                  <c:v>1363.8</c:v>
                </c:pt>
                <c:pt idx="172">
                  <c:v>1364.64</c:v>
                </c:pt>
                <c:pt idx="173">
                  <c:v>1365.48</c:v>
                </c:pt>
                <c:pt idx="174">
                  <c:v>1366.32</c:v>
                </c:pt>
                <c:pt idx="175">
                  <c:v>1367.16</c:v>
                </c:pt>
                <c:pt idx="176">
                  <c:v>1368</c:v>
                </c:pt>
                <c:pt idx="177">
                  <c:v>1368.83</c:v>
                </c:pt>
                <c:pt idx="178">
                  <c:v>1369.67</c:v>
                </c:pt>
                <c:pt idx="179">
                  <c:v>1370.51</c:v>
                </c:pt>
                <c:pt idx="180">
                  <c:v>1371.35</c:v>
                </c:pt>
                <c:pt idx="181">
                  <c:v>1372.18</c:v>
                </c:pt>
                <c:pt idx="182">
                  <c:v>1373.02</c:v>
                </c:pt>
                <c:pt idx="183">
                  <c:v>1373.86</c:v>
                </c:pt>
                <c:pt idx="184">
                  <c:v>1374.7</c:v>
                </c:pt>
                <c:pt idx="185">
                  <c:v>1375.57</c:v>
                </c:pt>
                <c:pt idx="186">
                  <c:v>1376.45</c:v>
                </c:pt>
                <c:pt idx="187">
                  <c:v>1377.34</c:v>
                </c:pt>
                <c:pt idx="188">
                  <c:v>1378.18</c:v>
                </c:pt>
                <c:pt idx="189">
                  <c:v>1378.94</c:v>
                </c:pt>
                <c:pt idx="190">
                  <c:v>1379.61</c:v>
                </c:pt>
                <c:pt idx="191">
                  <c:v>1380.19</c:v>
                </c:pt>
                <c:pt idx="192">
                  <c:v>1380.66</c:v>
                </c:pt>
                <c:pt idx="193">
                  <c:v>1381.04</c:v>
                </c:pt>
                <c:pt idx="194">
                  <c:v>1381.31</c:v>
                </c:pt>
                <c:pt idx="195">
                  <c:v>1381.45</c:v>
                </c:pt>
                <c:pt idx="196">
                  <c:v>1381.49</c:v>
                </c:pt>
                <c:pt idx="197">
                  <c:v>1381.45</c:v>
                </c:pt>
                <c:pt idx="198">
                  <c:v>1381.36</c:v>
                </c:pt>
                <c:pt idx="199">
                  <c:v>1381.22</c:v>
                </c:pt>
                <c:pt idx="200">
                  <c:v>1381.05</c:v>
                </c:pt>
                <c:pt idx="201">
                  <c:v>1380.87</c:v>
                </c:pt>
                <c:pt idx="202">
                  <c:v>1380.68</c:v>
                </c:pt>
                <c:pt idx="203">
                  <c:v>1380.48</c:v>
                </c:pt>
                <c:pt idx="204">
                  <c:v>1380.27</c:v>
                </c:pt>
                <c:pt idx="205">
                  <c:v>1380.06</c:v>
                </c:pt>
                <c:pt idx="206">
                  <c:v>1379.85</c:v>
                </c:pt>
                <c:pt idx="207">
                  <c:v>1377.65</c:v>
                </c:pt>
                <c:pt idx="208">
                  <c:v>1375.63</c:v>
                </c:pt>
                <c:pt idx="209">
                  <c:v>1374.05</c:v>
                </c:pt>
                <c:pt idx="210">
                  <c:v>1372.63</c:v>
                </c:pt>
                <c:pt idx="211">
                  <c:v>1372.24</c:v>
                </c:pt>
                <c:pt idx="212">
                  <c:v>1371.27</c:v>
                </c:pt>
                <c:pt idx="213">
                  <c:v>1370.49</c:v>
                </c:pt>
                <c:pt idx="214">
                  <c:v>1369.63</c:v>
                </c:pt>
                <c:pt idx="215">
                  <c:v>1369.38</c:v>
                </c:pt>
                <c:pt idx="216">
                  <c:v>1368.42</c:v>
                </c:pt>
                <c:pt idx="217">
                  <c:v>1367.7</c:v>
                </c:pt>
                <c:pt idx="218">
                  <c:v>1366.75</c:v>
                </c:pt>
                <c:pt idx="219">
                  <c:v>1366.29</c:v>
                </c:pt>
                <c:pt idx="220">
                  <c:v>1365.5</c:v>
                </c:pt>
                <c:pt idx="221">
                  <c:v>1364.87</c:v>
                </c:pt>
                <c:pt idx="222">
                  <c:v>1364.05</c:v>
                </c:pt>
                <c:pt idx="223">
                  <c:v>1363.81</c:v>
                </c:pt>
                <c:pt idx="224">
                  <c:v>1363.04</c:v>
                </c:pt>
                <c:pt idx="225">
                  <c:v>1362.02</c:v>
                </c:pt>
                <c:pt idx="226">
                  <c:v>1360.97</c:v>
                </c:pt>
                <c:pt idx="227">
                  <c:v>1360.01</c:v>
                </c:pt>
                <c:pt idx="228">
                  <c:v>1359.96</c:v>
                </c:pt>
                <c:pt idx="229">
                  <c:v>1358.94</c:v>
                </c:pt>
                <c:pt idx="230">
                  <c:v>1357.96</c:v>
                </c:pt>
                <c:pt idx="231">
                  <c:v>1356.99</c:v>
                </c:pt>
                <c:pt idx="232">
                  <c:v>1356.01</c:v>
                </c:pt>
                <c:pt idx="233">
                  <c:v>1355.15</c:v>
                </c:pt>
                <c:pt idx="234">
                  <c:v>1355</c:v>
                </c:pt>
                <c:pt idx="235">
                  <c:v>1353.92</c:v>
                </c:pt>
                <c:pt idx="236">
                  <c:v>1353.46</c:v>
                </c:pt>
                <c:pt idx="237">
                  <c:v>1352.65</c:v>
                </c:pt>
                <c:pt idx="238">
                  <c:v>1351.6</c:v>
                </c:pt>
                <c:pt idx="239">
                  <c:v>1351.04</c:v>
                </c:pt>
                <c:pt idx="240">
                  <c:v>1349.07</c:v>
                </c:pt>
                <c:pt idx="241">
                  <c:v>1348.43</c:v>
                </c:pt>
                <c:pt idx="242">
                  <c:v>1347.1</c:v>
                </c:pt>
                <c:pt idx="243">
                  <c:v>1347.06</c:v>
                </c:pt>
                <c:pt idx="244">
                  <c:v>1345.88</c:v>
                </c:pt>
                <c:pt idx="245">
                  <c:v>1344.74</c:v>
                </c:pt>
                <c:pt idx="246">
                  <c:v>1343.62</c:v>
                </c:pt>
                <c:pt idx="247">
                  <c:v>1343.34</c:v>
                </c:pt>
                <c:pt idx="248">
                  <c:v>1342.48</c:v>
                </c:pt>
                <c:pt idx="249">
                  <c:v>1341.56</c:v>
                </c:pt>
                <c:pt idx="250">
                  <c:v>1341</c:v>
                </c:pt>
                <c:pt idx="251">
                  <c:v>1340.72</c:v>
                </c:pt>
                <c:pt idx="252">
                  <c:v>1340.59</c:v>
                </c:pt>
                <c:pt idx="253">
                  <c:v>1340.46</c:v>
                </c:pt>
                <c:pt idx="254">
                  <c:v>1340.32</c:v>
                </c:pt>
                <c:pt idx="255">
                  <c:v>1340.17</c:v>
                </c:pt>
                <c:pt idx="256">
                  <c:v>1340.01</c:v>
                </c:pt>
                <c:pt idx="257">
                  <c:v>1339.86</c:v>
                </c:pt>
                <c:pt idx="258">
                  <c:v>1339.69</c:v>
                </c:pt>
                <c:pt idx="259">
                  <c:v>1339.52</c:v>
                </c:pt>
                <c:pt idx="260">
                  <c:v>1339.35</c:v>
                </c:pt>
                <c:pt idx="261">
                  <c:v>1339.18</c:v>
                </c:pt>
                <c:pt idx="262">
                  <c:v>1339.01</c:v>
                </c:pt>
                <c:pt idx="263">
                  <c:v>1338.83</c:v>
                </c:pt>
                <c:pt idx="264">
                  <c:v>1338.65</c:v>
                </c:pt>
                <c:pt idx="265">
                  <c:v>1338.47</c:v>
                </c:pt>
                <c:pt idx="266">
                  <c:v>1338.28</c:v>
                </c:pt>
                <c:pt idx="267">
                  <c:v>1338.09</c:v>
                </c:pt>
                <c:pt idx="268">
                  <c:v>1337.88</c:v>
                </c:pt>
                <c:pt idx="269">
                  <c:v>1337.64</c:v>
                </c:pt>
                <c:pt idx="270">
                  <c:v>1337.37</c:v>
                </c:pt>
                <c:pt idx="271">
                  <c:v>1337.04</c:v>
                </c:pt>
                <c:pt idx="272">
                  <c:v>1336.68</c:v>
                </c:pt>
                <c:pt idx="273">
                  <c:v>1336.25</c:v>
                </c:pt>
                <c:pt idx="274">
                  <c:v>1335.78</c:v>
                </c:pt>
                <c:pt idx="275">
                  <c:v>1335.26</c:v>
                </c:pt>
                <c:pt idx="276">
                  <c:v>1334.7</c:v>
                </c:pt>
                <c:pt idx="277">
                  <c:v>1334.09</c:v>
                </c:pt>
                <c:pt idx="278">
                  <c:v>1333.44</c:v>
                </c:pt>
                <c:pt idx="279">
                  <c:v>1332.77</c:v>
                </c:pt>
                <c:pt idx="280">
                  <c:v>1332.1</c:v>
                </c:pt>
                <c:pt idx="281">
                  <c:v>1331.43</c:v>
                </c:pt>
                <c:pt idx="282">
                  <c:v>1330.77</c:v>
                </c:pt>
                <c:pt idx="283">
                  <c:v>1330.11</c:v>
                </c:pt>
                <c:pt idx="284">
                  <c:v>1329.46</c:v>
                </c:pt>
                <c:pt idx="285">
                  <c:v>1328.8</c:v>
                </c:pt>
                <c:pt idx="286">
                  <c:v>1328.15</c:v>
                </c:pt>
                <c:pt idx="287">
                  <c:v>1327.49</c:v>
                </c:pt>
                <c:pt idx="288">
                  <c:v>1326.83</c:v>
                </c:pt>
                <c:pt idx="289">
                  <c:v>1326.16</c:v>
                </c:pt>
                <c:pt idx="290">
                  <c:v>1325.51</c:v>
                </c:pt>
                <c:pt idx="291">
                  <c:v>1324.87</c:v>
                </c:pt>
                <c:pt idx="292">
                  <c:v>1324.24</c:v>
                </c:pt>
                <c:pt idx="293">
                  <c:v>1323.61</c:v>
                </c:pt>
                <c:pt idx="294">
                  <c:v>1322.99</c:v>
                </c:pt>
                <c:pt idx="295">
                  <c:v>1322.37</c:v>
                </c:pt>
                <c:pt idx="296">
                  <c:v>1321.74</c:v>
                </c:pt>
                <c:pt idx="297">
                  <c:v>1321.12</c:v>
                </c:pt>
                <c:pt idx="298">
                  <c:v>1320.48</c:v>
                </c:pt>
                <c:pt idx="299">
                  <c:v>1319.85</c:v>
                </c:pt>
                <c:pt idx="300">
                  <c:v>1319.22</c:v>
                </c:pt>
                <c:pt idx="301">
                  <c:v>1318.58</c:v>
                </c:pt>
                <c:pt idx="302">
                  <c:v>1317.94</c:v>
                </c:pt>
                <c:pt idx="303">
                  <c:v>1317.31</c:v>
                </c:pt>
                <c:pt idx="304">
                  <c:v>1316.67</c:v>
                </c:pt>
                <c:pt idx="305">
                  <c:v>1316.04</c:v>
                </c:pt>
                <c:pt idx="306">
                  <c:v>1315.4</c:v>
                </c:pt>
                <c:pt idx="307">
                  <c:v>1314.77</c:v>
                </c:pt>
                <c:pt idx="308">
                  <c:v>1314.13</c:v>
                </c:pt>
                <c:pt idx="309">
                  <c:v>1313.49</c:v>
                </c:pt>
                <c:pt idx="310">
                  <c:v>1312.86</c:v>
                </c:pt>
                <c:pt idx="311">
                  <c:v>1312.22</c:v>
                </c:pt>
                <c:pt idx="312">
                  <c:v>1311.59</c:v>
                </c:pt>
                <c:pt idx="313">
                  <c:v>1310.96</c:v>
                </c:pt>
                <c:pt idx="314">
                  <c:v>1310.32</c:v>
                </c:pt>
                <c:pt idx="315">
                  <c:v>1309.68</c:v>
                </c:pt>
                <c:pt idx="316">
                  <c:v>1309.05</c:v>
                </c:pt>
                <c:pt idx="317">
                  <c:v>1308.42</c:v>
                </c:pt>
                <c:pt idx="318">
                  <c:v>1307.79</c:v>
                </c:pt>
                <c:pt idx="319">
                  <c:v>1307.1600000000001</c:v>
                </c:pt>
                <c:pt idx="320">
                  <c:v>1306.53</c:v>
                </c:pt>
                <c:pt idx="321">
                  <c:v>1305.9100000000001</c:v>
                </c:pt>
                <c:pt idx="322">
                  <c:v>1305.28</c:v>
                </c:pt>
                <c:pt idx="323">
                  <c:v>1304.6500000000001</c:v>
                </c:pt>
                <c:pt idx="324">
                  <c:v>1304.02</c:v>
                </c:pt>
                <c:pt idx="325">
                  <c:v>1303.3800000000001</c:v>
                </c:pt>
                <c:pt idx="326">
                  <c:v>1302.75</c:v>
                </c:pt>
                <c:pt idx="327">
                  <c:v>1302.1099999999999</c:v>
                </c:pt>
                <c:pt idx="328">
                  <c:v>1301.48</c:v>
                </c:pt>
                <c:pt idx="329">
                  <c:v>1300.8399999999999</c:v>
                </c:pt>
                <c:pt idx="330">
                  <c:v>1300.2</c:v>
                </c:pt>
                <c:pt idx="331">
                  <c:v>1299.56</c:v>
                </c:pt>
                <c:pt idx="332">
                  <c:v>1298.92</c:v>
                </c:pt>
                <c:pt idx="333">
                  <c:v>1298.29</c:v>
                </c:pt>
                <c:pt idx="334">
                  <c:v>1297.6400000000001</c:v>
                </c:pt>
                <c:pt idx="335">
                  <c:v>1297</c:v>
                </c:pt>
                <c:pt idx="336">
                  <c:v>1296.3599999999999</c:v>
                </c:pt>
                <c:pt idx="337">
                  <c:v>1295.72</c:v>
                </c:pt>
                <c:pt idx="338">
                  <c:v>1295.08</c:v>
                </c:pt>
                <c:pt idx="339">
                  <c:v>1294.44</c:v>
                </c:pt>
                <c:pt idx="340">
                  <c:v>1293.79</c:v>
                </c:pt>
                <c:pt idx="341">
                  <c:v>1293.1400000000001</c:v>
                </c:pt>
                <c:pt idx="342">
                  <c:v>1292.5</c:v>
                </c:pt>
                <c:pt idx="343">
                  <c:v>1291.8599999999999</c:v>
                </c:pt>
                <c:pt idx="344">
                  <c:v>1291.2</c:v>
                </c:pt>
                <c:pt idx="345">
                  <c:v>1290.56</c:v>
                </c:pt>
                <c:pt idx="346">
                  <c:v>1289.9100000000001</c:v>
                </c:pt>
                <c:pt idx="347">
                  <c:v>1289.25</c:v>
                </c:pt>
                <c:pt idx="348">
                  <c:v>1288.5999999999999</c:v>
                </c:pt>
                <c:pt idx="349">
                  <c:v>1287.95</c:v>
                </c:pt>
                <c:pt idx="350">
                  <c:v>1287.29</c:v>
                </c:pt>
                <c:pt idx="351">
                  <c:v>1286.6400000000001</c:v>
                </c:pt>
                <c:pt idx="352">
                  <c:v>1285.99</c:v>
                </c:pt>
                <c:pt idx="353">
                  <c:v>1285.3399999999999</c:v>
                </c:pt>
                <c:pt idx="354">
                  <c:v>1284.72</c:v>
                </c:pt>
                <c:pt idx="355">
                  <c:v>1284.1099999999999</c:v>
                </c:pt>
                <c:pt idx="356">
                  <c:v>1283.52</c:v>
                </c:pt>
                <c:pt idx="357">
                  <c:v>1282.94</c:v>
                </c:pt>
                <c:pt idx="358">
                  <c:v>1282.3900000000001</c:v>
                </c:pt>
                <c:pt idx="359">
                  <c:v>1281.8800000000001</c:v>
                </c:pt>
                <c:pt idx="360">
                  <c:v>1281.4100000000001</c:v>
                </c:pt>
                <c:pt idx="361">
                  <c:v>1280.97</c:v>
                </c:pt>
                <c:pt idx="362">
                  <c:v>1280.57</c:v>
                </c:pt>
                <c:pt idx="363">
                  <c:v>1280.23</c:v>
                </c:pt>
                <c:pt idx="364">
                  <c:v>1279.93</c:v>
                </c:pt>
                <c:pt idx="365">
                  <c:v>1279.68</c:v>
                </c:pt>
                <c:pt idx="366">
                  <c:v>1279.49</c:v>
                </c:pt>
                <c:pt idx="367">
                  <c:v>1279.3599999999999</c:v>
                </c:pt>
                <c:pt idx="368">
                  <c:v>1279.29</c:v>
                </c:pt>
                <c:pt idx="369">
                  <c:v>1279.25</c:v>
                </c:pt>
                <c:pt idx="370">
                  <c:v>1279.22</c:v>
                </c:pt>
                <c:pt idx="371">
                  <c:v>1279.21</c:v>
                </c:pt>
                <c:pt idx="372">
                  <c:v>1279.21</c:v>
                </c:pt>
                <c:pt idx="373">
                  <c:v>1279.21</c:v>
                </c:pt>
                <c:pt idx="374">
                  <c:v>1279.21</c:v>
                </c:pt>
                <c:pt idx="375">
                  <c:v>1279.22</c:v>
                </c:pt>
                <c:pt idx="376">
                  <c:v>1279.23</c:v>
                </c:pt>
                <c:pt idx="377">
                  <c:v>1279.24</c:v>
                </c:pt>
                <c:pt idx="378">
                  <c:v>1279.25</c:v>
                </c:pt>
                <c:pt idx="379">
                  <c:v>1279.26</c:v>
                </c:pt>
                <c:pt idx="380">
                  <c:v>1279.27</c:v>
                </c:pt>
                <c:pt idx="381">
                  <c:v>1279.28</c:v>
                </c:pt>
                <c:pt idx="382">
                  <c:v>1279.28</c:v>
                </c:pt>
                <c:pt idx="383">
                  <c:v>1279.29</c:v>
                </c:pt>
                <c:pt idx="384">
                  <c:v>1279.3</c:v>
                </c:pt>
                <c:pt idx="385">
                  <c:v>1279.31</c:v>
                </c:pt>
                <c:pt idx="386">
                  <c:v>1279.31</c:v>
                </c:pt>
                <c:pt idx="387">
                  <c:v>1279.32</c:v>
                </c:pt>
                <c:pt idx="388">
                  <c:v>1279.33</c:v>
                </c:pt>
                <c:pt idx="389">
                  <c:v>1279.33</c:v>
                </c:pt>
                <c:pt idx="390">
                  <c:v>1279.3399999999999</c:v>
                </c:pt>
                <c:pt idx="391">
                  <c:v>1279.3399999999999</c:v>
                </c:pt>
                <c:pt idx="392">
                  <c:v>1279.3499999999999</c:v>
                </c:pt>
                <c:pt idx="393">
                  <c:v>1279.3499999999999</c:v>
                </c:pt>
                <c:pt idx="394">
                  <c:v>1279.3599999999999</c:v>
                </c:pt>
                <c:pt idx="395">
                  <c:v>1279.3599999999999</c:v>
                </c:pt>
                <c:pt idx="396">
                  <c:v>1279.3699999999999</c:v>
                </c:pt>
                <c:pt idx="397">
                  <c:v>1279.3800000000001</c:v>
                </c:pt>
                <c:pt idx="398">
                  <c:v>1279.3900000000001</c:v>
                </c:pt>
                <c:pt idx="399">
                  <c:v>1279.4000000000001</c:v>
                </c:pt>
                <c:pt idx="400">
                  <c:v>1279.43</c:v>
                </c:pt>
                <c:pt idx="401">
                  <c:v>1279.48</c:v>
                </c:pt>
                <c:pt idx="402">
                  <c:v>1279.55</c:v>
                </c:pt>
                <c:pt idx="403">
                  <c:v>1279.6500000000001</c:v>
                </c:pt>
                <c:pt idx="404">
                  <c:v>1279.9000000000001</c:v>
                </c:pt>
                <c:pt idx="405">
                  <c:v>1280.26</c:v>
                </c:pt>
                <c:pt idx="406">
                  <c:v>1280.72</c:v>
                </c:pt>
                <c:pt idx="407">
                  <c:v>1281.29</c:v>
                </c:pt>
                <c:pt idx="408">
                  <c:v>1281.8699999999999</c:v>
                </c:pt>
                <c:pt idx="409">
                  <c:v>1282.47</c:v>
                </c:pt>
                <c:pt idx="410">
                  <c:v>1283.1099999999999</c:v>
                </c:pt>
                <c:pt idx="411">
                  <c:v>1283.81</c:v>
                </c:pt>
                <c:pt idx="412">
                  <c:v>1284.55</c:v>
                </c:pt>
                <c:pt idx="413">
                  <c:v>1285.22</c:v>
                </c:pt>
                <c:pt idx="414">
                  <c:v>1285.74</c:v>
                </c:pt>
                <c:pt idx="415">
                  <c:v>1286.0899999999999</c:v>
                </c:pt>
                <c:pt idx="416">
                  <c:v>1286.32</c:v>
                </c:pt>
                <c:pt idx="417">
                  <c:v>1286.45</c:v>
                </c:pt>
                <c:pt idx="418">
                  <c:v>1286.52</c:v>
                </c:pt>
                <c:pt idx="419">
                  <c:v>1286.56</c:v>
                </c:pt>
                <c:pt idx="420">
                  <c:v>1286.58</c:v>
                </c:pt>
                <c:pt idx="421">
                  <c:v>1286.58</c:v>
                </c:pt>
                <c:pt idx="422">
                  <c:v>1286.56</c:v>
                </c:pt>
                <c:pt idx="423">
                  <c:v>1286.52</c:v>
                </c:pt>
                <c:pt idx="424">
                  <c:v>1286.47</c:v>
                </c:pt>
                <c:pt idx="425">
                  <c:v>1286.3599999999999</c:v>
                </c:pt>
                <c:pt idx="426">
                  <c:v>1286.1600000000001</c:v>
                </c:pt>
                <c:pt idx="427">
                  <c:v>1286.02</c:v>
                </c:pt>
                <c:pt idx="428">
                  <c:v>1285.83</c:v>
                </c:pt>
                <c:pt idx="429">
                  <c:v>1285.33</c:v>
                </c:pt>
                <c:pt idx="430">
                  <c:v>1284.6500000000001</c:v>
                </c:pt>
                <c:pt idx="431">
                  <c:v>1283.78</c:v>
                </c:pt>
                <c:pt idx="432">
                  <c:v>1282.93</c:v>
                </c:pt>
                <c:pt idx="433">
                  <c:v>1282.24</c:v>
                </c:pt>
                <c:pt idx="434">
                  <c:v>1281.67</c:v>
                </c:pt>
                <c:pt idx="435">
                  <c:v>1281.1600000000001</c:v>
                </c:pt>
                <c:pt idx="436">
                  <c:v>1280.69</c:v>
                </c:pt>
                <c:pt idx="437">
                  <c:v>1280.27</c:v>
                </c:pt>
                <c:pt idx="438">
                  <c:v>1279.92</c:v>
                </c:pt>
                <c:pt idx="439">
                  <c:v>1279.6300000000001</c:v>
                </c:pt>
                <c:pt idx="440">
                  <c:v>1279.4100000000001</c:v>
                </c:pt>
                <c:pt idx="441">
                  <c:v>1279.29</c:v>
                </c:pt>
                <c:pt idx="442">
                  <c:v>1279.21</c:v>
                </c:pt>
                <c:pt idx="443">
                  <c:v>1279.17</c:v>
                </c:pt>
                <c:pt idx="444">
                  <c:v>1279.1400000000001</c:v>
                </c:pt>
                <c:pt idx="445">
                  <c:v>1279.1199999999999</c:v>
                </c:pt>
                <c:pt idx="446">
                  <c:v>1279.0999999999999</c:v>
                </c:pt>
                <c:pt idx="447">
                  <c:v>1279.08</c:v>
                </c:pt>
                <c:pt idx="448">
                  <c:v>1279.06</c:v>
                </c:pt>
                <c:pt idx="449">
                  <c:v>1279.04</c:v>
                </c:pt>
                <c:pt idx="450">
                  <c:v>1279.02</c:v>
                </c:pt>
                <c:pt idx="451">
                  <c:v>1279.01</c:v>
                </c:pt>
                <c:pt idx="452">
                  <c:v>1278.99</c:v>
                </c:pt>
                <c:pt idx="453">
                  <c:v>1278.97</c:v>
                </c:pt>
                <c:pt idx="454">
                  <c:v>1278.82</c:v>
                </c:pt>
                <c:pt idx="455">
                  <c:v>1278.6500000000001</c:v>
                </c:pt>
                <c:pt idx="456">
                  <c:v>1278.5899999999999</c:v>
                </c:pt>
                <c:pt idx="457">
                  <c:v>1278.44</c:v>
                </c:pt>
                <c:pt idx="458">
                  <c:v>1278.19</c:v>
                </c:pt>
                <c:pt idx="459">
                  <c:v>1277.9100000000001</c:v>
                </c:pt>
                <c:pt idx="460">
                  <c:v>1277.8</c:v>
                </c:pt>
                <c:pt idx="461">
                  <c:v>1277.5999999999999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5A6-4FEF-924C-DFE7DA4B945A}"/>
            </c:ext>
          </c:extLst>
        </c:ser>
        <c:ser>
          <c:idx val="0"/>
          <c:order val="3"/>
          <c:tx>
            <c:strRef>
              <c:f>'AL6000'!$AJ$1</c:f>
              <c:strCache>
                <c:ptCount val="1"/>
                <c:pt idx="0">
                  <c:v>von Mises</c:v>
                </c:pt>
              </c:strCache>
            </c:strRef>
          </c:tx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xVal>
            <c:numRef>
              <c:f>'AL6000'!$AL$4:$AL$483</c:f>
              <c:numCache>
                <c:formatCode>General</c:formatCode>
                <c:ptCount val="480"/>
                <c:pt idx="0">
                  <c:v>-119.39100000000001</c:v>
                </c:pt>
                <c:pt idx="1">
                  <c:v>-116.82299999999999</c:v>
                </c:pt>
                <c:pt idx="2">
                  <c:v>-114.334</c:v>
                </c:pt>
                <c:pt idx="3">
                  <c:v>-111.995</c:v>
                </c:pt>
                <c:pt idx="4">
                  <c:v>-109.876</c:v>
                </c:pt>
                <c:pt idx="5">
                  <c:v>-107.997</c:v>
                </c:pt>
                <c:pt idx="6">
                  <c:v>-106.39700000000001</c:v>
                </c:pt>
                <c:pt idx="7">
                  <c:v>-105.58799999999999</c:v>
                </c:pt>
                <c:pt idx="8">
                  <c:v>-104.77800000000001</c:v>
                </c:pt>
                <c:pt idx="9">
                  <c:v>-103.96899999999999</c:v>
                </c:pt>
                <c:pt idx="10">
                  <c:v>-103.15900000000001</c:v>
                </c:pt>
                <c:pt idx="11">
                  <c:v>-102.349</c:v>
                </c:pt>
                <c:pt idx="12">
                  <c:v>-101.55</c:v>
                </c:pt>
                <c:pt idx="13">
                  <c:v>-100.745</c:v>
                </c:pt>
                <c:pt idx="14">
                  <c:v>-99.991600000000005</c:v>
                </c:pt>
                <c:pt idx="15">
                  <c:v>-99.304699999999997</c:v>
                </c:pt>
                <c:pt idx="16">
                  <c:v>-98.664500000000004</c:v>
                </c:pt>
                <c:pt idx="17">
                  <c:v>-98.091800000000006</c:v>
                </c:pt>
                <c:pt idx="18">
                  <c:v>-97.614400000000003</c:v>
                </c:pt>
                <c:pt idx="19">
                  <c:v>-97.254300000000001</c:v>
                </c:pt>
                <c:pt idx="20">
                  <c:v>-97.014799999999994</c:v>
                </c:pt>
                <c:pt idx="21">
                  <c:v>-96.834000000000003</c:v>
                </c:pt>
                <c:pt idx="22">
                  <c:v>-96.606700000000004</c:v>
                </c:pt>
                <c:pt idx="23">
                  <c:v>-96.089799999999997</c:v>
                </c:pt>
                <c:pt idx="24">
                  <c:v>-95.260199999999998</c:v>
                </c:pt>
                <c:pt idx="25">
                  <c:v>-94.301400000000001</c:v>
                </c:pt>
                <c:pt idx="26">
                  <c:v>-93.318700000000007</c:v>
                </c:pt>
                <c:pt idx="27">
                  <c:v>-92.372699999999995</c:v>
                </c:pt>
                <c:pt idx="28">
                  <c:v>-91.485200000000006</c:v>
                </c:pt>
                <c:pt idx="29">
                  <c:v>-90.607699999999994</c:v>
                </c:pt>
                <c:pt idx="30">
                  <c:v>-89.733500000000006</c:v>
                </c:pt>
                <c:pt idx="31">
                  <c:v>-88.878299999999996</c:v>
                </c:pt>
                <c:pt idx="32">
                  <c:v>-88.025199999999998</c:v>
                </c:pt>
                <c:pt idx="33">
                  <c:v>-87.146500000000003</c:v>
                </c:pt>
                <c:pt idx="34">
                  <c:v>-86.2072</c:v>
                </c:pt>
                <c:pt idx="35">
                  <c:v>-85.246600000000001</c:v>
                </c:pt>
                <c:pt idx="36">
                  <c:v>-84.553600000000003</c:v>
                </c:pt>
                <c:pt idx="37">
                  <c:v>-84.124799999999993</c:v>
                </c:pt>
                <c:pt idx="38">
                  <c:v>-83.889899999999997</c:v>
                </c:pt>
                <c:pt idx="39">
                  <c:v>-83.694199999999995</c:v>
                </c:pt>
                <c:pt idx="40">
                  <c:v>-83.465500000000006</c:v>
                </c:pt>
                <c:pt idx="41">
                  <c:v>-83.212699999999998</c:v>
                </c:pt>
                <c:pt idx="42">
                  <c:v>-82.758399999999995</c:v>
                </c:pt>
                <c:pt idx="43">
                  <c:v>-82.111500000000007</c:v>
                </c:pt>
                <c:pt idx="44">
                  <c:v>-81.326599999999999</c:v>
                </c:pt>
                <c:pt idx="45">
                  <c:v>-80.553700000000006</c:v>
                </c:pt>
                <c:pt idx="46">
                  <c:v>-79.7607</c:v>
                </c:pt>
                <c:pt idx="47">
                  <c:v>-78.946799999999996</c:v>
                </c:pt>
                <c:pt idx="48">
                  <c:v>-78.119600000000005</c:v>
                </c:pt>
                <c:pt idx="49">
                  <c:v>-77.287899999999993</c:v>
                </c:pt>
                <c:pt idx="50">
                  <c:v>-76.465299999999999</c:v>
                </c:pt>
                <c:pt idx="51">
                  <c:v>-75.633200000000002</c:v>
                </c:pt>
                <c:pt idx="52">
                  <c:v>-74.802099999999996</c:v>
                </c:pt>
                <c:pt idx="53">
                  <c:v>-73.971699999999998</c:v>
                </c:pt>
                <c:pt idx="54">
                  <c:v>-73.141800000000003</c:v>
                </c:pt>
                <c:pt idx="55">
                  <c:v>-72.312100000000001</c:v>
                </c:pt>
                <c:pt idx="56">
                  <c:v>-71.482500000000002</c:v>
                </c:pt>
                <c:pt idx="57">
                  <c:v>-70.653000000000006</c:v>
                </c:pt>
                <c:pt idx="58">
                  <c:v>-69.823599999999999</c:v>
                </c:pt>
                <c:pt idx="59">
                  <c:v>-69.004499999999993</c:v>
                </c:pt>
                <c:pt idx="60">
                  <c:v>-68.175200000000004</c:v>
                </c:pt>
                <c:pt idx="61">
                  <c:v>-67.346100000000007</c:v>
                </c:pt>
                <c:pt idx="62">
                  <c:v>-66.517200000000003</c:v>
                </c:pt>
                <c:pt idx="63">
                  <c:v>-65.688800000000001</c:v>
                </c:pt>
                <c:pt idx="64">
                  <c:v>-64.861099999999993</c:v>
                </c:pt>
                <c:pt idx="65">
                  <c:v>-64.034999999999997</c:v>
                </c:pt>
                <c:pt idx="66">
                  <c:v>-63.212400000000002</c:v>
                </c:pt>
                <c:pt idx="67">
                  <c:v>-62.3964</c:v>
                </c:pt>
                <c:pt idx="68">
                  <c:v>-61.589799999999997</c:v>
                </c:pt>
                <c:pt idx="69">
                  <c:v>-60.804000000000002</c:v>
                </c:pt>
                <c:pt idx="70">
                  <c:v>-60.026299999999999</c:v>
                </c:pt>
                <c:pt idx="71">
                  <c:v>-59.278799999999997</c:v>
                </c:pt>
                <c:pt idx="72">
                  <c:v>-58.575699999999998</c:v>
                </c:pt>
                <c:pt idx="73">
                  <c:v>-57.915199999999999</c:v>
                </c:pt>
                <c:pt idx="74">
                  <c:v>-57.303699999999999</c:v>
                </c:pt>
                <c:pt idx="75">
                  <c:v>-56.752499999999998</c:v>
                </c:pt>
                <c:pt idx="76">
                  <c:v>-56.264200000000002</c:v>
                </c:pt>
                <c:pt idx="77">
                  <c:v>-55.851399999999998</c:v>
                </c:pt>
                <c:pt idx="78">
                  <c:v>-55.529499999999999</c:v>
                </c:pt>
                <c:pt idx="79">
                  <c:v>-55.292999999999999</c:v>
                </c:pt>
                <c:pt idx="80">
                  <c:v>-55.082000000000001</c:v>
                </c:pt>
                <c:pt idx="81">
                  <c:v>-54.896599999999999</c:v>
                </c:pt>
                <c:pt idx="82">
                  <c:v>-54.732999999999997</c:v>
                </c:pt>
                <c:pt idx="83">
                  <c:v>-54.583300000000001</c:v>
                </c:pt>
                <c:pt idx="84">
                  <c:v>-54.438800000000001</c:v>
                </c:pt>
                <c:pt idx="85">
                  <c:v>-54.293999999999997</c:v>
                </c:pt>
                <c:pt idx="86">
                  <c:v>-54.146900000000002</c:v>
                </c:pt>
                <c:pt idx="87">
                  <c:v>-53.999400000000001</c:v>
                </c:pt>
                <c:pt idx="88">
                  <c:v>-53.8568</c:v>
                </c:pt>
                <c:pt idx="89">
                  <c:v>-53.713900000000002</c:v>
                </c:pt>
                <c:pt idx="90">
                  <c:v>-53.571300000000001</c:v>
                </c:pt>
                <c:pt idx="91">
                  <c:v>-53.427399999999999</c:v>
                </c:pt>
                <c:pt idx="92">
                  <c:v>-53.281199999999998</c:v>
                </c:pt>
                <c:pt idx="93">
                  <c:v>-53.134099999999997</c:v>
                </c:pt>
                <c:pt idx="94">
                  <c:v>-52.986600000000003</c:v>
                </c:pt>
                <c:pt idx="95">
                  <c:v>-52.839599999999997</c:v>
                </c:pt>
                <c:pt idx="96">
                  <c:v>-52.692700000000002</c:v>
                </c:pt>
                <c:pt idx="97">
                  <c:v>-52.547400000000003</c:v>
                </c:pt>
                <c:pt idx="98">
                  <c:v>-52.401200000000003</c:v>
                </c:pt>
                <c:pt idx="99">
                  <c:v>-52.255299999999998</c:v>
                </c:pt>
                <c:pt idx="100">
                  <c:v>-52.110399999999998</c:v>
                </c:pt>
                <c:pt idx="101">
                  <c:v>-51.9664</c:v>
                </c:pt>
                <c:pt idx="102">
                  <c:v>-51.8232</c:v>
                </c:pt>
                <c:pt idx="103">
                  <c:v>-51.680300000000003</c:v>
                </c:pt>
                <c:pt idx="104">
                  <c:v>-51.537700000000001</c:v>
                </c:pt>
                <c:pt idx="105">
                  <c:v>-51.395099999999999</c:v>
                </c:pt>
                <c:pt idx="106">
                  <c:v>-51.253</c:v>
                </c:pt>
                <c:pt idx="107">
                  <c:v>-51.113199999999999</c:v>
                </c:pt>
                <c:pt idx="108">
                  <c:v>-50.9726</c:v>
                </c:pt>
                <c:pt idx="109">
                  <c:v>-50.8324</c:v>
                </c:pt>
                <c:pt idx="110">
                  <c:v>-50.692999999999998</c:v>
                </c:pt>
                <c:pt idx="111">
                  <c:v>-50.554499999999997</c:v>
                </c:pt>
                <c:pt idx="112">
                  <c:v>-50.416600000000003</c:v>
                </c:pt>
                <c:pt idx="113">
                  <c:v>-50.279499999999999</c:v>
                </c:pt>
                <c:pt idx="114">
                  <c:v>-50.143300000000004</c:v>
                </c:pt>
                <c:pt idx="115">
                  <c:v>-50.007599999999996</c:v>
                </c:pt>
                <c:pt idx="116">
                  <c:v>-49.872199999999999</c:v>
                </c:pt>
                <c:pt idx="117">
                  <c:v>-49.7376</c:v>
                </c:pt>
                <c:pt idx="118">
                  <c:v>-49.603200000000001</c:v>
                </c:pt>
                <c:pt idx="119">
                  <c:v>-49.469000000000001</c:v>
                </c:pt>
                <c:pt idx="120">
                  <c:v>-49.334899999999998</c:v>
                </c:pt>
                <c:pt idx="121">
                  <c:v>-49.2012</c:v>
                </c:pt>
                <c:pt idx="122">
                  <c:v>-49.067599999999999</c:v>
                </c:pt>
                <c:pt idx="123">
                  <c:v>-48.9343</c:v>
                </c:pt>
                <c:pt idx="124">
                  <c:v>-48.801299999999998</c:v>
                </c:pt>
                <c:pt idx="125">
                  <c:v>-48.668799999999997</c:v>
                </c:pt>
                <c:pt idx="126">
                  <c:v>-48.536799999999999</c:v>
                </c:pt>
                <c:pt idx="127">
                  <c:v>-48.405000000000001</c:v>
                </c:pt>
                <c:pt idx="128">
                  <c:v>-48.273600000000002</c:v>
                </c:pt>
                <c:pt idx="129">
                  <c:v>-48.142200000000003</c:v>
                </c:pt>
                <c:pt idx="130">
                  <c:v>-48.011099999999999</c:v>
                </c:pt>
                <c:pt idx="131">
                  <c:v>-47.880099999999999</c:v>
                </c:pt>
                <c:pt idx="132">
                  <c:v>-47.749400000000001</c:v>
                </c:pt>
                <c:pt idx="133">
                  <c:v>-47.619100000000003</c:v>
                </c:pt>
                <c:pt idx="134">
                  <c:v>-47.4893</c:v>
                </c:pt>
                <c:pt idx="135">
                  <c:v>-47.360700000000001</c:v>
                </c:pt>
                <c:pt idx="136">
                  <c:v>-47.233199999999997</c:v>
                </c:pt>
                <c:pt idx="137">
                  <c:v>-47.107700000000001</c:v>
                </c:pt>
                <c:pt idx="138">
                  <c:v>-46.984299999999998</c:v>
                </c:pt>
                <c:pt idx="139">
                  <c:v>-46.862699999999997</c:v>
                </c:pt>
                <c:pt idx="140">
                  <c:v>-46.7423</c:v>
                </c:pt>
                <c:pt idx="141">
                  <c:v>-46.620899999999999</c:v>
                </c:pt>
                <c:pt idx="142">
                  <c:v>-46.497700000000002</c:v>
                </c:pt>
                <c:pt idx="143">
                  <c:v>-46.372599999999998</c:v>
                </c:pt>
                <c:pt idx="144">
                  <c:v>-46.245800000000003</c:v>
                </c:pt>
                <c:pt idx="145">
                  <c:v>-46.118499999999997</c:v>
                </c:pt>
                <c:pt idx="146">
                  <c:v>-45.991799999999998</c:v>
                </c:pt>
                <c:pt idx="147">
                  <c:v>-45.865200000000002</c:v>
                </c:pt>
                <c:pt idx="148">
                  <c:v>-45.7393</c:v>
                </c:pt>
                <c:pt idx="149">
                  <c:v>-45.613700000000001</c:v>
                </c:pt>
                <c:pt idx="150">
                  <c:v>-45.488799999999998</c:v>
                </c:pt>
                <c:pt idx="151">
                  <c:v>-45.364199999999997</c:v>
                </c:pt>
                <c:pt idx="152">
                  <c:v>-45.240200000000002</c:v>
                </c:pt>
                <c:pt idx="153">
                  <c:v>-45.116300000000003</c:v>
                </c:pt>
                <c:pt idx="154">
                  <c:v>-44.9923</c:v>
                </c:pt>
                <c:pt idx="155">
                  <c:v>-44.868000000000002</c:v>
                </c:pt>
                <c:pt idx="156">
                  <c:v>-44.743099999999998</c:v>
                </c:pt>
                <c:pt idx="157">
                  <c:v>-44.6173</c:v>
                </c:pt>
                <c:pt idx="158">
                  <c:v>-44.490499999999997</c:v>
                </c:pt>
                <c:pt idx="159">
                  <c:v>-44.3628</c:v>
                </c:pt>
                <c:pt idx="160">
                  <c:v>-44.233800000000002</c:v>
                </c:pt>
                <c:pt idx="161">
                  <c:v>-44.104100000000003</c:v>
                </c:pt>
                <c:pt idx="162">
                  <c:v>-43.973799999999997</c:v>
                </c:pt>
                <c:pt idx="163">
                  <c:v>-43.843600000000002</c:v>
                </c:pt>
                <c:pt idx="164">
                  <c:v>-43.714399999999998</c:v>
                </c:pt>
                <c:pt idx="165">
                  <c:v>-43.588700000000003</c:v>
                </c:pt>
                <c:pt idx="166">
                  <c:v>-43.47</c:v>
                </c:pt>
                <c:pt idx="167">
                  <c:v>-43.361600000000003</c:v>
                </c:pt>
                <c:pt idx="168">
                  <c:v>-43.261899999999997</c:v>
                </c:pt>
                <c:pt idx="169">
                  <c:v>-43.176600000000001</c:v>
                </c:pt>
                <c:pt idx="170">
                  <c:v>-43.086199999999998</c:v>
                </c:pt>
                <c:pt idx="171">
                  <c:v>-42.985700000000001</c:v>
                </c:pt>
                <c:pt idx="172">
                  <c:v>-42.874400000000001</c:v>
                </c:pt>
                <c:pt idx="173">
                  <c:v>-42.754899999999999</c:v>
                </c:pt>
                <c:pt idx="174">
                  <c:v>-42.631900000000002</c:v>
                </c:pt>
                <c:pt idx="175">
                  <c:v>-42.508099999999999</c:v>
                </c:pt>
                <c:pt idx="176">
                  <c:v>-42.385199999999998</c:v>
                </c:pt>
                <c:pt idx="177">
                  <c:v>-42.2637</c:v>
                </c:pt>
                <c:pt idx="178">
                  <c:v>-42.144799999999996</c:v>
                </c:pt>
                <c:pt idx="179">
                  <c:v>-42.028700000000001</c:v>
                </c:pt>
                <c:pt idx="180">
                  <c:v>-41.916499999999999</c:v>
                </c:pt>
                <c:pt idx="181">
                  <c:v>-41.808</c:v>
                </c:pt>
                <c:pt idx="182">
                  <c:v>-41.701999999999998</c:v>
                </c:pt>
                <c:pt idx="183">
                  <c:v>-41.595799999999997</c:v>
                </c:pt>
                <c:pt idx="184">
                  <c:v>-41.485300000000002</c:v>
                </c:pt>
                <c:pt idx="185">
                  <c:v>-41.353299999999997</c:v>
                </c:pt>
                <c:pt idx="186">
                  <c:v>-41.158000000000001</c:v>
                </c:pt>
                <c:pt idx="187">
                  <c:v>-40.871200000000002</c:v>
                </c:pt>
                <c:pt idx="188">
                  <c:v>-40.465899999999998</c:v>
                </c:pt>
                <c:pt idx="189">
                  <c:v>-39.947099999999999</c:v>
                </c:pt>
                <c:pt idx="190">
                  <c:v>-39.325000000000003</c:v>
                </c:pt>
                <c:pt idx="191">
                  <c:v>-38.625999999999998</c:v>
                </c:pt>
                <c:pt idx="192">
                  <c:v>-37.8538</c:v>
                </c:pt>
                <c:pt idx="193">
                  <c:v>-37.013300000000001</c:v>
                </c:pt>
                <c:pt idx="194">
                  <c:v>-36.115299999999998</c:v>
                </c:pt>
                <c:pt idx="195">
                  <c:v>-35.179200000000002</c:v>
                </c:pt>
                <c:pt idx="196">
                  <c:v>-34.243099999999998</c:v>
                </c:pt>
                <c:pt idx="197">
                  <c:v>-33.344299999999997</c:v>
                </c:pt>
                <c:pt idx="198">
                  <c:v>-32.481200000000001</c:v>
                </c:pt>
                <c:pt idx="199">
                  <c:v>-31.640699999999999</c:v>
                </c:pt>
                <c:pt idx="200">
                  <c:v>-30.809200000000001</c:v>
                </c:pt>
                <c:pt idx="201">
                  <c:v>-29.984999999999999</c:v>
                </c:pt>
                <c:pt idx="202">
                  <c:v>-29.1676</c:v>
                </c:pt>
                <c:pt idx="203">
                  <c:v>-28.3551</c:v>
                </c:pt>
                <c:pt idx="204">
                  <c:v>-27.5441</c:v>
                </c:pt>
                <c:pt idx="205">
                  <c:v>-26.733799999999999</c:v>
                </c:pt>
                <c:pt idx="206">
                  <c:v>-25.927900000000001</c:v>
                </c:pt>
                <c:pt idx="207">
                  <c:v>-17.570399999999999</c:v>
                </c:pt>
                <c:pt idx="208">
                  <c:v>-9.5030599999999996</c:v>
                </c:pt>
                <c:pt idx="209">
                  <c:v>-3.1271900000000001</c:v>
                </c:pt>
                <c:pt idx="210">
                  <c:v>2.83249</c:v>
                </c:pt>
                <c:pt idx="211">
                  <c:v>3.2435999999999998</c:v>
                </c:pt>
                <c:pt idx="212">
                  <c:v>7.7253100000000003</c:v>
                </c:pt>
                <c:pt idx="213">
                  <c:v>11.261900000000001</c:v>
                </c:pt>
                <c:pt idx="214">
                  <c:v>11.9917</c:v>
                </c:pt>
                <c:pt idx="215">
                  <c:v>15.563800000000001</c:v>
                </c:pt>
                <c:pt idx="216">
                  <c:v>19.2821</c:v>
                </c:pt>
                <c:pt idx="217">
                  <c:v>22.374199999999998</c:v>
                </c:pt>
                <c:pt idx="218">
                  <c:v>26.196200000000001</c:v>
                </c:pt>
                <c:pt idx="219">
                  <c:v>26.494900000000001</c:v>
                </c:pt>
                <c:pt idx="220">
                  <c:v>26.779499999999999</c:v>
                </c:pt>
                <c:pt idx="221">
                  <c:v>30.720300000000002</c:v>
                </c:pt>
                <c:pt idx="222">
                  <c:v>33.319600000000001</c:v>
                </c:pt>
                <c:pt idx="223">
                  <c:v>36.674999999999997</c:v>
                </c:pt>
                <c:pt idx="224">
                  <c:v>40.915100000000002</c:v>
                </c:pt>
                <c:pt idx="225">
                  <c:v>45.178400000000003</c:v>
                </c:pt>
                <c:pt idx="226">
                  <c:v>49.477600000000002</c:v>
                </c:pt>
                <c:pt idx="227">
                  <c:v>49.861899999999999</c:v>
                </c:pt>
                <c:pt idx="228">
                  <c:v>54.337800000000001</c:v>
                </c:pt>
                <c:pt idx="229">
                  <c:v>56.847900000000003</c:v>
                </c:pt>
                <c:pt idx="230">
                  <c:v>61.259399999999999</c:v>
                </c:pt>
                <c:pt idx="231">
                  <c:v>65.384699999999995</c:v>
                </c:pt>
                <c:pt idx="232">
                  <c:v>69.451099999999997</c:v>
                </c:pt>
                <c:pt idx="233">
                  <c:v>69.856999999999999</c:v>
                </c:pt>
                <c:pt idx="234">
                  <c:v>73.5351</c:v>
                </c:pt>
                <c:pt idx="235">
                  <c:v>77.865099999999998</c:v>
                </c:pt>
                <c:pt idx="236">
                  <c:v>83.035799999999995</c:v>
                </c:pt>
                <c:pt idx="237">
                  <c:v>85.020899999999997</c:v>
                </c:pt>
                <c:pt idx="238">
                  <c:v>88.719399999999993</c:v>
                </c:pt>
                <c:pt idx="239">
                  <c:v>96.508700000000005</c:v>
                </c:pt>
                <c:pt idx="240">
                  <c:v>100.47499999999999</c:v>
                </c:pt>
                <c:pt idx="241">
                  <c:v>102.163</c:v>
                </c:pt>
                <c:pt idx="242">
                  <c:v>105.114</c:v>
                </c:pt>
                <c:pt idx="243">
                  <c:v>110.253</c:v>
                </c:pt>
                <c:pt idx="244">
                  <c:v>114.813</c:v>
                </c:pt>
                <c:pt idx="245">
                  <c:v>116.015</c:v>
                </c:pt>
                <c:pt idx="246">
                  <c:v>119.166</c:v>
                </c:pt>
                <c:pt idx="247">
                  <c:v>119.595</c:v>
                </c:pt>
                <c:pt idx="248">
                  <c:v>124.241</c:v>
                </c:pt>
                <c:pt idx="249">
                  <c:v>128.17599999999999</c:v>
                </c:pt>
                <c:pt idx="250">
                  <c:v>132.16499999999999</c:v>
                </c:pt>
                <c:pt idx="251">
                  <c:v>132.77500000000001</c:v>
                </c:pt>
                <c:pt idx="252">
                  <c:v>133.393</c:v>
                </c:pt>
                <c:pt idx="253">
                  <c:v>134.01</c:v>
                </c:pt>
                <c:pt idx="254">
                  <c:v>134.619</c:v>
                </c:pt>
                <c:pt idx="255">
                  <c:v>135.227</c:v>
                </c:pt>
                <c:pt idx="256">
                  <c:v>135.83600000000001</c:v>
                </c:pt>
                <c:pt idx="257">
                  <c:v>136.44999999999999</c:v>
                </c:pt>
                <c:pt idx="258">
                  <c:v>137.053</c:v>
                </c:pt>
                <c:pt idx="259">
                  <c:v>137.66499999999999</c:v>
                </c:pt>
                <c:pt idx="260">
                  <c:v>138.273</c:v>
                </c:pt>
                <c:pt idx="261">
                  <c:v>138.88399999999999</c:v>
                </c:pt>
                <c:pt idx="262">
                  <c:v>139.49199999999999</c:v>
                </c:pt>
                <c:pt idx="263">
                  <c:v>140.102</c:v>
                </c:pt>
                <c:pt idx="264">
                  <c:v>140.71</c:v>
                </c:pt>
                <c:pt idx="265">
                  <c:v>141.32599999999999</c:v>
                </c:pt>
                <c:pt idx="266">
                  <c:v>141.934</c:v>
                </c:pt>
                <c:pt idx="267">
                  <c:v>142.55699999999999</c:v>
                </c:pt>
                <c:pt idx="268">
                  <c:v>143.18600000000001</c:v>
                </c:pt>
                <c:pt idx="269">
                  <c:v>143.83199999999999</c:v>
                </c:pt>
                <c:pt idx="270">
                  <c:v>144.49199999999999</c:v>
                </c:pt>
                <c:pt idx="271">
                  <c:v>145.131</c:v>
                </c:pt>
                <c:pt idx="272">
                  <c:v>145.75</c:v>
                </c:pt>
                <c:pt idx="273">
                  <c:v>146.321</c:v>
                </c:pt>
                <c:pt idx="274">
                  <c:v>146.84299999999999</c:v>
                </c:pt>
                <c:pt idx="275">
                  <c:v>147.309</c:v>
                </c:pt>
                <c:pt idx="276">
                  <c:v>147.72</c:v>
                </c:pt>
                <c:pt idx="277">
                  <c:v>148.06800000000001</c:v>
                </c:pt>
                <c:pt idx="278">
                  <c:v>148.34800000000001</c:v>
                </c:pt>
                <c:pt idx="279">
                  <c:v>148.56399999999999</c:v>
                </c:pt>
                <c:pt idx="280">
                  <c:v>148.72999999999999</c:v>
                </c:pt>
                <c:pt idx="281">
                  <c:v>148.85499999999999</c:v>
                </c:pt>
                <c:pt idx="282">
                  <c:v>148.959</c:v>
                </c:pt>
                <c:pt idx="283">
                  <c:v>149.05199999999999</c:v>
                </c:pt>
                <c:pt idx="284">
                  <c:v>149.13800000000001</c:v>
                </c:pt>
                <c:pt idx="285">
                  <c:v>149.21799999999999</c:v>
                </c:pt>
                <c:pt idx="286">
                  <c:v>149.29499999999999</c:v>
                </c:pt>
                <c:pt idx="287">
                  <c:v>149.364</c:v>
                </c:pt>
                <c:pt idx="288">
                  <c:v>149.42099999999999</c:v>
                </c:pt>
                <c:pt idx="289">
                  <c:v>149.464</c:v>
                </c:pt>
                <c:pt idx="290">
                  <c:v>149.499</c:v>
                </c:pt>
                <c:pt idx="291">
                  <c:v>149.529</c:v>
                </c:pt>
                <c:pt idx="292">
                  <c:v>149.56200000000001</c:v>
                </c:pt>
                <c:pt idx="293">
                  <c:v>149.601</c:v>
                </c:pt>
                <c:pt idx="294">
                  <c:v>149.64699999999999</c:v>
                </c:pt>
                <c:pt idx="295">
                  <c:v>149.70099999999999</c:v>
                </c:pt>
                <c:pt idx="296">
                  <c:v>149.76</c:v>
                </c:pt>
                <c:pt idx="297">
                  <c:v>149.82499999999999</c:v>
                </c:pt>
                <c:pt idx="298">
                  <c:v>149.893</c:v>
                </c:pt>
                <c:pt idx="299">
                  <c:v>149.964</c:v>
                </c:pt>
                <c:pt idx="300">
                  <c:v>150.03700000000001</c:v>
                </c:pt>
                <c:pt idx="301">
                  <c:v>150.113</c:v>
                </c:pt>
                <c:pt idx="302">
                  <c:v>150.18799999999999</c:v>
                </c:pt>
                <c:pt idx="303">
                  <c:v>150.26400000000001</c:v>
                </c:pt>
                <c:pt idx="304">
                  <c:v>150.34100000000001</c:v>
                </c:pt>
                <c:pt idx="305">
                  <c:v>150.41900000000001</c:v>
                </c:pt>
                <c:pt idx="306">
                  <c:v>150.49700000000001</c:v>
                </c:pt>
                <c:pt idx="307">
                  <c:v>150.57599999999999</c:v>
                </c:pt>
                <c:pt idx="308">
                  <c:v>150.655</c:v>
                </c:pt>
                <c:pt idx="309">
                  <c:v>150.732</c:v>
                </c:pt>
                <c:pt idx="310">
                  <c:v>150.80799999999999</c:v>
                </c:pt>
                <c:pt idx="311">
                  <c:v>150.881</c:v>
                </c:pt>
                <c:pt idx="312">
                  <c:v>150.952</c:v>
                </c:pt>
                <c:pt idx="313">
                  <c:v>151.02099999999999</c:v>
                </c:pt>
                <c:pt idx="314">
                  <c:v>151.09100000000001</c:v>
                </c:pt>
                <c:pt idx="315">
                  <c:v>151.16200000000001</c:v>
                </c:pt>
                <c:pt idx="316">
                  <c:v>151.23500000000001</c:v>
                </c:pt>
                <c:pt idx="317">
                  <c:v>151.31</c:v>
                </c:pt>
                <c:pt idx="318">
                  <c:v>151.387</c:v>
                </c:pt>
                <c:pt idx="319">
                  <c:v>151.46600000000001</c:v>
                </c:pt>
                <c:pt idx="320">
                  <c:v>151.547</c:v>
                </c:pt>
                <c:pt idx="321">
                  <c:v>151.63</c:v>
                </c:pt>
                <c:pt idx="322">
                  <c:v>151.715</c:v>
                </c:pt>
                <c:pt idx="323">
                  <c:v>151.80199999999999</c:v>
                </c:pt>
                <c:pt idx="324">
                  <c:v>151.892</c:v>
                </c:pt>
                <c:pt idx="325">
                  <c:v>151.97999999999999</c:v>
                </c:pt>
                <c:pt idx="326">
                  <c:v>152.06700000000001</c:v>
                </c:pt>
                <c:pt idx="327">
                  <c:v>152.15299999999999</c:v>
                </c:pt>
                <c:pt idx="328">
                  <c:v>152.238</c:v>
                </c:pt>
                <c:pt idx="329">
                  <c:v>152.32300000000001</c:v>
                </c:pt>
                <c:pt idx="330">
                  <c:v>152.40700000000001</c:v>
                </c:pt>
                <c:pt idx="331">
                  <c:v>152.49100000000001</c:v>
                </c:pt>
                <c:pt idx="332">
                  <c:v>152.57499999999999</c:v>
                </c:pt>
                <c:pt idx="333">
                  <c:v>152.66</c:v>
                </c:pt>
                <c:pt idx="334">
                  <c:v>152.74600000000001</c:v>
                </c:pt>
                <c:pt idx="335">
                  <c:v>152.83099999999999</c:v>
                </c:pt>
                <c:pt idx="336">
                  <c:v>152.91800000000001</c:v>
                </c:pt>
                <c:pt idx="337">
                  <c:v>153.00399999999999</c:v>
                </c:pt>
                <c:pt idx="338">
                  <c:v>153.09</c:v>
                </c:pt>
                <c:pt idx="339">
                  <c:v>153.17699999999999</c:v>
                </c:pt>
                <c:pt idx="340">
                  <c:v>153.26499999999999</c:v>
                </c:pt>
                <c:pt idx="341">
                  <c:v>153.35400000000001</c:v>
                </c:pt>
                <c:pt idx="342">
                  <c:v>153.44300000000001</c:v>
                </c:pt>
                <c:pt idx="343">
                  <c:v>153.53399999999999</c:v>
                </c:pt>
                <c:pt idx="344">
                  <c:v>153.625</c:v>
                </c:pt>
                <c:pt idx="345">
                  <c:v>153.71700000000001</c:v>
                </c:pt>
                <c:pt idx="346">
                  <c:v>153.81</c:v>
                </c:pt>
                <c:pt idx="347">
                  <c:v>153.90199999999999</c:v>
                </c:pt>
                <c:pt idx="348">
                  <c:v>153.994</c:v>
                </c:pt>
                <c:pt idx="349">
                  <c:v>154.08799999999999</c:v>
                </c:pt>
                <c:pt idx="350">
                  <c:v>154.18299999999999</c:v>
                </c:pt>
                <c:pt idx="351">
                  <c:v>154.285</c:v>
                </c:pt>
                <c:pt idx="352">
                  <c:v>154.40199999999999</c:v>
                </c:pt>
                <c:pt idx="353">
                  <c:v>154.536</c:v>
                </c:pt>
                <c:pt idx="354">
                  <c:v>154.69300000000001</c:v>
                </c:pt>
                <c:pt idx="355">
                  <c:v>154.87799999999999</c:v>
                </c:pt>
                <c:pt idx="356">
                  <c:v>155.08099999999999</c:v>
                </c:pt>
                <c:pt idx="357">
                  <c:v>155.33699999999999</c:v>
                </c:pt>
                <c:pt idx="358">
                  <c:v>155.65299999999999</c:v>
                </c:pt>
                <c:pt idx="359">
                  <c:v>156.02000000000001</c:v>
                </c:pt>
                <c:pt idx="360">
                  <c:v>156.44</c:v>
                </c:pt>
                <c:pt idx="361">
                  <c:v>156.90299999999999</c:v>
                </c:pt>
                <c:pt idx="362">
                  <c:v>157.39099999999999</c:v>
                </c:pt>
                <c:pt idx="363">
                  <c:v>157.91200000000001</c:v>
                </c:pt>
                <c:pt idx="364">
                  <c:v>158.47300000000001</c:v>
                </c:pt>
                <c:pt idx="365">
                  <c:v>159.053</c:v>
                </c:pt>
                <c:pt idx="366">
                  <c:v>159.661</c:v>
                </c:pt>
                <c:pt idx="367">
                  <c:v>160.297</c:v>
                </c:pt>
                <c:pt idx="368">
                  <c:v>160.95099999999999</c:v>
                </c:pt>
                <c:pt idx="369">
                  <c:v>161.61099999999999</c:v>
                </c:pt>
                <c:pt idx="370">
                  <c:v>162.27600000000001</c:v>
                </c:pt>
                <c:pt idx="371">
                  <c:v>162.947</c:v>
                </c:pt>
                <c:pt idx="372">
                  <c:v>163.626</c:v>
                </c:pt>
                <c:pt idx="373">
                  <c:v>164.30199999999999</c:v>
                </c:pt>
                <c:pt idx="374">
                  <c:v>164.97300000000001</c:v>
                </c:pt>
                <c:pt idx="375">
                  <c:v>165.65100000000001</c:v>
                </c:pt>
                <c:pt idx="376">
                  <c:v>166.33099999999999</c:v>
                </c:pt>
                <c:pt idx="377">
                  <c:v>167.01</c:v>
                </c:pt>
                <c:pt idx="378">
                  <c:v>167.69</c:v>
                </c:pt>
                <c:pt idx="379">
                  <c:v>168.369</c:v>
                </c:pt>
                <c:pt idx="380">
                  <c:v>169.048</c:v>
                </c:pt>
                <c:pt idx="381">
                  <c:v>169.72800000000001</c:v>
                </c:pt>
                <c:pt idx="382">
                  <c:v>170.40700000000001</c:v>
                </c:pt>
                <c:pt idx="383">
                  <c:v>171.07499999999999</c:v>
                </c:pt>
                <c:pt idx="384">
                  <c:v>171.41300000000001</c:v>
                </c:pt>
                <c:pt idx="385">
                  <c:v>171.75399999999999</c:v>
                </c:pt>
                <c:pt idx="386">
                  <c:v>172.43299999999999</c:v>
                </c:pt>
                <c:pt idx="387">
                  <c:v>173.11199999999999</c:v>
                </c:pt>
                <c:pt idx="388">
                  <c:v>173.791</c:v>
                </c:pt>
                <c:pt idx="389">
                  <c:v>174.459</c:v>
                </c:pt>
                <c:pt idx="390">
                  <c:v>175.137</c:v>
                </c:pt>
                <c:pt idx="391">
                  <c:v>175.81700000000001</c:v>
                </c:pt>
                <c:pt idx="392">
                  <c:v>176.48599999999999</c:v>
                </c:pt>
                <c:pt idx="393">
                  <c:v>177.16399999999999</c:v>
                </c:pt>
                <c:pt idx="394">
                  <c:v>177.84</c:v>
                </c:pt>
                <c:pt idx="395">
                  <c:v>178.50800000000001</c:v>
                </c:pt>
                <c:pt idx="396">
                  <c:v>179.18199999999999</c:v>
                </c:pt>
                <c:pt idx="397">
                  <c:v>179.851</c:v>
                </c:pt>
                <c:pt idx="398">
                  <c:v>180.50700000000001</c:v>
                </c:pt>
                <c:pt idx="399">
                  <c:v>181.16300000000001</c:v>
                </c:pt>
                <c:pt idx="400">
                  <c:v>181.79599999999999</c:v>
                </c:pt>
                <c:pt idx="401">
                  <c:v>182.41900000000001</c:v>
                </c:pt>
                <c:pt idx="402">
                  <c:v>183.017</c:v>
                </c:pt>
                <c:pt idx="403">
                  <c:v>183.51599999999999</c:v>
                </c:pt>
                <c:pt idx="404">
                  <c:v>183.89599999999999</c:v>
                </c:pt>
                <c:pt idx="405">
                  <c:v>184.18299999999999</c:v>
                </c:pt>
                <c:pt idx="406">
                  <c:v>184.41200000000001</c:v>
                </c:pt>
                <c:pt idx="407">
                  <c:v>184.624</c:v>
                </c:pt>
                <c:pt idx="408">
                  <c:v>184.81700000000001</c:v>
                </c:pt>
                <c:pt idx="409">
                  <c:v>185.017</c:v>
                </c:pt>
                <c:pt idx="410">
                  <c:v>185.29499999999999</c:v>
                </c:pt>
                <c:pt idx="411">
                  <c:v>185.72499999999999</c:v>
                </c:pt>
                <c:pt idx="412">
                  <c:v>186.328</c:v>
                </c:pt>
                <c:pt idx="413">
                  <c:v>187.095</c:v>
                </c:pt>
                <c:pt idx="414">
                  <c:v>187.90199999999999</c:v>
                </c:pt>
                <c:pt idx="415">
                  <c:v>188.65899999999999</c:v>
                </c:pt>
                <c:pt idx="416">
                  <c:v>189.36799999999999</c:v>
                </c:pt>
                <c:pt idx="417">
                  <c:v>190.04400000000001</c:v>
                </c:pt>
                <c:pt idx="418">
                  <c:v>190.72900000000001</c:v>
                </c:pt>
                <c:pt idx="419">
                  <c:v>191.42</c:v>
                </c:pt>
                <c:pt idx="420">
                  <c:v>192.11600000000001</c:v>
                </c:pt>
                <c:pt idx="421">
                  <c:v>192.821</c:v>
                </c:pt>
                <c:pt idx="422">
                  <c:v>193.52199999999999</c:v>
                </c:pt>
                <c:pt idx="423">
                  <c:v>194.14400000000001</c:v>
                </c:pt>
                <c:pt idx="424">
                  <c:v>195.012</c:v>
                </c:pt>
                <c:pt idx="425">
                  <c:v>195.768</c:v>
                </c:pt>
                <c:pt idx="426">
                  <c:v>196.512</c:v>
                </c:pt>
                <c:pt idx="427">
                  <c:v>197.20599999999999</c:v>
                </c:pt>
                <c:pt idx="428">
                  <c:v>197.76900000000001</c:v>
                </c:pt>
                <c:pt idx="429">
                  <c:v>198.11600000000001</c:v>
                </c:pt>
                <c:pt idx="430">
                  <c:v>198.3</c:v>
                </c:pt>
                <c:pt idx="431">
                  <c:v>198.42</c:v>
                </c:pt>
                <c:pt idx="432">
                  <c:v>198.53</c:v>
                </c:pt>
                <c:pt idx="433">
                  <c:v>198.68100000000001</c:v>
                </c:pt>
                <c:pt idx="434">
                  <c:v>198.91300000000001</c:v>
                </c:pt>
                <c:pt idx="435">
                  <c:v>199.221</c:v>
                </c:pt>
                <c:pt idx="436">
                  <c:v>199.59800000000001</c:v>
                </c:pt>
                <c:pt idx="437">
                  <c:v>200.03700000000001</c:v>
                </c:pt>
                <c:pt idx="438">
                  <c:v>200.52799999999999</c:v>
                </c:pt>
                <c:pt idx="439">
                  <c:v>201.04499999999999</c:v>
                </c:pt>
                <c:pt idx="440">
                  <c:v>201.6</c:v>
                </c:pt>
                <c:pt idx="441">
                  <c:v>202.20599999999999</c:v>
                </c:pt>
                <c:pt idx="442">
                  <c:v>202.833</c:v>
                </c:pt>
                <c:pt idx="443">
                  <c:v>203.47</c:v>
                </c:pt>
                <c:pt idx="444">
                  <c:v>204.10599999999999</c:v>
                </c:pt>
                <c:pt idx="445">
                  <c:v>204.74299999999999</c:v>
                </c:pt>
                <c:pt idx="446">
                  <c:v>205.376</c:v>
                </c:pt>
                <c:pt idx="447">
                  <c:v>206.012</c:v>
                </c:pt>
                <c:pt idx="448">
                  <c:v>206.649</c:v>
                </c:pt>
                <c:pt idx="449">
                  <c:v>207.27600000000001</c:v>
                </c:pt>
                <c:pt idx="450">
                  <c:v>207.91200000000001</c:v>
                </c:pt>
                <c:pt idx="451">
                  <c:v>208.542</c:v>
                </c:pt>
                <c:pt idx="452">
                  <c:v>213.09899999999999</c:v>
                </c:pt>
                <c:pt idx="453">
                  <c:v>218.68899999999999</c:v>
                </c:pt>
                <c:pt idx="454">
                  <c:v>218.91800000000001</c:v>
                </c:pt>
                <c:pt idx="455">
                  <c:v>225.339</c:v>
                </c:pt>
                <c:pt idx="456">
                  <c:v>232.99299999999999</c:v>
                </c:pt>
                <c:pt idx="457">
                  <c:v>241.542</c:v>
                </c:pt>
                <c:pt idx="458">
                  <c:v>243.00899999999999</c:v>
                </c:pt>
                <c:pt idx="459">
                  <c:v>250.78399999999999</c:v>
                </c:pt>
              </c:numCache>
            </c:numRef>
          </c:xVal>
          <c:yVal>
            <c:numRef>
              <c:f>'AL6000'!$AM$4:$AM$483</c:f>
              <c:numCache>
                <c:formatCode>General</c:formatCode>
                <c:ptCount val="480"/>
                <c:pt idx="0">
                  <c:v>1287.02</c:v>
                </c:pt>
                <c:pt idx="1">
                  <c:v>1286.94</c:v>
                </c:pt>
                <c:pt idx="2">
                  <c:v>1286.8699999999999</c:v>
                </c:pt>
                <c:pt idx="3">
                  <c:v>1286.79</c:v>
                </c:pt>
                <c:pt idx="4">
                  <c:v>1286.73</c:v>
                </c:pt>
                <c:pt idx="5">
                  <c:v>1286.67</c:v>
                </c:pt>
                <c:pt idx="6">
                  <c:v>1286.6199999999999</c:v>
                </c:pt>
                <c:pt idx="7">
                  <c:v>1286.5899999999999</c:v>
                </c:pt>
                <c:pt idx="8">
                  <c:v>1286.57</c:v>
                </c:pt>
                <c:pt idx="9">
                  <c:v>1286.54</c:v>
                </c:pt>
                <c:pt idx="10">
                  <c:v>1286.52</c:v>
                </c:pt>
                <c:pt idx="11">
                  <c:v>1286.49</c:v>
                </c:pt>
                <c:pt idx="12">
                  <c:v>1286.47</c:v>
                </c:pt>
                <c:pt idx="13">
                  <c:v>1286.44</c:v>
                </c:pt>
                <c:pt idx="14">
                  <c:v>1286.46</c:v>
                </c:pt>
                <c:pt idx="15">
                  <c:v>1286.52</c:v>
                </c:pt>
                <c:pt idx="16">
                  <c:v>1286.72</c:v>
                </c:pt>
                <c:pt idx="17">
                  <c:v>1287.05</c:v>
                </c:pt>
                <c:pt idx="18">
                  <c:v>1287.5</c:v>
                </c:pt>
                <c:pt idx="19">
                  <c:v>1288.06</c:v>
                </c:pt>
                <c:pt idx="20">
                  <c:v>1288.71</c:v>
                </c:pt>
                <c:pt idx="21">
                  <c:v>1289.47</c:v>
                </c:pt>
                <c:pt idx="22">
                  <c:v>1290.43</c:v>
                </c:pt>
                <c:pt idx="23">
                  <c:v>1291.55</c:v>
                </c:pt>
                <c:pt idx="24">
                  <c:v>1292.43</c:v>
                </c:pt>
                <c:pt idx="25">
                  <c:v>1292.93</c:v>
                </c:pt>
                <c:pt idx="26">
                  <c:v>1293.17</c:v>
                </c:pt>
                <c:pt idx="27">
                  <c:v>1293.23</c:v>
                </c:pt>
                <c:pt idx="28">
                  <c:v>1293.24</c:v>
                </c:pt>
                <c:pt idx="29">
                  <c:v>1293.24</c:v>
                </c:pt>
                <c:pt idx="30">
                  <c:v>1293.21</c:v>
                </c:pt>
                <c:pt idx="31">
                  <c:v>1293.1300000000001</c:v>
                </c:pt>
                <c:pt idx="32">
                  <c:v>1293</c:v>
                </c:pt>
                <c:pt idx="33">
                  <c:v>1292.78</c:v>
                </c:pt>
                <c:pt idx="34">
                  <c:v>1292.3900000000001</c:v>
                </c:pt>
                <c:pt idx="35">
                  <c:v>1291.75</c:v>
                </c:pt>
                <c:pt idx="36">
                  <c:v>1290.8699999999999</c:v>
                </c:pt>
                <c:pt idx="37">
                  <c:v>1289.9000000000001</c:v>
                </c:pt>
                <c:pt idx="38">
                  <c:v>1288.99</c:v>
                </c:pt>
                <c:pt idx="39">
                  <c:v>1288.18</c:v>
                </c:pt>
                <c:pt idx="40">
                  <c:v>1287.4100000000001</c:v>
                </c:pt>
                <c:pt idx="41">
                  <c:v>1286.69</c:v>
                </c:pt>
                <c:pt idx="42">
                  <c:v>1286.1600000000001</c:v>
                </c:pt>
                <c:pt idx="43">
                  <c:v>1285.79</c:v>
                </c:pt>
                <c:pt idx="44">
                  <c:v>1285.6600000000001</c:v>
                </c:pt>
                <c:pt idx="45">
                  <c:v>1285.55</c:v>
                </c:pt>
                <c:pt idx="46">
                  <c:v>1285.47</c:v>
                </c:pt>
                <c:pt idx="47">
                  <c:v>1285.4100000000001</c:v>
                </c:pt>
                <c:pt idx="48">
                  <c:v>1285.3699999999999</c:v>
                </c:pt>
                <c:pt idx="49">
                  <c:v>1285.32</c:v>
                </c:pt>
                <c:pt idx="50">
                  <c:v>1285.27</c:v>
                </c:pt>
                <c:pt idx="51">
                  <c:v>1285.22</c:v>
                </c:pt>
                <c:pt idx="52">
                  <c:v>1285.1600000000001</c:v>
                </c:pt>
                <c:pt idx="53">
                  <c:v>1285.0999999999999</c:v>
                </c:pt>
                <c:pt idx="54">
                  <c:v>1285.04</c:v>
                </c:pt>
                <c:pt idx="55">
                  <c:v>1284.98</c:v>
                </c:pt>
                <c:pt idx="56">
                  <c:v>1284.93</c:v>
                </c:pt>
                <c:pt idx="57">
                  <c:v>1284.8699999999999</c:v>
                </c:pt>
                <c:pt idx="58">
                  <c:v>1284.81</c:v>
                </c:pt>
                <c:pt idx="59">
                  <c:v>1284.75</c:v>
                </c:pt>
                <c:pt idx="60">
                  <c:v>1284.69</c:v>
                </c:pt>
                <c:pt idx="61">
                  <c:v>1284.6300000000001</c:v>
                </c:pt>
                <c:pt idx="62">
                  <c:v>1284.57</c:v>
                </c:pt>
                <c:pt idx="63">
                  <c:v>1284.52</c:v>
                </c:pt>
                <c:pt idx="64">
                  <c:v>1284.46</c:v>
                </c:pt>
                <c:pt idx="65">
                  <c:v>1284.4000000000001</c:v>
                </c:pt>
                <c:pt idx="66">
                  <c:v>1284.3499999999999</c:v>
                </c:pt>
                <c:pt idx="67">
                  <c:v>1284.31</c:v>
                </c:pt>
                <c:pt idx="68">
                  <c:v>1284.29</c:v>
                </c:pt>
                <c:pt idx="69">
                  <c:v>1284.29</c:v>
                </c:pt>
                <c:pt idx="70">
                  <c:v>1284.3399999999999</c:v>
                </c:pt>
                <c:pt idx="71">
                  <c:v>1284.48</c:v>
                </c:pt>
                <c:pt idx="72">
                  <c:v>1284.73</c:v>
                </c:pt>
                <c:pt idx="73">
                  <c:v>1285.06</c:v>
                </c:pt>
                <c:pt idx="74">
                  <c:v>1285.48</c:v>
                </c:pt>
                <c:pt idx="75">
                  <c:v>1285.97</c:v>
                </c:pt>
                <c:pt idx="76">
                  <c:v>1286.52</c:v>
                </c:pt>
                <c:pt idx="77">
                  <c:v>1287.1500000000001</c:v>
                </c:pt>
                <c:pt idx="78">
                  <c:v>1287.83</c:v>
                </c:pt>
                <c:pt idx="79">
                  <c:v>1288.58</c:v>
                </c:pt>
                <c:pt idx="80">
                  <c:v>1289.3499999999999</c:v>
                </c:pt>
                <c:pt idx="81">
                  <c:v>1290.1400000000001</c:v>
                </c:pt>
                <c:pt idx="82">
                  <c:v>1290.96</c:v>
                </c:pt>
                <c:pt idx="83">
                  <c:v>1291.79</c:v>
                </c:pt>
                <c:pt idx="84">
                  <c:v>1292.6300000000001</c:v>
                </c:pt>
                <c:pt idx="85">
                  <c:v>1293.46</c:v>
                </c:pt>
                <c:pt idx="86">
                  <c:v>1294.3</c:v>
                </c:pt>
                <c:pt idx="87">
                  <c:v>1295.1300000000001</c:v>
                </c:pt>
                <c:pt idx="88">
                  <c:v>1295.94</c:v>
                </c:pt>
                <c:pt idx="89">
                  <c:v>1296.77</c:v>
                </c:pt>
                <c:pt idx="90">
                  <c:v>1297.5899999999999</c:v>
                </c:pt>
                <c:pt idx="91">
                  <c:v>1298.42</c:v>
                </c:pt>
                <c:pt idx="92">
                  <c:v>1299.24</c:v>
                </c:pt>
                <c:pt idx="93">
                  <c:v>1300.07</c:v>
                </c:pt>
                <c:pt idx="94">
                  <c:v>1300.8900000000001</c:v>
                </c:pt>
                <c:pt idx="95">
                  <c:v>1301.71</c:v>
                </c:pt>
                <c:pt idx="96">
                  <c:v>1302.53</c:v>
                </c:pt>
                <c:pt idx="97">
                  <c:v>1303.3399999999999</c:v>
                </c:pt>
                <c:pt idx="98">
                  <c:v>1304.1600000000001</c:v>
                </c:pt>
                <c:pt idx="99">
                  <c:v>1304.98</c:v>
                </c:pt>
                <c:pt idx="100">
                  <c:v>1305.8</c:v>
                </c:pt>
                <c:pt idx="101">
                  <c:v>1306.6199999999999</c:v>
                </c:pt>
                <c:pt idx="102">
                  <c:v>1307.43</c:v>
                </c:pt>
                <c:pt idx="103">
                  <c:v>1308.25</c:v>
                </c:pt>
                <c:pt idx="104">
                  <c:v>1309.07</c:v>
                </c:pt>
                <c:pt idx="105">
                  <c:v>1309.8900000000001</c:v>
                </c:pt>
                <c:pt idx="106">
                  <c:v>1310.71</c:v>
                </c:pt>
                <c:pt idx="107">
                  <c:v>1311.52</c:v>
                </c:pt>
                <c:pt idx="108">
                  <c:v>1312.34</c:v>
                </c:pt>
                <c:pt idx="109">
                  <c:v>1313.15</c:v>
                </c:pt>
                <c:pt idx="110">
                  <c:v>1313.97</c:v>
                </c:pt>
                <c:pt idx="111">
                  <c:v>1314.79</c:v>
                </c:pt>
                <c:pt idx="112">
                  <c:v>1315.61</c:v>
                </c:pt>
                <c:pt idx="113">
                  <c:v>1316.43</c:v>
                </c:pt>
                <c:pt idx="114">
                  <c:v>1317.24</c:v>
                </c:pt>
                <c:pt idx="115">
                  <c:v>1318.06</c:v>
                </c:pt>
                <c:pt idx="116">
                  <c:v>1318.87</c:v>
                </c:pt>
                <c:pt idx="117">
                  <c:v>1319.69</c:v>
                </c:pt>
                <c:pt idx="118">
                  <c:v>1320.51</c:v>
                </c:pt>
                <c:pt idx="119">
                  <c:v>1321.32</c:v>
                </c:pt>
                <c:pt idx="120">
                  <c:v>1322.14</c:v>
                </c:pt>
                <c:pt idx="121">
                  <c:v>1322.95</c:v>
                </c:pt>
                <c:pt idx="122">
                  <c:v>1323.77</c:v>
                </c:pt>
                <c:pt idx="123">
                  <c:v>1324.59</c:v>
                </c:pt>
                <c:pt idx="124">
                  <c:v>1325.4</c:v>
                </c:pt>
                <c:pt idx="125">
                  <c:v>1326.22</c:v>
                </c:pt>
                <c:pt idx="126">
                  <c:v>1327.03</c:v>
                </c:pt>
                <c:pt idx="127">
                  <c:v>1327.85</c:v>
                </c:pt>
                <c:pt idx="128">
                  <c:v>1328.66</c:v>
                </c:pt>
                <c:pt idx="129">
                  <c:v>1329.48</c:v>
                </c:pt>
                <c:pt idx="130">
                  <c:v>1330.29</c:v>
                </c:pt>
                <c:pt idx="131">
                  <c:v>1331.11</c:v>
                </c:pt>
                <c:pt idx="132">
                  <c:v>1331.92</c:v>
                </c:pt>
                <c:pt idx="133">
                  <c:v>1332.74</c:v>
                </c:pt>
                <c:pt idx="134">
                  <c:v>1333.55</c:v>
                </c:pt>
                <c:pt idx="135">
                  <c:v>1334.37</c:v>
                </c:pt>
                <c:pt idx="136">
                  <c:v>1335.18</c:v>
                </c:pt>
                <c:pt idx="137">
                  <c:v>1336</c:v>
                </c:pt>
                <c:pt idx="138">
                  <c:v>1336.81</c:v>
                </c:pt>
                <c:pt idx="139">
                  <c:v>1337.62</c:v>
                </c:pt>
                <c:pt idx="140">
                  <c:v>1338.44</c:v>
                </c:pt>
                <c:pt idx="141">
                  <c:v>1339.26</c:v>
                </c:pt>
                <c:pt idx="142">
                  <c:v>1340.08</c:v>
                </c:pt>
                <c:pt idx="143">
                  <c:v>1340.89</c:v>
                </c:pt>
                <c:pt idx="144">
                  <c:v>1341.71</c:v>
                </c:pt>
                <c:pt idx="145">
                  <c:v>1342.53</c:v>
                </c:pt>
                <c:pt idx="146">
                  <c:v>1343.34</c:v>
                </c:pt>
                <c:pt idx="147">
                  <c:v>1344.15</c:v>
                </c:pt>
                <c:pt idx="148">
                  <c:v>1344.97</c:v>
                </c:pt>
                <c:pt idx="149">
                  <c:v>1345.79</c:v>
                </c:pt>
                <c:pt idx="150">
                  <c:v>1346.6</c:v>
                </c:pt>
                <c:pt idx="151">
                  <c:v>1347.41</c:v>
                </c:pt>
                <c:pt idx="152">
                  <c:v>1348.23</c:v>
                </c:pt>
                <c:pt idx="153">
                  <c:v>1349.04</c:v>
                </c:pt>
                <c:pt idx="154">
                  <c:v>1349.86</c:v>
                </c:pt>
                <c:pt idx="155">
                  <c:v>1350.68</c:v>
                </c:pt>
                <c:pt idx="156">
                  <c:v>1351.49</c:v>
                </c:pt>
                <c:pt idx="157">
                  <c:v>1352.31</c:v>
                </c:pt>
                <c:pt idx="158">
                  <c:v>1353.12</c:v>
                </c:pt>
                <c:pt idx="159">
                  <c:v>1353.94</c:v>
                </c:pt>
                <c:pt idx="160">
                  <c:v>1354.75</c:v>
                </c:pt>
                <c:pt idx="161">
                  <c:v>1355.57</c:v>
                </c:pt>
                <c:pt idx="162">
                  <c:v>1356.39</c:v>
                </c:pt>
                <c:pt idx="163">
                  <c:v>1357.2</c:v>
                </c:pt>
                <c:pt idx="164">
                  <c:v>1358.02</c:v>
                </c:pt>
                <c:pt idx="165">
                  <c:v>1358.84</c:v>
                </c:pt>
                <c:pt idx="166">
                  <c:v>1359.65</c:v>
                </c:pt>
                <c:pt idx="167">
                  <c:v>1360.47</c:v>
                </c:pt>
                <c:pt idx="168">
                  <c:v>1361.28</c:v>
                </c:pt>
                <c:pt idx="169">
                  <c:v>1362.1</c:v>
                </c:pt>
                <c:pt idx="170">
                  <c:v>1362.93</c:v>
                </c:pt>
                <c:pt idx="171">
                  <c:v>1363.76</c:v>
                </c:pt>
                <c:pt idx="172">
                  <c:v>1364.6</c:v>
                </c:pt>
                <c:pt idx="173">
                  <c:v>1365.43</c:v>
                </c:pt>
                <c:pt idx="174">
                  <c:v>1366.25</c:v>
                </c:pt>
                <c:pt idx="175">
                  <c:v>1367.08</c:v>
                </c:pt>
                <c:pt idx="176">
                  <c:v>1367.9</c:v>
                </c:pt>
                <c:pt idx="177">
                  <c:v>1368.73</c:v>
                </c:pt>
                <c:pt idx="178">
                  <c:v>1369.55</c:v>
                </c:pt>
                <c:pt idx="179">
                  <c:v>1370.37</c:v>
                </c:pt>
                <c:pt idx="180">
                  <c:v>1371.2</c:v>
                </c:pt>
                <c:pt idx="181">
                  <c:v>1372.02</c:v>
                </c:pt>
                <c:pt idx="182">
                  <c:v>1372.85</c:v>
                </c:pt>
                <c:pt idx="183">
                  <c:v>1373.67</c:v>
                </c:pt>
                <c:pt idx="184">
                  <c:v>1374.51</c:v>
                </c:pt>
                <c:pt idx="185">
                  <c:v>1375.36</c:v>
                </c:pt>
                <c:pt idx="186">
                  <c:v>1376.24</c:v>
                </c:pt>
                <c:pt idx="187">
                  <c:v>1377.13</c:v>
                </c:pt>
                <c:pt idx="188">
                  <c:v>1377.98</c:v>
                </c:pt>
                <c:pt idx="189">
                  <c:v>1378.75</c:v>
                </c:pt>
                <c:pt idx="190">
                  <c:v>1379.45</c:v>
                </c:pt>
                <c:pt idx="191">
                  <c:v>1380.05</c:v>
                </c:pt>
                <c:pt idx="192">
                  <c:v>1380.55</c:v>
                </c:pt>
                <c:pt idx="193">
                  <c:v>1380.96</c:v>
                </c:pt>
                <c:pt idx="194">
                  <c:v>1381.26</c:v>
                </c:pt>
                <c:pt idx="195">
                  <c:v>1381.44</c:v>
                </c:pt>
                <c:pt idx="196">
                  <c:v>1381.5</c:v>
                </c:pt>
                <c:pt idx="197">
                  <c:v>1381.49</c:v>
                </c:pt>
                <c:pt idx="198">
                  <c:v>1381.4</c:v>
                </c:pt>
                <c:pt idx="199">
                  <c:v>1381.28</c:v>
                </c:pt>
                <c:pt idx="200">
                  <c:v>1381.12</c:v>
                </c:pt>
                <c:pt idx="201">
                  <c:v>1380.95</c:v>
                </c:pt>
                <c:pt idx="202">
                  <c:v>1380.76</c:v>
                </c:pt>
                <c:pt idx="203">
                  <c:v>1380.57</c:v>
                </c:pt>
                <c:pt idx="204">
                  <c:v>1380.37</c:v>
                </c:pt>
                <c:pt idx="205">
                  <c:v>1380.17</c:v>
                </c:pt>
                <c:pt idx="206">
                  <c:v>1379.96</c:v>
                </c:pt>
                <c:pt idx="207">
                  <c:v>1377.82</c:v>
                </c:pt>
                <c:pt idx="208">
                  <c:v>1375.84</c:v>
                </c:pt>
                <c:pt idx="209">
                  <c:v>1374.28</c:v>
                </c:pt>
                <c:pt idx="210">
                  <c:v>1372.83</c:v>
                </c:pt>
                <c:pt idx="211">
                  <c:v>1372.73</c:v>
                </c:pt>
                <c:pt idx="212">
                  <c:v>1371.64</c:v>
                </c:pt>
                <c:pt idx="213">
                  <c:v>1370.77</c:v>
                </c:pt>
                <c:pt idx="214">
                  <c:v>1370.59</c:v>
                </c:pt>
                <c:pt idx="215">
                  <c:v>1369.71</c:v>
                </c:pt>
                <c:pt idx="216">
                  <c:v>1368.79</c:v>
                </c:pt>
                <c:pt idx="217">
                  <c:v>1368.02</c:v>
                </c:pt>
                <c:pt idx="218">
                  <c:v>1367.08</c:v>
                </c:pt>
                <c:pt idx="219">
                  <c:v>1367.01</c:v>
                </c:pt>
                <c:pt idx="220">
                  <c:v>1366.94</c:v>
                </c:pt>
                <c:pt idx="221">
                  <c:v>1365.96</c:v>
                </c:pt>
                <c:pt idx="222">
                  <c:v>1365.32</c:v>
                </c:pt>
                <c:pt idx="223">
                  <c:v>1364.49</c:v>
                </c:pt>
                <c:pt idx="224">
                  <c:v>1363.45</c:v>
                </c:pt>
                <c:pt idx="225">
                  <c:v>1362.41</c:v>
                </c:pt>
                <c:pt idx="226">
                  <c:v>1361.36</c:v>
                </c:pt>
                <c:pt idx="227">
                  <c:v>1361.27</c:v>
                </c:pt>
                <c:pt idx="228">
                  <c:v>1360.18</c:v>
                </c:pt>
                <c:pt idx="229">
                  <c:v>1359.57</c:v>
                </c:pt>
                <c:pt idx="230">
                  <c:v>1358.49</c:v>
                </c:pt>
                <c:pt idx="231">
                  <c:v>1357.49</c:v>
                </c:pt>
                <c:pt idx="232">
                  <c:v>1356.5</c:v>
                </c:pt>
                <c:pt idx="233">
                  <c:v>1356.4</c:v>
                </c:pt>
                <c:pt idx="234">
                  <c:v>1355.49</c:v>
                </c:pt>
                <c:pt idx="235">
                  <c:v>1354.42</c:v>
                </c:pt>
                <c:pt idx="236">
                  <c:v>1353.14</c:v>
                </c:pt>
                <c:pt idx="237">
                  <c:v>1352.65</c:v>
                </c:pt>
                <c:pt idx="238">
                  <c:v>1351.73</c:v>
                </c:pt>
                <c:pt idx="239">
                  <c:v>1349.83</c:v>
                </c:pt>
                <c:pt idx="240">
                  <c:v>1348.87</c:v>
                </c:pt>
                <c:pt idx="241">
                  <c:v>1348.47</c:v>
                </c:pt>
                <c:pt idx="242">
                  <c:v>1347.77</c:v>
                </c:pt>
                <c:pt idx="243">
                  <c:v>1346.53</c:v>
                </c:pt>
                <c:pt idx="244">
                  <c:v>1345.42</c:v>
                </c:pt>
                <c:pt idx="245">
                  <c:v>1345.13</c:v>
                </c:pt>
                <c:pt idx="246">
                  <c:v>1344.36</c:v>
                </c:pt>
                <c:pt idx="247">
                  <c:v>1344.26</c:v>
                </c:pt>
                <c:pt idx="248">
                  <c:v>1343.15</c:v>
                </c:pt>
                <c:pt idx="249">
                  <c:v>1342.25</c:v>
                </c:pt>
                <c:pt idx="250">
                  <c:v>1341.43</c:v>
                </c:pt>
                <c:pt idx="251">
                  <c:v>1341.31</c:v>
                </c:pt>
                <c:pt idx="252">
                  <c:v>1341.18</c:v>
                </c:pt>
                <c:pt idx="253">
                  <c:v>1341.04</c:v>
                </c:pt>
                <c:pt idx="254">
                  <c:v>1340.89</c:v>
                </c:pt>
                <c:pt idx="255">
                  <c:v>1340.74</c:v>
                </c:pt>
                <c:pt idx="256">
                  <c:v>1340.58</c:v>
                </c:pt>
                <c:pt idx="257">
                  <c:v>1340.42</c:v>
                </c:pt>
                <c:pt idx="258">
                  <c:v>1340.25</c:v>
                </c:pt>
                <c:pt idx="259">
                  <c:v>1340.08</c:v>
                </c:pt>
                <c:pt idx="260">
                  <c:v>1339.91</c:v>
                </c:pt>
                <c:pt idx="261">
                  <c:v>1339.74</c:v>
                </c:pt>
                <c:pt idx="262">
                  <c:v>1339.56</c:v>
                </c:pt>
                <c:pt idx="263">
                  <c:v>1339.38</c:v>
                </c:pt>
                <c:pt idx="264">
                  <c:v>1339.19</c:v>
                </c:pt>
                <c:pt idx="265">
                  <c:v>1339</c:v>
                </c:pt>
                <c:pt idx="266">
                  <c:v>1338.81</c:v>
                </c:pt>
                <c:pt idx="267">
                  <c:v>1338.59</c:v>
                </c:pt>
                <c:pt idx="268">
                  <c:v>1338.36</c:v>
                </c:pt>
                <c:pt idx="269">
                  <c:v>1338.09</c:v>
                </c:pt>
                <c:pt idx="270">
                  <c:v>1337.77</c:v>
                </c:pt>
                <c:pt idx="271">
                  <c:v>1337.41</c:v>
                </c:pt>
                <c:pt idx="272">
                  <c:v>1336.98</c:v>
                </c:pt>
                <c:pt idx="273">
                  <c:v>1336.51</c:v>
                </c:pt>
                <c:pt idx="274">
                  <c:v>1335.99</c:v>
                </c:pt>
                <c:pt idx="275">
                  <c:v>1335.43</c:v>
                </c:pt>
                <c:pt idx="276">
                  <c:v>1334.82</c:v>
                </c:pt>
                <c:pt idx="277">
                  <c:v>1334.18</c:v>
                </c:pt>
                <c:pt idx="278">
                  <c:v>1333.52</c:v>
                </c:pt>
                <c:pt idx="279">
                  <c:v>1332.86</c:v>
                </c:pt>
                <c:pt idx="280">
                  <c:v>1332.19</c:v>
                </c:pt>
                <c:pt idx="281">
                  <c:v>1331.54</c:v>
                </c:pt>
                <c:pt idx="282">
                  <c:v>1330.88</c:v>
                </c:pt>
                <c:pt idx="283">
                  <c:v>1330.23</c:v>
                </c:pt>
                <c:pt idx="284">
                  <c:v>1329.57</c:v>
                </c:pt>
                <c:pt idx="285">
                  <c:v>1328.92</c:v>
                </c:pt>
                <c:pt idx="286">
                  <c:v>1328.26</c:v>
                </c:pt>
                <c:pt idx="287">
                  <c:v>1327.59</c:v>
                </c:pt>
                <c:pt idx="288">
                  <c:v>1326.93</c:v>
                </c:pt>
                <c:pt idx="289">
                  <c:v>1326.28</c:v>
                </c:pt>
                <c:pt idx="290">
                  <c:v>1325.64</c:v>
                </c:pt>
                <c:pt idx="291">
                  <c:v>1325.02</c:v>
                </c:pt>
                <c:pt idx="292">
                  <c:v>1324.39</c:v>
                </c:pt>
                <c:pt idx="293">
                  <c:v>1323.77</c:v>
                </c:pt>
                <c:pt idx="294">
                  <c:v>1323.15</c:v>
                </c:pt>
                <c:pt idx="295">
                  <c:v>1322.52</c:v>
                </c:pt>
                <c:pt idx="296">
                  <c:v>1321.9</c:v>
                </c:pt>
                <c:pt idx="297">
                  <c:v>1321.26</c:v>
                </c:pt>
                <c:pt idx="298">
                  <c:v>1320.64</c:v>
                </c:pt>
                <c:pt idx="299">
                  <c:v>1320</c:v>
                </c:pt>
                <c:pt idx="300">
                  <c:v>1319.37</c:v>
                </c:pt>
                <c:pt idx="301">
                  <c:v>1318.73</c:v>
                </c:pt>
                <c:pt idx="302">
                  <c:v>1318.11</c:v>
                </c:pt>
                <c:pt idx="303">
                  <c:v>1317.47</c:v>
                </c:pt>
                <c:pt idx="304">
                  <c:v>1316.84</c:v>
                </c:pt>
                <c:pt idx="305">
                  <c:v>1316.2</c:v>
                </c:pt>
                <c:pt idx="306">
                  <c:v>1315.57</c:v>
                </c:pt>
                <c:pt idx="307">
                  <c:v>1314.93</c:v>
                </c:pt>
                <c:pt idx="308">
                  <c:v>1314.3</c:v>
                </c:pt>
                <c:pt idx="309">
                  <c:v>1313.66</c:v>
                </c:pt>
                <c:pt idx="310">
                  <c:v>1313.02</c:v>
                </c:pt>
                <c:pt idx="311">
                  <c:v>1312.39</c:v>
                </c:pt>
                <c:pt idx="312">
                  <c:v>1311.75</c:v>
                </c:pt>
                <c:pt idx="313">
                  <c:v>1311.12</c:v>
                </c:pt>
                <c:pt idx="314">
                  <c:v>1310.48</c:v>
                </c:pt>
                <c:pt idx="315">
                  <c:v>1309.8499999999999</c:v>
                </c:pt>
                <c:pt idx="316">
                  <c:v>1309.22</c:v>
                </c:pt>
                <c:pt idx="317">
                  <c:v>1308.5899999999999</c:v>
                </c:pt>
                <c:pt idx="318">
                  <c:v>1307.96</c:v>
                </c:pt>
                <c:pt idx="319">
                  <c:v>1307.33</c:v>
                </c:pt>
                <c:pt idx="320">
                  <c:v>1306.69</c:v>
                </c:pt>
                <c:pt idx="321">
                  <c:v>1306.06</c:v>
                </c:pt>
                <c:pt idx="322">
                  <c:v>1305.43</c:v>
                </c:pt>
                <c:pt idx="323">
                  <c:v>1304.8</c:v>
                </c:pt>
                <c:pt idx="324">
                  <c:v>1304.1600000000001</c:v>
                </c:pt>
                <c:pt idx="325">
                  <c:v>1303.52</c:v>
                </c:pt>
                <c:pt idx="326">
                  <c:v>1302.8900000000001</c:v>
                </c:pt>
                <c:pt idx="327">
                  <c:v>1302.25</c:v>
                </c:pt>
                <c:pt idx="328">
                  <c:v>1301.6099999999999</c:v>
                </c:pt>
                <c:pt idx="329">
                  <c:v>1300.97</c:v>
                </c:pt>
                <c:pt idx="330">
                  <c:v>1300.33</c:v>
                </c:pt>
                <c:pt idx="331">
                  <c:v>1299.69</c:v>
                </c:pt>
                <c:pt idx="332">
                  <c:v>1299.05</c:v>
                </c:pt>
                <c:pt idx="333">
                  <c:v>1298.4000000000001</c:v>
                </c:pt>
                <c:pt idx="334">
                  <c:v>1297.76</c:v>
                </c:pt>
                <c:pt idx="335">
                  <c:v>1297.1199999999999</c:v>
                </c:pt>
                <c:pt idx="336">
                  <c:v>1296.47</c:v>
                </c:pt>
                <c:pt idx="337">
                  <c:v>1295.83</c:v>
                </c:pt>
                <c:pt idx="338">
                  <c:v>1295.19</c:v>
                </c:pt>
                <c:pt idx="339">
                  <c:v>1294.54</c:v>
                </c:pt>
                <c:pt idx="340">
                  <c:v>1293.8900000000001</c:v>
                </c:pt>
                <c:pt idx="341">
                  <c:v>1293.24</c:v>
                </c:pt>
                <c:pt idx="342">
                  <c:v>1292.5999999999999</c:v>
                </c:pt>
                <c:pt idx="343">
                  <c:v>1291.94</c:v>
                </c:pt>
                <c:pt idx="344">
                  <c:v>1291.29</c:v>
                </c:pt>
                <c:pt idx="345">
                  <c:v>1290.6500000000001</c:v>
                </c:pt>
                <c:pt idx="346">
                  <c:v>1289.99</c:v>
                </c:pt>
                <c:pt idx="347">
                  <c:v>1289.3399999999999</c:v>
                </c:pt>
                <c:pt idx="348">
                  <c:v>1288.68</c:v>
                </c:pt>
                <c:pt idx="349">
                  <c:v>1288.02</c:v>
                </c:pt>
                <c:pt idx="350">
                  <c:v>1287.3699999999999</c:v>
                </c:pt>
                <c:pt idx="351">
                  <c:v>1286.72</c:v>
                </c:pt>
                <c:pt idx="352">
                  <c:v>1286.08</c:v>
                </c:pt>
                <c:pt idx="353">
                  <c:v>1285.46</c:v>
                </c:pt>
                <c:pt idx="354">
                  <c:v>1284.8599999999999</c:v>
                </c:pt>
                <c:pt idx="355">
                  <c:v>1284.27</c:v>
                </c:pt>
                <c:pt idx="356">
                  <c:v>1283.7</c:v>
                </c:pt>
                <c:pt idx="357">
                  <c:v>1283.1600000000001</c:v>
                </c:pt>
                <c:pt idx="358">
                  <c:v>1282.6500000000001</c:v>
                </c:pt>
                <c:pt idx="359">
                  <c:v>1282.19</c:v>
                </c:pt>
                <c:pt idx="360">
                  <c:v>1281.75</c:v>
                </c:pt>
                <c:pt idx="361">
                  <c:v>1281.3599999999999</c:v>
                </c:pt>
                <c:pt idx="362">
                  <c:v>1281.02</c:v>
                </c:pt>
                <c:pt idx="363">
                  <c:v>1280.73</c:v>
                </c:pt>
                <c:pt idx="364">
                  <c:v>1280.49</c:v>
                </c:pt>
                <c:pt idx="365">
                  <c:v>1280.31</c:v>
                </c:pt>
                <c:pt idx="366">
                  <c:v>1280.19</c:v>
                </c:pt>
                <c:pt idx="367">
                  <c:v>1280.1199999999999</c:v>
                </c:pt>
                <c:pt idx="368">
                  <c:v>1280.08</c:v>
                </c:pt>
                <c:pt idx="369">
                  <c:v>1280.06</c:v>
                </c:pt>
                <c:pt idx="370">
                  <c:v>1280.05</c:v>
                </c:pt>
                <c:pt idx="371">
                  <c:v>1280.05</c:v>
                </c:pt>
                <c:pt idx="372">
                  <c:v>1280.06</c:v>
                </c:pt>
                <c:pt idx="373">
                  <c:v>1280.07</c:v>
                </c:pt>
                <c:pt idx="374">
                  <c:v>1280.08</c:v>
                </c:pt>
                <c:pt idx="375">
                  <c:v>1280.0899999999999</c:v>
                </c:pt>
                <c:pt idx="376">
                  <c:v>1280.0999999999999</c:v>
                </c:pt>
                <c:pt idx="377">
                  <c:v>1280.1099999999999</c:v>
                </c:pt>
                <c:pt idx="378">
                  <c:v>1280.1199999999999</c:v>
                </c:pt>
                <c:pt idx="379">
                  <c:v>1280.1300000000001</c:v>
                </c:pt>
                <c:pt idx="380">
                  <c:v>1280.1400000000001</c:v>
                </c:pt>
                <c:pt idx="381">
                  <c:v>1280.1500000000001</c:v>
                </c:pt>
                <c:pt idx="382">
                  <c:v>1280.1600000000001</c:v>
                </c:pt>
                <c:pt idx="383">
                  <c:v>1280.17</c:v>
                </c:pt>
                <c:pt idx="384">
                  <c:v>1280.18</c:v>
                </c:pt>
                <c:pt idx="385">
                  <c:v>1280.18</c:v>
                </c:pt>
                <c:pt idx="386">
                  <c:v>1280.19</c:v>
                </c:pt>
                <c:pt idx="387">
                  <c:v>1280.2</c:v>
                </c:pt>
                <c:pt idx="388">
                  <c:v>1280.21</c:v>
                </c:pt>
                <c:pt idx="389">
                  <c:v>1280.22</c:v>
                </c:pt>
                <c:pt idx="390">
                  <c:v>1280.23</c:v>
                </c:pt>
                <c:pt idx="391">
                  <c:v>1280.24</c:v>
                </c:pt>
                <c:pt idx="392">
                  <c:v>1280.25</c:v>
                </c:pt>
                <c:pt idx="393">
                  <c:v>1280.25</c:v>
                </c:pt>
                <c:pt idx="394">
                  <c:v>1280.26</c:v>
                </c:pt>
                <c:pt idx="395">
                  <c:v>1280.27</c:v>
                </c:pt>
                <c:pt idx="396">
                  <c:v>1280.28</c:v>
                </c:pt>
                <c:pt idx="397">
                  <c:v>1280.3</c:v>
                </c:pt>
                <c:pt idx="398">
                  <c:v>1280.32</c:v>
                </c:pt>
                <c:pt idx="399">
                  <c:v>1280.3499999999999</c:v>
                </c:pt>
                <c:pt idx="400">
                  <c:v>1280.4000000000001</c:v>
                </c:pt>
                <c:pt idx="401">
                  <c:v>1280.47</c:v>
                </c:pt>
                <c:pt idx="402">
                  <c:v>1280.6099999999999</c:v>
                </c:pt>
                <c:pt idx="403">
                  <c:v>1280.8900000000001</c:v>
                </c:pt>
                <c:pt idx="404">
                  <c:v>1281.26</c:v>
                </c:pt>
                <c:pt idx="405">
                  <c:v>1281.75</c:v>
                </c:pt>
                <c:pt idx="406">
                  <c:v>1282.32</c:v>
                </c:pt>
                <c:pt idx="407">
                  <c:v>1282.9100000000001</c:v>
                </c:pt>
                <c:pt idx="408">
                  <c:v>1283.51</c:v>
                </c:pt>
                <c:pt idx="409">
                  <c:v>1284.1500000000001</c:v>
                </c:pt>
                <c:pt idx="410">
                  <c:v>1284.8599999999999</c:v>
                </c:pt>
                <c:pt idx="411">
                  <c:v>1285.5999999999999</c:v>
                </c:pt>
                <c:pt idx="412">
                  <c:v>1286.25</c:v>
                </c:pt>
                <c:pt idx="413">
                  <c:v>1286.75</c:v>
                </c:pt>
                <c:pt idx="414">
                  <c:v>1287.07</c:v>
                </c:pt>
                <c:pt idx="415">
                  <c:v>1287.28</c:v>
                </c:pt>
                <c:pt idx="416">
                  <c:v>1287.3900000000001</c:v>
                </c:pt>
                <c:pt idx="417">
                  <c:v>1287.46</c:v>
                </c:pt>
                <c:pt idx="418">
                  <c:v>1287.5</c:v>
                </c:pt>
                <c:pt idx="419">
                  <c:v>1287.52</c:v>
                </c:pt>
                <c:pt idx="420">
                  <c:v>1287.52</c:v>
                </c:pt>
                <c:pt idx="421">
                  <c:v>1287.49</c:v>
                </c:pt>
                <c:pt idx="422">
                  <c:v>1287.46</c:v>
                </c:pt>
                <c:pt idx="423">
                  <c:v>1287.4100000000001</c:v>
                </c:pt>
                <c:pt idx="424">
                  <c:v>1287.28</c:v>
                </c:pt>
                <c:pt idx="425">
                  <c:v>1287.06</c:v>
                </c:pt>
                <c:pt idx="426">
                  <c:v>1286.71</c:v>
                </c:pt>
                <c:pt idx="427">
                  <c:v>1286.18</c:v>
                </c:pt>
                <c:pt idx="428">
                  <c:v>1285.45</c:v>
                </c:pt>
                <c:pt idx="429">
                  <c:v>1284.58</c:v>
                </c:pt>
                <c:pt idx="430">
                  <c:v>1283.75</c:v>
                </c:pt>
                <c:pt idx="431">
                  <c:v>1283.08</c:v>
                </c:pt>
                <c:pt idx="432">
                  <c:v>1282.53</c:v>
                </c:pt>
                <c:pt idx="433">
                  <c:v>1282.03</c:v>
                </c:pt>
                <c:pt idx="434">
                  <c:v>1281.57</c:v>
                </c:pt>
                <c:pt idx="435">
                  <c:v>1281.1600000000001</c:v>
                </c:pt>
                <c:pt idx="436">
                  <c:v>1280.82</c:v>
                </c:pt>
                <c:pt idx="437">
                  <c:v>1280.54</c:v>
                </c:pt>
                <c:pt idx="438">
                  <c:v>1280.3399999999999</c:v>
                </c:pt>
                <c:pt idx="439">
                  <c:v>1280.23</c:v>
                </c:pt>
                <c:pt idx="440">
                  <c:v>1280.1500000000001</c:v>
                </c:pt>
                <c:pt idx="441">
                  <c:v>1280.1099999999999</c:v>
                </c:pt>
                <c:pt idx="442">
                  <c:v>1280.0899999999999</c:v>
                </c:pt>
                <c:pt idx="443">
                  <c:v>1280.06</c:v>
                </c:pt>
                <c:pt idx="444">
                  <c:v>1280.04</c:v>
                </c:pt>
                <c:pt idx="445">
                  <c:v>1280.02</c:v>
                </c:pt>
                <c:pt idx="446">
                  <c:v>1280</c:v>
                </c:pt>
                <c:pt idx="447">
                  <c:v>1279.98</c:v>
                </c:pt>
                <c:pt idx="448">
                  <c:v>1279.95</c:v>
                </c:pt>
                <c:pt idx="449">
                  <c:v>1279.93</c:v>
                </c:pt>
                <c:pt idx="450">
                  <c:v>1279.9100000000001</c:v>
                </c:pt>
                <c:pt idx="451">
                  <c:v>1279.8900000000001</c:v>
                </c:pt>
                <c:pt idx="452">
                  <c:v>1279.74</c:v>
                </c:pt>
                <c:pt idx="453">
                  <c:v>1279.55</c:v>
                </c:pt>
                <c:pt idx="454">
                  <c:v>1279.55</c:v>
                </c:pt>
                <c:pt idx="455">
                  <c:v>1279.33</c:v>
                </c:pt>
                <c:pt idx="456">
                  <c:v>1279.07</c:v>
                </c:pt>
                <c:pt idx="457">
                  <c:v>1278.77</c:v>
                </c:pt>
                <c:pt idx="458">
                  <c:v>1278.72</c:v>
                </c:pt>
                <c:pt idx="459">
                  <c:v>1278.45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A5A6-4FEF-924C-DFE7DA4B945A}"/>
            </c:ext>
          </c:extLst>
        </c:ser>
        <c:ser>
          <c:idx val="3"/>
          <c:order val="4"/>
          <c:tx>
            <c:strRef>
              <c:f>'AL6000'!$K$1</c:f>
              <c:strCache>
                <c:ptCount val="1"/>
                <c:pt idx="0">
                  <c:v>m=0.01</c:v>
                </c:pt>
              </c:strCache>
            </c:strRef>
          </c:tx>
          <c:spPr>
            <a:ln w="1905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xVal>
            <c:numRef>
              <c:f>'AL6000'!$M$4:$M$483</c:f>
              <c:numCache>
                <c:formatCode>General</c:formatCode>
                <c:ptCount val="480"/>
                <c:pt idx="0">
                  <c:v>-120.46299999999999</c:v>
                </c:pt>
                <c:pt idx="1">
                  <c:v>-117.914</c:v>
                </c:pt>
                <c:pt idx="2">
                  <c:v>-115.44499999999999</c:v>
                </c:pt>
                <c:pt idx="3">
                  <c:v>-113.125</c:v>
                </c:pt>
                <c:pt idx="4">
                  <c:v>-111.02200000000001</c:v>
                </c:pt>
                <c:pt idx="5">
                  <c:v>-109.158</c:v>
                </c:pt>
                <c:pt idx="6">
                  <c:v>-107.572</c:v>
                </c:pt>
                <c:pt idx="7">
                  <c:v>-106.76900000000001</c:v>
                </c:pt>
                <c:pt idx="8">
                  <c:v>-105.96599999999999</c:v>
                </c:pt>
                <c:pt idx="9">
                  <c:v>-105.16500000000001</c:v>
                </c:pt>
                <c:pt idx="10">
                  <c:v>-104.378</c:v>
                </c:pt>
                <c:pt idx="11">
                  <c:v>-103.652</c:v>
                </c:pt>
                <c:pt idx="12">
                  <c:v>-102.99</c:v>
                </c:pt>
                <c:pt idx="13">
                  <c:v>-102.35299999999999</c:v>
                </c:pt>
                <c:pt idx="14">
                  <c:v>-101.782</c:v>
                </c:pt>
                <c:pt idx="15">
                  <c:v>-101.301</c:v>
                </c:pt>
                <c:pt idx="16">
                  <c:v>-100.93899999999999</c:v>
                </c:pt>
                <c:pt idx="17">
                  <c:v>-100.673</c:v>
                </c:pt>
                <c:pt idx="18">
                  <c:v>-100.404</c:v>
                </c:pt>
                <c:pt idx="19">
                  <c:v>-99.978700000000003</c:v>
                </c:pt>
                <c:pt idx="20">
                  <c:v>-99.206299999999999</c:v>
                </c:pt>
                <c:pt idx="21">
                  <c:v>-98.268600000000006</c:v>
                </c:pt>
                <c:pt idx="22">
                  <c:v>-97.286000000000001</c:v>
                </c:pt>
                <c:pt idx="23">
                  <c:v>-96.293700000000001</c:v>
                </c:pt>
                <c:pt idx="24">
                  <c:v>-95.337800000000001</c:v>
                </c:pt>
                <c:pt idx="25">
                  <c:v>-94.433499999999995</c:v>
                </c:pt>
                <c:pt idx="26">
                  <c:v>-93.55</c:v>
                </c:pt>
                <c:pt idx="27">
                  <c:v>-92.677300000000002</c:v>
                </c:pt>
                <c:pt idx="28">
                  <c:v>-91.823599999999999</c:v>
                </c:pt>
                <c:pt idx="29">
                  <c:v>-91.002099999999999</c:v>
                </c:pt>
                <c:pt idx="30">
                  <c:v>-90.192899999999995</c:v>
                </c:pt>
                <c:pt idx="31">
                  <c:v>-89.391900000000007</c:v>
                </c:pt>
                <c:pt idx="32">
                  <c:v>-88.622200000000007</c:v>
                </c:pt>
                <c:pt idx="33">
                  <c:v>-88.075000000000003</c:v>
                </c:pt>
                <c:pt idx="34">
                  <c:v>-87.755399999999995</c:v>
                </c:pt>
                <c:pt idx="35">
                  <c:v>-87.635400000000004</c:v>
                </c:pt>
                <c:pt idx="36">
                  <c:v>-87.608199999999997</c:v>
                </c:pt>
                <c:pt idx="37">
                  <c:v>-87.549199999999999</c:v>
                </c:pt>
                <c:pt idx="38">
                  <c:v>-87.375100000000003</c:v>
                </c:pt>
                <c:pt idx="39">
                  <c:v>-86.982799999999997</c:v>
                </c:pt>
                <c:pt idx="40">
                  <c:v>-86.416499999999999</c:v>
                </c:pt>
                <c:pt idx="41">
                  <c:v>-85.732299999999995</c:v>
                </c:pt>
                <c:pt idx="42">
                  <c:v>-85.000100000000003</c:v>
                </c:pt>
                <c:pt idx="43">
                  <c:v>-84.230400000000003</c:v>
                </c:pt>
                <c:pt idx="44">
                  <c:v>-83.433700000000002</c:v>
                </c:pt>
                <c:pt idx="45">
                  <c:v>-82.621899999999997</c:v>
                </c:pt>
                <c:pt idx="46">
                  <c:v>-81.8048</c:v>
                </c:pt>
                <c:pt idx="47">
                  <c:v>-80.987899999999996</c:v>
                </c:pt>
                <c:pt idx="48">
                  <c:v>-80.172600000000003</c:v>
                </c:pt>
                <c:pt idx="49">
                  <c:v>-79.358800000000002</c:v>
                </c:pt>
                <c:pt idx="50">
                  <c:v>-78.556399999999996</c:v>
                </c:pt>
                <c:pt idx="51">
                  <c:v>-77.744900000000001</c:v>
                </c:pt>
                <c:pt idx="52">
                  <c:v>-76.934600000000003</c:v>
                </c:pt>
                <c:pt idx="53">
                  <c:v>-76.125100000000003</c:v>
                </c:pt>
                <c:pt idx="54">
                  <c:v>-75.316500000000005</c:v>
                </c:pt>
                <c:pt idx="55">
                  <c:v>-74.508499999999998</c:v>
                </c:pt>
                <c:pt idx="56">
                  <c:v>-73.7012</c:v>
                </c:pt>
                <c:pt idx="57">
                  <c:v>-72.894499999999994</c:v>
                </c:pt>
                <c:pt idx="58">
                  <c:v>-72.088300000000004</c:v>
                </c:pt>
                <c:pt idx="59">
                  <c:v>-71.292599999999993</c:v>
                </c:pt>
                <c:pt idx="60">
                  <c:v>-70.4876</c:v>
                </c:pt>
                <c:pt idx="61">
                  <c:v>-69.683800000000005</c:v>
                </c:pt>
                <c:pt idx="62">
                  <c:v>-68.881799999999998</c:v>
                </c:pt>
                <c:pt idx="63">
                  <c:v>-68.0822</c:v>
                </c:pt>
                <c:pt idx="64">
                  <c:v>-67.285700000000006</c:v>
                </c:pt>
                <c:pt idx="65">
                  <c:v>-66.492599999999996</c:v>
                </c:pt>
                <c:pt idx="66">
                  <c:v>-65.704099999999997</c:v>
                </c:pt>
                <c:pt idx="67">
                  <c:v>-64.924000000000007</c:v>
                </c:pt>
                <c:pt idx="68">
                  <c:v>-64.155199999999994</c:v>
                </c:pt>
                <c:pt idx="69">
                  <c:v>-63.419899999999998</c:v>
                </c:pt>
                <c:pt idx="70">
                  <c:v>-62.708199999999998</c:v>
                </c:pt>
                <c:pt idx="71">
                  <c:v>-62.043900000000001</c:v>
                </c:pt>
                <c:pt idx="72">
                  <c:v>-61.427100000000003</c:v>
                </c:pt>
                <c:pt idx="73">
                  <c:v>-60.858899999999998</c:v>
                </c:pt>
                <c:pt idx="74">
                  <c:v>-60.3613</c:v>
                </c:pt>
                <c:pt idx="75">
                  <c:v>-59.9377</c:v>
                </c:pt>
                <c:pt idx="76">
                  <c:v>-59.5687</c:v>
                </c:pt>
                <c:pt idx="77">
                  <c:v>-59.238100000000003</c:v>
                </c:pt>
                <c:pt idx="78">
                  <c:v>-58.945500000000003</c:v>
                </c:pt>
                <c:pt idx="79">
                  <c:v>-58.676499999999997</c:v>
                </c:pt>
                <c:pt idx="80">
                  <c:v>-58.427799999999998</c:v>
                </c:pt>
                <c:pt idx="81">
                  <c:v>-58.190399999999997</c:v>
                </c:pt>
                <c:pt idx="82">
                  <c:v>-57.957299999999996</c:v>
                </c:pt>
                <c:pt idx="83">
                  <c:v>-57.728000000000002</c:v>
                </c:pt>
                <c:pt idx="84">
                  <c:v>-57.504600000000003</c:v>
                </c:pt>
                <c:pt idx="85">
                  <c:v>-57.285499999999999</c:v>
                </c:pt>
                <c:pt idx="86">
                  <c:v>-57.069200000000002</c:v>
                </c:pt>
                <c:pt idx="87">
                  <c:v>-56.8538</c:v>
                </c:pt>
                <c:pt idx="88">
                  <c:v>-56.640700000000002</c:v>
                </c:pt>
                <c:pt idx="89">
                  <c:v>-56.424100000000003</c:v>
                </c:pt>
                <c:pt idx="90">
                  <c:v>-56.207000000000001</c:v>
                </c:pt>
                <c:pt idx="91">
                  <c:v>-55.990099999999998</c:v>
                </c:pt>
                <c:pt idx="92">
                  <c:v>-55.773600000000002</c:v>
                </c:pt>
                <c:pt idx="93">
                  <c:v>-55.558300000000003</c:v>
                </c:pt>
                <c:pt idx="94">
                  <c:v>-55.344700000000003</c:v>
                </c:pt>
                <c:pt idx="95">
                  <c:v>-55.1325</c:v>
                </c:pt>
                <c:pt idx="96">
                  <c:v>-54.921700000000001</c:v>
                </c:pt>
                <c:pt idx="97">
                  <c:v>-54.715200000000003</c:v>
                </c:pt>
                <c:pt idx="98">
                  <c:v>-54.507800000000003</c:v>
                </c:pt>
                <c:pt idx="99">
                  <c:v>-54.301900000000003</c:v>
                </c:pt>
                <c:pt idx="100">
                  <c:v>-54.0974</c:v>
                </c:pt>
                <c:pt idx="101">
                  <c:v>-53.8947</c:v>
                </c:pt>
                <c:pt idx="102">
                  <c:v>-53.693600000000004</c:v>
                </c:pt>
                <c:pt idx="103">
                  <c:v>-53.494100000000003</c:v>
                </c:pt>
                <c:pt idx="104">
                  <c:v>-53.295699999999997</c:v>
                </c:pt>
                <c:pt idx="105">
                  <c:v>-53.098799999999997</c:v>
                </c:pt>
                <c:pt idx="106">
                  <c:v>-52.902999999999999</c:v>
                </c:pt>
                <c:pt idx="107">
                  <c:v>-52.711399999999998</c:v>
                </c:pt>
                <c:pt idx="108">
                  <c:v>-52.518700000000003</c:v>
                </c:pt>
                <c:pt idx="109">
                  <c:v>-52.327599999999997</c:v>
                </c:pt>
                <c:pt idx="110">
                  <c:v>-52.138500000000001</c:v>
                </c:pt>
                <c:pt idx="111">
                  <c:v>-51.9514</c:v>
                </c:pt>
                <c:pt idx="112">
                  <c:v>-51.766199999999998</c:v>
                </c:pt>
                <c:pt idx="113">
                  <c:v>-51.582900000000002</c:v>
                </c:pt>
                <c:pt idx="114">
                  <c:v>-51.402099999999997</c:v>
                </c:pt>
                <c:pt idx="115">
                  <c:v>-51.222799999999999</c:v>
                </c:pt>
                <c:pt idx="116">
                  <c:v>-51.045099999999998</c:v>
                </c:pt>
                <c:pt idx="117">
                  <c:v>-50.868200000000002</c:v>
                </c:pt>
                <c:pt idx="118">
                  <c:v>-50.691899999999997</c:v>
                </c:pt>
                <c:pt idx="119">
                  <c:v>-50.516399999999997</c:v>
                </c:pt>
                <c:pt idx="120">
                  <c:v>-50.341799999999999</c:v>
                </c:pt>
                <c:pt idx="121">
                  <c:v>-50.168799999999997</c:v>
                </c:pt>
                <c:pt idx="122">
                  <c:v>-49.996699999999997</c:v>
                </c:pt>
                <c:pt idx="123">
                  <c:v>-49.825699999999998</c:v>
                </c:pt>
                <c:pt idx="124">
                  <c:v>-49.6556</c:v>
                </c:pt>
                <c:pt idx="125">
                  <c:v>-49.486499999999999</c:v>
                </c:pt>
                <c:pt idx="126">
                  <c:v>-49.318199999999997</c:v>
                </c:pt>
                <c:pt idx="127">
                  <c:v>-49.1509</c:v>
                </c:pt>
                <c:pt idx="128">
                  <c:v>-48.984900000000003</c:v>
                </c:pt>
                <c:pt idx="129">
                  <c:v>-48.820300000000003</c:v>
                </c:pt>
                <c:pt idx="130">
                  <c:v>-48.657499999999999</c:v>
                </c:pt>
                <c:pt idx="131">
                  <c:v>-48.496299999999998</c:v>
                </c:pt>
                <c:pt idx="132">
                  <c:v>-48.336799999999997</c:v>
                </c:pt>
                <c:pt idx="133">
                  <c:v>-48.179600000000001</c:v>
                </c:pt>
                <c:pt idx="134">
                  <c:v>-48.024900000000002</c:v>
                </c:pt>
                <c:pt idx="135">
                  <c:v>-47.873199999999997</c:v>
                </c:pt>
                <c:pt idx="136">
                  <c:v>-47.724600000000002</c:v>
                </c:pt>
                <c:pt idx="137">
                  <c:v>-47.579000000000001</c:v>
                </c:pt>
                <c:pt idx="138">
                  <c:v>-47.436100000000003</c:v>
                </c:pt>
                <c:pt idx="139">
                  <c:v>-47.295499999999997</c:v>
                </c:pt>
                <c:pt idx="140">
                  <c:v>-47.156199999999998</c:v>
                </c:pt>
                <c:pt idx="141">
                  <c:v>-47.016199999999998</c:v>
                </c:pt>
                <c:pt idx="142">
                  <c:v>-46.8748</c:v>
                </c:pt>
                <c:pt idx="143">
                  <c:v>-46.729399999999998</c:v>
                </c:pt>
                <c:pt idx="144">
                  <c:v>-46.580399999999997</c:v>
                </c:pt>
                <c:pt idx="145">
                  <c:v>-46.429400000000001</c:v>
                </c:pt>
                <c:pt idx="146">
                  <c:v>-46.277900000000002</c:v>
                </c:pt>
                <c:pt idx="147">
                  <c:v>-46.127000000000002</c:v>
                </c:pt>
                <c:pt idx="148">
                  <c:v>-45.976999999999997</c:v>
                </c:pt>
                <c:pt idx="149">
                  <c:v>-45.828000000000003</c:v>
                </c:pt>
                <c:pt idx="150">
                  <c:v>-45.679699999999997</c:v>
                </c:pt>
                <c:pt idx="151">
                  <c:v>-45.531999999999996</c:v>
                </c:pt>
                <c:pt idx="152">
                  <c:v>-45.384500000000003</c:v>
                </c:pt>
                <c:pt idx="153">
                  <c:v>-45.237200000000001</c:v>
                </c:pt>
                <c:pt idx="154">
                  <c:v>-45.09</c:v>
                </c:pt>
                <c:pt idx="155">
                  <c:v>-44.942799999999998</c:v>
                </c:pt>
                <c:pt idx="156">
                  <c:v>-44.795999999999999</c:v>
                </c:pt>
                <c:pt idx="157">
                  <c:v>-44.6496</c:v>
                </c:pt>
                <c:pt idx="158">
                  <c:v>-44.503999999999998</c:v>
                </c:pt>
                <c:pt idx="159">
                  <c:v>-44.3596</c:v>
                </c:pt>
                <c:pt idx="160">
                  <c:v>-44.216200000000001</c:v>
                </c:pt>
                <c:pt idx="161">
                  <c:v>-44.074100000000001</c:v>
                </c:pt>
                <c:pt idx="162">
                  <c:v>-43.934600000000003</c:v>
                </c:pt>
                <c:pt idx="163">
                  <c:v>-43.798699999999997</c:v>
                </c:pt>
                <c:pt idx="164">
                  <c:v>-43.667999999999999</c:v>
                </c:pt>
                <c:pt idx="165">
                  <c:v>-43.5471</c:v>
                </c:pt>
                <c:pt idx="166">
                  <c:v>-43.440399999999997</c:v>
                </c:pt>
                <c:pt idx="167">
                  <c:v>-43.344200000000001</c:v>
                </c:pt>
                <c:pt idx="168">
                  <c:v>-43.258499999999998</c:v>
                </c:pt>
                <c:pt idx="169">
                  <c:v>-43.221200000000003</c:v>
                </c:pt>
                <c:pt idx="170">
                  <c:v>-43.139699999999998</c:v>
                </c:pt>
                <c:pt idx="171">
                  <c:v>-43.056100000000001</c:v>
                </c:pt>
                <c:pt idx="172">
                  <c:v>-42.9527</c:v>
                </c:pt>
                <c:pt idx="173">
                  <c:v>-42.834899999999998</c:v>
                </c:pt>
                <c:pt idx="174">
                  <c:v>-42.707599999999999</c:v>
                </c:pt>
                <c:pt idx="175">
                  <c:v>-42.576500000000003</c:v>
                </c:pt>
                <c:pt idx="176">
                  <c:v>-42.445</c:v>
                </c:pt>
                <c:pt idx="177">
                  <c:v>-42.314900000000002</c:v>
                </c:pt>
                <c:pt idx="178">
                  <c:v>-42.187199999999997</c:v>
                </c:pt>
                <c:pt idx="179">
                  <c:v>-42.061999999999998</c:v>
                </c:pt>
                <c:pt idx="180">
                  <c:v>-41.938699999999997</c:v>
                </c:pt>
                <c:pt idx="181">
                  <c:v>-41.8155</c:v>
                </c:pt>
                <c:pt idx="182">
                  <c:v>-41.686799999999998</c:v>
                </c:pt>
                <c:pt idx="183">
                  <c:v>-41.542299999999997</c:v>
                </c:pt>
                <c:pt idx="184">
                  <c:v>-41.362200000000001</c:v>
                </c:pt>
                <c:pt idx="185">
                  <c:v>-41.116799999999998</c:v>
                </c:pt>
                <c:pt idx="186">
                  <c:v>-40.777700000000003</c:v>
                </c:pt>
                <c:pt idx="187">
                  <c:v>-40.334200000000003</c:v>
                </c:pt>
                <c:pt idx="188">
                  <c:v>-39.781999999999996</c:v>
                </c:pt>
                <c:pt idx="189">
                  <c:v>-39.136800000000001</c:v>
                </c:pt>
                <c:pt idx="190">
                  <c:v>-38.420499999999997</c:v>
                </c:pt>
                <c:pt idx="191">
                  <c:v>-37.635199999999998</c:v>
                </c:pt>
                <c:pt idx="192">
                  <c:v>-36.777000000000001</c:v>
                </c:pt>
                <c:pt idx="193">
                  <c:v>-35.867400000000004</c:v>
                </c:pt>
                <c:pt idx="194">
                  <c:v>-34.933399999999999</c:v>
                </c:pt>
                <c:pt idx="195">
                  <c:v>-34.016399999999997</c:v>
                </c:pt>
                <c:pt idx="196">
                  <c:v>-33.135399999999997</c:v>
                </c:pt>
                <c:pt idx="197">
                  <c:v>-32.2864</c:v>
                </c:pt>
                <c:pt idx="198">
                  <c:v>-31.450099999999999</c:v>
                </c:pt>
                <c:pt idx="199">
                  <c:v>-30.621500000000001</c:v>
                </c:pt>
                <c:pt idx="200">
                  <c:v>-29.799700000000001</c:v>
                </c:pt>
                <c:pt idx="201">
                  <c:v>-28.984999999999999</c:v>
                </c:pt>
                <c:pt idx="202">
                  <c:v>-28.175999999999998</c:v>
                </c:pt>
                <c:pt idx="203">
                  <c:v>-27.370999999999999</c:v>
                </c:pt>
                <c:pt idx="204">
                  <c:v>-26.567</c:v>
                </c:pt>
                <c:pt idx="205">
                  <c:v>-25.763400000000001</c:v>
                </c:pt>
                <c:pt idx="206">
                  <c:v>-24.965599999999998</c:v>
                </c:pt>
                <c:pt idx="207">
                  <c:v>-16.7148</c:v>
                </c:pt>
                <c:pt idx="208">
                  <c:v>-8.75732</c:v>
                </c:pt>
                <c:pt idx="209">
                  <c:v>-2.4795500000000001</c:v>
                </c:pt>
                <c:pt idx="210">
                  <c:v>3.3523800000000001</c:v>
                </c:pt>
                <c:pt idx="211">
                  <c:v>4.0599600000000002</c:v>
                </c:pt>
                <c:pt idx="212">
                  <c:v>8.3313000000000006</c:v>
                </c:pt>
                <c:pt idx="213">
                  <c:v>11.7102</c:v>
                </c:pt>
                <c:pt idx="214">
                  <c:v>13.2355</c:v>
                </c:pt>
                <c:pt idx="215">
                  <c:v>16.0124</c:v>
                </c:pt>
                <c:pt idx="216">
                  <c:v>19.707599999999999</c:v>
                </c:pt>
                <c:pt idx="217">
                  <c:v>22.692299999999999</c:v>
                </c:pt>
                <c:pt idx="218">
                  <c:v>26.717700000000001</c:v>
                </c:pt>
                <c:pt idx="219">
                  <c:v>27.1662</c:v>
                </c:pt>
                <c:pt idx="220">
                  <c:v>31.224900000000002</c:v>
                </c:pt>
                <c:pt idx="221">
                  <c:v>33.674100000000003</c:v>
                </c:pt>
                <c:pt idx="222">
                  <c:v>36.965000000000003</c:v>
                </c:pt>
                <c:pt idx="223">
                  <c:v>41.0854</c:v>
                </c:pt>
                <c:pt idx="224">
                  <c:v>45.269799999999996</c:v>
                </c:pt>
                <c:pt idx="225">
                  <c:v>49.508200000000002</c:v>
                </c:pt>
                <c:pt idx="226">
                  <c:v>50.997100000000003</c:v>
                </c:pt>
                <c:pt idx="227">
                  <c:v>54.0976</c:v>
                </c:pt>
                <c:pt idx="228">
                  <c:v>57.084800000000001</c:v>
                </c:pt>
                <c:pt idx="229">
                  <c:v>61.317700000000002</c:v>
                </c:pt>
                <c:pt idx="230">
                  <c:v>65.357900000000001</c:v>
                </c:pt>
                <c:pt idx="231">
                  <c:v>69.369</c:v>
                </c:pt>
                <c:pt idx="232">
                  <c:v>70.5809</c:v>
                </c:pt>
                <c:pt idx="233">
                  <c:v>73.4054</c:v>
                </c:pt>
                <c:pt idx="234">
                  <c:v>77.784000000000006</c:v>
                </c:pt>
                <c:pt idx="235">
                  <c:v>78.168499999999995</c:v>
                </c:pt>
                <c:pt idx="236">
                  <c:v>82.8249</c:v>
                </c:pt>
                <c:pt idx="237">
                  <c:v>85.270099999999999</c:v>
                </c:pt>
                <c:pt idx="238">
                  <c:v>88.638900000000007</c:v>
                </c:pt>
                <c:pt idx="239">
                  <c:v>96.400700000000001</c:v>
                </c:pt>
                <c:pt idx="240">
                  <c:v>100.17700000000001</c:v>
                </c:pt>
                <c:pt idx="241">
                  <c:v>102.29</c:v>
                </c:pt>
                <c:pt idx="242">
                  <c:v>104.898</c:v>
                </c:pt>
                <c:pt idx="243">
                  <c:v>110.004</c:v>
                </c:pt>
                <c:pt idx="244">
                  <c:v>114.54</c:v>
                </c:pt>
                <c:pt idx="245">
                  <c:v>115.68300000000001</c:v>
                </c:pt>
                <c:pt idx="246">
                  <c:v>118.85299999999999</c:v>
                </c:pt>
                <c:pt idx="247">
                  <c:v>119.315</c:v>
                </c:pt>
                <c:pt idx="248">
                  <c:v>123.931</c:v>
                </c:pt>
                <c:pt idx="249">
                  <c:v>127.595</c:v>
                </c:pt>
                <c:pt idx="250">
                  <c:v>127.842</c:v>
                </c:pt>
                <c:pt idx="251">
                  <c:v>131.81200000000001</c:v>
                </c:pt>
                <c:pt idx="252">
                  <c:v>132.41900000000001</c:v>
                </c:pt>
                <c:pt idx="253">
                  <c:v>133.036</c:v>
                </c:pt>
                <c:pt idx="254">
                  <c:v>133.65</c:v>
                </c:pt>
                <c:pt idx="255">
                  <c:v>134.256</c:v>
                </c:pt>
                <c:pt idx="256">
                  <c:v>134.86199999999999</c:v>
                </c:pt>
                <c:pt idx="257">
                  <c:v>135.46899999999999</c:v>
                </c:pt>
                <c:pt idx="258">
                  <c:v>136.08099999999999</c:v>
                </c:pt>
                <c:pt idx="259">
                  <c:v>136.68199999999999</c:v>
                </c:pt>
                <c:pt idx="260">
                  <c:v>137.291</c:v>
                </c:pt>
                <c:pt idx="261">
                  <c:v>137.89699999999999</c:v>
                </c:pt>
                <c:pt idx="262">
                  <c:v>138.50399999999999</c:v>
                </c:pt>
                <c:pt idx="263">
                  <c:v>139.108</c:v>
                </c:pt>
                <c:pt idx="264">
                  <c:v>139.71299999999999</c:v>
                </c:pt>
                <c:pt idx="265">
                  <c:v>140.315</c:v>
                </c:pt>
                <c:pt idx="266">
                  <c:v>140.92500000000001</c:v>
                </c:pt>
                <c:pt idx="267">
                  <c:v>141.52799999999999</c:v>
                </c:pt>
                <c:pt idx="268">
                  <c:v>142.14599999999999</c:v>
                </c:pt>
                <c:pt idx="269">
                  <c:v>142.774</c:v>
                </c:pt>
                <c:pt idx="270">
                  <c:v>143.41800000000001</c:v>
                </c:pt>
                <c:pt idx="271">
                  <c:v>144.066</c:v>
                </c:pt>
                <c:pt idx="272">
                  <c:v>144.67699999999999</c:v>
                </c:pt>
                <c:pt idx="273">
                  <c:v>145.256</c:v>
                </c:pt>
                <c:pt idx="274">
                  <c:v>145.785</c:v>
                </c:pt>
                <c:pt idx="275">
                  <c:v>146.26300000000001</c:v>
                </c:pt>
                <c:pt idx="276">
                  <c:v>146.678</c:v>
                </c:pt>
                <c:pt idx="277">
                  <c:v>147.035</c:v>
                </c:pt>
                <c:pt idx="278">
                  <c:v>147.33000000000001</c:v>
                </c:pt>
                <c:pt idx="279">
                  <c:v>147.565</c:v>
                </c:pt>
                <c:pt idx="280">
                  <c:v>147.751</c:v>
                </c:pt>
                <c:pt idx="281">
                  <c:v>147.89699999999999</c:v>
                </c:pt>
                <c:pt idx="282">
                  <c:v>148.01300000000001</c:v>
                </c:pt>
                <c:pt idx="283">
                  <c:v>148.10900000000001</c:v>
                </c:pt>
                <c:pt idx="284">
                  <c:v>148.19300000000001</c:v>
                </c:pt>
                <c:pt idx="285">
                  <c:v>148.268</c:v>
                </c:pt>
                <c:pt idx="286">
                  <c:v>148.34200000000001</c:v>
                </c:pt>
                <c:pt idx="287">
                  <c:v>148.417</c:v>
                </c:pt>
                <c:pt idx="288">
                  <c:v>148.488</c:v>
                </c:pt>
                <c:pt idx="289">
                  <c:v>148.541</c:v>
                </c:pt>
                <c:pt idx="290">
                  <c:v>148.56299999999999</c:v>
                </c:pt>
                <c:pt idx="291">
                  <c:v>148.61699999999999</c:v>
                </c:pt>
                <c:pt idx="292">
                  <c:v>148.535</c:v>
                </c:pt>
                <c:pt idx="293">
                  <c:v>148.477</c:v>
                </c:pt>
                <c:pt idx="294">
                  <c:v>148.47300000000001</c:v>
                </c:pt>
                <c:pt idx="295">
                  <c:v>148.51300000000001</c:v>
                </c:pt>
                <c:pt idx="296">
                  <c:v>148.55500000000001</c:v>
                </c:pt>
                <c:pt idx="297">
                  <c:v>148.59200000000001</c:v>
                </c:pt>
                <c:pt idx="298">
                  <c:v>148.62899999999999</c:v>
                </c:pt>
                <c:pt idx="299">
                  <c:v>148.66499999999999</c:v>
                </c:pt>
                <c:pt idx="300">
                  <c:v>148.703</c:v>
                </c:pt>
                <c:pt idx="301">
                  <c:v>148.745</c:v>
                </c:pt>
                <c:pt idx="302">
                  <c:v>148.791</c:v>
                </c:pt>
                <c:pt idx="303">
                  <c:v>148.84</c:v>
                </c:pt>
                <c:pt idx="304">
                  <c:v>148.893</c:v>
                </c:pt>
                <c:pt idx="305">
                  <c:v>148.94800000000001</c:v>
                </c:pt>
                <c:pt idx="306">
                  <c:v>149.005</c:v>
                </c:pt>
                <c:pt idx="307">
                  <c:v>149.06200000000001</c:v>
                </c:pt>
                <c:pt idx="308">
                  <c:v>149.12</c:v>
                </c:pt>
                <c:pt idx="309">
                  <c:v>149.17699999999999</c:v>
                </c:pt>
                <c:pt idx="310">
                  <c:v>149.233</c:v>
                </c:pt>
                <c:pt idx="311">
                  <c:v>149.28800000000001</c:v>
                </c:pt>
                <c:pt idx="312">
                  <c:v>149.34100000000001</c:v>
                </c:pt>
                <c:pt idx="313">
                  <c:v>149.39400000000001</c:v>
                </c:pt>
                <c:pt idx="314">
                  <c:v>149.44499999999999</c:v>
                </c:pt>
                <c:pt idx="315">
                  <c:v>149.495</c:v>
                </c:pt>
                <c:pt idx="316">
                  <c:v>149.54400000000001</c:v>
                </c:pt>
                <c:pt idx="317">
                  <c:v>149.59299999999999</c:v>
                </c:pt>
                <c:pt idx="318">
                  <c:v>149.642</c:v>
                </c:pt>
                <c:pt idx="319">
                  <c:v>149.69399999999999</c:v>
                </c:pt>
                <c:pt idx="320">
                  <c:v>149.75</c:v>
                </c:pt>
                <c:pt idx="321">
                  <c:v>149.81399999999999</c:v>
                </c:pt>
                <c:pt idx="322">
                  <c:v>149.886</c:v>
                </c:pt>
                <c:pt idx="323">
                  <c:v>149.965</c:v>
                </c:pt>
                <c:pt idx="324">
                  <c:v>150.04900000000001</c:v>
                </c:pt>
                <c:pt idx="325">
                  <c:v>150.131</c:v>
                </c:pt>
                <c:pt idx="326">
                  <c:v>150.20500000000001</c:v>
                </c:pt>
                <c:pt idx="327">
                  <c:v>150.26400000000001</c:v>
                </c:pt>
                <c:pt idx="328">
                  <c:v>150.27000000000001</c:v>
                </c:pt>
                <c:pt idx="329">
                  <c:v>150.44999999999999</c:v>
                </c:pt>
                <c:pt idx="330">
                  <c:v>150.73400000000001</c:v>
                </c:pt>
                <c:pt idx="331">
                  <c:v>150.648</c:v>
                </c:pt>
                <c:pt idx="332">
                  <c:v>150.749</c:v>
                </c:pt>
                <c:pt idx="333">
                  <c:v>150.83199999999999</c:v>
                </c:pt>
                <c:pt idx="334">
                  <c:v>150.94</c:v>
                </c:pt>
                <c:pt idx="335">
                  <c:v>151.054</c:v>
                </c:pt>
                <c:pt idx="336">
                  <c:v>151.172</c:v>
                </c:pt>
                <c:pt idx="337">
                  <c:v>151.28899999999999</c:v>
                </c:pt>
                <c:pt idx="338">
                  <c:v>151.398</c:v>
                </c:pt>
                <c:pt idx="339">
                  <c:v>151.5</c:v>
                </c:pt>
                <c:pt idx="340">
                  <c:v>151.596</c:v>
                </c:pt>
                <c:pt idx="341">
                  <c:v>151.69</c:v>
                </c:pt>
                <c:pt idx="342">
                  <c:v>151.78299999999999</c:v>
                </c:pt>
                <c:pt idx="343">
                  <c:v>151.87899999999999</c:v>
                </c:pt>
                <c:pt idx="344">
                  <c:v>151.97999999999999</c:v>
                </c:pt>
                <c:pt idx="345">
                  <c:v>152.08199999999999</c:v>
                </c:pt>
                <c:pt idx="346">
                  <c:v>152.185</c:v>
                </c:pt>
                <c:pt idx="347">
                  <c:v>152.292</c:v>
                </c:pt>
                <c:pt idx="348">
                  <c:v>152.4</c:v>
                </c:pt>
                <c:pt idx="349">
                  <c:v>152.51400000000001</c:v>
                </c:pt>
                <c:pt idx="350">
                  <c:v>152.63499999999999</c:v>
                </c:pt>
                <c:pt idx="351">
                  <c:v>152.761</c:v>
                </c:pt>
                <c:pt idx="352">
                  <c:v>152.89699999999999</c:v>
                </c:pt>
                <c:pt idx="353">
                  <c:v>153.05000000000001</c:v>
                </c:pt>
                <c:pt idx="354">
                  <c:v>153.20099999999999</c:v>
                </c:pt>
                <c:pt idx="355">
                  <c:v>153.44999999999999</c:v>
                </c:pt>
                <c:pt idx="356">
                  <c:v>153.60499999999999</c:v>
                </c:pt>
                <c:pt idx="357">
                  <c:v>153.77500000000001</c:v>
                </c:pt>
                <c:pt idx="358">
                  <c:v>154.233</c:v>
                </c:pt>
                <c:pt idx="359">
                  <c:v>154.608</c:v>
                </c:pt>
                <c:pt idx="360">
                  <c:v>155.00299999999999</c:v>
                </c:pt>
                <c:pt idx="361">
                  <c:v>155.434</c:v>
                </c:pt>
                <c:pt idx="362">
                  <c:v>155.904</c:v>
                </c:pt>
                <c:pt idx="363">
                  <c:v>156.404</c:v>
                </c:pt>
                <c:pt idx="364">
                  <c:v>156.93100000000001</c:v>
                </c:pt>
                <c:pt idx="365">
                  <c:v>157.489</c:v>
                </c:pt>
                <c:pt idx="366">
                  <c:v>158.07300000000001</c:v>
                </c:pt>
                <c:pt idx="367">
                  <c:v>158.68199999999999</c:v>
                </c:pt>
                <c:pt idx="368">
                  <c:v>159.31700000000001</c:v>
                </c:pt>
                <c:pt idx="369">
                  <c:v>159.96700000000001</c:v>
                </c:pt>
                <c:pt idx="370">
                  <c:v>160.62100000000001</c:v>
                </c:pt>
                <c:pt idx="371">
                  <c:v>161.279</c:v>
                </c:pt>
                <c:pt idx="372">
                  <c:v>161.93899999999999</c:v>
                </c:pt>
                <c:pt idx="373">
                  <c:v>162.60400000000001</c:v>
                </c:pt>
                <c:pt idx="374">
                  <c:v>163.26900000000001</c:v>
                </c:pt>
                <c:pt idx="375">
                  <c:v>163.92699999999999</c:v>
                </c:pt>
                <c:pt idx="376">
                  <c:v>164.595</c:v>
                </c:pt>
                <c:pt idx="377">
                  <c:v>165.26499999999999</c:v>
                </c:pt>
                <c:pt idx="378">
                  <c:v>165.84700000000001</c:v>
                </c:pt>
                <c:pt idx="379">
                  <c:v>166.60300000000001</c:v>
                </c:pt>
                <c:pt idx="380">
                  <c:v>167.27500000000001</c:v>
                </c:pt>
                <c:pt idx="381">
                  <c:v>167.946</c:v>
                </c:pt>
                <c:pt idx="382">
                  <c:v>168.61600000000001</c:v>
                </c:pt>
                <c:pt idx="383">
                  <c:v>169.28700000000001</c:v>
                </c:pt>
                <c:pt idx="384">
                  <c:v>169.947</c:v>
                </c:pt>
                <c:pt idx="385">
                  <c:v>170.61799999999999</c:v>
                </c:pt>
                <c:pt idx="386">
                  <c:v>171.28700000000001</c:v>
                </c:pt>
                <c:pt idx="387">
                  <c:v>171.958</c:v>
                </c:pt>
                <c:pt idx="388">
                  <c:v>172.62700000000001</c:v>
                </c:pt>
                <c:pt idx="389">
                  <c:v>173.29</c:v>
                </c:pt>
                <c:pt idx="390">
                  <c:v>173.95699999999999</c:v>
                </c:pt>
                <c:pt idx="391">
                  <c:v>174.62799999999999</c:v>
                </c:pt>
                <c:pt idx="392">
                  <c:v>175.28800000000001</c:v>
                </c:pt>
                <c:pt idx="393">
                  <c:v>175.95699999999999</c:v>
                </c:pt>
                <c:pt idx="394">
                  <c:v>176.619</c:v>
                </c:pt>
                <c:pt idx="395">
                  <c:v>177.27500000000001</c:v>
                </c:pt>
                <c:pt idx="396">
                  <c:v>177.93600000000001</c:v>
                </c:pt>
                <c:pt idx="397">
                  <c:v>178.58799999999999</c:v>
                </c:pt>
                <c:pt idx="398">
                  <c:v>179.23</c:v>
                </c:pt>
                <c:pt idx="399">
                  <c:v>179.874</c:v>
                </c:pt>
                <c:pt idx="400">
                  <c:v>180.49799999999999</c:v>
                </c:pt>
                <c:pt idx="401">
                  <c:v>181.11199999999999</c:v>
                </c:pt>
                <c:pt idx="402">
                  <c:v>181.70400000000001</c:v>
                </c:pt>
                <c:pt idx="403">
                  <c:v>182.24600000000001</c:v>
                </c:pt>
                <c:pt idx="404">
                  <c:v>182.69399999999999</c:v>
                </c:pt>
                <c:pt idx="405">
                  <c:v>183.01900000000001</c:v>
                </c:pt>
                <c:pt idx="406">
                  <c:v>183.23400000000001</c:v>
                </c:pt>
                <c:pt idx="407">
                  <c:v>183.40600000000001</c:v>
                </c:pt>
                <c:pt idx="408">
                  <c:v>183.56</c:v>
                </c:pt>
                <c:pt idx="409">
                  <c:v>183.696</c:v>
                </c:pt>
                <c:pt idx="410">
                  <c:v>183.86099999999999</c:v>
                </c:pt>
                <c:pt idx="411">
                  <c:v>184.13300000000001</c:v>
                </c:pt>
                <c:pt idx="412">
                  <c:v>184.559</c:v>
                </c:pt>
                <c:pt idx="413">
                  <c:v>185.14400000000001</c:v>
                </c:pt>
                <c:pt idx="414">
                  <c:v>185.851</c:v>
                </c:pt>
                <c:pt idx="415">
                  <c:v>186.577</c:v>
                </c:pt>
                <c:pt idx="416">
                  <c:v>187.28</c:v>
                </c:pt>
                <c:pt idx="417">
                  <c:v>187.94900000000001</c:v>
                </c:pt>
                <c:pt idx="418">
                  <c:v>188.32300000000001</c:v>
                </c:pt>
                <c:pt idx="419">
                  <c:v>188.62700000000001</c:v>
                </c:pt>
                <c:pt idx="420">
                  <c:v>189.32</c:v>
                </c:pt>
                <c:pt idx="421">
                  <c:v>190.02199999999999</c:v>
                </c:pt>
                <c:pt idx="422">
                  <c:v>190.733</c:v>
                </c:pt>
                <c:pt idx="423">
                  <c:v>191.435</c:v>
                </c:pt>
                <c:pt idx="424">
                  <c:v>192.14699999999999</c:v>
                </c:pt>
                <c:pt idx="425">
                  <c:v>192.87100000000001</c:v>
                </c:pt>
                <c:pt idx="426">
                  <c:v>193.61699999999999</c:v>
                </c:pt>
                <c:pt idx="427">
                  <c:v>194.38300000000001</c:v>
                </c:pt>
                <c:pt idx="428">
                  <c:v>195.125</c:v>
                </c:pt>
                <c:pt idx="429">
                  <c:v>195.80500000000001</c:v>
                </c:pt>
                <c:pt idx="430">
                  <c:v>196.423</c:v>
                </c:pt>
                <c:pt idx="431">
                  <c:v>196.881</c:v>
                </c:pt>
                <c:pt idx="432">
                  <c:v>197.13300000000001</c:v>
                </c:pt>
                <c:pt idx="433">
                  <c:v>197.274</c:v>
                </c:pt>
                <c:pt idx="434">
                  <c:v>197.375</c:v>
                </c:pt>
                <c:pt idx="435">
                  <c:v>197.50700000000001</c:v>
                </c:pt>
                <c:pt idx="436">
                  <c:v>197.71100000000001</c:v>
                </c:pt>
                <c:pt idx="437">
                  <c:v>197.994</c:v>
                </c:pt>
                <c:pt idx="438">
                  <c:v>198.35499999999999</c:v>
                </c:pt>
                <c:pt idx="439">
                  <c:v>198.77600000000001</c:v>
                </c:pt>
                <c:pt idx="440">
                  <c:v>199.244</c:v>
                </c:pt>
                <c:pt idx="441">
                  <c:v>199.74700000000001</c:v>
                </c:pt>
                <c:pt idx="442">
                  <c:v>200.28399999999999</c:v>
                </c:pt>
                <c:pt idx="443">
                  <c:v>200.86199999999999</c:v>
                </c:pt>
                <c:pt idx="444">
                  <c:v>201.483</c:v>
                </c:pt>
                <c:pt idx="445">
                  <c:v>202.11799999999999</c:v>
                </c:pt>
                <c:pt idx="446">
                  <c:v>202.755</c:v>
                </c:pt>
                <c:pt idx="447">
                  <c:v>203.387</c:v>
                </c:pt>
                <c:pt idx="448">
                  <c:v>204.024</c:v>
                </c:pt>
                <c:pt idx="449">
                  <c:v>204.661</c:v>
                </c:pt>
                <c:pt idx="450">
                  <c:v>205.28800000000001</c:v>
                </c:pt>
                <c:pt idx="451">
                  <c:v>205.92500000000001</c:v>
                </c:pt>
                <c:pt idx="452">
                  <c:v>206.553</c:v>
                </c:pt>
                <c:pt idx="453">
                  <c:v>211.12200000000001</c:v>
                </c:pt>
                <c:pt idx="454">
                  <c:v>212.22</c:v>
                </c:pt>
                <c:pt idx="455">
                  <c:v>216.727</c:v>
                </c:pt>
                <c:pt idx="456">
                  <c:v>223.39699999999999</c:v>
                </c:pt>
                <c:pt idx="457">
                  <c:v>231.077</c:v>
                </c:pt>
                <c:pt idx="458">
                  <c:v>236.196</c:v>
                </c:pt>
                <c:pt idx="459">
                  <c:v>239.65899999999999</c:v>
                </c:pt>
                <c:pt idx="460">
                  <c:v>248.93</c:v>
                </c:pt>
              </c:numCache>
            </c:numRef>
          </c:xVal>
          <c:yVal>
            <c:numRef>
              <c:f>'AL6000'!$N$4:$N$483</c:f>
              <c:numCache>
                <c:formatCode>General</c:formatCode>
                <c:ptCount val="480"/>
                <c:pt idx="0">
                  <c:v>1294.98</c:v>
                </c:pt>
                <c:pt idx="1">
                  <c:v>1294.6500000000001</c:v>
                </c:pt>
                <c:pt idx="2">
                  <c:v>1294.32</c:v>
                </c:pt>
                <c:pt idx="3">
                  <c:v>1294.02</c:v>
                </c:pt>
                <c:pt idx="4">
                  <c:v>1293.75</c:v>
                </c:pt>
                <c:pt idx="5">
                  <c:v>1293.51</c:v>
                </c:pt>
                <c:pt idx="6">
                  <c:v>1293.3</c:v>
                </c:pt>
                <c:pt idx="7">
                  <c:v>1293.2</c:v>
                </c:pt>
                <c:pt idx="8">
                  <c:v>1293.0899999999999</c:v>
                </c:pt>
                <c:pt idx="9">
                  <c:v>1292.99</c:v>
                </c:pt>
                <c:pt idx="10">
                  <c:v>1292.9000000000001</c:v>
                </c:pt>
                <c:pt idx="11">
                  <c:v>1292.8699999999999</c:v>
                </c:pt>
                <c:pt idx="12">
                  <c:v>1292.9100000000001</c:v>
                </c:pt>
                <c:pt idx="13">
                  <c:v>1293.0999999999999</c:v>
                </c:pt>
                <c:pt idx="14">
                  <c:v>1293.43</c:v>
                </c:pt>
                <c:pt idx="15">
                  <c:v>1293.8699999999999</c:v>
                </c:pt>
                <c:pt idx="16">
                  <c:v>1294.43</c:v>
                </c:pt>
                <c:pt idx="17">
                  <c:v>1295.0899999999999</c:v>
                </c:pt>
                <c:pt idx="18">
                  <c:v>1295.9100000000001</c:v>
                </c:pt>
                <c:pt idx="19">
                  <c:v>1296.93</c:v>
                </c:pt>
                <c:pt idx="20">
                  <c:v>1297.8699999999999</c:v>
                </c:pt>
                <c:pt idx="21">
                  <c:v>1298.48</c:v>
                </c:pt>
                <c:pt idx="22">
                  <c:v>1298.82</c:v>
                </c:pt>
                <c:pt idx="23">
                  <c:v>1298.96</c:v>
                </c:pt>
                <c:pt idx="24">
                  <c:v>1298.94</c:v>
                </c:pt>
                <c:pt idx="25">
                  <c:v>1298.8599999999999</c:v>
                </c:pt>
                <c:pt idx="26">
                  <c:v>1298.74</c:v>
                </c:pt>
                <c:pt idx="27">
                  <c:v>1298.57</c:v>
                </c:pt>
                <c:pt idx="28">
                  <c:v>1298.33</c:v>
                </c:pt>
                <c:pt idx="29">
                  <c:v>1298.03</c:v>
                </c:pt>
                <c:pt idx="30">
                  <c:v>1297.6199999999999</c:v>
                </c:pt>
                <c:pt idx="31">
                  <c:v>1297.07</c:v>
                </c:pt>
                <c:pt idx="32">
                  <c:v>1296.32</c:v>
                </c:pt>
                <c:pt idx="33">
                  <c:v>1295.42</c:v>
                </c:pt>
                <c:pt idx="34">
                  <c:v>1294.43</c:v>
                </c:pt>
                <c:pt idx="35">
                  <c:v>1293.46</c:v>
                </c:pt>
                <c:pt idx="36">
                  <c:v>1292.5899999999999</c:v>
                </c:pt>
                <c:pt idx="37">
                  <c:v>1291.79</c:v>
                </c:pt>
                <c:pt idx="38">
                  <c:v>1291.08</c:v>
                </c:pt>
                <c:pt idx="39">
                  <c:v>1290.5</c:v>
                </c:pt>
                <c:pt idx="40">
                  <c:v>1290.0899999999999</c:v>
                </c:pt>
                <c:pt idx="41">
                  <c:v>1289.79</c:v>
                </c:pt>
                <c:pt idx="42">
                  <c:v>1289.57</c:v>
                </c:pt>
                <c:pt idx="43">
                  <c:v>1289.4000000000001</c:v>
                </c:pt>
                <c:pt idx="44">
                  <c:v>1289.24</c:v>
                </c:pt>
                <c:pt idx="45">
                  <c:v>1289.0999999999999</c:v>
                </c:pt>
                <c:pt idx="46">
                  <c:v>1288.96</c:v>
                </c:pt>
                <c:pt idx="47">
                  <c:v>1288.83</c:v>
                </c:pt>
                <c:pt idx="48">
                  <c:v>1288.69</c:v>
                </c:pt>
                <c:pt idx="49">
                  <c:v>1288.54</c:v>
                </c:pt>
                <c:pt idx="50">
                  <c:v>1288.4000000000001</c:v>
                </c:pt>
                <c:pt idx="51">
                  <c:v>1288.25</c:v>
                </c:pt>
                <c:pt idx="52">
                  <c:v>1288.0999999999999</c:v>
                </c:pt>
                <c:pt idx="53">
                  <c:v>1287.95</c:v>
                </c:pt>
                <c:pt idx="54">
                  <c:v>1287.79</c:v>
                </c:pt>
                <c:pt idx="55">
                  <c:v>1287.6400000000001</c:v>
                </c:pt>
                <c:pt idx="56">
                  <c:v>1287.48</c:v>
                </c:pt>
                <c:pt idx="57">
                  <c:v>1287.32</c:v>
                </c:pt>
                <c:pt idx="58">
                  <c:v>1287.17</c:v>
                </c:pt>
                <c:pt idx="59">
                  <c:v>1287.01</c:v>
                </c:pt>
                <c:pt idx="60">
                  <c:v>1286.8599999999999</c:v>
                </c:pt>
                <c:pt idx="61">
                  <c:v>1286.7</c:v>
                </c:pt>
                <c:pt idx="62">
                  <c:v>1286.55</c:v>
                </c:pt>
                <c:pt idx="63">
                  <c:v>1286.4100000000001</c:v>
                </c:pt>
                <c:pt idx="64">
                  <c:v>1286.28</c:v>
                </c:pt>
                <c:pt idx="65">
                  <c:v>1286.1600000000001</c:v>
                </c:pt>
                <c:pt idx="66">
                  <c:v>1286.07</c:v>
                </c:pt>
                <c:pt idx="67">
                  <c:v>1286.01</c:v>
                </c:pt>
                <c:pt idx="68">
                  <c:v>1286.04</c:v>
                </c:pt>
                <c:pt idx="69">
                  <c:v>1286.17</c:v>
                </c:pt>
                <c:pt idx="70">
                  <c:v>1286.4000000000001</c:v>
                </c:pt>
                <c:pt idx="71">
                  <c:v>1286.71</c:v>
                </c:pt>
                <c:pt idx="72">
                  <c:v>1287.1099999999999</c:v>
                </c:pt>
                <c:pt idx="73">
                  <c:v>1287.58</c:v>
                </c:pt>
                <c:pt idx="74">
                  <c:v>1288.1199999999999</c:v>
                </c:pt>
                <c:pt idx="75">
                  <c:v>1288.73</c:v>
                </c:pt>
                <c:pt idx="76">
                  <c:v>1289.4000000000001</c:v>
                </c:pt>
                <c:pt idx="77">
                  <c:v>1290.0899999999999</c:v>
                </c:pt>
                <c:pt idx="78">
                  <c:v>1290.81</c:v>
                </c:pt>
                <c:pt idx="79">
                  <c:v>1291.58</c:v>
                </c:pt>
                <c:pt idx="80">
                  <c:v>1292.3699999999999</c:v>
                </c:pt>
                <c:pt idx="81">
                  <c:v>1293.18</c:v>
                </c:pt>
                <c:pt idx="82">
                  <c:v>1293.98</c:v>
                </c:pt>
                <c:pt idx="83">
                  <c:v>1294.79</c:v>
                </c:pt>
                <c:pt idx="84">
                  <c:v>1295.5899999999999</c:v>
                </c:pt>
                <c:pt idx="85">
                  <c:v>1296.3900000000001</c:v>
                </c:pt>
                <c:pt idx="86">
                  <c:v>1297.19</c:v>
                </c:pt>
                <c:pt idx="87">
                  <c:v>1297.99</c:v>
                </c:pt>
                <c:pt idx="88">
                  <c:v>1298.78</c:v>
                </c:pt>
                <c:pt idx="89">
                  <c:v>1299.58</c:v>
                </c:pt>
                <c:pt idx="90">
                  <c:v>1300.3800000000001</c:v>
                </c:pt>
                <c:pt idx="91">
                  <c:v>1301.17</c:v>
                </c:pt>
                <c:pt idx="92">
                  <c:v>1301.97</c:v>
                </c:pt>
                <c:pt idx="93">
                  <c:v>1302.77</c:v>
                </c:pt>
                <c:pt idx="94">
                  <c:v>1303.56</c:v>
                </c:pt>
                <c:pt idx="95">
                  <c:v>1304.3599999999999</c:v>
                </c:pt>
                <c:pt idx="96">
                  <c:v>1305.1500000000001</c:v>
                </c:pt>
                <c:pt idx="97">
                  <c:v>1305.94</c:v>
                </c:pt>
                <c:pt idx="98">
                  <c:v>1306.74</c:v>
                </c:pt>
                <c:pt idx="99">
                  <c:v>1307.53</c:v>
                </c:pt>
                <c:pt idx="100">
                  <c:v>1308.33</c:v>
                </c:pt>
                <c:pt idx="101">
                  <c:v>1309.1300000000001</c:v>
                </c:pt>
                <c:pt idx="102">
                  <c:v>1309.92</c:v>
                </c:pt>
                <c:pt idx="103">
                  <c:v>1310.72</c:v>
                </c:pt>
                <c:pt idx="104">
                  <c:v>1311.52</c:v>
                </c:pt>
                <c:pt idx="105">
                  <c:v>1312.32</c:v>
                </c:pt>
                <c:pt idx="106">
                  <c:v>1313.12</c:v>
                </c:pt>
                <c:pt idx="107">
                  <c:v>1313.9</c:v>
                </c:pt>
                <c:pt idx="108">
                  <c:v>1314.7</c:v>
                </c:pt>
                <c:pt idx="109">
                  <c:v>1315.5</c:v>
                </c:pt>
                <c:pt idx="110">
                  <c:v>1316.3</c:v>
                </c:pt>
                <c:pt idx="111">
                  <c:v>1317.1</c:v>
                </c:pt>
                <c:pt idx="112">
                  <c:v>1317.9</c:v>
                </c:pt>
                <c:pt idx="113">
                  <c:v>1318.7</c:v>
                </c:pt>
                <c:pt idx="114">
                  <c:v>1319.49</c:v>
                </c:pt>
                <c:pt idx="115">
                  <c:v>1320.29</c:v>
                </c:pt>
                <c:pt idx="116">
                  <c:v>1321.09</c:v>
                </c:pt>
                <c:pt idx="117">
                  <c:v>1321.89</c:v>
                </c:pt>
                <c:pt idx="118">
                  <c:v>1322.69</c:v>
                </c:pt>
                <c:pt idx="119">
                  <c:v>1323.49</c:v>
                </c:pt>
                <c:pt idx="120">
                  <c:v>1324.29</c:v>
                </c:pt>
                <c:pt idx="121">
                  <c:v>1325.09</c:v>
                </c:pt>
                <c:pt idx="122">
                  <c:v>1325.89</c:v>
                </c:pt>
                <c:pt idx="123">
                  <c:v>1326.69</c:v>
                </c:pt>
                <c:pt idx="124">
                  <c:v>1327.49</c:v>
                </c:pt>
                <c:pt idx="125">
                  <c:v>1328.29</c:v>
                </c:pt>
                <c:pt idx="126">
                  <c:v>1329.09</c:v>
                </c:pt>
                <c:pt idx="127">
                  <c:v>1329.89</c:v>
                </c:pt>
                <c:pt idx="128">
                  <c:v>1330.69</c:v>
                </c:pt>
                <c:pt idx="129">
                  <c:v>1331.49</c:v>
                </c:pt>
                <c:pt idx="130">
                  <c:v>1332.28</c:v>
                </c:pt>
                <c:pt idx="131">
                  <c:v>1333.08</c:v>
                </c:pt>
                <c:pt idx="132">
                  <c:v>1333.89</c:v>
                </c:pt>
                <c:pt idx="133">
                  <c:v>1334.68</c:v>
                </c:pt>
                <c:pt idx="134">
                  <c:v>1335.48</c:v>
                </c:pt>
                <c:pt idx="135">
                  <c:v>1336.28</c:v>
                </c:pt>
                <c:pt idx="136">
                  <c:v>1337.08</c:v>
                </c:pt>
                <c:pt idx="137">
                  <c:v>1337.89</c:v>
                </c:pt>
                <c:pt idx="138">
                  <c:v>1338.69</c:v>
                </c:pt>
                <c:pt idx="139">
                  <c:v>1339.49</c:v>
                </c:pt>
                <c:pt idx="140">
                  <c:v>1340.29</c:v>
                </c:pt>
                <c:pt idx="141">
                  <c:v>1341.1</c:v>
                </c:pt>
                <c:pt idx="142">
                  <c:v>1341.9</c:v>
                </c:pt>
                <c:pt idx="143">
                  <c:v>1342.71</c:v>
                </c:pt>
                <c:pt idx="144">
                  <c:v>1343.51</c:v>
                </c:pt>
                <c:pt idx="145">
                  <c:v>1344.32</c:v>
                </c:pt>
                <c:pt idx="146">
                  <c:v>1345.12</c:v>
                </c:pt>
                <c:pt idx="147">
                  <c:v>1345.92</c:v>
                </c:pt>
                <c:pt idx="148">
                  <c:v>1346.72</c:v>
                </c:pt>
                <c:pt idx="149">
                  <c:v>1347.52</c:v>
                </c:pt>
                <c:pt idx="150">
                  <c:v>1348.32</c:v>
                </c:pt>
                <c:pt idx="151">
                  <c:v>1349.12</c:v>
                </c:pt>
                <c:pt idx="152">
                  <c:v>1349.93</c:v>
                </c:pt>
                <c:pt idx="153">
                  <c:v>1350.73</c:v>
                </c:pt>
                <c:pt idx="154">
                  <c:v>1351.53</c:v>
                </c:pt>
                <c:pt idx="155">
                  <c:v>1352.33</c:v>
                </c:pt>
                <c:pt idx="156">
                  <c:v>1353.14</c:v>
                </c:pt>
                <c:pt idx="157">
                  <c:v>1353.94</c:v>
                </c:pt>
                <c:pt idx="158">
                  <c:v>1354.74</c:v>
                </c:pt>
                <c:pt idx="159">
                  <c:v>1355.54</c:v>
                </c:pt>
                <c:pt idx="160">
                  <c:v>1356.35</c:v>
                </c:pt>
                <c:pt idx="161">
                  <c:v>1357.15</c:v>
                </c:pt>
                <c:pt idx="162">
                  <c:v>1357.96</c:v>
                </c:pt>
                <c:pt idx="163">
                  <c:v>1358.76</c:v>
                </c:pt>
                <c:pt idx="164">
                  <c:v>1359.57</c:v>
                </c:pt>
                <c:pt idx="165">
                  <c:v>1360.37</c:v>
                </c:pt>
                <c:pt idx="166">
                  <c:v>1361.17</c:v>
                </c:pt>
                <c:pt idx="167">
                  <c:v>1361.97</c:v>
                </c:pt>
                <c:pt idx="168">
                  <c:v>1362.78</c:v>
                </c:pt>
                <c:pt idx="169">
                  <c:v>1363.59</c:v>
                </c:pt>
                <c:pt idx="170">
                  <c:v>1364.4</c:v>
                </c:pt>
                <c:pt idx="171">
                  <c:v>1365.23</c:v>
                </c:pt>
                <c:pt idx="172">
                  <c:v>1366.06</c:v>
                </c:pt>
                <c:pt idx="173">
                  <c:v>1366.88</c:v>
                </c:pt>
                <c:pt idx="174">
                  <c:v>1367.7</c:v>
                </c:pt>
                <c:pt idx="175">
                  <c:v>1368.51</c:v>
                </c:pt>
                <c:pt idx="176">
                  <c:v>1369.33</c:v>
                </c:pt>
                <c:pt idx="177">
                  <c:v>1370.14</c:v>
                </c:pt>
                <c:pt idx="178">
                  <c:v>1370.95</c:v>
                </c:pt>
                <c:pt idx="179">
                  <c:v>1371.76</c:v>
                </c:pt>
                <c:pt idx="180">
                  <c:v>1372.58</c:v>
                </c:pt>
                <c:pt idx="181">
                  <c:v>1373.4</c:v>
                </c:pt>
                <c:pt idx="182">
                  <c:v>1374.22</c:v>
                </c:pt>
                <c:pt idx="183">
                  <c:v>1375.05</c:v>
                </c:pt>
                <c:pt idx="184">
                  <c:v>1375.88</c:v>
                </c:pt>
                <c:pt idx="185">
                  <c:v>1376.73</c:v>
                </c:pt>
                <c:pt idx="186">
                  <c:v>1377.58</c:v>
                </c:pt>
                <c:pt idx="187">
                  <c:v>1378.4</c:v>
                </c:pt>
                <c:pt idx="188">
                  <c:v>1379.14</c:v>
                </c:pt>
                <c:pt idx="189">
                  <c:v>1379.81</c:v>
                </c:pt>
                <c:pt idx="190">
                  <c:v>1380.37</c:v>
                </c:pt>
                <c:pt idx="191">
                  <c:v>1380.85</c:v>
                </c:pt>
                <c:pt idx="192">
                  <c:v>1381.22</c:v>
                </c:pt>
                <c:pt idx="193">
                  <c:v>1381.48</c:v>
                </c:pt>
                <c:pt idx="194">
                  <c:v>1381.62</c:v>
                </c:pt>
                <c:pt idx="195">
                  <c:v>1381.67</c:v>
                </c:pt>
                <c:pt idx="196">
                  <c:v>1381.63</c:v>
                </c:pt>
                <c:pt idx="197">
                  <c:v>1381.54</c:v>
                </c:pt>
                <c:pt idx="198">
                  <c:v>1381.41</c:v>
                </c:pt>
                <c:pt idx="199">
                  <c:v>1381.26</c:v>
                </c:pt>
                <c:pt idx="200">
                  <c:v>1381.07</c:v>
                </c:pt>
                <c:pt idx="201">
                  <c:v>1380.88</c:v>
                </c:pt>
                <c:pt idx="202">
                  <c:v>1380.67</c:v>
                </c:pt>
                <c:pt idx="203">
                  <c:v>1380.46</c:v>
                </c:pt>
                <c:pt idx="204">
                  <c:v>1380.25</c:v>
                </c:pt>
                <c:pt idx="205">
                  <c:v>1380.02</c:v>
                </c:pt>
                <c:pt idx="206">
                  <c:v>1379.8</c:v>
                </c:pt>
                <c:pt idx="207">
                  <c:v>1377.49</c:v>
                </c:pt>
                <c:pt idx="208">
                  <c:v>1375.34</c:v>
                </c:pt>
                <c:pt idx="209">
                  <c:v>1373.66</c:v>
                </c:pt>
                <c:pt idx="210">
                  <c:v>1372.13</c:v>
                </c:pt>
                <c:pt idx="211">
                  <c:v>1371.94</c:v>
                </c:pt>
                <c:pt idx="212">
                  <c:v>1370.81</c:v>
                </c:pt>
                <c:pt idx="213">
                  <c:v>1369.92</c:v>
                </c:pt>
                <c:pt idx="214">
                  <c:v>1369.52</c:v>
                </c:pt>
                <c:pt idx="215">
                  <c:v>1368.78</c:v>
                </c:pt>
                <c:pt idx="216">
                  <c:v>1367.79</c:v>
                </c:pt>
                <c:pt idx="217">
                  <c:v>1367</c:v>
                </c:pt>
                <c:pt idx="218">
                  <c:v>1365.93</c:v>
                </c:pt>
                <c:pt idx="219">
                  <c:v>1365.82</c:v>
                </c:pt>
                <c:pt idx="220">
                  <c:v>1364.74</c:v>
                </c:pt>
                <c:pt idx="221">
                  <c:v>1364.1</c:v>
                </c:pt>
                <c:pt idx="222">
                  <c:v>1363.23</c:v>
                </c:pt>
                <c:pt idx="223">
                  <c:v>1362.15</c:v>
                </c:pt>
                <c:pt idx="224">
                  <c:v>1361.06</c:v>
                </c:pt>
                <c:pt idx="225">
                  <c:v>1359.96</c:v>
                </c:pt>
                <c:pt idx="226">
                  <c:v>1359.58</c:v>
                </c:pt>
                <c:pt idx="227">
                  <c:v>1358.78</c:v>
                </c:pt>
                <c:pt idx="228">
                  <c:v>1358.01</c:v>
                </c:pt>
                <c:pt idx="229">
                  <c:v>1356.91</c:v>
                </c:pt>
                <c:pt idx="230">
                  <c:v>1355.86</c:v>
                </c:pt>
                <c:pt idx="231">
                  <c:v>1354.82</c:v>
                </c:pt>
                <c:pt idx="232">
                  <c:v>1354.5</c:v>
                </c:pt>
                <c:pt idx="233">
                  <c:v>1353.76</c:v>
                </c:pt>
                <c:pt idx="234">
                  <c:v>1352.61</c:v>
                </c:pt>
                <c:pt idx="235">
                  <c:v>1352.51</c:v>
                </c:pt>
                <c:pt idx="236">
                  <c:v>1351.29</c:v>
                </c:pt>
                <c:pt idx="237">
                  <c:v>1350.65</c:v>
                </c:pt>
                <c:pt idx="238">
                  <c:v>1349.77</c:v>
                </c:pt>
                <c:pt idx="239">
                  <c:v>1347.78</c:v>
                </c:pt>
                <c:pt idx="240">
                  <c:v>1346.82</c:v>
                </c:pt>
                <c:pt idx="241">
                  <c:v>1346.29</c:v>
                </c:pt>
                <c:pt idx="242">
                  <c:v>1345.63</c:v>
                </c:pt>
                <c:pt idx="243">
                  <c:v>1344.35</c:v>
                </c:pt>
                <c:pt idx="244">
                  <c:v>1343.2</c:v>
                </c:pt>
                <c:pt idx="245">
                  <c:v>1342.91</c:v>
                </c:pt>
                <c:pt idx="246">
                  <c:v>1342.11</c:v>
                </c:pt>
                <c:pt idx="247">
                  <c:v>1342</c:v>
                </c:pt>
                <c:pt idx="248">
                  <c:v>1340.86</c:v>
                </c:pt>
                <c:pt idx="249">
                  <c:v>1340</c:v>
                </c:pt>
                <c:pt idx="250">
                  <c:v>1339.94</c:v>
                </c:pt>
                <c:pt idx="251">
                  <c:v>1339.07</c:v>
                </c:pt>
                <c:pt idx="252">
                  <c:v>1338.94</c:v>
                </c:pt>
                <c:pt idx="253">
                  <c:v>1338.81</c:v>
                </c:pt>
                <c:pt idx="254">
                  <c:v>1338.66</c:v>
                </c:pt>
                <c:pt idx="255">
                  <c:v>1338.5</c:v>
                </c:pt>
                <c:pt idx="256">
                  <c:v>1338.34</c:v>
                </c:pt>
                <c:pt idx="257">
                  <c:v>1338.17</c:v>
                </c:pt>
                <c:pt idx="258">
                  <c:v>1338</c:v>
                </c:pt>
                <c:pt idx="259">
                  <c:v>1337.83</c:v>
                </c:pt>
                <c:pt idx="260">
                  <c:v>1337.65</c:v>
                </c:pt>
                <c:pt idx="261">
                  <c:v>1337.47</c:v>
                </c:pt>
                <c:pt idx="262">
                  <c:v>1337.28</c:v>
                </c:pt>
                <c:pt idx="263">
                  <c:v>1337.09</c:v>
                </c:pt>
                <c:pt idx="264">
                  <c:v>1336.89</c:v>
                </c:pt>
                <c:pt idx="265">
                  <c:v>1336.7</c:v>
                </c:pt>
                <c:pt idx="266">
                  <c:v>1336.49</c:v>
                </c:pt>
                <c:pt idx="267">
                  <c:v>1336.27</c:v>
                </c:pt>
                <c:pt idx="268">
                  <c:v>1336.03</c:v>
                </c:pt>
                <c:pt idx="269">
                  <c:v>1335.76</c:v>
                </c:pt>
                <c:pt idx="270">
                  <c:v>1335.45</c:v>
                </c:pt>
                <c:pt idx="271">
                  <c:v>1335.08</c:v>
                </c:pt>
                <c:pt idx="272">
                  <c:v>1334.68</c:v>
                </c:pt>
                <c:pt idx="273">
                  <c:v>1334.21</c:v>
                </c:pt>
                <c:pt idx="274">
                  <c:v>1333.7</c:v>
                </c:pt>
                <c:pt idx="275">
                  <c:v>1333.14</c:v>
                </c:pt>
                <c:pt idx="276">
                  <c:v>1332.55</c:v>
                </c:pt>
                <c:pt idx="277">
                  <c:v>1331.93</c:v>
                </c:pt>
                <c:pt idx="278">
                  <c:v>1331.28</c:v>
                </c:pt>
                <c:pt idx="279">
                  <c:v>1330.63</c:v>
                </c:pt>
                <c:pt idx="280">
                  <c:v>1329.98</c:v>
                </c:pt>
                <c:pt idx="281">
                  <c:v>1329.33</c:v>
                </c:pt>
                <c:pt idx="282">
                  <c:v>1328.68</c:v>
                </c:pt>
                <c:pt idx="283">
                  <c:v>1328.03</c:v>
                </c:pt>
                <c:pt idx="284">
                  <c:v>1327.38</c:v>
                </c:pt>
                <c:pt idx="285">
                  <c:v>1326.73</c:v>
                </c:pt>
                <c:pt idx="286">
                  <c:v>1326.08</c:v>
                </c:pt>
                <c:pt idx="287">
                  <c:v>1325.43</c:v>
                </c:pt>
                <c:pt idx="288">
                  <c:v>1324.77</c:v>
                </c:pt>
                <c:pt idx="289">
                  <c:v>1324.11</c:v>
                </c:pt>
                <c:pt idx="290">
                  <c:v>1323.45</c:v>
                </c:pt>
                <c:pt idx="291">
                  <c:v>1322.83</c:v>
                </c:pt>
                <c:pt idx="292">
                  <c:v>1322.24</c:v>
                </c:pt>
                <c:pt idx="293">
                  <c:v>1321.58</c:v>
                </c:pt>
                <c:pt idx="294">
                  <c:v>1320.91</c:v>
                </c:pt>
                <c:pt idx="295">
                  <c:v>1320.26</c:v>
                </c:pt>
                <c:pt idx="296">
                  <c:v>1319.64</c:v>
                </c:pt>
                <c:pt idx="297">
                  <c:v>1319.02</c:v>
                </c:pt>
                <c:pt idx="298">
                  <c:v>1318.4</c:v>
                </c:pt>
                <c:pt idx="299">
                  <c:v>1317.78</c:v>
                </c:pt>
                <c:pt idx="300">
                  <c:v>1317.16</c:v>
                </c:pt>
                <c:pt idx="301">
                  <c:v>1316.54</c:v>
                </c:pt>
                <c:pt idx="302">
                  <c:v>1315.92</c:v>
                </c:pt>
                <c:pt idx="303">
                  <c:v>1315.3</c:v>
                </c:pt>
                <c:pt idx="304">
                  <c:v>1314.68</c:v>
                </c:pt>
                <c:pt idx="305">
                  <c:v>1314.05</c:v>
                </c:pt>
                <c:pt idx="306">
                  <c:v>1313.43</c:v>
                </c:pt>
                <c:pt idx="307">
                  <c:v>1312.8</c:v>
                </c:pt>
                <c:pt idx="308">
                  <c:v>1312.17</c:v>
                </c:pt>
                <c:pt idx="309">
                  <c:v>1311.54</c:v>
                </c:pt>
                <c:pt idx="310">
                  <c:v>1310.92</c:v>
                </c:pt>
                <c:pt idx="311">
                  <c:v>1310.29</c:v>
                </c:pt>
                <c:pt idx="312">
                  <c:v>1309.6600000000001</c:v>
                </c:pt>
                <c:pt idx="313">
                  <c:v>1309.04</c:v>
                </c:pt>
                <c:pt idx="314">
                  <c:v>1308.4100000000001</c:v>
                </c:pt>
                <c:pt idx="315">
                  <c:v>1307.78</c:v>
                </c:pt>
                <c:pt idx="316">
                  <c:v>1307.1500000000001</c:v>
                </c:pt>
                <c:pt idx="317">
                  <c:v>1306.52</c:v>
                </c:pt>
                <c:pt idx="318">
                  <c:v>1305.8900000000001</c:v>
                </c:pt>
                <c:pt idx="319">
                  <c:v>1305.27</c:v>
                </c:pt>
                <c:pt idx="320">
                  <c:v>1304.6500000000001</c:v>
                </c:pt>
                <c:pt idx="321">
                  <c:v>1304.03</c:v>
                </c:pt>
                <c:pt idx="322">
                  <c:v>1303.4100000000001</c:v>
                </c:pt>
                <c:pt idx="323">
                  <c:v>1302.79</c:v>
                </c:pt>
                <c:pt idx="324">
                  <c:v>1302.17</c:v>
                </c:pt>
                <c:pt idx="325">
                  <c:v>1301.53</c:v>
                </c:pt>
                <c:pt idx="326">
                  <c:v>1300.8900000000001</c:v>
                </c:pt>
                <c:pt idx="327">
                  <c:v>1300.24</c:v>
                </c:pt>
                <c:pt idx="328">
                  <c:v>1299.52</c:v>
                </c:pt>
                <c:pt idx="329">
                  <c:v>1298.7</c:v>
                </c:pt>
                <c:pt idx="330">
                  <c:v>1298.1400000000001</c:v>
                </c:pt>
                <c:pt idx="331">
                  <c:v>1297.57</c:v>
                </c:pt>
                <c:pt idx="332">
                  <c:v>1296.95</c:v>
                </c:pt>
                <c:pt idx="333">
                  <c:v>1296.3399999999999</c:v>
                </c:pt>
                <c:pt idx="334">
                  <c:v>1295.72</c:v>
                </c:pt>
                <c:pt idx="335">
                  <c:v>1295.0899999999999</c:v>
                </c:pt>
                <c:pt idx="336">
                  <c:v>1294.46</c:v>
                </c:pt>
                <c:pt idx="337">
                  <c:v>1293.81</c:v>
                </c:pt>
                <c:pt idx="338">
                  <c:v>1293.1600000000001</c:v>
                </c:pt>
                <c:pt idx="339">
                  <c:v>1292.52</c:v>
                </c:pt>
                <c:pt idx="340">
                  <c:v>1291.8699999999999</c:v>
                </c:pt>
                <c:pt idx="341">
                  <c:v>1291.23</c:v>
                </c:pt>
                <c:pt idx="342">
                  <c:v>1290.5899999999999</c:v>
                </c:pt>
                <c:pt idx="343">
                  <c:v>1289.96</c:v>
                </c:pt>
                <c:pt idx="344">
                  <c:v>1289.31</c:v>
                </c:pt>
                <c:pt idx="345">
                  <c:v>1288.67</c:v>
                </c:pt>
                <c:pt idx="346">
                  <c:v>1288.03</c:v>
                </c:pt>
                <c:pt idx="347">
                  <c:v>1287.3800000000001</c:v>
                </c:pt>
                <c:pt idx="348">
                  <c:v>1286.75</c:v>
                </c:pt>
                <c:pt idx="349">
                  <c:v>1286.1099999999999</c:v>
                </c:pt>
                <c:pt idx="350">
                  <c:v>1285.46</c:v>
                </c:pt>
                <c:pt idx="351">
                  <c:v>1284.82</c:v>
                </c:pt>
                <c:pt idx="352">
                  <c:v>1284.19</c:v>
                </c:pt>
                <c:pt idx="353">
                  <c:v>1283.5899999999999</c:v>
                </c:pt>
                <c:pt idx="354">
                  <c:v>1282.99</c:v>
                </c:pt>
                <c:pt idx="355">
                  <c:v>1282.46</c:v>
                </c:pt>
                <c:pt idx="356">
                  <c:v>1281.95</c:v>
                </c:pt>
                <c:pt idx="357">
                  <c:v>1281.22</c:v>
                </c:pt>
                <c:pt idx="358">
                  <c:v>1280.69</c:v>
                </c:pt>
                <c:pt idx="359">
                  <c:v>1280.2</c:v>
                </c:pt>
                <c:pt idx="360">
                  <c:v>1279.73</c:v>
                </c:pt>
                <c:pt idx="361">
                  <c:v>1279.31</c:v>
                </c:pt>
                <c:pt idx="362">
                  <c:v>1278.94</c:v>
                </c:pt>
                <c:pt idx="363">
                  <c:v>1278.6099999999999</c:v>
                </c:pt>
                <c:pt idx="364">
                  <c:v>1278.33</c:v>
                </c:pt>
                <c:pt idx="365">
                  <c:v>1278.1099999999999</c:v>
                </c:pt>
                <c:pt idx="366">
                  <c:v>1277.94</c:v>
                </c:pt>
                <c:pt idx="367">
                  <c:v>1277.83</c:v>
                </c:pt>
                <c:pt idx="368">
                  <c:v>1277.77</c:v>
                </c:pt>
                <c:pt idx="369">
                  <c:v>1277.74</c:v>
                </c:pt>
                <c:pt idx="370">
                  <c:v>1277.72</c:v>
                </c:pt>
                <c:pt idx="371">
                  <c:v>1277.72</c:v>
                </c:pt>
                <c:pt idx="372">
                  <c:v>1277.73</c:v>
                </c:pt>
                <c:pt idx="373">
                  <c:v>1277.75</c:v>
                </c:pt>
                <c:pt idx="374">
                  <c:v>1277.77</c:v>
                </c:pt>
                <c:pt idx="375">
                  <c:v>1277.8</c:v>
                </c:pt>
                <c:pt idx="376">
                  <c:v>1277.83</c:v>
                </c:pt>
                <c:pt idx="377">
                  <c:v>1277.8599999999999</c:v>
                </c:pt>
                <c:pt idx="378">
                  <c:v>1277.8900000000001</c:v>
                </c:pt>
                <c:pt idx="379">
                  <c:v>1277.93</c:v>
                </c:pt>
                <c:pt idx="380">
                  <c:v>1277.97</c:v>
                </c:pt>
                <c:pt idx="381">
                  <c:v>1278.01</c:v>
                </c:pt>
                <c:pt idx="382">
                  <c:v>1278.04</c:v>
                </c:pt>
                <c:pt idx="383">
                  <c:v>1278.08</c:v>
                </c:pt>
                <c:pt idx="384">
                  <c:v>1278.1199999999999</c:v>
                </c:pt>
                <c:pt idx="385">
                  <c:v>1278.1500000000001</c:v>
                </c:pt>
                <c:pt idx="386">
                  <c:v>1278.19</c:v>
                </c:pt>
                <c:pt idx="387">
                  <c:v>1278.22</c:v>
                </c:pt>
                <c:pt idx="388">
                  <c:v>1278.25</c:v>
                </c:pt>
                <c:pt idx="389">
                  <c:v>1278.28</c:v>
                </c:pt>
                <c:pt idx="390">
                  <c:v>1278.32</c:v>
                </c:pt>
                <c:pt idx="391">
                  <c:v>1278.3499999999999</c:v>
                </c:pt>
                <c:pt idx="392">
                  <c:v>1278.3800000000001</c:v>
                </c:pt>
                <c:pt idx="393">
                  <c:v>1278.4100000000001</c:v>
                </c:pt>
                <c:pt idx="394">
                  <c:v>1278.44</c:v>
                </c:pt>
                <c:pt idx="395">
                  <c:v>1278.48</c:v>
                </c:pt>
                <c:pt idx="396">
                  <c:v>1278.52</c:v>
                </c:pt>
                <c:pt idx="397">
                  <c:v>1278.57</c:v>
                </c:pt>
                <c:pt idx="398">
                  <c:v>1278.6199999999999</c:v>
                </c:pt>
                <c:pt idx="399">
                  <c:v>1278.69</c:v>
                </c:pt>
                <c:pt idx="400">
                  <c:v>1278.78</c:v>
                </c:pt>
                <c:pt idx="401">
                  <c:v>1278.8900000000001</c:v>
                </c:pt>
                <c:pt idx="402">
                  <c:v>1279.04</c:v>
                </c:pt>
                <c:pt idx="403">
                  <c:v>1279.25</c:v>
                </c:pt>
                <c:pt idx="404">
                  <c:v>1279.58</c:v>
                </c:pt>
                <c:pt idx="405">
                  <c:v>1280</c:v>
                </c:pt>
                <c:pt idx="406">
                  <c:v>1280.49</c:v>
                </c:pt>
                <c:pt idx="407">
                  <c:v>1281.06</c:v>
                </c:pt>
                <c:pt idx="408">
                  <c:v>1281.6600000000001</c:v>
                </c:pt>
                <c:pt idx="409">
                  <c:v>1282.29</c:v>
                </c:pt>
                <c:pt idx="410">
                  <c:v>1282.96</c:v>
                </c:pt>
                <c:pt idx="411">
                  <c:v>1283.68</c:v>
                </c:pt>
                <c:pt idx="412">
                  <c:v>1284.4000000000001</c:v>
                </c:pt>
                <c:pt idx="413">
                  <c:v>1285.02</c:v>
                </c:pt>
                <c:pt idx="414">
                  <c:v>1285.5</c:v>
                </c:pt>
                <c:pt idx="415">
                  <c:v>1285.8599999999999</c:v>
                </c:pt>
                <c:pt idx="416">
                  <c:v>1286.1099999999999</c:v>
                </c:pt>
                <c:pt idx="417">
                  <c:v>1286.29</c:v>
                </c:pt>
                <c:pt idx="418">
                  <c:v>1286.3599999999999</c:v>
                </c:pt>
                <c:pt idx="419">
                  <c:v>1286.43</c:v>
                </c:pt>
                <c:pt idx="420">
                  <c:v>1286.53</c:v>
                </c:pt>
                <c:pt idx="421">
                  <c:v>1286.5899999999999</c:v>
                </c:pt>
                <c:pt idx="422">
                  <c:v>1286.6199999999999</c:v>
                </c:pt>
                <c:pt idx="423">
                  <c:v>1286.6099999999999</c:v>
                </c:pt>
                <c:pt idx="424">
                  <c:v>1286.57</c:v>
                </c:pt>
                <c:pt idx="425">
                  <c:v>1286.51</c:v>
                </c:pt>
                <c:pt idx="426">
                  <c:v>1286.3900000000001</c:v>
                </c:pt>
                <c:pt idx="427">
                  <c:v>1286.18</c:v>
                </c:pt>
                <c:pt idx="428">
                  <c:v>1285.8399999999999</c:v>
                </c:pt>
                <c:pt idx="429">
                  <c:v>1285.3800000000001</c:v>
                </c:pt>
                <c:pt idx="430">
                  <c:v>1284.75</c:v>
                </c:pt>
                <c:pt idx="431">
                  <c:v>1283.95</c:v>
                </c:pt>
                <c:pt idx="432">
                  <c:v>1283.0899999999999</c:v>
                </c:pt>
                <c:pt idx="433">
                  <c:v>1282.3699999999999</c:v>
                </c:pt>
                <c:pt idx="434">
                  <c:v>1281.79</c:v>
                </c:pt>
                <c:pt idx="435">
                  <c:v>1281.28</c:v>
                </c:pt>
                <c:pt idx="436">
                  <c:v>1280.81</c:v>
                </c:pt>
                <c:pt idx="437">
                  <c:v>1280.3900000000001</c:v>
                </c:pt>
                <c:pt idx="438">
                  <c:v>1280.03</c:v>
                </c:pt>
                <c:pt idx="439">
                  <c:v>1279.74</c:v>
                </c:pt>
                <c:pt idx="440">
                  <c:v>1279.51</c:v>
                </c:pt>
                <c:pt idx="441">
                  <c:v>1279.3699999999999</c:v>
                </c:pt>
                <c:pt idx="442">
                  <c:v>1279.29</c:v>
                </c:pt>
                <c:pt idx="443">
                  <c:v>1279.25</c:v>
                </c:pt>
                <c:pt idx="444">
                  <c:v>1279.23</c:v>
                </c:pt>
                <c:pt idx="445">
                  <c:v>1279.22</c:v>
                </c:pt>
                <c:pt idx="446">
                  <c:v>1279.21</c:v>
                </c:pt>
                <c:pt idx="447">
                  <c:v>1279.21</c:v>
                </c:pt>
                <c:pt idx="448">
                  <c:v>1279.2</c:v>
                </c:pt>
                <c:pt idx="449">
                  <c:v>1279.19</c:v>
                </c:pt>
                <c:pt idx="450">
                  <c:v>1279.18</c:v>
                </c:pt>
                <c:pt idx="451">
                  <c:v>1279.17</c:v>
                </c:pt>
                <c:pt idx="452">
                  <c:v>1279.1600000000001</c:v>
                </c:pt>
                <c:pt idx="453">
                  <c:v>1279.0999999999999</c:v>
                </c:pt>
                <c:pt idx="454">
                  <c:v>1279.0899999999999</c:v>
                </c:pt>
                <c:pt idx="455">
                  <c:v>1279.02</c:v>
                </c:pt>
                <c:pt idx="456">
                  <c:v>1278.93</c:v>
                </c:pt>
                <c:pt idx="457">
                  <c:v>1278.82</c:v>
                </c:pt>
                <c:pt idx="458">
                  <c:v>1278.75</c:v>
                </c:pt>
                <c:pt idx="459">
                  <c:v>1278.7</c:v>
                </c:pt>
                <c:pt idx="460">
                  <c:v>1278.56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A5A6-4FEF-924C-DFE7DA4B945A}"/>
            </c:ext>
          </c:extLst>
        </c:ser>
        <c:ser>
          <c:idx val="2"/>
          <c:order val="5"/>
          <c:tx>
            <c:strRef>
              <c:f>'AL6000'!$A$1</c:f>
              <c:strCache>
                <c:ptCount val="1"/>
                <c:pt idx="0">
                  <c:v>E65</c:v>
                </c:pt>
              </c:strCache>
            </c:strRef>
          </c:tx>
          <c:spPr>
            <a:ln w="19050" cap="rnd">
              <a:solidFill>
                <a:srgbClr val="FF00FF"/>
              </a:solidFill>
              <a:round/>
            </a:ln>
            <a:effectLst/>
          </c:spPr>
          <c:marker>
            <c:symbol val="none"/>
          </c:marker>
          <c:xVal>
            <c:numRef>
              <c:f>'AL6000'!$C$4:$C$483</c:f>
              <c:numCache>
                <c:formatCode>General</c:formatCode>
                <c:ptCount val="480"/>
                <c:pt idx="0">
                  <c:v>-119.98099999999999</c:v>
                </c:pt>
                <c:pt idx="1">
                  <c:v>-117.41200000000001</c:v>
                </c:pt>
                <c:pt idx="2">
                  <c:v>-114.923</c:v>
                </c:pt>
                <c:pt idx="3">
                  <c:v>-112.584</c:v>
                </c:pt>
                <c:pt idx="4">
                  <c:v>-110.465</c:v>
                </c:pt>
                <c:pt idx="5">
                  <c:v>-108.586</c:v>
                </c:pt>
                <c:pt idx="6">
                  <c:v>-106.98699999999999</c:v>
                </c:pt>
                <c:pt idx="7">
                  <c:v>-106.178</c:v>
                </c:pt>
                <c:pt idx="8">
                  <c:v>-105.36799999999999</c:v>
                </c:pt>
                <c:pt idx="9">
                  <c:v>-104.559</c:v>
                </c:pt>
                <c:pt idx="10">
                  <c:v>-103.749</c:v>
                </c:pt>
                <c:pt idx="11">
                  <c:v>-102.93899999999999</c:v>
                </c:pt>
                <c:pt idx="12">
                  <c:v>-102.14</c:v>
                </c:pt>
                <c:pt idx="13">
                  <c:v>-101.33499999999999</c:v>
                </c:pt>
                <c:pt idx="14">
                  <c:v>-100.584</c:v>
                </c:pt>
                <c:pt idx="15">
                  <c:v>-99.900499999999994</c:v>
                </c:pt>
                <c:pt idx="16">
                  <c:v>-99.263300000000001</c:v>
                </c:pt>
                <c:pt idx="17">
                  <c:v>-98.694900000000004</c:v>
                </c:pt>
                <c:pt idx="18">
                  <c:v>-98.224199999999996</c:v>
                </c:pt>
                <c:pt idx="19">
                  <c:v>-97.870599999999996</c:v>
                </c:pt>
                <c:pt idx="20">
                  <c:v>-97.637699999999995</c:v>
                </c:pt>
                <c:pt idx="21">
                  <c:v>-97.450800000000001</c:v>
                </c:pt>
                <c:pt idx="22">
                  <c:v>-97.215699999999998</c:v>
                </c:pt>
                <c:pt idx="23">
                  <c:v>-96.679000000000002</c:v>
                </c:pt>
                <c:pt idx="24">
                  <c:v>-95.835899999999995</c:v>
                </c:pt>
                <c:pt idx="25">
                  <c:v>-94.869100000000003</c:v>
                </c:pt>
                <c:pt idx="26">
                  <c:v>-93.884699999999995</c:v>
                </c:pt>
                <c:pt idx="27">
                  <c:v>-92.941400000000002</c:v>
                </c:pt>
                <c:pt idx="28">
                  <c:v>-92.051299999999998</c:v>
                </c:pt>
                <c:pt idx="29">
                  <c:v>-91.174199999999999</c:v>
                </c:pt>
                <c:pt idx="30">
                  <c:v>-90.301500000000004</c:v>
                </c:pt>
                <c:pt idx="31">
                  <c:v>-89.447299999999998</c:v>
                </c:pt>
                <c:pt idx="32">
                  <c:v>-88.594499999999996</c:v>
                </c:pt>
                <c:pt idx="33">
                  <c:v>-87.712900000000005</c:v>
                </c:pt>
                <c:pt idx="34">
                  <c:v>-86.770300000000006</c:v>
                </c:pt>
                <c:pt idx="35">
                  <c:v>-85.823899999999995</c:v>
                </c:pt>
                <c:pt idx="36">
                  <c:v>-85.144300000000001</c:v>
                </c:pt>
                <c:pt idx="37">
                  <c:v>-84.727900000000005</c:v>
                </c:pt>
                <c:pt idx="38">
                  <c:v>-84.496499999999997</c:v>
                </c:pt>
                <c:pt idx="39">
                  <c:v>-84.304199999999994</c:v>
                </c:pt>
                <c:pt idx="40">
                  <c:v>-84.072599999999994</c:v>
                </c:pt>
                <c:pt idx="41">
                  <c:v>-83.785300000000007</c:v>
                </c:pt>
                <c:pt idx="42">
                  <c:v>-83.301100000000005</c:v>
                </c:pt>
                <c:pt idx="43">
                  <c:v>-82.631500000000003</c:v>
                </c:pt>
                <c:pt idx="44">
                  <c:v>-81.854699999999994</c:v>
                </c:pt>
                <c:pt idx="45">
                  <c:v>-81.082700000000003</c:v>
                </c:pt>
                <c:pt idx="46">
                  <c:v>-80.2928</c:v>
                </c:pt>
                <c:pt idx="47">
                  <c:v>-79.480800000000002</c:v>
                </c:pt>
                <c:pt idx="48">
                  <c:v>-78.6554</c:v>
                </c:pt>
                <c:pt idx="49">
                  <c:v>-77.825199999999995</c:v>
                </c:pt>
                <c:pt idx="50">
                  <c:v>-77.003900000000002</c:v>
                </c:pt>
                <c:pt idx="51">
                  <c:v>-76.173000000000002</c:v>
                </c:pt>
                <c:pt idx="52">
                  <c:v>-75.343299999999999</c:v>
                </c:pt>
                <c:pt idx="53">
                  <c:v>-74.514200000000002</c:v>
                </c:pt>
                <c:pt idx="54">
                  <c:v>-73.685599999999994</c:v>
                </c:pt>
                <c:pt idx="55">
                  <c:v>-72.857100000000003</c:v>
                </c:pt>
                <c:pt idx="56">
                  <c:v>-72.028800000000004</c:v>
                </c:pt>
                <c:pt idx="57">
                  <c:v>-71.200599999999994</c:v>
                </c:pt>
                <c:pt idx="58">
                  <c:v>-70.372399999999999</c:v>
                </c:pt>
                <c:pt idx="59">
                  <c:v>-69.554500000000004</c:v>
                </c:pt>
                <c:pt idx="60">
                  <c:v>-68.726500000000001</c:v>
                </c:pt>
                <c:pt idx="61">
                  <c:v>-67.898499999999999</c:v>
                </c:pt>
                <c:pt idx="62">
                  <c:v>-67.070899999999995</c:v>
                </c:pt>
                <c:pt idx="63">
                  <c:v>-66.243700000000004</c:v>
                </c:pt>
                <c:pt idx="64">
                  <c:v>-65.417400000000001</c:v>
                </c:pt>
                <c:pt idx="65">
                  <c:v>-64.592699999999994</c:v>
                </c:pt>
                <c:pt idx="66">
                  <c:v>-63.7712</c:v>
                </c:pt>
                <c:pt idx="67">
                  <c:v>-62.956200000000003</c:v>
                </c:pt>
                <c:pt idx="68">
                  <c:v>-62.150599999999997</c:v>
                </c:pt>
                <c:pt idx="69">
                  <c:v>-61.365499999999997</c:v>
                </c:pt>
                <c:pt idx="70">
                  <c:v>-60.588200000000001</c:v>
                </c:pt>
                <c:pt idx="71">
                  <c:v>-59.843400000000003</c:v>
                </c:pt>
                <c:pt idx="72">
                  <c:v>-59.143500000000003</c:v>
                </c:pt>
                <c:pt idx="73">
                  <c:v>-58.487699999999997</c:v>
                </c:pt>
                <c:pt idx="74">
                  <c:v>-57.880200000000002</c:v>
                </c:pt>
                <c:pt idx="75">
                  <c:v>-57.3324</c:v>
                </c:pt>
                <c:pt idx="76">
                  <c:v>-56.847000000000001</c:v>
                </c:pt>
                <c:pt idx="77">
                  <c:v>-56.436</c:v>
                </c:pt>
                <c:pt idx="78">
                  <c:v>-56.115200000000002</c:v>
                </c:pt>
                <c:pt idx="79">
                  <c:v>-55.88</c:v>
                </c:pt>
                <c:pt idx="80">
                  <c:v>-55.670099999999998</c:v>
                </c:pt>
                <c:pt idx="81">
                  <c:v>-55.481999999999999</c:v>
                </c:pt>
                <c:pt idx="82">
                  <c:v>-55.313299999999998</c:v>
                </c:pt>
                <c:pt idx="83">
                  <c:v>-55.157899999999998</c:v>
                </c:pt>
                <c:pt idx="84">
                  <c:v>-55.007300000000001</c:v>
                </c:pt>
                <c:pt idx="85">
                  <c:v>-54.8568</c:v>
                </c:pt>
                <c:pt idx="86">
                  <c:v>-54.704700000000003</c:v>
                </c:pt>
                <c:pt idx="87">
                  <c:v>-54.554099999999998</c:v>
                </c:pt>
                <c:pt idx="88">
                  <c:v>-54.4086</c:v>
                </c:pt>
                <c:pt idx="89">
                  <c:v>-54.2637</c:v>
                </c:pt>
                <c:pt idx="90">
                  <c:v>-54.119</c:v>
                </c:pt>
                <c:pt idx="91">
                  <c:v>-53.973799999999997</c:v>
                </c:pt>
                <c:pt idx="92">
                  <c:v>-53.826900000000002</c:v>
                </c:pt>
                <c:pt idx="93">
                  <c:v>-53.678699999999999</c:v>
                </c:pt>
                <c:pt idx="94">
                  <c:v>-53.529899999999998</c:v>
                </c:pt>
                <c:pt idx="95">
                  <c:v>-53.380899999999997</c:v>
                </c:pt>
                <c:pt idx="96">
                  <c:v>-53.231900000000003</c:v>
                </c:pt>
                <c:pt idx="97">
                  <c:v>-53.0852</c:v>
                </c:pt>
                <c:pt idx="98">
                  <c:v>-52.936999999999998</c:v>
                </c:pt>
                <c:pt idx="99">
                  <c:v>-52.789499999999997</c:v>
                </c:pt>
                <c:pt idx="100">
                  <c:v>-52.642200000000003</c:v>
                </c:pt>
                <c:pt idx="101">
                  <c:v>-52.496099999999998</c:v>
                </c:pt>
                <c:pt idx="102">
                  <c:v>-52.350200000000001</c:v>
                </c:pt>
                <c:pt idx="103">
                  <c:v>-52.204700000000003</c:v>
                </c:pt>
                <c:pt idx="104">
                  <c:v>-52.059199999999997</c:v>
                </c:pt>
                <c:pt idx="105">
                  <c:v>-51.913400000000003</c:v>
                </c:pt>
                <c:pt idx="106">
                  <c:v>-51.768099999999997</c:v>
                </c:pt>
                <c:pt idx="107">
                  <c:v>-51.625599999999999</c:v>
                </c:pt>
                <c:pt idx="108">
                  <c:v>-51.4816</c:v>
                </c:pt>
                <c:pt idx="109">
                  <c:v>-51.3384</c:v>
                </c:pt>
                <c:pt idx="110">
                  <c:v>-51.195799999999998</c:v>
                </c:pt>
                <c:pt idx="111">
                  <c:v>-51.053800000000003</c:v>
                </c:pt>
                <c:pt idx="112">
                  <c:v>-50.912500000000001</c:v>
                </c:pt>
                <c:pt idx="113">
                  <c:v>-50.771599999999999</c:v>
                </c:pt>
                <c:pt idx="114">
                  <c:v>-50.631599999999999</c:v>
                </c:pt>
                <c:pt idx="115">
                  <c:v>-50.491700000000002</c:v>
                </c:pt>
                <c:pt idx="116">
                  <c:v>-50.352600000000002</c:v>
                </c:pt>
                <c:pt idx="117">
                  <c:v>-50.213799999999999</c:v>
                </c:pt>
                <c:pt idx="118">
                  <c:v>-50.075200000000002</c:v>
                </c:pt>
                <c:pt idx="119">
                  <c:v>-49.936700000000002</c:v>
                </c:pt>
                <c:pt idx="120">
                  <c:v>-49.797800000000002</c:v>
                </c:pt>
                <c:pt idx="121">
                  <c:v>-49.659100000000002</c:v>
                </c:pt>
                <c:pt idx="122">
                  <c:v>-49.520899999999997</c:v>
                </c:pt>
                <c:pt idx="123">
                  <c:v>-49.3825</c:v>
                </c:pt>
                <c:pt idx="124">
                  <c:v>-49.244100000000003</c:v>
                </c:pt>
                <c:pt idx="125">
                  <c:v>-49.106099999999998</c:v>
                </c:pt>
                <c:pt idx="126">
                  <c:v>-48.968800000000002</c:v>
                </c:pt>
                <c:pt idx="127">
                  <c:v>-48.832000000000001</c:v>
                </c:pt>
                <c:pt idx="128">
                  <c:v>-48.695799999999998</c:v>
                </c:pt>
                <c:pt idx="129">
                  <c:v>-48.559100000000001</c:v>
                </c:pt>
                <c:pt idx="130">
                  <c:v>-48.4221</c:v>
                </c:pt>
                <c:pt idx="131">
                  <c:v>-48.2851</c:v>
                </c:pt>
                <c:pt idx="132">
                  <c:v>-48.148400000000002</c:v>
                </c:pt>
                <c:pt idx="133">
                  <c:v>-48.0122</c:v>
                </c:pt>
                <c:pt idx="134">
                  <c:v>-47.876800000000003</c:v>
                </c:pt>
                <c:pt idx="135">
                  <c:v>-47.742199999999997</c:v>
                </c:pt>
                <c:pt idx="136">
                  <c:v>-47.608400000000003</c:v>
                </c:pt>
                <c:pt idx="137">
                  <c:v>-47.4758</c:v>
                </c:pt>
                <c:pt idx="138">
                  <c:v>-47.344700000000003</c:v>
                </c:pt>
                <c:pt idx="139">
                  <c:v>-47.2151</c:v>
                </c:pt>
                <c:pt idx="140">
                  <c:v>-47.0869</c:v>
                </c:pt>
                <c:pt idx="141">
                  <c:v>-46.957700000000003</c:v>
                </c:pt>
                <c:pt idx="142">
                  <c:v>-46.826999999999998</c:v>
                </c:pt>
                <c:pt idx="143">
                  <c:v>-46.694499999999998</c:v>
                </c:pt>
                <c:pt idx="144">
                  <c:v>-46.560699999999997</c:v>
                </c:pt>
                <c:pt idx="145">
                  <c:v>-46.426699999999997</c:v>
                </c:pt>
                <c:pt idx="146">
                  <c:v>-46.293100000000003</c:v>
                </c:pt>
                <c:pt idx="147">
                  <c:v>-46.160200000000003</c:v>
                </c:pt>
                <c:pt idx="148">
                  <c:v>-46.027500000000003</c:v>
                </c:pt>
                <c:pt idx="149">
                  <c:v>-45.895299999999999</c:v>
                </c:pt>
                <c:pt idx="150">
                  <c:v>-45.763500000000001</c:v>
                </c:pt>
                <c:pt idx="151">
                  <c:v>-45.632100000000001</c:v>
                </c:pt>
                <c:pt idx="152">
                  <c:v>-45.501199999999997</c:v>
                </c:pt>
                <c:pt idx="153">
                  <c:v>-45.370699999999999</c:v>
                </c:pt>
                <c:pt idx="154">
                  <c:v>-45.240200000000002</c:v>
                </c:pt>
                <c:pt idx="155">
                  <c:v>-45.1096</c:v>
                </c:pt>
                <c:pt idx="156">
                  <c:v>-44.978299999999997</c:v>
                </c:pt>
                <c:pt idx="157">
                  <c:v>-44.8459</c:v>
                </c:pt>
                <c:pt idx="158">
                  <c:v>-44.712899999999998</c:v>
                </c:pt>
                <c:pt idx="159">
                  <c:v>-44.579099999999997</c:v>
                </c:pt>
                <c:pt idx="160">
                  <c:v>-44.444699999999997</c:v>
                </c:pt>
                <c:pt idx="161">
                  <c:v>-44.309100000000001</c:v>
                </c:pt>
                <c:pt idx="162">
                  <c:v>-44.172400000000003</c:v>
                </c:pt>
                <c:pt idx="163">
                  <c:v>-44.035200000000003</c:v>
                </c:pt>
                <c:pt idx="164">
                  <c:v>-43.899000000000001</c:v>
                </c:pt>
                <c:pt idx="165">
                  <c:v>-43.765599999999999</c:v>
                </c:pt>
                <c:pt idx="166">
                  <c:v>-43.638599999999997</c:v>
                </c:pt>
                <c:pt idx="167">
                  <c:v>-43.521000000000001</c:v>
                </c:pt>
                <c:pt idx="168">
                  <c:v>-43.4099</c:v>
                </c:pt>
                <c:pt idx="169">
                  <c:v>-43.31</c:v>
                </c:pt>
                <c:pt idx="170">
                  <c:v>-43.203400000000002</c:v>
                </c:pt>
                <c:pt idx="171">
                  <c:v>-43.087699999999998</c:v>
                </c:pt>
                <c:pt idx="172">
                  <c:v>-42.963700000000003</c:v>
                </c:pt>
                <c:pt idx="173">
                  <c:v>-42.8339</c:v>
                </c:pt>
                <c:pt idx="174">
                  <c:v>-42.702100000000002</c:v>
                </c:pt>
                <c:pt idx="175">
                  <c:v>-42.570500000000003</c:v>
                </c:pt>
                <c:pt idx="176">
                  <c:v>-42.439500000000002</c:v>
                </c:pt>
                <c:pt idx="177">
                  <c:v>-42.309699999999999</c:v>
                </c:pt>
                <c:pt idx="178">
                  <c:v>-42.181699999999999</c:v>
                </c:pt>
                <c:pt idx="179">
                  <c:v>-42.0563</c:v>
                </c:pt>
                <c:pt idx="180">
                  <c:v>-41.934699999999999</c:v>
                </c:pt>
                <c:pt idx="181">
                  <c:v>-41.817500000000003</c:v>
                </c:pt>
                <c:pt idx="182">
                  <c:v>-41.704300000000003</c:v>
                </c:pt>
                <c:pt idx="183">
                  <c:v>-41.593899999999998</c:v>
                </c:pt>
                <c:pt idx="184">
                  <c:v>-41.4801</c:v>
                </c:pt>
                <c:pt idx="185">
                  <c:v>-41.340200000000003</c:v>
                </c:pt>
                <c:pt idx="186">
                  <c:v>-41.133000000000003</c:v>
                </c:pt>
                <c:pt idx="187">
                  <c:v>-40.831400000000002</c:v>
                </c:pt>
                <c:pt idx="188">
                  <c:v>-40.410899999999998</c:v>
                </c:pt>
                <c:pt idx="189">
                  <c:v>-39.877200000000002</c:v>
                </c:pt>
                <c:pt idx="190">
                  <c:v>-39.242899999999999</c:v>
                </c:pt>
                <c:pt idx="191">
                  <c:v>-38.534300000000002</c:v>
                </c:pt>
                <c:pt idx="192">
                  <c:v>-37.753700000000002</c:v>
                </c:pt>
                <c:pt idx="193">
                  <c:v>-36.9039</c:v>
                </c:pt>
                <c:pt idx="194">
                  <c:v>-35.999400000000001</c:v>
                </c:pt>
                <c:pt idx="195">
                  <c:v>-35.060200000000002</c:v>
                </c:pt>
                <c:pt idx="196">
                  <c:v>-34.127099999999999</c:v>
                </c:pt>
                <c:pt idx="197">
                  <c:v>-33.232700000000001</c:v>
                </c:pt>
                <c:pt idx="198">
                  <c:v>-32.374400000000001</c:v>
                </c:pt>
                <c:pt idx="199">
                  <c:v>-31.5379</c:v>
                </c:pt>
                <c:pt idx="200">
                  <c:v>-30.7102</c:v>
                </c:pt>
                <c:pt idx="201">
                  <c:v>-29.889299999999999</c:v>
                </c:pt>
                <c:pt idx="202">
                  <c:v>-29.075099999999999</c:v>
                </c:pt>
                <c:pt idx="203">
                  <c:v>-28.265499999999999</c:v>
                </c:pt>
                <c:pt idx="204">
                  <c:v>-27.4575</c:v>
                </c:pt>
                <c:pt idx="205">
                  <c:v>-26.650200000000002</c:v>
                </c:pt>
                <c:pt idx="206">
                  <c:v>-25.8477</c:v>
                </c:pt>
                <c:pt idx="207">
                  <c:v>-17.5304</c:v>
                </c:pt>
                <c:pt idx="208">
                  <c:v>-9.5069199999999991</c:v>
                </c:pt>
                <c:pt idx="209">
                  <c:v>-3.1986599999999998</c:v>
                </c:pt>
                <c:pt idx="210">
                  <c:v>2.59497</c:v>
                </c:pt>
                <c:pt idx="211">
                  <c:v>3.81636</c:v>
                </c:pt>
                <c:pt idx="212">
                  <c:v>7.84673</c:v>
                </c:pt>
                <c:pt idx="213">
                  <c:v>11.0762</c:v>
                </c:pt>
                <c:pt idx="214">
                  <c:v>13.7578</c:v>
                </c:pt>
                <c:pt idx="215">
                  <c:v>15.478400000000001</c:v>
                </c:pt>
                <c:pt idx="216">
                  <c:v>19.2227</c:v>
                </c:pt>
                <c:pt idx="217">
                  <c:v>22.133500000000002</c:v>
                </c:pt>
                <c:pt idx="218">
                  <c:v>26.038599999999999</c:v>
                </c:pt>
                <c:pt idx="219">
                  <c:v>27.287500000000001</c:v>
                </c:pt>
                <c:pt idx="220">
                  <c:v>31.026299999999999</c:v>
                </c:pt>
                <c:pt idx="221">
                  <c:v>31.432700000000001</c:v>
                </c:pt>
                <c:pt idx="222">
                  <c:v>33.364800000000002</c:v>
                </c:pt>
                <c:pt idx="223">
                  <c:v>36.635899999999999</c:v>
                </c:pt>
                <c:pt idx="224">
                  <c:v>40.6815</c:v>
                </c:pt>
                <c:pt idx="225">
                  <c:v>44.835700000000003</c:v>
                </c:pt>
                <c:pt idx="226">
                  <c:v>49.062399999999997</c:v>
                </c:pt>
                <c:pt idx="227">
                  <c:v>51.978200000000001</c:v>
                </c:pt>
                <c:pt idx="228">
                  <c:v>53.359400000000001</c:v>
                </c:pt>
                <c:pt idx="229">
                  <c:v>57.028799999999997</c:v>
                </c:pt>
                <c:pt idx="230">
                  <c:v>61.086599999999997</c:v>
                </c:pt>
                <c:pt idx="231">
                  <c:v>65.063599999999994</c:v>
                </c:pt>
                <c:pt idx="232">
                  <c:v>69.045000000000002</c:v>
                </c:pt>
                <c:pt idx="233">
                  <c:v>71.6678</c:v>
                </c:pt>
                <c:pt idx="234">
                  <c:v>73.054299999999998</c:v>
                </c:pt>
                <c:pt idx="235">
                  <c:v>77.396500000000003</c:v>
                </c:pt>
                <c:pt idx="236">
                  <c:v>78.732500000000002</c:v>
                </c:pt>
                <c:pt idx="237">
                  <c:v>82.418599999999998</c:v>
                </c:pt>
                <c:pt idx="238">
                  <c:v>86.064800000000005</c:v>
                </c:pt>
                <c:pt idx="239">
                  <c:v>88.674499999999995</c:v>
                </c:pt>
                <c:pt idx="240">
                  <c:v>96.600200000000001</c:v>
                </c:pt>
                <c:pt idx="241">
                  <c:v>99.576400000000007</c:v>
                </c:pt>
                <c:pt idx="242">
                  <c:v>104.29300000000001</c:v>
                </c:pt>
                <c:pt idx="243">
                  <c:v>104.9</c:v>
                </c:pt>
                <c:pt idx="244">
                  <c:v>109.971</c:v>
                </c:pt>
                <c:pt idx="245">
                  <c:v>114.55800000000001</c:v>
                </c:pt>
                <c:pt idx="246">
                  <c:v>119.107</c:v>
                </c:pt>
                <c:pt idx="247">
                  <c:v>119.76</c:v>
                </c:pt>
                <c:pt idx="248">
                  <c:v>123.84099999999999</c:v>
                </c:pt>
                <c:pt idx="249">
                  <c:v>127.827</c:v>
                </c:pt>
                <c:pt idx="250">
                  <c:v>129.87299999999999</c:v>
                </c:pt>
                <c:pt idx="251">
                  <c:v>131.821</c:v>
                </c:pt>
                <c:pt idx="252">
                  <c:v>132.43</c:v>
                </c:pt>
                <c:pt idx="253">
                  <c:v>133.04900000000001</c:v>
                </c:pt>
                <c:pt idx="254">
                  <c:v>133.667</c:v>
                </c:pt>
                <c:pt idx="255">
                  <c:v>134.27500000000001</c:v>
                </c:pt>
                <c:pt idx="256">
                  <c:v>134.88200000000001</c:v>
                </c:pt>
                <c:pt idx="257">
                  <c:v>135.489</c:v>
                </c:pt>
                <c:pt idx="258">
                  <c:v>136.102</c:v>
                </c:pt>
                <c:pt idx="259">
                  <c:v>136.70400000000001</c:v>
                </c:pt>
                <c:pt idx="260">
                  <c:v>137.315</c:v>
                </c:pt>
                <c:pt idx="261">
                  <c:v>137.91900000000001</c:v>
                </c:pt>
                <c:pt idx="262">
                  <c:v>138.53</c:v>
                </c:pt>
                <c:pt idx="263">
                  <c:v>139.13800000000001</c:v>
                </c:pt>
                <c:pt idx="264">
                  <c:v>139.74299999999999</c:v>
                </c:pt>
                <c:pt idx="265">
                  <c:v>140.35</c:v>
                </c:pt>
                <c:pt idx="266">
                  <c:v>140.96299999999999</c:v>
                </c:pt>
                <c:pt idx="267">
                  <c:v>141.56800000000001</c:v>
                </c:pt>
                <c:pt idx="268">
                  <c:v>142.18700000000001</c:v>
                </c:pt>
                <c:pt idx="269">
                  <c:v>142.816</c:v>
                </c:pt>
                <c:pt idx="270">
                  <c:v>143.46</c:v>
                </c:pt>
                <c:pt idx="271">
                  <c:v>144.11799999999999</c:v>
                </c:pt>
                <c:pt idx="272">
                  <c:v>144.75800000000001</c:v>
                </c:pt>
                <c:pt idx="273">
                  <c:v>145.37799999999999</c:v>
                </c:pt>
                <c:pt idx="274">
                  <c:v>145.95099999999999</c:v>
                </c:pt>
                <c:pt idx="275">
                  <c:v>146.47499999999999</c:v>
                </c:pt>
                <c:pt idx="276">
                  <c:v>146.94399999999999</c:v>
                </c:pt>
                <c:pt idx="277">
                  <c:v>147.35499999999999</c:v>
                </c:pt>
                <c:pt idx="278">
                  <c:v>147.70400000000001</c:v>
                </c:pt>
                <c:pt idx="279">
                  <c:v>147.983</c:v>
                </c:pt>
                <c:pt idx="280">
                  <c:v>148.197</c:v>
                </c:pt>
                <c:pt idx="281">
                  <c:v>148.36199999999999</c:v>
                </c:pt>
                <c:pt idx="282">
                  <c:v>148.48400000000001</c:v>
                </c:pt>
                <c:pt idx="283">
                  <c:v>148.58199999999999</c:v>
                </c:pt>
                <c:pt idx="284">
                  <c:v>148.672</c:v>
                </c:pt>
                <c:pt idx="285">
                  <c:v>148.756</c:v>
                </c:pt>
                <c:pt idx="286">
                  <c:v>148.83699999999999</c:v>
                </c:pt>
                <c:pt idx="287">
                  <c:v>148.916</c:v>
                </c:pt>
                <c:pt idx="288">
                  <c:v>148.98500000000001</c:v>
                </c:pt>
                <c:pt idx="289">
                  <c:v>149.042</c:v>
                </c:pt>
                <c:pt idx="290">
                  <c:v>149.084</c:v>
                </c:pt>
                <c:pt idx="291">
                  <c:v>149.11799999999999</c:v>
                </c:pt>
                <c:pt idx="292">
                  <c:v>149.14699999999999</c:v>
                </c:pt>
                <c:pt idx="293">
                  <c:v>149.179</c:v>
                </c:pt>
                <c:pt idx="294">
                  <c:v>149.21700000000001</c:v>
                </c:pt>
                <c:pt idx="295">
                  <c:v>149.26400000000001</c:v>
                </c:pt>
                <c:pt idx="296">
                  <c:v>149.31800000000001</c:v>
                </c:pt>
                <c:pt idx="297">
                  <c:v>149.37899999999999</c:v>
                </c:pt>
                <c:pt idx="298">
                  <c:v>149.44499999999999</c:v>
                </c:pt>
                <c:pt idx="299">
                  <c:v>149.51300000000001</c:v>
                </c:pt>
                <c:pt idx="300">
                  <c:v>149.58500000000001</c:v>
                </c:pt>
                <c:pt idx="301">
                  <c:v>149.65799999999999</c:v>
                </c:pt>
                <c:pt idx="302">
                  <c:v>149.733</c:v>
                </c:pt>
                <c:pt idx="303">
                  <c:v>149.80699999999999</c:v>
                </c:pt>
                <c:pt idx="304">
                  <c:v>149.88300000000001</c:v>
                </c:pt>
                <c:pt idx="305">
                  <c:v>149.958</c:v>
                </c:pt>
                <c:pt idx="306">
                  <c:v>150.035</c:v>
                </c:pt>
                <c:pt idx="307">
                  <c:v>150.11199999999999</c:v>
                </c:pt>
                <c:pt idx="308">
                  <c:v>150.19</c:v>
                </c:pt>
                <c:pt idx="309">
                  <c:v>150.268</c:v>
                </c:pt>
                <c:pt idx="310">
                  <c:v>150.345</c:v>
                </c:pt>
                <c:pt idx="311">
                  <c:v>150.42099999999999</c:v>
                </c:pt>
                <c:pt idx="312">
                  <c:v>150.49299999999999</c:v>
                </c:pt>
                <c:pt idx="313">
                  <c:v>150.56299999999999</c:v>
                </c:pt>
                <c:pt idx="314">
                  <c:v>150.631</c:v>
                </c:pt>
                <c:pt idx="315">
                  <c:v>150.69999999999999</c:v>
                </c:pt>
                <c:pt idx="316">
                  <c:v>150.77000000000001</c:v>
                </c:pt>
                <c:pt idx="317">
                  <c:v>150.84200000000001</c:v>
                </c:pt>
                <c:pt idx="318">
                  <c:v>150.916</c:v>
                </c:pt>
                <c:pt idx="319">
                  <c:v>150.99199999999999</c:v>
                </c:pt>
                <c:pt idx="320">
                  <c:v>151.07</c:v>
                </c:pt>
                <c:pt idx="321">
                  <c:v>151.149</c:v>
                </c:pt>
                <c:pt idx="322">
                  <c:v>151.23099999999999</c:v>
                </c:pt>
                <c:pt idx="323">
                  <c:v>151.316</c:v>
                </c:pt>
                <c:pt idx="324">
                  <c:v>151.40199999999999</c:v>
                </c:pt>
                <c:pt idx="325">
                  <c:v>151.49199999999999</c:v>
                </c:pt>
                <c:pt idx="326">
                  <c:v>151.58000000000001</c:v>
                </c:pt>
                <c:pt idx="327">
                  <c:v>151.66800000000001</c:v>
                </c:pt>
                <c:pt idx="328">
                  <c:v>151.75399999999999</c:v>
                </c:pt>
                <c:pt idx="329">
                  <c:v>151.839</c:v>
                </c:pt>
                <c:pt idx="330">
                  <c:v>151.92400000000001</c:v>
                </c:pt>
                <c:pt idx="331">
                  <c:v>152.00700000000001</c:v>
                </c:pt>
                <c:pt idx="332">
                  <c:v>152.09</c:v>
                </c:pt>
                <c:pt idx="333">
                  <c:v>152.17400000000001</c:v>
                </c:pt>
                <c:pt idx="334">
                  <c:v>152.25899999999999</c:v>
                </c:pt>
                <c:pt idx="335">
                  <c:v>152.34399999999999</c:v>
                </c:pt>
                <c:pt idx="336">
                  <c:v>152.428</c:v>
                </c:pt>
                <c:pt idx="337">
                  <c:v>152.51400000000001</c:v>
                </c:pt>
                <c:pt idx="338">
                  <c:v>152.6</c:v>
                </c:pt>
                <c:pt idx="339">
                  <c:v>152.68600000000001</c:v>
                </c:pt>
                <c:pt idx="340">
                  <c:v>152.773</c:v>
                </c:pt>
                <c:pt idx="341">
                  <c:v>152.86099999999999</c:v>
                </c:pt>
                <c:pt idx="342">
                  <c:v>152.94900000000001</c:v>
                </c:pt>
                <c:pt idx="343">
                  <c:v>153.03899999999999</c:v>
                </c:pt>
                <c:pt idx="344">
                  <c:v>153.131</c:v>
                </c:pt>
                <c:pt idx="345">
                  <c:v>153.22300000000001</c:v>
                </c:pt>
                <c:pt idx="346">
                  <c:v>153.31700000000001</c:v>
                </c:pt>
                <c:pt idx="347">
                  <c:v>153.41200000000001</c:v>
                </c:pt>
                <c:pt idx="348">
                  <c:v>153.50700000000001</c:v>
                </c:pt>
                <c:pt idx="349">
                  <c:v>153.60300000000001</c:v>
                </c:pt>
                <c:pt idx="350">
                  <c:v>153.70099999999999</c:v>
                </c:pt>
                <c:pt idx="351">
                  <c:v>153.79900000000001</c:v>
                </c:pt>
                <c:pt idx="352">
                  <c:v>153.90299999999999</c:v>
                </c:pt>
                <c:pt idx="353">
                  <c:v>154.02000000000001</c:v>
                </c:pt>
                <c:pt idx="354">
                  <c:v>154.154</c:v>
                </c:pt>
                <c:pt idx="355">
                  <c:v>154.309</c:v>
                </c:pt>
                <c:pt idx="356">
                  <c:v>154.489</c:v>
                </c:pt>
                <c:pt idx="357">
                  <c:v>154.68799999999999</c:v>
                </c:pt>
                <c:pt idx="358">
                  <c:v>154.93700000000001</c:v>
                </c:pt>
                <c:pt idx="359">
                  <c:v>155.24600000000001</c:v>
                </c:pt>
                <c:pt idx="360">
                  <c:v>155.60599999999999</c:v>
                </c:pt>
                <c:pt idx="361">
                  <c:v>156.01900000000001</c:v>
                </c:pt>
                <c:pt idx="362">
                  <c:v>156.476</c:v>
                </c:pt>
                <c:pt idx="363">
                  <c:v>156.958</c:v>
                </c:pt>
                <c:pt idx="364">
                  <c:v>157.47300000000001</c:v>
                </c:pt>
                <c:pt idx="365">
                  <c:v>158.03</c:v>
                </c:pt>
                <c:pt idx="366">
                  <c:v>158.60499999999999</c:v>
                </c:pt>
                <c:pt idx="367">
                  <c:v>159.20699999999999</c:v>
                </c:pt>
                <c:pt idx="368">
                  <c:v>159.84100000000001</c:v>
                </c:pt>
                <c:pt idx="369">
                  <c:v>160.495</c:v>
                </c:pt>
                <c:pt idx="370">
                  <c:v>161.15299999999999</c:v>
                </c:pt>
                <c:pt idx="371">
                  <c:v>161.816</c:v>
                </c:pt>
                <c:pt idx="372">
                  <c:v>162.48500000000001</c:v>
                </c:pt>
                <c:pt idx="373">
                  <c:v>163.16300000000001</c:v>
                </c:pt>
                <c:pt idx="374">
                  <c:v>163.83799999999999</c:v>
                </c:pt>
                <c:pt idx="375">
                  <c:v>164.50800000000001</c:v>
                </c:pt>
                <c:pt idx="376">
                  <c:v>165.185</c:v>
                </c:pt>
                <c:pt idx="377">
                  <c:v>165.863</c:v>
                </c:pt>
                <c:pt idx="378">
                  <c:v>166.54300000000001</c:v>
                </c:pt>
                <c:pt idx="379">
                  <c:v>167.221</c:v>
                </c:pt>
                <c:pt idx="380">
                  <c:v>167.899</c:v>
                </c:pt>
                <c:pt idx="381">
                  <c:v>168.577</c:v>
                </c:pt>
                <c:pt idx="382">
                  <c:v>169.255</c:v>
                </c:pt>
                <c:pt idx="383">
                  <c:v>169.934</c:v>
                </c:pt>
                <c:pt idx="384">
                  <c:v>170.601</c:v>
                </c:pt>
                <c:pt idx="385">
                  <c:v>171.27799999999999</c:v>
                </c:pt>
                <c:pt idx="386">
                  <c:v>171.95599999999999</c:v>
                </c:pt>
                <c:pt idx="387">
                  <c:v>172.63399999999999</c:v>
                </c:pt>
                <c:pt idx="388">
                  <c:v>172.89500000000001</c:v>
                </c:pt>
                <c:pt idx="389">
                  <c:v>173.31200000000001</c:v>
                </c:pt>
                <c:pt idx="390">
                  <c:v>173.97800000000001</c:v>
                </c:pt>
                <c:pt idx="391">
                  <c:v>174.65600000000001</c:v>
                </c:pt>
                <c:pt idx="392">
                  <c:v>175.334</c:v>
                </c:pt>
                <c:pt idx="393">
                  <c:v>176.00200000000001</c:v>
                </c:pt>
                <c:pt idx="394">
                  <c:v>176.678</c:v>
                </c:pt>
                <c:pt idx="395">
                  <c:v>177.35300000000001</c:v>
                </c:pt>
                <c:pt idx="396">
                  <c:v>178.01900000000001</c:v>
                </c:pt>
                <c:pt idx="397">
                  <c:v>178.69200000000001</c:v>
                </c:pt>
                <c:pt idx="398">
                  <c:v>179.36</c:v>
                </c:pt>
                <c:pt idx="399">
                  <c:v>180.01400000000001</c:v>
                </c:pt>
                <c:pt idx="400">
                  <c:v>180.66800000000001</c:v>
                </c:pt>
                <c:pt idx="401">
                  <c:v>181.3</c:v>
                </c:pt>
                <c:pt idx="402">
                  <c:v>181.92400000000001</c:v>
                </c:pt>
                <c:pt idx="403">
                  <c:v>182.53299999999999</c:v>
                </c:pt>
                <c:pt idx="404">
                  <c:v>183.06100000000001</c:v>
                </c:pt>
                <c:pt idx="405">
                  <c:v>183.465</c:v>
                </c:pt>
                <c:pt idx="406">
                  <c:v>183.78399999999999</c:v>
                </c:pt>
                <c:pt idx="407">
                  <c:v>184.01599999999999</c:v>
                </c:pt>
                <c:pt idx="408">
                  <c:v>184.23699999999999</c:v>
                </c:pt>
                <c:pt idx="409">
                  <c:v>184.43600000000001</c:v>
                </c:pt>
                <c:pt idx="410">
                  <c:v>184.636</c:v>
                </c:pt>
                <c:pt idx="411">
                  <c:v>184.9</c:v>
                </c:pt>
                <c:pt idx="412">
                  <c:v>185.31100000000001</c:v>
                </c:pt>
                <c:pt idx="413">
                  <c:v>185.88800000000001</c:v>
                </c:pt>
                <c:pt idx="414">
                  <c:v>186.63499999999999</c:v>
                </c:pt>
                <c:pt idx="415">
                  <c:v>187.45</c:v>
                </c:pt>
                <c:pt idx="416">
                  <c:v>188.21600000000001</c:v>
                </c:pt>
                <c:pt idx="417">
                  <c:v>188.93</c:v>
                </c:pt>
                <c:pt idx="418">
                  <c:v>189.607</c:v>
                </c:pt>
                <c:pt idx="419">
                  <c:v>190.29300000000001</c:v>
                </c:pt>
                <c:pt idx="420">
                  <c:v>190.98500000000001</c:v>
                </c:pt>
                <c:pt idx="421">
                  <c:v>191.68299999999999</c:v>
                </c:pt>
                <c:pt idx="422">
                  <c:v>192.386</c:v>
                </c:pt>
                <c:pt idx="423">
                  <c:v>193.08600000000001</c:v>
                </c:pt>
                <c:pt idx="424">
                  <c:v>193.81100000000001</c:v>
                </c:pt>
                <c:pt idx="425">
                  <c:v>194.566</c:v>
                </c:pt>
                <c:pt idx="426">
                  <c:v>195.32</c:v>
                </c:pt>
                <c:pt idx="427">
                  <c:v>195.55</c:v>
                </c:pt>
                <c:pt idx="428">
                  <c:v>196.07</c:v>
                </c:pt>
                <c:pt idx="429">
                  <c:v>196.774</c:v>
                </c:pt>
                <c:pt idx="430">
                  <c:v>197.35599999999999</c:v>
                </c:pt>
                <c:pt idx="431">
                  <c:v>197.74600000000001</c:v>
                </c:pt>
                <c:pt idx="432">
                  <c:v>197.94900000000001</c:v>
                </c:pt>
                <c:pt idx="433">
                  <c:v>198.07400000000001</c:v>
                </c:pt>
                <c:pt idx="434">
                  <c:v>198.18199999999999</c:v>
                </c:pt>
                <c:pt idx="435">
                  <c:v>198.31899999999999</c:v>
                </c:pt>
                <c:pt idx="436">
                  <c:v>198.53299999999999</c:v>
                </c:pt>
                <c:pt idx="437">
                  <c:v>198.822</c:v>
                </c:pt>
                <c:pt idx="438">
                  <c:v>199.18199999999999</c:v>
                </c:pt>
                <c:pt idx="439">
                  <c:v>199.60499999999999</c:v>
                </c:pt>
                <c:pt idx="440">
                  <c:v>200.08699999999999</c:v>
                </c:pt>
                <c:pt idx="441">
                  <c:v>200.59800000000001</c:v>
                </c:pt>
                <c:pt idx="442">
                  <c:v>201.142</c:v>
                </c:pt>
                <c:pt idx="443">
                  <c:v>201.73699999999999</c:v>
                </c:pt>
                <c:pt idx="444">
                  <c:v>202.36099999999999</c:v>
                </c:pt>
                <c:pt idx="445">
                  <c:v>202.99799999999999</c:v>
                </c:pt>
                <c:pt idx="446">
                  <c:v>203.63499999999999</c:v>
                </c:pt>
                <c:pt idx="447">
                  <c:v>204.27199999999999</c:v>
                </c:pt>
                <c:pt idx="448">
                  <c:v>204.905</c:v>
                </c:pt>
                <c:pt idx="449">
                  <c:v>205.542</c:v>
                </c:pt>
                <c:pt idx="450">
                  <c:v>206.178</c:v>
                </c:pt>
                <c:pt idx="451">
                  <c:v>206.80500000000001</c:v>
                </c:pt>
                <c:pt idx="452">
                  <c:v>207.441</c:v>
                </c:pt>
                <c:pt idx="453">
                  <c:v>208.071</c:v>
                </c:pt>
                <c:pt idx="454">
                  <c:v>212.624</c:v>
                </c:pt>
                <c:pt idx="455">
                  <c:v>218.209</c:v>
                </c:pt>
                <c:pt idx="456">
                  <c:v>220.267</c:v>
                </c:pt>
                <c:pt idx="457">
                  <c:v>224.852</c:v>
                </c:pt>
                <c:pt idx="458">
                  <c:v>232.49799999999999</c:v>
                </c:pt>
                <c:pt idx="459">
                  <c:v>241.03700000000001</c:v>
                </c:pt>
                <c:pt idx="460">
                  <c:v>244.41200000000001</c:v>
                </c:pt>
                <c:pt idx="461">
                  <c:v>250.268</c:v>
                </c:pt>
              </c:numCache>
            </c:numRef>
          </c:xVal>
          <c:yVal>
            <c:numRef>
              <c:f>'AL6000'!$D$4:$D$483</c:f>
              <c:numCache>
                <c:formatCode>General</c:formatCode>
                <c:ptCount val="480"/>
                <c:pt idx="0">
                  <c:v>1287.17</c:v>
                </c:pt>
                <c:pt idx="1">
                  <c:v>1287.0899999999999</c:v>
                </c:pt>
                <c:pt idx="2">
                  <c:v>1287.01</c:v>
                </c:pt>
                <c:pt idx="3">
                  <c:v>1286.94</c:v>
                </c:pt>
                <c:pt idx="4">
                  <c:v>1286.8699999999999</c:v>
                </c:pt>
                <c:pt idx="5">
                  <c:v>1286.81</c:v>
                </c:pt>
                <c:pt idx="6">
                  <c:v>1286.76</c:v>
                </c:pt>
                <c:pt idx="7">
                  <c:v>1286.74</c:v>
                </c:pt>
                <c:pt idx="8">
                  <c:v>1286.71</c:v>
                </c:pt>
                <c:pt idx="9">
                  <c:v>1286.69</c:v>
                </c:pt>
                <c:pt idx="10">
                  <c:v>1286.6600000000001</c:v>
                </c:pt>
                <c:pt idx="11">
                  <c:v>1286.6400000000001</c:v>
                </c:pt>
                <c:pt idx="12">
                  <c:v>1286.6099999999999</c:v>
                </c:pt>
                <c:pt idx="13">
                  <c:v>1286.5899999999999</c:v>
                </c:pt>
                <c:pt idx="14">
                  <c:v>1286.5999999999999</c:v>
                </c:pt>
                <c:pt idx="15">
                  <c:v>1286.67</c:v>
                </c:pt>
                <c:pt idx="16">
                  <c:v>1286.8800000000001</c:v>
                </c:pt>
                <c:pt idx="17">
                  <c:v>1287.21</c:v>
                </c:pt>
                <c:pt idx="18">
                  <c:v>1287.67</c:v>
                </c:pt>
                <c:pt idx="19">
                  <c:v>1288.23</c:v>
                </c:pt>
                <c:pt idx="20">
                  <c:v>1288.8900000000001</c:v>
                </c:pt>
                <c:pt idx="21">
                  <c:v>1289.6600000000001</c:v>
                </c:pt>
                <c:pt idx="22">
                  <c:v>1290.6300000000001</c:v>
                </c:pt>
                <c:pt idx="23">
                  <c:v>1291.74</c:v>
                </c:pt>
                <c:pt idx="24">
                  <c:v>1292.5999999999999</c:v>
                </c:pt>
                <c:pt idx="25">
                  <c:v>1293.08</c:v>
                </c:pt>
                <c:pt idx="26">
                  <c:v>1293.31</c:v>
                </c:pt>
                <c:pt idx="27">
                  <c:v>1293.3699999999999</c:v>
                </c:pt>
                <c:pt idx="28">
                  <c:v>1293.3800000000001</c:v>
                </c:pt>
                <c:pt idx="29">
                  <c:v>1293.3800000000001</c:v>
                </c:pt>
                <c:pt idx="30">
                  <c:v>1293.3399999999999</c:v>
                </c:pt>
                <c:pt idx="31">
                  <c:v>1293.26</c:v>
                </c:pt>
                <c:pt idx="32">
                  <c:v>1293.1300000000001</c:v>
                </c:pt>
                <c:pt idx="33">
                  <c:v>1292.9000000000001</c:v>
                </c:pt>
                <c:pt idx="34">
                  <c:v>1292.48</c:v>
                </c:pt>
                <c:pt idx="35">
                  <c:v>1291.81</c:v>
                </c:pt>
                <c:pt idx="36">
                  <c:v>1290.92</c:v>
                </c:pt>
                <c:pt idx="37">
                  <c:v>1289.95</c:v>
                </c:pt>
                <c:pt idx="38">
                  <c:v>1289.05</c:v>
                </c:pt>
                <c:pt idx="39">
                  <c:v>1288.23</c:v>
                </c:pt>
                <c:pt idx="40">
                  <c:v>1287.47</c:v>
                </c:pt>
                <c:pt idx="41">
                  <c:v>1286.76</c:v>
                </c:pt>
                <c:pt idx="42">
                  <c:v>1286.24</c:v>
                </c:pt>
                <c:pt idx="43">
                  <c:v>1285.9100000000001</c:v>
                </c:pt>
                <c:pt idx="44">
                  <c:v>1285.77</c:v>
                </c:pt>
                <c:pt idx="45">
                  <c:v>1285.6600000000001</c:v>
                </c:pt>
                <c:pt idx="46">
                  <c:v>1285.58</c:v>
                </c:pt>
                <c:pt idx="47">
                  <c:v>1285.53</c:v>
                </c:pt>
                <c:pt idx="48">
                  <c:v>1285.49</c:v>
                </c:pt>
                <c:pt idx="49">
                  <c:v>1285.44</c:v>
                </c:pt>
                <c:pt idx="50">
                  <c:v>1285.4000000000001</c:v>
                </c:pt>
                <c:pt idx="51">
                  <c:v>1285.3499999999999</c:v>
                </c:pt>
                <c:pt idx="52">
                  <c:v>1285.29</c:v>
                </c:pt>
                <c:pt idx="53">
                  <c:v>1285.24</c:v>
                </c:pt>
                <c:pt idx="54">
                  <c:v>1285.18</c:v>
                </c:pt>
                <c:pt idx="55">
                  <c:v>1285.1300000000001</c:v>
                </c:pt>
                <c:pt idx="56">
                  <c:v>1285.07</c:v>
                </c:pt>
                <c:pt idx="57">
                  <c:v>1285.02</c:v>
                </c:pt>
                <c:pt idx="58">
                  <c:v>1284.96</c:v>
                </c:pt>
                <c:pt idx="59">
                  <c:v>1284.9000000000001</c:v>
                </c:pt>
                <c:pt idx="60">
                  <c:v>1284.8499999999999</c:v>
                </c:pt>
                <c:pt idx="61">
                  <c:v>1284.79</c:v>
                </c:pt>
                <c:pt idx="62">
                  <c:v>1284.73</c:v>
                </c:pt>
                <c:pt idx="63">
                  <c:v>1284.68</c:v>
                </c:pt>
                <c:pt idx="64">
                  <c:v>1284.6199999999999</c:v>
                </c:pt>
                <c:pt idx="65">
                  <c:v>1284.57</c:v>
                </c:pt>
                <c:pt idx="66">
                  <c:v>1284.52</c:v>
                </c:pt>
                <c:pt idx="67">
                  <c:v>1284.48</c:v>
                </c:pt>
                <c:pt idx="68">
                  <c:v>1284.46</c:v>
                </c:pt>
                <c:pt idx="69">
                  <c:v>1284.47</c:v>
                </c:pt>
                <c:pt idx="70">
                  <c:v>1284.52</c:v>
                </c:pt>
                <c:pt idx="71">
                  <c:v>1284.67</c:v>
                </c:pt>
                <c:pt idx="72">
                  <c:v>1284.92</c:v>
                </c:pt>
                <c:pt idx="73">
                  <c:v>1285.26</c:v>
                </c:pt>
                <c:pt idx="74">
                  <c:v>1285.68</c:v>
                </c:pt>
                <c:pt idx="75">
                  <c:v>1286.17</c:v>
                </c:pt>
                <c:pt idx="76">
                  <c:v>1286.72</c:v>
                </c:pt>
                <c:pt idx="77">
                  <c:v>1287.3499999999999</c:v>
                </c:pt>
                <c:pt idx="78">
                  <c:v>1288.03</c:v>
                </c:pt>
                <c:pt idx="79">
                  <c:v>1288.79</c:v>
                </c:pt>
                <c:pt idx="80">
                  <c:v>1289.57</c:v>
                </c:pt>
                <c:pt idx="81">
                  <c:v>1290.3699999999999</c:v>
                </c:pt>
                <c:pt idx="82">
                  <c:v>1291.18</c:v>
                </c:pt>
                <c:pt idx="83">
                  <c:v>1292.02</c:v>
                </c:pt>
                <c:pt idx="84">
                  <c:v>1292.8499999999999</c:v>
                </c:pt>
                <c:pt idx="85">
                  <c:v>1293.68</c:v>
                </c:pt>
                <c:pt idx="86">
                  <c:v>1294.51</c:v>
                </c:pt>
                <c:pt idx="87">
                  <c:v>1295.3399999999999</c:v>
                </c:pt>
                <c:pt idx="88">
                  <c:v>1296.1500000000001</c:v>
                </c:pt>
                <c:pt idx="89">
                  <c:v>1296.97</c:v>
                </c:pt>
                <c:pt idx="90">
                  <c:v>1297.79</c:v>
                </c:pt>
                <c:pt idx="91">
                  <c:v>1298.6099999999999</c:v>
                </c:pt>
                <c:pt idx="92">
                  <c:v>1299.43</c:v>
                </c:pt>
                <c:pt idx="93">
                  <c:v>1300.25</c:v>
                </c:pt>
                <c:pt idx="94">
                  <c:v>1301.07</c:v>
                </c:pt>
                <c:pt idx="95">
                  <c:v>1301.8900000000001</c:v>
                </c:pt>
                <c:pt idx="96">
                  <c:v>1302.7</c:v>
                </c:pt>
                <c:pt idx="97">
                  <c:v>1303.51</c:v>
                </c:pt>
                <c:pt idx="98">
                  <c:v>1304.33</c:v>
                </c:pt>
                <c:pt idx="99">
                  <c:v>1305.1400000000001</c:v>
                </c:pt>
                <c:pt idx="100">
                  <c:v>1305.96</c:v>
                </c:pt>
                <c:pt idx="101">
                  <c:v>1306.78</c:v>
                </c:pt>
                <c:pt idx="102">
                  <c:v>1307.5899999999999</c:v>
                </c:pt>
                <c:pt idx="103">
                  <c:v>1308.4100000000001</c:v>
                </c:pt>
                <c:pt idx="104">
                  <c:v>1309.22</c:v>
                </c:pt>
                <c:pt idx="105">
                  <c:v>1310.04</c:v>
                </c:pt>
                <c:pt idx="106">
                  <c:v>1310.86</c:v>
                </c:pt>
                <c:pt idx="107">
                  <c:v>1311.66</c:v>
                </c:pt>
                <c:pt idx="108">
                  <c:v>1312.48</c:v>
                </c:pt>
                <c:pt idx="109">
                  <c:v>1313.29</c:v>
                </c:pt>
                <c:pt idx="110">
                  <c:v>1314.11</c:v>
                </c:pt>
                <c:pt idx="111">
                  <c:v>1314.92</c:v>
                </c:pt>
                <c:pt idx="112">
                  <c:v>1315.74</c:v>
                </c:pt>
                <c:pt idx="113">
                  <c:v>1316.55</c:v>
                </c:pt>
                <c:pt idx="114">
                  <c:v>1317.36</c:v>
                </c:pt>
                <c:pt idx="115">
                  <c:v>1318.18</c:v>
                </c:pt>
                <c:pt idx="116">
                  <c:v>1318.99</c:v>
                </c:pt>
                <c:pt idx="117">
                  <c:v>1319.8</c:v>
                </c:pt>
                <c:pt idx="118">
                  <c:v>1320.62</c:v>
                </c:pt>
                <c:pt idx="119">
                  <c:v>1321.43</c:v>
                </c:pt>
                <c:pt idx="120">
                  <c:v>1322.25</c:v>
                </c:pt>
                <c:pt idx="121">
                  <c:v>1323.06</c:v>
                </c:pt>
                <c:pt idx="122">
                  <c:v>1323.87</c:v>
                </c:pt>
                <c:pt idx="123">
                  <c:v>1324.69</c:v>
                </c:pt>
                <c:pt idx="124">
                  <c:v>1325.5</c:v>
                </c:pt>
                <c:pt idx="125">
                  <c:v>1326.32</c:v>
                </c:pt>
                <c:pt idx="126">
                  <c:v>1327.13</c:v>
                </c:pt>
                <c:pt idx="127">
                  <c:v>1327.94</c:v>
                </c:pt>
                <c:pt idx="128">
                  <c:v>1328.75</c:v>
                </c:pt>
                <c:pt idx="129">
                  <c:v>1329.57</c:v>
                </c:pt>
                <c:pt idx="130">
                  <c:v>1330.38</c:v>
                </c:pt>
                <c:pt idx="131">
                  <c:v>1331.2</c:v>
                </c:pt>
                <c:pt idx="132">
                  <c:v>1332.01</c:v>
                </c:pt>
                <c:pt idx="133">
                  <c:v>1332.82</c:v>
                </c:pt>
                <c:pt idx="134">
                  <c:v>1333.63</c:v>
                </c:pt>
                <c:pt idx="135">
                  <c:v>1334.45</c:v>
                </c:pt>
                <c:pt idx="136">
                  <c:v>1335.26</c:v>
                </c:pt>
                <c:pt idx="137">
                  <c:v>1336.07</c:v>
                </c:pt>
                <c:pt idx="138">
                  <c:v>1336.89</c:v>
                </c:pt>
                <c:pt idx="139">
                  <c:v>1337.7</c:v>
                </c:pt>
                <c:pt idx="140">
                  <c:v>1338.51</c:v>
                </c:pt>
                <c:pt idx="141">
                  <c:v>1339.33</c:v>
                </c:pt>
                <c:pt idx="142">
                  <c:v>1340.15</c:v>
                </c:pt>
                <c:pt idx="143">
                  <c:v>1340.96</c:v>
                </c:pt>
                <c:pt idx="144">
                  <c:v>1341.78</c:v>
                </c:pt>
                <c:pt idx="145">
                  <c:v>1342.59</c:v>
                </c:pt>
                <c:pt idx="146">
                  <c:v>1343.41</c:v>
                </c:pt>
                <c:pt idx="147">
                  <c:v>1344.22</c:v>
                </c:pt>
                <c:pt idx="148">
                  <c:v>1345.04</c:v>
                </c:pt>
                <c:pt idx="149">
                  <c:v>1345.85</c:v>
                </c:pt>
                <c:pt idx="150">
                  <c:v>1346.66</c:v>
                </c:pt>
                <c:pt idx="151">
                  <c:v>1347.48</c:v>
                </c:pt>
                <c:pt idx="152">
                  <c:v>1348.29</c:v>
                </c:pt>
                <c:pt idx="153">
                  <c:v>1349.11</c:v>
                </c:pt>
                <c:pt idx="154">
                  <c:v>1349.92</c:v>
                </c:pt>
                <c:pt idx="155">
                  <c:v>1350.73</c:v>
                </c:pt>
                <c:pt idx="156">
                  <c:v>1351.55</c:v>
                </c:pt>
                <c:pt idx="157">
                  <c:v>1352.36</c:v>
                </c:pt>
                <c:pt idx="158">
                  <c:v>1353.18</c:v>
                </c:pt>
                <c:pt idx="159">
                  <c:v>1353.99</c:v>
                </c:pt>
                <c:pt idx="160">
                  <c:v>1354.8</c:v>
                </c:pt>
                <c:pt idx="161">
                  <c:v>1355.62</c:v>
                </c:pt>
                <c:pt idx="162">
                  <c:v>1356.43</c:v>
                </c:pt>
                <c:pt idx="163">
                  <c:v>1357.25</c:v>
                </c:pt>
                <c:pt idx="164">
                  <c:v>1358.06</c:v>
                </c:pt>
                <c:pt idx="165">
                  <c:v>1358.88</c:v>
                </c:pt>
                <c:pt idx="166">
                  <c:v>1359.7</c:v>
                </c:pt>
                <c:pt idx="167">
                  <c:v>1360.51</c:v>
                </c:pt>
                <c:pt idx="168">
                  <c:v>1361.33</c:v>
                </c:pt>
                <c:pt idx="169">
                  <c:v>1362.15</c:v>
                </c:pt>
                <c:pt idx="170">
                  <c:v>1362.98</c:v>
                </c:pt>
                <c:pt idx="171">
                  <c:v>1363.82</c:v>
                </c:pt>
                <c:pt idx="172">
                  <c:v>1364.66</c:v>
                </c:pt>
                <c:pt idx="173">
                  <c:v>1365.49</c:v>
                </c:pt>
                <c:pt idx="174">
                  <c:v>1366.33</c:v>
                </c:pt>
                <c:pt idx="175">
                  <c:v>1367.16</c:v>
                </c:pt>
                <c:pt idx="176">
                  <c:v>1367.99</c:v>
                </c:pt>
                <c:pt idx="177">
                  <c:v>1368.82</c:v>
                </c:pt>
                <c:pt idx="178">
                  <c:v>1369.65</c:v>
                </c:pt>
                <c:pt idx="179">
                  <c:v>1370.48</c:v>
                </c:pt>
                <c:pt idx="180">
                  <c:v>1371.32</c:v>
                </c:pt>
                <c:pt idx="181">
                  <c:v>1372.15</c:v>
                </c:pt>
                <c:pt idx="182">
                  <c:v>1372.98</c:v>
                </c:pt>
                <c:pt idx="183">
                  <c:v>1373.81</c:v>
                </c:pt>
                <c:pt idx="184">
                  <c:v>1374.65</c:v>
                </c:pt>
                <c:pt idx="185">
                  <c:v>1375.51</c:v>
                </c:pt>
                <c:pt idx="186">
                  <c:v>1376.39</c:v>
                </c:pt>
                <c:pt idx="187">
                  <c:v>1377.27</c:v>
                </c:pt>
                <c:pt idx="188">
                  <c:v>1378.12</c:v>
                </c:pt>
                <c:pt idx="189">
                  <c:v>1378.88</c:v>
                </c:pt>
                <c:pt idx="190">
                  <c:v>1379.56</c:v>
                </c:pt>
                <c:pt idx="191">
                  <c:v>1380.15</c:v>
                </c:pt>
                <c:pt idx="192">
                  <c:v>1380.64</c:v>
                </c:pt>
                <c:pt idx="193">
                  <c:v>1381.03</c:v>
                </c:pt>
                <c:pt idx="194">
                  <c:v>1381.31</c:v>
                </c:pt>
                <c:pt idx="195">
                  <c:v>1381.47</c:v>
                </c:pt>
                <c:pt idx="196">
                  <c:v>1381.52</c:v>
                </c:pt>
                <c:pt idx="197">
                  <c:v>1381.49</c:v>
                </c:pt>
                <c:pt idx="198">
                  <c:v>1381.4</c:v>
                </c:pt>
                <c:pt idx="199">
                  <c:v>1381.26</c:v>
                </c:pt>
                <c:pt idx="200">
                  <c:v>1381.1</c:v>
                </c:pt>
                <c:pt idx="201">
                  <c:v>1380.92</c:v>
                </c:pt>
                <c:pt idx="202">
                  <c:v>1380.72</c:v>
                </c:pt>
                <c:pt idx="203">
                  <c:v>1380.52</c:v>
                </c:pt>
                <c:pt idx="204">
                  <c:v>1380.32</c:v>
                </c:pt>
                <c:pt idx="205">
                  <c:v>1380.11</c:v>
                </c:pt>
                <c:pt idx="206">
                  <c:v>1379.9</c:v>
                </c:pt>
                <c:pt idx="207">
                  <c:v>1377.71</c:v>
                </c:pt>
                <c:pt idx="208">
                  <c:v>1375.67</c:v>
                </c:pt>
                <c:pt idx="209">
                  <c:v>1374.08</c:v>
                </c:pt>
                <c:pt idx="210">
                  <c:v>1372.64</c:v>
                </c:pt>
                <c:pt idx="211">
                  <c:v>1372.33</c:v>
                </c:pt>
                <c:pt idx="212">
                  <c:v>1371.32</c:v>
                </c:pt>
                <c:pt idx="213">
                  <c:v>1370.51</c:v>
                </c:pt>
                <c:pt idx="214">
                  <c:v>1369.83</c:v>
                </c:pt>
                <c:pt idx="215">
                  <c:v>1369.4</c:v>
                </c:pt>
                <c:pt idx="216">
                  <c:v>1368.45</c:v>
                </c:pt>
                <c:pt idx="217">
                  <c:v>1367.71</c:v>
                </c:pt>
                <c:pt idx="218">
                  <c:v>1366.73</c:v>
                </c:pt>
                <c:pt idx="219">
                  <c:v>1366.42</c:v>
                </c:pt>
                <c:pt idx="220">
                  <c:v>1365.47</c:v>
                </c:pt>
                <c:pt idx="221">
                  <c:v>1365.37</c:v>
                </c:pt>
                <c:pt idx="222">
                  <c:v>1364.88</c:v>
                </c:pt>
                <c:pt idx="223">
                  <c:v>1364.06</c:v>
                </c:pt>
                <c:pt idx="224">
                  <c:v>1363.05</c:v>
                </c:pt>
                <c:pt idx="225">
                  <c:v>1362.01</c:v>
                </c:pt>
                <c:pt idx="226">
                  <c:v>1360.95</c:v>
                </c:pt>
                <c:pt idx="227">
                  <c:v>1360.23</c:v>
                </c:pt>
                <c:pt idx="228">
                  <c:v>1359.89</c:v>
                </c:pt>
                <c:pt idx="229">
                  <c:v>1358.98</c:v>
                </c:pt>
                <c:pt idx="230">
                  <c:v>1357.97</c:v>
                </c:pt>
                <c:pt idx="231">
                  <c:v>1356.99</c:v>
                </c:pt>
                <c:pt idx="232">
                  <c:v>1356.01</c:v>
                </c:pt>
                <c:pt idx="233">
                  <c:v>1355.35</c:v>
                </c:pt>
                <c:pt idx="234">
                  <c:v>1355</c:v>
                </c:pt>
                <c:pt idx="235">
                  <c:v>1353.92</c:v>
                </c:pt>
                <c:pt idx="236">
                  <c:v>1353.58</c:v>
                </c:pt>
                <c:pt idx="237">
                  <c:v>1352.65</c:v>
                </c:pt>
                <c:pt idx="238">
                  <c:v>1351.74</c:v>
                </c:pt>
                <c:pt idx="239">
                  <c:v>1351.08</c:v>
                </c:pt>
                <c:pt idx="240">
                  <c:v>1349.13</c:v>
                </c:pt>
                <c:pt idx="241">
                  <c:v>1348.4</c:v>
                </c:pt>
                <c:pt idx="242">
                  <c:v>1347.26</c:v>
                </c:pt>
                <c:pt idx="243">
                  <c:v>1347.11</c:v>
                </c:pt>
                <c:pt idx="244">
                  <c:v>1345.88</c:v>
                </c:pt>
                <c:pt idx="245">
                  <c:v>1344.75</c:v>
                </c:pt>
                <c:pt idx="246">
                  <c:v>1343.64</c:v>
                </c:pt>
                <c:pt idx="247">
                  <c:v>1343.48</c:v>
                </c:pt>
                <c:pt idx="248">
                  <c:v>1342.5</c:v>
                </c:pt>
                <c:pt idx="249">
                  <c:v>1341.59</c:v>
                </c:pt>
                <c:pt idx="250">
                  <c:v>1341.17</c:v>
                </c:pt>
                <c:pt idx="251">
                  <c:v>1340.76</c:v>
                </c:pt>
                <c:pt idx="252">
                  <c:v>1340.64</c:v>
                </c:pt>
                <c:pt idx="253">
                  <c:v>1340.51</c:v>
                </c:pt>
                <c:pt idx="254">
                  <c:v>1340.36</c:v>
                </c:pt>
                <c:pt idx="255">
                  <c:v>1340.21</c:v>
                </c:pt>
                <c:pt idx="256">
                  <c:v>1340.06</c:v>
                </c:pt>
                <c:pt idx="257">
                  <c:v>1339.9</c:v>
                </c:pt>
                <c:pt idx="258">
                  <c:v>1339.73</c:v>
                </c:pt>
                <c:pt idx="259">
                  <c:v>1339.56</c:v>
                </c:pt>
                <c:pt idx="260">
                  <c:v>1339.39</c:v>
                </c:pt>
                <c:pt idx="261">
                  <c:v>1339.21</c:v>
                </c:pt>
                <c:pt idx="262">
                  <c:v>1339.03</c:v>
                </c:pt>
                <c:pt idx="263">
                  <c:v>1338.85</c:v>
                </c:pt>
                <c:pt idx="264">
                  <c:v>1338.67</c:v>
                </c:pt>
                <c:pt idx="265">
                  <c:v>1338.49</c:v>
                </c:pt>
                <c:pt idx="266">
                  <c:v>1338.3</c:v>
                </c:pt>
                <c:pt idx="267">
                  <c:v>1338.1</c:v>
                </c:pt>
                <c:pt idx="268">
                  <c:v>1337.89</c:v>
                </c:pt>
                <c:pt idx="269">
                  <c:v>1337.65</c:v>
                </c:pt>
                <c:pt idx="270">
                  <c:v>1337.38</c:v>
                </c:pt>
                <c:pt idx="271">
                  <c:v>1337.06</c:v>
                </c:pt>
                <c:pt idx="272">
                  <c:v>1336.7</c:v>
                </c:pt>
                <c:pt idx="273">
                  <c:v>1336.28</c:v>
                </c:pt>
                <c:pt idx="274">
                  <c:v>1335.8</c:v>
                </c:pt>
                <c:pt idx="275">
                  <c:v>1335.28</c:v>
                </c:pt>
                <c:pt idx="276">
                  <c:v>1334.73</c:v>
                </c:pt>
                <c:pt idx="277">
                  <c:v>1334.12</c:v>
                </c:pt>
                <c:pt idx="278">
                  <c:v>1333.47</c:v>
                </c:pt>
                <c:pt idx="279">
                  <c:v>1332.81</c:v>
                </c:pt>
                <c:pt idx="280">
                  <c:v>1332.15</c:v>
                </c:pt>
                <c:pt idx="281">
                  <c:v>1331.48</c:v>
                </c:pt>
                <c:pt idx="282">
                  <c:v>1330.82</c:v>
                </c:pt>
                <c:pt idx="283">
                  <c:v>1330.16</c:v>
                </c:pt>
                <c:pt idx="284">
                  <c:v>1329.51</c:v>
                </c:pt>
                <c:pt idx="285">
                  <c:v>1328.85</c:v>
                </c:pt>
                <c:pt idx="286">
                  <c:v>1328.2</c:v>
                </c:pt>
                <c:pt idx="287">
                  <c:v>1327.53</c:v>
                </c:pt>
                <c:pt idx="288">
                  <c:v>1326.87</c:v>
                </c:pt>
                <c:pt idx="289">
                  <c:v>1326.21</c:v>
                </c:pt>
                <c:pt idx="290">
                  <c:v>1325.56</c:v>
                </c:pt>
                <c:pt idx="291">
                  <c:v>1324.92</c:v>
                </c:pt>
                <c:pt idx="292">
                  <c:v>1324.29</c:v>
                </c:pt>
                <c:pt idx="293">
                  <c:v>1323.67</c:v>
                </c:pt>
                <c:pt idx="294">
                  <c:v>1323.05</c:v>
                </c:pt>
                <c:pt idx="295">
                  <c:v>1322.42</c:v>
                </c:pt>
                <c:pt idx="296">
                  <c:v>1321.8</c:v>
                </c:pt>
                <c:pt idx="297">
                  <c:v>1321.17</c:v>
                </c:pt>
                <c:pt idx="298">
                  <c:v>1320.53</c:v>
                </c:pt>
                <c:pt idx="299">
                  <c:v>1319.91</c:v>
                </c:pt>
                <c:pt idx="300">
                  <c:v>1319.27</c:v>
                </c:pt>
                <c:pt idx="301">
                  <c:v>1318.64</c:v>
                </c:pt>
                <c:pt idx="302">
                  <c:v>1318</c:v>
                </c:pt>
                <c:pt idx="303">
                  <c:v>1317.37</c:v>
                </c:pt>
                <c:pt idx="304">
                  <c:v>1316.73</c:v>
                </c:pt>
                <c:pt idx="305">
                  <c:v>1316.09</c:v>
                </c:pt>
                <c:pt idx="306">
                  <c:v>1315.46</c:v>
                </c:pt>
                <c:pt idx="307">
                  <c:v>1314.82</c:v>
                </c:pt>
                <c:pt idx="308">
                  <c:v>1314.18</c:v>
                </c:pt>
                <c:pt idx="309">
                  <c:v>1313.54</c:v>
                </c:pt>
                <c:pt idx="310">
                  <c:v>1312.91</c:v>
                </c:pt>
                <c:pt idx="311">
                  <c:v>1312.27</c:v>
                </c:pt>
                <c:pt idx="312">
                  <c:v>1311.64</c:v>
                </c:pt>
                <c:pt idx="313">
                  <c:v>1311</c:v>
                </c:pt>
                <c:pt idx="314">
                  <c:v>1310.3699999999999</c:v>
                </c:pt>
                <c:pt idx="315">
                  <c:v>1309.73</c:v>
                </c:pt>
                <c:pt idx="316">
                  <c:v>1309.0999999999999</c:v>
                </c:pt>
                <c:pt idx="317">
                  <c:v>1308.47</c:v>
                </c:pt>
                <c:pt idx="318">
                  <c:v>1307.8399999999999</c:v>
                </c:pt>
                <c:pt idx="319">
                  <c:v>1307.21</c:v>
                </c:pt>
                <c:pt idx="320">
                  <c:v>1306.58</c:v>
                </c:pt>
                <c:pt idx="321">
                  <c:v>1305.95</c:v>
                </c:pt>
                <c:pt idx="322">
                  <c:v>1305.32</c:v>
                </c:pt>
                <c:pt idx="323">
                  <c:v>1304.69</c:v>
                </c:pt>
                <c:pt idx="324">
                  <c:v>1304.06</c:v>
                </c:pt>
                <c:pt idx="325">
                  <c:v>1303.42</c:v>
                </c:pt>
                <c:pt idx="326">
                  <c:v>1302.79</c:v>
                </c:pt>
                <c:pt idx="327">
                  <c:v>1302.1500000000001</c:v>
                </c:pt>
                <c:pt idx="328">
                  <c:v>1301.51</c:v>
                </c:pt>
                <c:pt idx="329">
                  <c:v>1300.8800000000001</c:v>
                </c:pt>
                <c:pt idx="330">
                  <c:v>1300.23</c:v>
                </c:pt>
                <c:pt idx="331">
                  <c:v>1299.5999999999999</c:v>
                </c:pt>
                <c:pt idx="332">
                  <c:v>1298.96</c:v>
                </c:pt>
                <c:pt idx="333">
                  <c:v>1298.32</c:v>
                </c:pt>
                <c:pt idx="334">
                  <c:v>1297.68</c:v>
                </c:pt>
                <c:pt idx="335">
                  <c:v>1297.03</c:v>
                </c:pt>
                <c:pt idx="336">
                  <c:v>1296.4000000000001</c:v>
                </c:pt>
                <c:pt idx="337">
                  <c:v>1295.75</c:v>
                </c:pt>
                <c:pt idx="338">
                  <c:v>1295.1099999999999</c:v>
                </c:pt>
                <c:pt idx="339">
                  <c:v>1294.47</c:v>
                </c:pt>
                <c:pt idx="340">
                  <c:v>1293.83</c:v>
                </c:pt>
                <c:pt idx="341">
                  <c:v>1293.18</c:v>
                </c:pt>
                <c:pt idx="342">
                  <c:v>1292.53</c:v>
                </c:pt>
                <c:pt idx="343">
                  <c:v>1291.8900000000001</c:v>
                </c:pt>
                <c:pt idx="344">
                  <c:v>1291.23</c:v>
                </c:pt>
                <c:pt idx="345">
                  <c:v>1290.5899999999999</c:v>
                </c:pt>
                <c:pt idx="346">
                  <c:v>1289.94</c:v>
                </c:pt>
                <c:pt idx="347">
                  <c:v>1289.28</c:v>
                </c:pt>
                <c:pt idx="348">
                  <c:v>1288.6300000000001</c:v>
                </c:pt>
                <c:pt idx="349">
                  <c:v>1287.98</c:v>
                </c:pt>
                <c:pt idx="350">
                  <c:v>1287.32</c:v>
                </c:pt>
                <c:pt idx="351">
                  <c:v>1286.67</c:v>
                </c:pt>
                <c:pt idx="352">
                  <c:v>1286.02</c:v>
                </c:pt>
                <c:pt idx="353">
                  <c:v>1285.3699999999999</c:v>
                </c:pt>
                <c:pt idx="354">
                  <c:v>1284.75</c:v>
                </c:pt>
                <c:pt idx="355">
                  <c:v>1284.1500000000001</c:v>
                </c:pt>
                <c:pt idx="356">
                  <c:v>1283.55</c:v>
                </c:pt>
                <c:pt idx="357">
                  <c:v>1282.98</c:v>
                </c:pt>
                <c:pt idx="358">
                  <c:v>1282.43</c:v>
                </c:pt>
                <c:pt idx="359">
                  <c:v>1281.92</c:v>
                </c:pt>
                <c:pt idx="360">
                  <c:v>1281.45</c:v>
                </c:pt>
                <c:pt idx="361">
                  <c:v>1281.01</c:v>
                </c:pt>
                <c:pt idx="362">
                  <c:v>1280.6099999999999</c:v>
                </c:pt>
                <c:pt idx="363">
                  <c:v>1280.27</c:v>
                </c:pt>
                <c:pt idx="364">
                  <c:v>1279.97</c:v>
                </c:pt>
                <c:pt idx="365">
                  <c:v>1279.72</c:v>
                </c:pt>
                <c:pt idx="366">
                  <c:v>1279.53</c:v>
                </c:pt>
                <c:pt idx="367">
                  <c:v>1279.4000000000001</c:v>
                </c:pt>
                <c:pt idx="368">
                  <c:v>1279.32</c:v>
                </c:pt>
                <c:pt idx="369">
                  <c:v>1279.28</c:v>
                </c:pt>
                <c:pt idx="370">
                  <c:v>1279.25</c:v>
                </c:pt>
                <c:pt idx="371">
                  <c:v>1279.24</c:v>
                </c:pt>
                <c:pt idx="372">
                  <c:v>1279.24</c:v>
                </c:pt>
                <c:pt idx="373">
                  <c:v>1279.24</c:v>
                </c:pt>
                <c:pt idx="374">
                  <c:v>1279.24</c:v>
                </c:pt>
                <c:pt idx="375">
                  <c:v>1279.25</c:v>
                </c:pt>
                <c:pt idx="376">
                  <c:v>1279.25</c:v>
                </c:pt>
                <c:pt idx="377">
                  <c:v>1279.26</c:v>
                </c:pt>
                <c:pt idx="378">
                  <c:v>1279.27</c:v>
                </c:pt>
                <c:pt idx="379">
                  <c:v>1279.28</c:v>
                </c:pt>
                <c:pt idx="380">
                  <c:v>1279.28</c:v>
                </c:pt>
                <c:pt idx="381">
                  <c:v>1279.29</c:v>
                </c:pt>
                <c:pt idx="382">
                  <c:v>1279.3</c:v>
                </c:pt>
                <c:pt idx="383">
                  <c:v>1279.3</c:v>
                </c:pt>
                <c:pt idx="384">
                  <c:v>1279.31</c:v>
                </c:pt>
                <c:pt idx="385">
                  <c:v>1279.31</c:v>
                </c:pt>
                <c:pt idx="386">
                  <c:v>1279.32</c:v>
                </c:pt>
                <c:pt idx="387">
                  <c:v>1279.32</c:v>
                </c:pt>
                <c:pt idx="388">
                  <c:v>1279.33</c:v>
                </c:pt>
                <c:pt idx="389">
                  <c:v>1279.33</c:v>
                </c:pt>
                <c:pt idx="390">
                  <c:v>1279.33</c:v>
                </c:pt>
                <c:pt idx="391">
                  <c:v>1279.3399999999999</c:v>
                </c:pt>
                <c:pt idx="392">
                  <c:v>1279.3399999999999</c:v>
                </c:pt>
                <c:pt idx="393">
                  <c:v>1279.3399999999999</c:v>
                </c:pt>
                <c:pt idx="394">
                  <c:v>1279.3499999999999</c:v>
                </c:pt>
                <c:pt idx="395">
                  <c:v>1279.3499999999999</c:v>
                </c:pt>
                <c:pt idx="396">
                  <c:v>1279.3499999999999</c:v>
                </c:pt>
                <c:pt idx="397">
                  <c:v>1279.3599999999999</c:v>
                </c:pt>
                <c:pt idx="398">
                  <c:v>1279.3599999999999</c:v>
                </c:pt>
                <c:pt idx="399">
                  <c:v>1279.3800000000001</c:v>
                </c:pt>
                <c:pt idx="400">
                  <c:v>1279.4000000000001</c:v>
                </c:pt>
                <c:pt idx="401">
                  <c:v>1279.44</c:v>
                </c:pt>
                <c:pt idx="402">
                  <c:v>1279.51</c:v>
                </c:pt>
                <c:pt idx="403">
                  <c:v>1279.6099999999999</c:v>
                </c:pt>
                <c:pt idx="404">
                  <c:v>1279.8599999999999</c:v>
                </c:pt>
                <c:pt idx="405">
                  <c:v>1280.21</c:v>
                </c:pt>
                <c:pt idx="406">
                  <c:v>1280.67</c:v>
                </c:pt>
                <c:pt idx="407">
                  <c:v>1281.23</c:v>
                </c:pt>
                <c:pt idx="408">
                  <c:v>1281.82</c:v>
                </c:pt>
                <c:pt idx="409">
                  <c:v>1282.4100000000001</c:v>
                </c:pt>
                <c:pt idx="410">
                  <c:v>1283.05</c:v>
                </c:pt>
                <c:pt idx="411">
                  <c:v>1283.74</c:v>
                </c:pt>
                <c:pt idx="412">
                  <c:v>1284.48</c:v>
                </c:pt>
                <c:pt idx="413">
                  <c:v>1285.1500000000001</c:v>
                </c:pt>
                <c:pt idx="414">
                  <c:v>1285.67</c:v>
                </c:pt>
                <c:pt idx="415">
                  <c:v>1286.02</c:v>
                </c:pt>
                <c:pt idx="416">
                  <c:v>1286.24</c:v>
                </c:pt>
                <c:pt idx="417">
                  <c:v>1286.3699999999999</c:v>
                </c:pt>
                <c:pt idx="418">
                  <c:v>1286.44</c:v>
                </c:pt>
                <c:pt idx="419">
                  <c:v>1286.48</c:v>
                </c:pt>
                <c:pt idx="420">
                  <c:v>1286.49</c:v>
                </c:pt>
                <c:pt idx="421">
                  <c:v>1286.49</c:v>
                </c:pt>
                <c:pt idx="422">
                  <c:v>1286.46</c:v>
                </c:pt>
                <c:pt idx="423">
                  <c:v>1286.42</c:v>
                </c:pt>
                <c:pt idx="424">
                  <c:v>1286.3599999999999</c:v>
                </c:pt>
                <c:pt idx="425">
                  <c:v>1286.25</c:v>
                </c:pt>
                <c:pt idx="426">
                  <c:v>1286.04</c:v>
                </c:pt>
                <c:pt idx="427">
                  <c:v>1285.94</c:v>
                </c:pt>
                <c:pt idx="428">
                  <c:v>1285.71</c:v>
                </c:pt>
                <c:pt idx="429">
                  <c:v>1285.21</c:v>
                </c:pt>
                <c:pt idx="430">
                  <c:v>1284.52</c:v>
                </c:pt>
                <c:pt idx="431">
                  <c:v>1283.6600000000001</c:v>
                </c:pt>
                <c:pt idx="432">
                  <c:v>1282.81</c:v>
                </c:pt>
                <c:pt idx="433">
                  <c:v>1282.1099999999999</c:v>
                </c:pt>
                <c:pt idx="434">
                  <c:v>1281.54</c:v>
                </c:pt>
                <c:pt idx="435">
                  <c:v>1281.04</c:v>
                </c:pt>
                <c:pt idx="436">
                  <c:v>1280.56</c:v>
                </c:pt>
                <c:pt idx="437">
                  <c:v>1280.1400000000001</c:v>
                </c:pt>
                <c:pt idx="438">
                  <c:v>1279.78</c:v>
                </c:pt>
                <c:pt idx="439">
                  <c:v>1279.49</c:v>
                </c:pt>
                <c:pt idx="440">
                  <c:v>1279.26</c:v>
                </c:pt>
                <c:pt idx="441">
                  <c:v>1279.1300000000001</c:v>
                </c:pt>
                <c:pt idx="442">
                  <c:v>1279.04</c:v>
                </c:pt>
                <c:pt idx="443">
                  <c:v>1279</c:v>
                </c:pt>
                <c:pt idx="444">
                  <c:v>1278.97</c:v>
                </c:pt>
                <c:pt idx="445">
                  <c:v>1278.94</c:v>
                </c:pt>
                <c:pt idx="446">
                  <c:v>1278.92</c:v>
                </c:pt>
                <c:pt idx="447">
                  <c:v>1278.9000000000001</c:v>
                </c:pt>
                <c:pt idx="448">
                  <c:v>1278.8699999999999</c:v>
                </c:pt>
                <c:pt idx="449">
                  <c:v>1278.8499999999999</c:v>
                </c:pt>
                <c:pt idx="450">
                  <c:v>1278.82</c:v>
                </c:pt>
                <c:pt idx="451">
                  <c:v>1278.8</c:v>
                </c:pt>
                <c:pt idx="452">
                  <c:v>1278.78</c:v>
                </c:pt>
                <c:pt idx="453">
                  <c:v>1278.75</c:v>
                </c:pt>
                <c:pt idx="454">
                  <c:v>1278.58</c:v>
                </c:pt>
                <c:pt idx="455">
                  <c:v>1278.3599999999999</c:v>
                </c:pt>
                <c:pt idx="456">
                  <c:v>1278.28</c:v>
                </c:pt>
                <c:pt idx="457">
                  <c:v>1278.1099999999999</c:v>
                </c:pt>
                <c:pt idx="458">
                  <c:v>1277.8</c:v>
                </c:pt>
                <c:pt idx="459">
                  <c:v>1277.46</c:v>
                </c:pt>
                <c:pt idx="460">
                  <c:v>1277.33</c:v>
                </c:pt>
                <c:pt idx="461">
                  <c:v>1277.0899999999999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5A6-4FEF-924C-DFE7DA4B945A}"/>
            </c:ext>
          </c:extLst>
        </c:ser>
        <c:ser>
          <c:idx val="5"/>
          <c:order val="6"/>
          <c:tx>
            <c:strRef>
              <c:f>'AL6000'!$U$1</c:f>
              <c:strCache>
                <c:ptCount val="1"/>
                <c:pt idx="0">
                  <c:v>EMD</c:v>
                </c:pt>
              </c:strCache>
            </c:strRef>
          </c:tx>
          <c:spPr>
            <a:ln w="19050" cap="rnd">
              <a:solidFill>
                <a:srgbClr val="00FF00"/>
              </a:solidFill>
              <a:round/>
            </a:ln>
            <a:effectLst/>
          </c:spPr>
          <c:marker>
            <c:symbol val="none"/>
          </c:marker>
          <c:xVal>
            <c:numRef>
              <c:f>'AL6000'!$W$4:$W$483</c:f>
              <c:numCache>
                <c:formatCode>General</c:formatCode>
                <c:ptCount val="480"/>
                <c:pt idx="0">
                  <c:v>-119.93300000000001</c:v>
                </c:pt>
                <c:pt idx="1">
                  <c:v>-117.36499999999999</c:v>
                </c:pt>
                <c:pt idx="2">
                  <c:v>-114.876</c:v>
                </c:pt>
                <c:pt idx="3">
                  <c:v>-112.53700000000001</c:v>
                </c:pt>
                <c:pt idx="4">
                  <c:v>-110.41800000000001</c:v>
                </c:pt>
                <c:pt idx="5">
                  <c:v>-108.539</c:v>
                </c:pt>
                <c:pt idx="6">
                  <c:v>-106.94</c:v>
                </c:pt>
                <c:pt idx="7">
                  <c:v>-106.13</c:v>
                </c:pt>
                <c:pt idx="8">
                  <c:v>-105.321</c:v>
                </c:pt>
                <c:pt idx="9">
                  <c:v>-104.511</c:v>
                </c:pt>
                <c:pt idx="10">
                  <c:v>-103.702</c:v>
                </c:pt>
                <c:pt idx="11">
                  <c:v>-102.892</c:v>
                </c:pt>
                <c:pt idx="12">
                  <c:v>-102.092</c:v>
                </c:pt>
                <c:pt idx="13">
                  <c:v>-101.288</c:v>
                </c:pt>
                <c:pt idx="14">
                  <c:v>-100.539</c:v>
                </c:pt>
                <c:pt idx="15">
                  <c:v>-99.8583</c:v>
                </c:pt>
                <c:pt idx="16">
                  <c:v>-99.222700000000003</c:v>
                </c:pt>
                <c:pt idx="17">
                  <c:v>-98.657799999999995</c:v>
                </c:pt>
                <c:pt idx="18">
                  <c:v>-98.190100000000001</c:v>
                </c:pt>
                <c:pt idx="19">
                  <c:v>-97.842699999999994</c:v>
                </c:pt>
                <c:pt idx="20">
                  <c:v>-97.611900000000006</c:v>
                </c:pt>
                <c:pt idx="21">
                  <c:v>-97.425799999999995</c:v>
                </c:pt>
                <c:pt idx="22">
                  <c:v>-97.181399999999996</c:v>
                </c:pt>
                <c:pt idx="23">
                  <c:v>-96.633600000000001</c:v>
                </c:pt>
                <c:pt idx="24">
                  <c:v>-95.779700000000005</c:v>
                </c:pt>
                <c:pt idx="25">
                  <c:v>-94.812100000000001</c:v>
                </c:pt>
                <c:pt idx="26">
                  <c:v>-93.829700000000003</c:v>
                </c:pt>
                <c:pt idx="27">
                  <c:v>-92.890199999999993</c:v>
                </c:pt>
                <c:pt idx="28">
                  <c:v>-91.998699999999999</c:v>
                </c:pt>
                <c:pt idx="29">
                  <c:v>-91.121799999999993</c:v>
                </c:pt>
                <c:pt idx="30">
                  <c:v>-90.248999999999995</c:v>
                </c:pt>
                <c:pt idx="31">
                  <c:v>-89.395200000000003</c:v>
                </c:pt>
                <c:pt idx="32">
                  <c:v>-88.541600000000003</c:v>
                </c:pt>
                <c:pt idx="33">
                  <c:v>-87.658799999999999</c:v>
                </c:pt>
                <c:pt idx="34">
                  <c:v>-86.716200000000001</c:v>
                </c:pt>
                <c:pt idx="35">
                  <c:v>-85.777900000000002</c:v>
                </c:pt>
                <c:pt idx="36">
                  <c:v>-85.108800000000002</c:v>
                </c:pt>
                <c:pt idx="37">
                  <c:v>-84.697699999999998</c:v>
                </c:pt>
                <c:pt idx="38">
                  <c:v>-84.468900000000005</c:v>
                </c:pt>
                <c:pt idx="39">
                  <c:v>-84.277799999999999</c:v>
                </c:pt>
                <c:pt idx="40">
                  <c:v>-84.048400000000001</c:v>
                </c:pt>
                <c:pt idx="41">
                  <c:v>-83.755200000000002</c:v>
                </c:pt>
                <c:pt idx="42">
                  <c:v>-83.266599999999997</c:v>
                </c:pt>
                <c:pt idx="43">
                  <c:v>-82.589200000000005</c:v>
                </c:pt>
                <c:pt idx="44">
                  <c:v>-81.811999999999998</c:v>
                </c:pt>
                <c:pt idx="45">
                  <c:v>-81.042400000000001</c:v>
                </c:pt>
                <c:pt idx="46">
                  <c:v>-80.254999999999995</c:v>
                </c:pt>
                <c:pt idx="47">
                  <c:v>-79.444199999999995</c:v>
                </c:pt>
                <c:pt idx="48">
                  <c:v>-78.618799999999993</c:v>
                </c:pt>
                <c:pt idx="49">
                  <c:v>-77.788200000000003</c:v>
                </c:pt>
                <c:pt idx="50">
                  <c:v>-76.966399999999993</c:v>
                </c:pt>
                <c:pt idx="51">
                  <c:v>-76.135099999999994</c:v>
                </c:pt>
                <c:pt idx="52">
                  <c:v>-75.305000000000007</c:v>
                </c:pt>
                <c:pt idx="53">
                  <c:v>-74.475700000000003</c:v>
                </c:pt>
                <c:pt idx="54">
                  <c:v>-73.646900000000002</c:v>
                </c:pt>
                <c:pt idx="55">
                  <c:v>-72.818399999999997</c:v>
                </c:pt>
                <c:pt idx="56">
                  <c:v>-71.990099999999998</c:v>
                </c:pt>
                <c:pt idx="57">
                  <c:v>-71.161799999999999</c:v>
                </c:pt>
                <c:pt idx="58">
                  <c:v>-70.333600000000004</c:v>
                </c:pt>
                <c:pt idx="59">
                  <c:v>-69.515600000000006</c:v>
                </c:pt>
                <c:pt idx="60">
                  <c:v>-68.6875</c:v>
                </c:pt>
                <c:pt idx="61">
                  <c:v>-67.859499999999997</c:v>
                </c:pt>
                <c:pt idx="62">
                  <c:v>-67.031700000000001</c:v>
                </c:pt>
                <c:pt idx="63">
                  <c:v>-66.204499999999996</c:v>
                </c:pt>
                <c:pt idx="64">
                  <c:v>-65.377899999999997</c:v>
                </c:pt>
                <c:pt idx="65">
                  <c:v>-64.552999999999997</c:v>
                </c:pt>
                <c:pt idx="66">
                  <c:v>-63.731499999999997</c:v>
                </c:pt>
                <c:pt idx="67">
                  <c:v>-62.916899999999998</c:v>
                </c:pt>
                <c:pt idx="68">
                  <c:v>-62.111899999999999</c:v>
                </c:pt>
                <c:pt idx="69">
                  <c:v>-61.327500000000001</c:v>
                </c:pt>
                <c:pt idx="70">
                  <c:v>-60.550600000000003</c:v>
                </c:pt>
                <c:pt idx="71">
                  <c:v>-59.807400000000001</c:v>
                </c:pt>
                <c:pt idx="72">
                  <c:v>-59.108600000000003</c:v>
                </c:pt>
                <c:pt idx="73">
                  <c:v>-58.453899999999997</c:v>
                </c:pt>
                <c:pt idx="74">
                  <c:v>-57.847700000000003</c:v>
                </c:pt>
                <c:pt idx="75">
                  <c:v>-57.300600000000003</c:v>
                </c:pt>
                <c:pt idx="76">
                  <c:v>-56.816400000000002</c:v>
                </c:pt>
                <c:pt idx="77">
                  <c:v>-56.407400000000003</c:v>
                </c:pt>
                <c:pt idx="78">
                  <c:v>-56.0884</c:v>
                </c:pt>
                <c:pt idx="79">
                  <c:v>-55.854999999999997</c:v>
                </c:pt>
                <c:pt idx="80">
                  <c:v>-55.645800000000001</c:v>
                </c:pt>
                <c:pt idx="81">
                  <c:v>-55.458100000000002</c:v>
                </c:pt>
                <c:pt idx="82">
                  <c:v>-55.289900000000003</c:v>
                </c:pt>
                <c:pt idx="83">
                  <c:v>-55.134399999999999</c:v>
                </c:pt>
                <c:pt idx="84">
                  <c:v>-54.983800000000002</c:v>
                </c:pt>
                <c:pt idx="85">
                  <c:v>-54.832900000000002</c:v>
                </c:pt>
                <c:pt idx="86">
                  <c:v>-54.680599999999998</c:v>
                </c:pt>
                <c:pt idx="87">
                  <c:v>-54.529400000000003</c:v>
                </c:pt>
                <c:pt idx="88">
                  <c:v>-54.383699999999997</c:v>
                </c:pt>
                <c:pt idx="89">
                  <c:v>-54.238700000000001</c:v>
                </c:pt>
                <c:pt idx="90">
                  <c:v>-54.094700000000003</c:v>
                </c:pt>
                <c:pt idx="91">
                  <c:v>-53.9495</c:v>
                </c:pt>
                <c:pt idx="92">
                  <c:v>-53.802700000000002</c:v>
                </c:pt>
                <c:pt idx="93">
                  <c:v>-53.654600000000002</c:v>
                </c:pt>
                <c:pt idx="94">
                  <c:v>-53.506</c:v>
                </c:pt>
                <c:pt idx="95">
                  <c:v>-53.357100000000003</c:v>
                </c:pt>
                <c:pt idx="96">
                  <c:v>-53.207999999999998</c:v>
                </c:pt>
                <c:pt idx="97">
                  <c:v>-53.0608</c:v>
                </c:pt>
                <c:pt idx="98">
                  <c:v>-52.912799999999997</c:v>
                </c:pt>
                <c:pt idx="99">
                  <c:v>-52.7652</c:v>
                </c:pt>
                <c:pt idx="100">
                  <c:v>-52.618299999999998</c:v>
                </c:pt>
                <c:pt idx="101">
                  <c:v>-52.471499999999999</c:v>
                </c:pt>
                <c:pt idx="102">
                  <c:v>-52.325000000000003</c:v>
                </c:pt>
                <c:pt idx="103">
                  <c:v>-52.178899999999999</c:v>
                </c:pt>
                <c:pt idx="104">
                  <c:v>-52.033000000000001</c:v>
                </c:pt>
                <c:pt idx="105">
                  <c:v>-51.887900000000002</c:v>
                </c:pt>
                <c:pt idx="106">
                  <c:v>-51.743000000000002</c:v>
                </c:pt>
                <c:pt idx="107">
                  <c:v>-51.6006</c:v>
                </c:pt>
                <c:pt idx="108">
                  <c:v>-51.457000000000001</c:v>
                </c:pt>
                <c:pt idx="109">
                  <c:v>-51.314</c:v>
                </c:pt>
                <c:pt idx="110">
                  <c:v>-51.171599999999998</c:v>
                </c:pt>
                <c:pt idx="111">
                  <c:v>-51.029800000000002</c:v>
                </c:pt>
                <c:pt idx="112">
                  <c:v>-50.888300000000001</c:v>
                </c:pt>
                <c:pt idx="113">
                  <c:v>-50.747</c:v>
                </c:pt>
                <c:pt idx="114">
                  <c:v>-50.606699999999996</c:v>
                </c:pt>
                <c:pt idx="115">
                  <c:v>-50.466799999999999</c:v>
                </c:pt>
                <c:pt idx="116">
                  <c:v>-50.3277</c:v>
                </c:pt>
                <c:pt idx="117">
                  <c:v>-50.188899999999997</c:v>
                </c:pt>
                <c:pt idx="118">
                  <c:v>-50.050400000000003</c:v>
                </c:pt>
                <c:pt idx="119">
                  <c:v>-49.911900000000003</c:v>
                </c:pt>
                <c:pt idx="120">
                  <c:v>-49.773299999999999</c:v>
                </c:pt>
                <c:pt idx="121">
                  <c:v>-49.6355</c:v>
                </c:pt>
                <c:pt idx="122">
                  <c:v>-49.497199999999999</c:v>
                </c:pt>
                <c:pt idx="123">
                  <c:v>-49.359200000000001</c:v>
                </c:pt>
                <c:pt idx="124">
                  <c:v>-49.2211</c:v>
                </c:pt>
                <c:pt idx="125">
                  <c:v>-49.083199999999998</c:v>
                </c:pt>
                <c:pt idx="126">
                  <c:v>-48.945999999999998</c:v>
                </c:pt>
                <c:pt idx="127">
                  <c:v>-48.809199999999997</c:v>
                </c:pt>
                <c:pt idx="128">
                  <c:v>-48.672899999999998</c:v>
                </c:pt>
                <c:pt idx="129">
                  <c:v>-48.536700000000003</c:v>
                </c:pt>
                <c:pt idx="130">
                  <c:v>-48.400599999999997</c:v>
                </c:pt>
                <c:pt idx="131">
                  <c:v>-48.264299999999999</c:v>
                </c:pt>
                <c:pt idx="132">
                  <c:v>-48.128</c:v>
                </c:pt>
                <c:pt idx="133">
                  <c:v>-47.991799999999998</c:v>
                </c:pt>
                <c:pt idx="134">
                  <c:v>-47.856200000000001</c:v>
                </c:pt>
                <c:pt idx="135">
                  <c:v>-47.721499999999999</c:v>
                </c:pt>
                <c:pt idx="136">
                  <c:v>-47.587699999999998</c:v>
                </c:pt>
                <c:pt idx="137">
                  <c:v>-47.455500000000001</c:v>
                </c:pt>
                <c:pt idx="138">
                  <c:v>-47.324800000000003</c:v>
                </c:pt>
                <c:pt idx="139">
                  <c:v>-47.195799999999998</c:v>
                </c:pt>
                <c:pt idx="140">
                  <c:v>-47.067799999999998</c:v>
                </c:pt>
                <c:pt idx="141">
                  <c:v>-46.939</c:v>
                </c:pt>
                <c:pt idx="142">
                  <c:v>-46.808599999999998</c:v>
                </c:pt>
                <c:pt idx="143">
                  <c:v>-46.676499999999997</c:v>
                </c:pt>
                <c:pt idx="144">
                  <c:v>-46.543100000000003</c:v>
                </c:pt>
                <c:pt idx="145">
                  <c:v>-46.409599999999998</c:v>
                </c:pt>
                <c:pt idx="146">
                  <c:v>-46.276299999999999</c:v>
                </c:pt>
                <c:pt idx="147">
                  <c:v>-46.1432</c:v>
                </c:pt>
                <c:pt idx="148">
                  <c:v>-46.010599999999997</c:v>
                </c:pt>
                <c:pt idx="149">
                  <c:v>-45.878700000000002</c:v>
                </c:pt>
                <c:pt idx="150">
                  <c:v>-45.747500000000002</c:v>
                </c:pt>
                <c:pt idx="151">
                  <c:v>-45.616700000000002</c:v>
                </c:pt>
                <c:pt idx="152">
                  <c:v>-45.4863</c:v>
                </c:pt>
                <c:pt idx="153">
                  <c:v>-45.355899999999998</c:v>
                </c:pt>
                <c:pt idx="154">
                  <c:v>-45.2258</c:v>
                </c:pt>
                <c:pt idx="155">
                  <c:v>-45.095500000000001</c:v>
                </c:pt>
                <c:pt idx="156">
                  <c:v>-44.964199999999998</c:v>
                </c:pt>
                <c:pt idx="157">
                  <c:v>-44.832000000000001</c:v>
                </c:pt>
                <c:pt idx="158">
                  <c:v>-44.699100000000001</c:v>
                </c:pt>
                <c:pt idx="159">
                  <c:v>-44.565600000000003</c:v>
                </c:pt>
                <c:pt idx="160">
                  <c:v>-44.431100000000001</c:v>
                </c:pt>
                <c:pt idx="161">
                  <c:v>-44.295400000000001</c:v>
                </c:pt>
                <c:pt idx="162">
                  <c:v>-44.158999999999999</c:v>
                </c:pt>
                <c:pt idx="163">
                  <c:v>-44.022399999999998</c:v>
                </c:pt>
                <c:pt idx="164">
                  <c:v>-43.886899999999997</c:v>
                </c:pt>
                <c:pt idx="165">
                  <c:v>-43.754100000000001</c:v>
                </c:pt>
                <c:pt idx="166">
                  <c:v>-43.627400000000002</c:v>
                </c:pt>
                <c:pt idx="167">
                  <c:v>-43.509799999999998</c:v>
                </c:pt>
                <c:pt idx="168">
                  <c:v>-43.399000000000001</c:v>
                </c:pt>
                <c:pt idx="169">
                  <c:v>-43.299500000000002</c:v>
                </c:pt>
                <c:pt idx="170">
                  <c:v>-43.193399999999997</c:v>
                </c:pt>
                <c:pt idx="171">
                  <c:v>-43.078099999999999</c:v>
                </c:pt>
                <c:pt idx="172">
                  <c:v>-42.954300000000003</c:v>
                </c:pt>
                <c:pt idx="173">
                  <c:v>-42.824599999999997</c:v>
                </c:pt>
                <c:pt idx="174">
                  <c:v>-42.692999999999998</c:v>
                </c:pt>
                <c:pt idx="175">
                  <c:v>-42.561700000000002</c:v>
                </c:pt>
                <c:pt idx="176">
                  <c:v>-42.431399999999996</c:v>
                </c:pt>
                <c:pt idx="177">
                  <c:v>-42.302399999999999</c:v>
                </c:pt>
                <c:pt idx="178">
                  <c:v>-42.1755</c:v>
                </c:pt>
                <c:pt idx="179">
                  <c:v>-42.050899999999999</c:v>
                </c:pt>
                <c:pt idx="180">
                  <c:v>-41.93</c:v>
                </c:pt>
                <c:pt idx="181">
                  <c:v>-41.813200000000002</c:v>
                </c:pt>
                <c:pt idx="182">
                  <c:v>-41.700200000000002</c:v>
                </c:pt>
                <c:pt idx="183">
                  <c:v>-41.5899</c:v>
                </c:pt>
                <c:pt idx="184">
                  <c:v>-41.475700000000003</c:v>
                </c:pt>
                <c:pt idx="185">
                  <c:v>-41.334499999999998</c:v>
                </c:pt>
                <c:pt idx="186">
                  <c:v>-41.125399999999999</c:v>
                </c:pt>
                <c:pt idx="187">
                  <c:v>-40.8217</c:v>
                </c:pt>
                <c:pt idx="188">
                  <c:v>-40.399500000000003</c:v>
                </c:pt>
                <c:pt idx="189">
                  <c:v>-39.863100000000003</c:v>
                </c:pt>
                <c:pt idx="190">
                  <c:v>-39.225700000000003</c:v>
                </c:pt>
                <c:pt idx="191">
                  <c:v>-38.515999999999998</c:v>
                </c:pt>
                <c:pt idx="192">
                  <c:v>-37.734000000000002</c:v>
                </c:pt>
                <c:pt idx="193">
                  <c:v>-36.882399999999997</c:v>
                </c:pt>
                <c:pt idx="194">
                  <c:v>-35.976100000000002</c:v>
                </c:pt>
                <c:pt idx="195">
                  <c:v>-35.036499999999997</c:v>
                </c:pt>
                <c:pt idx="196">
                  <c:v>-34.104100000000003</c:v>
                </c:pt>
                <c:pt idx="197">
                  <c:v>-33.210900000000002</c:v>
                </c:pt>
                <c:pt idx="198">
                  <c:v>-32.353299999999997</c:v>
                </c:pt>
                <c:pt idx="199">
                  <c:v>-31.5168</c:v>
                </c:pt>
                <c:pt idx="200">
                  <c:v>-30.689</c:v>
                </c:pt>
                <c:pt idx="201">
                  <c:v>-29.868099999999998</c:v>
                </c:pt>
                <c:pt idx="202">
                  <c:v>-29.053699999999999</c:v>
                </c:pt>
                <c:pt idx="203">
                  <c:v>-28.2439</c:v>
                </c:pt>
                <c:pt idx="204">
                  <c:v>-27.4359</c:v>
                </c:pt>
                <c:pt idx="205">
                  <c:v>-26.628499999999999</c:v>
                </c:pt>
                <c:pt idx="206">
                  <c:v>-25.825900000000001</c:v>
                </c:pt>
                <c:pt idx="207">
                  <c:v>-17.508400000000002</c:v>
                </c:pt>
                <c:pt idx="208">
                  <c:v>-9.4841999999999995</c:v>
                </c:pt>
                <c:pt idx="209">
                  <c:v>-3.1758799999999998</c:v>
                </c:pt>
                <c:pt idx="210">
                  <c:v>2.6160899999999998</c:v>
                </c:pt>
                <c:pt idx="211">
                  <c:v>3.85182</c:v>
                </c:pt>
                <c:pt idx="212">
                  <c:v>7.8751199999999999</c:v>
                </c:pt>
                <c:pt idx="213">
                  <c:v>11.0998</c:v>
                </c:pt>
                <c:pt idx="214">
                  <c:v>13.8156</c:v>
                </c:pt>
                <c:pt idx="215">
                  <c:v>15.5045</c:v>
                </c:pt>
                <c:pt idx="216">
                  <c:v>19.249600000000001</c:v>
                </c:pt>
                <c:pt idx="217">
                  <c:v>22.157699999999998</c:v>
                </c:pt>
                <c:pt idx="218">
                  <c:v>26.058299999999999</c:v>
                </c:pt>
                <c:pt idx="219">
                  <c:v>27.333500000000001</c:v>
                </c:pt>
                <c:pt idx="220">
                  <c:v>31.0444</c:v>
                </c:pt>
                <c:pt idx="221">
                  <c:v>31.722200000000001</c:v>
                </c:pt>
                <c:pt idx="222">
                  <c:v>33.395899999999997</c:v>
                </c:pt>
                <c:pt idx="223">
                  <c:v>36.665799999999997</c:v>
                </c:pt>
                <c:pt idx="224">
                  <c:v>40.708199999999998</c:v>
                </c:pt>
                <c:pt idx="225">
                  <c:v>44.860700000000001</c:v>
                </c:pt>
                <c:pt idx="226">
                  <c:v>49.086500000000001</c:v>
                </c:pt>
                <c:pt idx="227">
                  <c:v>52.052199999999999</c:v>
                </c:pt>
                <c:pt idx="228">
                  <c:v>53.373100000000001</c:v>
                </c:pt>
                <c:pt idx="229">
                  <c:v>57.064100000000003</c:v>
                </c:pt>
                <c:pt idx="230">
                  <c:v>61.113700000000001</c:v>
                </c:pt>
                <c:pt idx="231">
                  <c:v>65.087400000000002</c:v>
                </c:pt>
                <c:pt idx="232">
                  <c:v>69.066800000000001</c:v>
                </c:pt>
                <c:pt idx="233">
                  <c:v>71.717699999999994</c:v>
                </c:pt>
                <c:pt idx="234">
                  <c:v>73.074399999999997</c:v>
                </c:pt>
                <c:pt idx="235">
                  <c:v>77.415099999999995</c:v>
                </c:pt>
                <c:pt idx="236">
                  <c:v>78.767899999999997</c:v>
                </c:pt>
                <c:pt idx="237">
                  <c:v>82.435900000000004</c:v>
                </c:pt>
                <c:pt idx="238">
                  <c:v>86.100399999999993</c:v>
                </c:pt>
                <c:pt idx="239">
                  <c:v>88.697999999999993</c:v>
                </c:pt>
                <c:pt idx="240">
                  <c:v>96.625299999999996</c:v>
                </c:pt>
                <c:pt idx="241">
                  <c:v>99.592799999999997</c:v>
                </c:pt>
                <c:pt idx="242">
                  <c:v>104.334</c:v>
                </c:pt>
                <c:pt idx="243">
                  <c:v>104.923</c:v>
                </c:pt>
                <c:pt idx="244">
                  <c:v>109.99299999999999</c:v>
                </c:pt>
                <c:pt idx="245">
                  <c:v>114.578</c:v>
                </c:pt>
                <c:pt idx="246">
                  <c:v>119.126</c:v>
                </c:pt>
                <c:pt idx="247">
                  <c:v>119.783</c:v>
                </c:pt>
                <c:pt idx="248">
                  <c:v>123.858</c:v>
                </c:pt>
                <c:pt idx="249">
                  <c:v>127.843</c:v>
                </c:pt>
                <c:pt idx="250">
                  <c:v>129.88200000000001</c:v>
                </c:pt>
                <c:pt idx="251">
                  <c:v>131.83500000000001</c:v>
                </c:pt>
                <c:pt idx="252">
                  <c:v>132.44399999999999</c:v>
                </c:pt>
                <c:pt idx="253">
                  <c:v>133.06100000000001</c:v>
                </c:pt>
                <c:pt idx="254">
                  <c:v>133.678</c:v>
                </c:pt>
                <c:pt idx="255">
                  <c:v>134.286</c:v>
                </c:pt>
                <c:pt idx="256">
                  <c:v>134.893</c:v>
                </c:pt>
                <c:pt idx="257">
                  <c:v>135.499</c:v>
                </c:pt>
                <c:pt idx="258">
                  <c:v>136.11199999999999</c:v>
                </c:pt>
                <c:pt idx="259">
                  <c:v>136.714</c:v>
                </c:pt>
                <c:pt idx="260">
                  <c:v>137.32499999999999</c:v>
                </c:pt>
                <c:pt idx="261">
                  <c:v>137.929</c:v>
                </c:pt>
                <c:pt idx="262">
                  <c:v>138.53899999999999</c:v>
                </c:pt>
                <c:pt idx="263">
                  <c:v>139.14699999999999</c:v>
                </c:pt>
                <c:pt idx="264">
                  <c:v>139.75200000000001</c:v>
                </c:pt>
                <c:pt idx="265">
                  <c:v>140.35900000000001</c:v>
                </c:pt>
                <c:pt idx="266">
                  <c:v>140.97300000000001</c:v>
                </c:pt>
                <c:pt idx="267">
                  <c:v>141.578</c:v>
                </c:pt>
                <c:pt idx="268">
                  <c:v>142.19800000000001</c:v>
                </c:pt>
                <c:pt idx="269">
                  <c:v>142.827</c:v>
                </c:pt>
                <c:pt idx="270">
                  <c:v>143.47200000000001</c:v>
                </c:pt>
                <c:pt idx="271">
                  <c:v>144.131</c:v>
                </c:pt>
                <c:pt idx="272">
                  <c:v>144.77000000000001</c:v>
                </c:pt>
                <c:pt idx="273">
                  <c:v>145.38900000000001</c:v>
                </c:pt>
                <c:pt idx="274">
                  <c:v>145.96199999999999</c:v>
                </c:pt>
                <c:pt idx="275">
                  <c:v>146.48599999999999</c:v>
                </c:pt>
                <c:pt idx="276">
                  <c:v>146.953</c:v>
                </c:pt>
                <c:pt idx="277">
                  <c:v>147.364</c:v>
                </c:pt>
                <c:pt idx="278">
                  <c:v>147.71199999999999</c:v>
                </c:pt>
                <c:pt idx="279">
                  <c:v>147.989</c:v>
                </c:pt>
                <c:pt idx="280">
                  <c:v>148.202</c:v>
                </c:pt>
                <c:pt idx="281">
                  <c:v>148.36600000000001</c:v>
                </c:pt>
                <c:pt idx="282">
                  <c:v>148.48599999999999</c:v>
                </c:pt>
                <c:pt idx="283">
                  <c:v>148.583</c:v>
                </c:pt>
                <c:pt idx="284">
                  <c:v>148.67099999999999</c:v>
                </c:pt>
                <c:pt idx="285">
                  <c:v>148.755</c:v>
                </c:pt>
                <c:pt idx="286">
                  <c:v>148.83500000000001</c:v>
                </c:pt>
                <c:pt idx="287">
                  <c:v>148.91399999999999</c:v>
                </c:pt>
                <c:pt idx="288">
                  <c:v>148.98500000000001</c:v>
                </c:pt>
                <c:pt idx="289">
                  <c:v>149.041</c:v>
                </c:pt>
                <c:pt idx="290">
                  <c:v>149.084</c:v>
                </c:pt>
                <c:pt idx="291">
                  <c:v>149.11799999999999</c:v>
                </c:pt>
                <c:pt idx="292">
                  <c:v>149.14699999999999</c:v>
                </c:pt>
                <c:pt idx="293">
                  <c:v>149.179</c:v>
                </c:pt>
                <c:pt idx="294">
                  <c:v>149.21799999999999</c:v>
                </c:pt>
                <c:pt idx="295">
                  <c:v>149.26599999999999</c:v>
                </c:pt>
                <c:pt idx="296">
                  <c:v>149.32</c:v>
                </c:pt>
                <c:pt idx="297">
                  <c:v>149.381</c:v>
                </c:pt>
                <c:pt idx="298">
                  <c:v>149.44800000000001</c:v>
                </c:pt>
                <c:pt idx="299">
                  <c:v>149.51599999999999</c:v>
                </c:pt>
                <c:pt idx="300">
                  <c:v>149.58799999999999</c:v>
                </c:pt>
                <c:pt idx="301">
                  <c:v>149.661</c:v>
                </c:pt>
                <c:pt idx="302">
                  <c:v>149.73599999999999</c:v>
                </c:pt>
                <c:pt idx="303">
                  <c:v>149.81</c:v>
                </c:pt>
                <c:pt idx="304">
                  <c:v>149.886</c:v>
                </c:pt>
                <c:pt idx="305">
                  <c:v>149.96199999999999</c:v>
                </c:pt>
                <c:pt idx="306">
                  <c:v>150.03899999999999</c:v>
                </c:pt>
                <c:pt idx="307">
                  <c:v>150.11600000000001</c:v>
                </c:pt>
                <c:pt idx="308">
                  <c:v>150.19399999999999</c:v>
                </c:pt>
                <c:pt idx="309">
                  <c:v>150.27199999999999</c:v>
                </c:pt>
                <c:pt idx="310">
                  <c:v>150.35</c:v>
                </c:pt>
                <c:pt idx="311">
                  <c:v>150.42599999999999</c:v>
                </c:pt>
                <c:pt idx="312">
                  <c:v>150.499</c:v>
                </c:pt>
                <c:pt idx="313">
                  <c:v>150.57</c:v>
                </c:pt>
                <c:pt idx="314">
                  <c:v>150.63999999999999</c:v>
                </c:pt>
                <c:pt idx="315">
                  <c:v>150.71</c:v>
                </c:pt>
                <c:pt idx="316">
                  <c:v>150.779</c:v>
                </c:pt>
                <c:pt idx="317">
                  <c:v>150.851</c:v>
                </c:pt>
                <c:pt idx="318">
                  <c:v>150.92500000000001</c:v>
                </c:pt>
                <c:pt idx="319">
                  <c:v>151.001</c:v>
                </c:pt>
                <c:pt idx="320">
                  <c:v>151.078</c:v>
                </c:pt>
                <c:pt idx="321">
                  <c:v>151.15700000000001</c:v>
                </c:pt>
                <c:pt idx="322">
                  <c:v>151.239</c:v>
                </c:pt>
                <c:pt idx="323">
                  <c:v>151.32300000000001</c:v>
                </c:pt>
                <c:pt idx="324">
                  <c:v>151.41</c:v>
                </c:pt>
                <c:pt idx="325">
                  <c:v>151.499</c:v>
                </c:pt>
                <c:pt idx="326">
                  <c:v>151.58799999999999</c:v>
                </c:pt>
                <c:pt idx="327">
                  <c:v>151.67599999999999</c:v>
                </c:pt>
                <c:pt idx="328">
                  <c:v>151.762</c:v>
                </c:pt>
                <c:pt idx="329">
                  <c:v>151.84700000000001</c:v>
                </c:pt>
                <c:pt idx="330">
                  <c:v>151.93199999999999</c:v>
                </c:pt>
                <c:pt idx="331">
                  <c:v>152.01499999999999</c:v>
                </c:pt>
                <c:pt idx="332">
                  <c:v>152.09700000000001</c:v>
                </c:pt>
                <c:pt idx="333">
                  <c:v>152.18</c:v>
                </c:pt>
                <c:pt idx="334">
                  <c:v>152.26499999999999</c:v>
                </c:pt>
                <c:pt idx="335">
                  <c:v>152.34899999999999</c:v>
                </c:pt>
                <c:pt idx="336">
                  <c:v>152.434</c:v>
                </c:pt>
                <c:pt idx="337">
                  <c:v>152.52199999999999</c:v>
                </c:pt>
                <c:pt idx="338">
                  <c:v>152.608</c:v>
                </c:pt>
                <c:pt idx="339">
                  <c:v>152.69499999999999</c:v>
                </c:pt>
                <c:pt idx="340">
                  <c:v>152.78200000000001</c:v>
                </c:pt>
                <c:pt idx="341">
                  <c:v>152.87100000000001</c:v>
                </c:pt>
                <c:pt idx="342">
                  <c:v>152.959</c:v>
                </c:pt>
                <c:pt idx="343">
                  <c:v>153.048</c:v>
                </c:pt>
                <c:pt idx="344">
                  <c:v>153.13999999999999</c:v>
                </c:pt>
                <c:pt idx="345">
                  <c:v>153.233</c:v>
                </c:pt>
                <c:pt idx="346">
                  <c:v>153.327</c:v>
                </c:pt>
                <c:pt idx="347">
                  <c:v>153.422</c:v>
                </c:pt>
                <c:pt idx="348">
                  <c:v>153.517</c:v>
                </c:pt>
                <c:pt idx="349">
                  <c:v>153.613</c:v>
                </c:pt>
                <c:pt idx="350">
                  <c:v>153.71100000000001</c:v>
                </c:pt>
                <c:pt idx="351">
                  <c:v>153.809</c:v>
                </c:pt>
                <c:pt idx="352">
                  <c:v>153.91200000000001</c:v>
                </c:pt>
                <c:pt idx="353">
                  <c:v>154.03</c:v>
                </c:pt>
                <c:pt idx="354">
                  <c:v>154.16399999999999</c:v>
                </c:pt>
                <c:pt idx="355">
                  <c:v>154.32</c:v>
                </c:pt>
                <c:pt idx="356">
                  <c:v>154.501</c:v>
                </c:pt>
                <c:pt idx="357">
                  <c:v>154.69900000000001</c:v>
                </c:pt>
                <c:pt idx="358">
                  <c:v>154.94999999999999</c:v>
                </c:pt>
                <c:pt idx="359">
                  <c:v>155.26</c:v>
                </c:pt>
                <c:pt idx="360">
                  <c:v>155.62200000000001</c:v>
                </c:pt>
                <c:pt idx="361">
                  <c:v>156.036</c:v>
                </c:pt>
                <c:pt idx="362">
                  <c:v>156.495</c:v>
                </c:pt>
                <c:pt idx="363">
                  <c:v>156.977</c:v>
                </c:pt>
                <c:pt idx="364">
                  <c:v>157.494</c:v>
                </c:pt>
                <c:pt idx="365">
                  <c:v>158.05099999999999</c:v>
                </c:pt>
                <c:pt idx="366">
                  <c:v>158.62700000000001</c:v>
                </c:pt>
                <c:pt idx="367">
                  <c:v>159.22999999999999</c:v>
                </c:pt>
                <c:pt idx="368">
                  <c:v>159.864</c:v>
                </c:pt>
                <c:pt idx="369">
                  <c:v>160.518</c:v>
                </c:pt>
                <c:pt idx="370">
                  <c:v>161.17699999999999</c:v>
                </c:pt>
                <c:pt idx="371">
                  <c:v>161.84</c:v>
                </c:pt>
                <c:pt idx="372">
                  <c:v>162.50899999999999</c:v>
                </c:pt>
                <c:pt idx="373">
                  <c:v>163.18700000000001</c:v>
                </c:pt>
                <c:pt idx="374">
                  <c:v>163.86199999999999</c:v>
                </c:pt>
                <c:pt idx="375">
                  <c:v>164.53299999999999</c:v>
                </c:pt>
                <c:pt idx="376">
                  <c:v>165.21</c:v>
                </c:pt>
                <c:pt idx="377">
                  <c:v>165.88800000000001</c:v>
                </c:pt>
                <c:pt idx="378">
                  <c:v>166.56800000000001</c:v>
                </c:pt>
                <c:pt idx="379">
                  <c:v>167.24600000000001</c:v>
                </c:pt>
                <c:pt idx="380">
                  <c:v>167.92400000000001</c:v>
                </c:pt>
                <c:pt idx="381">
                  <c:v>168.60300000000001</c:v>
                </c:pt>
                <c:pt idx="382">
                  <c:v>169.28100000000001</c:v>
                </c:pt>
                <c:pt idx="383">
                  <c:v>169.96</c:v>
                </c:pt>
                <c:pt idx="384">
                  <c:v>170.62700000000001</c:v>
                </c:pt>
                <c:pt idx="385">
                  <c:v>171.30500000000001</c:v>
                </c:pt>
                <c:pt idx="386">
                  <c:v>171.983</c:v>
                </c:pt>
                <c:pt idx="387">
                  <c:v>172.66200000000001</c:v>
                </c:pt>
                <c:pt idx="388">
                  <c:v>172.774</c:v>
                </c:pt>
                <c:pt idx="389">
                  <c:v>173.34</c:v>
                </c:pt>
                <c:pt idx="390">
                  <c:v>174.006</c:v>
                </c:pt>
                <c:pt idx="391">
                  <c:v>174.68299999999999</c:v>
                </c:pt>
                <c:pt idx="392">
                  <c:v>175.36099999999999</c:v>
                </c:pt>
                <c:pt idx="393">
                  <c:v>176.029</c:v>
                </c:pt>
                <c:pt idx="394">
                  <c:v>176.70500000000001</c:v>
                </c:pt>
                <c:pt idx="395">
                  <c:v>177.38</c:v>
                </c:pt>
                <c:pt idx="396">
                  <c:v>178.047</c:v>
                </c:pt>
                <c:pt idx="397">
                  <c:v>178.71899999999999</c:v>
                </c:pt>
                <c:pt idx="398">
                  <c:v>179.387</c:v>
                </c:pt>
                <c:pt idx="399">
                  <c:v>180.041</c:v>
                </c:pt>
                <c:pt idx="400">
                  <c:v>180.69499999999999</c:v>
                </c:pt>
                <c:pt idx="401">
                  <c:v>181.32599999999999</c:v>
                </c:pt>
                <c:pt idx="402">
                  <c:v>181.94900000000001</c:v>
                </c:pt>
                <c:pt idx="403">
                  <c:v>182.55699999999999</c:v>
                </c:pt>
                <c:pt idx="404">
                  <c:v>183.08099999999999</c:v>
                </c:pt>
                <c:pt idx="405">
                  <c:v>183.482</c:v>
                </c:pt>
                <c:pt idx="406">
                  <c:v>183.797</c:v>
                </c:pt>
                <c:pt idx="407">
                  <c:v>184.03</c:v>
                </c:pt>
                <c:pt idx="408">
                  <c:v>184.25</c:v>
                </c:pt>
                <c:pt idx="409">
                  <c:v>184.44800000000001</c:v>
                </c:pt>
                <c:pt idx="410">
                  <c:v>184.648</c:v>
                </c:pt>
                <c:pt idx="411">
                  <c:v>184.91499999999999</c:v>
                </c:pt>
                <c:pt idx="412">
                  <c:v>185.33199999999999</c:v>
                </c:pt>
                <c:pt idx="413">
                  <c:v>185.91499999999999</c:v>
                </c:pt>
                <c:pt idx="414">
                  <c:v>186.66900000000001</c:v>
                </c:pt>
                <c:pt idx="415">
                  <c:v>187.48500000000001</c:v>
                </c:pt>
                <c:pt idx="416">
                  <c:v>188.25</c:v>
                </c:pt>
                <c:pt idx="417">
                  <c:v>188.96299999999999</c:v>
                </c:pt>
                <c:pt idx="418">
                  <c:v>189.64</c:v>
                </c:pt>
                <c:pt idx="419">
                  <c:v>190.32499999999999</c:v>
                </c:pt>
                <c:pt idx="420">
                  <c:v>191.017</c:v>
                </c:pt>
                <c:pt idx="421">
                  <c:v>191.715</c:v>
                </c:pt>
                <c:pt idx="422">
                  <c:v>192.42</c:v>
                </c:pt>
                <c:pt idx="423">
                  <c:v>193.12100000000001</c:v>
                </c:pt>
                <c:pt idx="424">
                  <c:v>193.846</c:v>
                </c:pt>
                <c:pt idx="425">
                  <c:v>194.60300000000001</c:v>
                </c:pt>
                <c:pt idx="426">
                  <c:v>195.357</c:v>
                </c:pt>
                <c:pt idx="427">
                  <c:v>196.108</c:v>
                </c:pt>
                <c:pt idx="428">
                  <c:v>196.81200000000001</c:v>
                </c:pt>
                <c:pt idx="429">
                  <c:v>197.387</c:v>
                </c:pt>
                <c:pt idx="430">
                  <c:v>197.76499999999999</c:v>
                </c:pt>
                <c:pt idx="431">
                  <c:v>197.96199999999999</c:v>
                </c:pt>
                <c:pt idx="432">
                  <c:v>198.08199999999999</c:v>
                </c:pt>
                <c:pt idx="433">
                  <c:v>198.19200000000001</c:v>
                </c:pt>
                <c:pt idx="434">
                  <c:v>198.33199999999999</c:v>
                </c:pt>
                <c:pt idx="435">
                  <c:v>198.55099999999999</c:v>
                </c:pt>
                <c:pt idx="436">
                  <c:v>198.84700000000001</c:v>
                </c:pt>
                <c:pt idx="437">
                  <c:v>199.21100000000001</c:v>
                </c:pt>
                <c:pt idx="438">
                  <c:v>199.64</c:v>
                </c:pt>
                <c:pt idx="439">
                  <c:v>200.124</c:v>
                </c:pt>
                <c:pt idx="440">
                  <c:v>200.637</c:v>
                </c:pt>
                <c:pt idx="441">
                  <c:v>201.185</c:v>
                </c:pt>
                <c:pt idx="442">
                  <c:v>201.78399999999999</c:v>
                </c:pt>
                <c:pt idx="443">
                  <c:v>202.40899999999999</c:v>
                </c:pt>
                <c:pt idx="444">
                  <c:v>203.04599999999999</c:v>
                </c:pt>
                <c:pt idx="445">
                  <c:v>203.68199999999999</c:v>
                </c:pt>
                <c:pt idx="446">
                  <c:v>204.31899999999999</c:v>
                </c:pt>
                <c:pt idx="447">
                  <c:v>204.952</c:v>
                </c:pt>
                <c:pt idx="448">
                  <c:v>205.589</c:v>
                </c:pt>
                <c:pt idx="449">
                  <c:v>206.22499999999999</c:v>
                </c:pt>
                <c:pt idx="450">
                  <c:v>206.852</c:v>
                </c:pt>
                <c:pt idx="451">
                  <c:v>207.488</c:v>
                </c:pt>
                <c:pt idx="452">
                  <c:v>208.11799999999999</c:v>
                </c:pt>
                <c:pt idx="453">
                  <c:v>212.67099999999999</c:v>
                </c:pt>
                <c:pt idx="454">
                  <c:v>218.256</c:v>
                </c:pt>
                <c:pt idx="455">
                  <c:v>220.101</c:v>
                </c:pt>
                <c:pt idx="456">
                  <c:v>224.9</c:v>
                </c:pt>
                <c:pt idx="457">
                  <c:v>232.54599999999999</c:v>
                </c:pt>
                <c:pt idx="458">
                  <c:v>241.08500000000001</c:v>
                </c:pt>
                <c:pt idx="459">
                  <c:v>244.274</c:v>
                </c:pt>
                <c:pt idx="460">
                  <c:v>250.316</c:v>
                </c:pt>
              </c:numCache>
            </c:numRef>
          </c:xVal>
          <c:yVal>
            <c:numRef>
              <c:f>'AL6000'!$X$4:$X$483</c:f>
              <c:numCache>
                <c:formatCode>General</c:formatCode>
                <c:ptCount val="480"/>
                <c:pt idx="0">
                  <c:v>1287.17</c:v>
                </c:pt>
                <c:pt idx="1">
                  <c:v>1287.0899999999999</c:v>
                </c:pt>
                <c:pt idx="2">
                  <c:v>1287.01</c:v>
                </c:pt>
                <c:pt idx="3">
                  <c:v>1286.94</c:v>
                </c:pt>
                <c:pt idx="4">
                  <c:v>1286.8699999999999</c:v>
                </c:pt>
                <c:pt idx="5">
                  <c:v>1286.81</c:v>
                </c:pt>
                <c:pt idx="6">
                  <c:v>1286.77</c:v>
                </c:pt>
                <c:pt idx="7">
                  <c:v>1286.74</c:v>
                </c:pt>
                <c:pt idx="8">
                  <c:v>1286.71</c:v>
                </c:pt>
                <c:pt idx="9">
                  <c:v>1286.69</c:v>
                </c:pt>
                <c:pt idx="10">
                  <c:v>1286.67</c:v>
                </c:pt>
                <c:pt idx="11">
                  <c:v>1286.6400000000001</c:v>
                </c:pt>
                <c:pt idx="12">
                  <c:v>1286.6199999999999</c:v>
                </c:pt>
                <c:pt idx="13">
                  <c:v>1286.5899999999999</c:v>
                </c:pt>
                <c:pt idx="14">
                  <c:v>1286.6099999999999</c:v>
                </c:pt>
                <c:pt idx="15">
                  <c:v>1286.68</c:v>
                </c:pt>
                <c:pt idx="16">
                  <c:v>1286.8900000000001</c:v>
                </c:pt>
                <c:pt idx="17">
                  <c:v>1287.23</c:v>
                </c:pt>
                <c:pt idx="18">
                  <c:v>1287.69</c:v>
                </c:pt>
                <c:pt idx="19">
                  <c:v>1288.26</c:v>
                </c:pt>
                <c:pt idx="20">
                  <c:v>1288.92</c:v>
                </c:pt>
                <c:pt idx="21">
                  <c:v>1289.7</c:v>
                </c:pt>
                <c:pt idx="22">
                  <c:v>1290.68</c:v>
                </c:pt>
                <c:pt idx="23">
                  <c:v>1291.78</c:v>
                </c:pt>
                <c:pt idx="24">
                  <c:v>1292.6300000000001</c:v>
                </c:pt>
                <c:pt idx="25">
                  <c:v>1293.0999999999999</c:v>
                </c:pt>
                <c:pt idx="26">
                  <c:v>1293.32</c:v>
                </c:pt>
                <c:pt idx="27">
                  <c:v>1293.3800000000001</c:v>
                </c:pt>
                <c:pt idx="28">
                  <c:v>1293.3900000000001</c:v>
                </c:pt>
                <c:pt idx="29">
                  <c:v>1293.3800000000001</c:v>
                </c:pt>
                <c:pt idx="30">
                  <c:v>1293.3499999999999</c:v>
                </c:pt>
                <c:pt idx="31">
                  <c:v>1293.26</c:v>
                </c:pt>
                <c:pt idx="32">
                  <c:v>1293.1300000000001</c:v>
                </c:pt>
                <c:pt idx="33">
                  <c:v>1292.8900000000001</c:v>
                </c:pt>
                <c:pt idx="34">
                  <c:v>1292.46</c:v>
                </c:pt>
                <c:pt idx="35">
                  <c:v>1291.79</c:v>
                </c:pt>
                <c:pt idx="36">
                  <c:v>1290.8900000000001</c:v>
                </c:pt>
                <c:pt idx="37">
                  <c:v>1289.92</c:v>
                </c:pt>
                <c:pt idx="38">
                  <c:v>1289.02</c:v>
                </c:pt>
                <c:pt idx="39">
                  <c:v>1288.21</c:v>
                </c:pt>
                <c:pt idx="40">
                  <c:v>1287.44</c:v>
                </c:pt>
                <c:pt idx="41">
                  <c:v>1286.74</c:v>
                </c:pt>
                <c:pt idx="42">
                  <c:v>1286.22</c:v>
                </c:pt>
                <c:pt idx="43">
                  <c:v>1285.9000000000001</c:v>
                </c:pt>
                <c:pt idx="44">
                  <c:v>1285.75</c:v>
                </c:pt>
                <c:pt idx="45">
                  <c:v>1285.6400000000001</c:v>
                </c:pt>
                <c:pt idx="46">
                  <c:v>1285.57</c:v>
                </c:pt>
                <c:pt idx="47">
                  <c:v>1285.51</c:v>
                </c:pt>
                <c:pt idx="48">
                  <c:v>1285.47</c:v>
                </c:pt>
                <c:pt idx="49">
                  <c:v>1285.43</c:v>
                </c:pt>
                <c:pt idx="50">
                  <c:v>1285.3900000000001</c:v>
                </c:pt>
                <c:pt idx="51">
                  <c:v>1285.3399999999999</c:v>
                </c:pt>
                <c:pt idx="52">
                  <c:v>1285.28</c:v>
                </c:pt>
                <c:pt idx="53">
                  <c:v>1285.23</c:v>
                </c:pt>
                <c:pt idx="54">
                  <c:v>1285.17</c:v>
                </c:pt>
                <c:pt idx="55">
                  <c:v>1285.1199999999999</c:v>
                </c:pt>
                <c:pt idx="56">
                  <c:v>1285.06</c:v>
                </c:pt>
                <c:pt idx="57">
                  <c:v>1285.01</c:v>
                </c:pt>
                <c:pt idx="58">
                  <c:v>1284.95</c:v>
                </c:pt>
                <c:pt idx="59">
                  <c:v>1284.8900000000001</c:v>
                </c:pt>
                <c:pt idx="60">
                  <c:v>1284.8399999999999</c:v>
                </c:pt>
                <c:pt idx="61">
                  <c:v>1284.78</c:v>
                </c:pt>
                <c:pt idx="62">
                  <c:v>1284.72</c:v>
                </c:pt>
                <c:pt idx="63">
                  <c:v>1284.67</c:v>
                </c:pt>
                <c:pt idx="64">
                  <c:v>1284.6099999999999</c:v>
                </c:pt>
                <c:pt idx="65">
                  <c:v>1284.56</c:v>
                </c:pt>
                <c:pt idx="66">
                  <c:v>1284.51</c:v>
                </c:pt>
                <c:pt idx="67">
                  <c:v>1284.47</c:v>
                </c:pt>
                <c:pt idx="68">
                  <c:v>1284.45</c:v>
                </c:pt>
                <c:pt idx="69">
                  <c:v>1284.46</c:v>
                </c:pt>
                <c:pt idx="70">
                  <c:v>1284.51</c:v>
                </c:pt>
                <c:pt idx="71">
                  <c:v>1284.67</c:v>
                </c:pt>
                <c:pt idx="72">
                  <c:v>1284.92</c:v>
                </c:pt>
                <c:pt idx="73">
                  <c:v>1285.26</c:v>
                </c:pt>
                <c:pt idx="74">
                  <c:v>1285.68</c:v>
                </c:pt>
                <c:pt idx="75">
                  <c:v>1286.17</c:v>
                </c:pt>
                <c:pt idx="76">
                  <c:v>1286.73</c:v>
                </c:pt>
                <c:pt idx="77">
                  <c:v>1287.3499999999999</c:v>
                </c:pt>
                <c:pt idx="78">
                  <c:v>1288.04</c:v>
                </c:pt>
                <c:pt idx="79">
                  <c:v>1288.8</c:v>
                </c:pt>
                <c:pt idx="80">
                  <c:v>1289.58</c:v>
                </c:pt>
                <c:pt idx="81">
                  <c:v>1290.3800000000001</c:v>
                </c:pt>
                <c:pt idx="82">
                  <c:v>1291.2</c:v>
                </c:pt>
                <c:pt idx="83">
                  <c:v>1292.03</c:v>
                </c:pt>
                <c:pt idx="84">
                  <c:v>1292.8599999999999</c:v>
                </c:pt>
                <c:pt idx="85">
                  <c:v>1293.69</c:v>
                </c:pt>
                <c:pt idx="86">
                  <c:v>1294.52</c:v>
                </c:pt>
                <c:pt idx="87">
                  <c:v>1295.3499999999999</c:v>
                </c:pt>
                <c:pt idx="88">
                  <c:v>1296.1600000000001</c:v>
                </c:pt>
                <c:pt idx="89">
                  <c:v>1296.98</c:v>
                </c:pt>
                <c:pt idx="90">
                  <c:v>1297.8</c:v>
                </c:pt>
                <c:pt idx="91">
                  <c:v>1298.6199999999999</c:v>
                </c:pt>
                <c:pt idx="92">
                  <c:v>1299.45</c:v>
                </c:pt>
                <c:pt idx="93">
                  <c:v>1300.26</c:v>
                </c:pt>
                <c:pt idx="94">
                  <c:v>1301.08</c:v>
                </c:pt>
                <c:pt idx="95">
                  <c:v>1301.9000000000001</c:v>
                </c:pt>
                <c:pt idx="96">
                  <c:v>1302.72</c:v>
                </c:pt>
                <c:pt idx="97">
                  <c:v>1303.52</c:v>
                </c:pt>
                <c:pt idx="98">
                  <c:v>1304.3399999999999</c:v>
                </c:pt>
                <c:pt idx="99">
                  <c:v>1305.1500000000001</c:v>
                </c:pt>
                <c:pt idx="100">
                  <c:v>1305.97</c:v>
                </c:pt>
                <c:pt idx="101">
                  <c:v>1306.79</c:v>
                </c:pt>
                <c:pt idx="102">
                  <c:v>1307.5999999999999</c:v>
                </c:pt>
                <c:pt idx="103">
                  <c:v>1308.42</c:v>
                </c:pt>
                <c:pt idx="104">
                  <c:v>1309.24</c:v>
                </c:pt>
                <c:pt idx="105">
                  <c:v>1310.05</c:v>
                </c:pt>
                <c:pt idx="106">
                  <c:v>1310.87</c:v>
                </c:pt>
                <c:pt idx="107">
                  <c:v>1311.67</c:v>
                </c:pt>
                <c:pt idx="108">
                  <c:v>1312.49</c:v>
                </c:pt>
                <c:pt idx="109">
                  <c:v>1313.3</c:v>
                </c:pt>
                <c:pt idx="110">
                  <c:v>1314.12</c:v>
                </c:pt>
                <c:pt idx="111">
                  <c:v>1314.93</c:v>
                </c:pt>
                <c:pt idx="112">
                  <c:v>1315.75</c:v>
                </c:pt>
                <c:pt idx="113">
                  <c:v>1316.56</c:v>
                </c:pt>
                <c:pt idx="114">
                  <c:v>1317.38</c:v>
                </c:pt>
                <c:pt idx="115">
                  <c:v>1318.19</c:v>
                </c:pt>
                <c:pt idx="116">
                  <c:v>1319</c:v>
                </c:pt>
                <c:pt idx="117">
                  <c:v>1319.82</c:v>
                </c:pt>
                <c:pt idx="118">
                  <c:v>1320.63</c:v>
                </c:pt>
                <c:pt idx="119">
                  <c:v>1321.45</c:v>
                </c:pt>
                <c:pt idx="120">
                  <c:v>1322.26</c:v>
                </c:pt>
                <c:pt idx="121">
                  <c:v>1323.07</c:v>
                </c:pt>
                <c:pt idx="122">
                  <c:v>1323.89</c:v>
                </c:pt>
                <c:pt idx="123">
                  <c:v>1324.7</c:v>
                </c:pt>
                <c:pt idx="124">
                  <c:v>1325.52</c:v>
                </c:pt>
                <c:pt idx="125">
                  <c:v>1326.33</c:v>
                </c:pt>
                <c:pt idx="126">
                  <c:v>1327.14</c:v>
                </c:pt>
                <c:pt idx="127">
                  <c:v>1327.96</c:v>
                </c:pt>
                <c:pt idx="128">
                  <c:v>1328.77</c:v>
                </c:pt>
                <c:pt idx="129">
                  <c:v>1329.58</c:v>
                </c:pt>
                <c:pt idx="130">
                  <c:v>1330.4</c:v>
                </c:pt>
                <c:pt idx="131">
                  <c:v>1331.21</c:v>
                </c:pt>
                <c:pt idx="132">
                  <c:v>1332.02</c:v>
                </c:pt>
                <c:pt idx="133">
                  <c:v>1332.84</c:v>
                </c:pt>
                <c:pt idx="134">
                  <c:v>1333.65</c:v>
                </c:pt>
                <c:pt idx="135">
                  <c:v>1334.46</c:v>
                </c:pt>
                <c:pt idx="136">
                  <c:v>1335.27</c:v>
                </c:pt>
                <c:pt idx="137">
                  <c:v>1336.09</c:v>
                </c:pt>
                <c:pt idx="138">
                  <c:v>1336.9</c:v>
                </c:pt>
                <c:pt idx="139">
                  <c:v>1337.71</c:v>
                </c:pt>
                <c:pt idx="140">
                  <c:v>1338.53</c:v>
                </c:pt>
                <c:pt idx="141">
                  <c:v>1339.34</c:v>
                </c:pt>
                <c:pt idx="142">
                  <c:v>1340.16</c:v>
                </c:pt>
                <c:pt idx="143">
                  <c:v>1340.98</c:v>
                </c:pt>
                <c:pt idx="144">
                  <c:v>1341.79</c:v>
                </c:pt>
                <c:pt idx="145">
                  <c:v>1342.61</c:v>
                </c:pt>
                <c:pt idx="146">
                  <c:v>1343.42</c:v>
                </c:pt>
                <c:pt idx="147">
                  <c:v>1344.24</c:v>
                </c:pt>
                <c:pt idx="148">
                  <c:v>1345.05</c:v>
                </c:pt>
                <c:pt idx="149">
                  <c:v>1345.86</c:v>
                </c:pt>
                <c:pt idx="150">
                  <c:v>1346.68</c:v>
                </c:pt>
                <c:pt idx="151">
                  <c:v>1347.49</c:v>
                </c:pt>
                <c:pt idx="152">
                  <c:v>1348.31</c:v>
                </c:pt>
                <c:pt idx="153">
                  <c:v>1349.12</c:v>
                </c:pt>
                <c:pt idx="154">
                  <c:v>1349.93</c:v>
                </c:pt>
                <c:pt idx="155">
                  <c:v>1350.75</c:v>
                </c:pt>
                <c:pt idx="156">
                  <c:v>1351.56</c:v>
                </c:pt>
                <c:pt idx="157">
                  <c:v>1352.38</c:v>
                </c:pt>
                <c:pt idx="158">
                  <c:v>1353.19</c:v>
                </c:pt>
                <c:pt idx="159">
                  <c:v>1354</c:v>
                </c:pt>
                <c:pt idx="160">
                  <c:v>1354.82</c:v>
                </c:pt>
                <c:pt idx="161">
                  <c:v>1355.63</c:v>
                </c:pt>
                <c:pt idx="162">
                  <c:v>1356.45</c:v>
                </c:pt>
                <c:pt idx="163">
                  <c:v>1357.26</c:v>
                </c:pt>
                <c:pt idx="164">
                  <c:v>1358.08</c:v>
                </c:pt>
                <c:pt idx="165">
                  <c:v>1358.9</c:v>
                </c:pt>
                <c:pt idx="166">
                  <c:v>1359.71</c:v>
                </c:pt>
                <c:pt idx="167">
                  <c:v>1360.52</c:v>
                </c:pt>
                <c:pt idx="168">
                  <c:v>1361.34</c:v>
                </c:pt>
                <c:pt idx="169">
                  <c:v>1362.17</c:v>
                </c:pt>
                <c:pt idx="170">
                  <c:v>1363</c:v>
                </c:pt>
                <c:pt idx="171">
                  <c:v>1363.84</c:v>
                </c:pt>
                <c:pt idx="172">
                  <c:v>1364.67</c:v>
                </c:pt>
                <c:pt idx="173">
                  <c:v>1365.51</c:v>
                </c:pt>
                <c:pt idx="174">
                  <c:v>1366.34</c:v>
                </c:pt>
                <c:pt idx="175">
                  <c:v>1367.17</c:v>
                </c:pt>
                <c:pt idx="176">
                  <c:v>1368</c:v>
                </c:pt>
                <c:pt idx="177">
                  <c:v>1368.84</c:v>
                </c:pt>
                <c:pt idx="178">
                  <c:v>1369.67</c:v>
                </c:pt>
                <c:pt idx="179">
                  <c:v>1370.5</c:v>
                </c:pt>
                <c:pt idx="180">
                  <c:v>1371.33</c:v>
                </c:pt>
                <c:pt idx="181">
                  <c:v>1372.16</c:v>
                </c:pt>
                <c:pt idx="182">
                  <c:v>1372.99</c:v>
                </c:pt>
                <c:pt idx="183">
                  <c:v>1373.82</c:v>
                </c:pt>
                <c:pt idx="184">
                  <c:v>1374.66</c:v>
                </c:pt>
                <c:pt idx="185">
                  <c:v>1375.52</c:v>
                </c:pt>
                <c:pt idx="186">
                  <c:v>1376.4</c:v>
                </c:pt>
                <c:pt idx="187">
                  <c:v>1377.29</c:v>
                </c:pt>
                <c:pt idx="188">
                  <c:v>1378.13</c:v>
                </c:pt>
                <c:pt idx="189">
                  <c:v>1378.9</c:v>
                </c:pt>
                <c:pt idx="190">
                  <c:v>1379.58</c:v>
                </c:pt>
                <c:pt idx="191">
                  <c:v>1380.16</c:v>
                </c:pt>
                <c:pt idx="192">
                  <c:v>1380.64</c:v>
                </c:pt>
                <c:pt idx="193">
                  <c:v>1381.03</c:v>
                </c:pt>
                <c:pt idx="194">
                  <c:v>1381.31</c:v>
                </c:pt>
                <c:pt idx="195">
                  <c:v>1381.47</c:v>
                </c:pt>
                <c:pt idx="196">
                  <c:v>1381.52</c:v>
                </c:pt>
                <c:pt idx="197">
                  <c:v>1381.49</c:v>
                </c:pt>
                <c:pt idx="198">
                  <c:v>1381.39</c:v>
                </c:pt>
                <c:pt idx="199">
                  <c:v>1381.26</c:v>
                </c:pt>
                <c:pt idx="200">
                  <c:v>1381.09</c:v>
                </c:pt>
                <c:pt idx="201">
                  <c:v>1380.91</c:v>
                </c:pt>
                <c:pt idx="202">
                  <c:v>1380.72</c:v>
                </c:pt>
                <c:pt idx="203">
                  <c:v>1380.52</c:v>
                </c:pt>
                <c:pt idx="204">
                  <c:v>1380.32</c:v>
                </c:pt>
                <c:pt idx="205">
                  <c:v>1380.1</c:v>
                </c:pt>
                <c:pt idx="206">
                  <c:v>1379.89</c:v>
                </c:pt>
                <c:pt idx="207">
                  <c:v>1377.7</c:v>
                </c:pt>
                <c:pt idx="208">
                  <c:v>1375.67</c:v>
                </c:pt>
                <c:pt idx="209">
                  <c:v>1374.08</c:v>
                </c:pt>
                <c:pt idx="210">
                  <c:v>1372.64</c:v>
                </c:pt>
                <c:pt idx="211">
                  <c:v>1372.33</c:v>
                </c:pt>
                <c:pt idx="212">
                  <c:v>1371.32</c:v>
                </c:pt>
                <c:pt idx="213">
                  <c:v>1370.51</c:v>
                </c:pt>
                <c:pt idx="214">
                  <c:v>1369.83</c:v>
                </c:pt>
                <c:pt idx="215">
                  <c:v>1369.4</c:v>
                </c:pt>
                <c:pt idx="216">
                  <c:v>1368.46</c:v>
                </c:pt>
                <c:pt idx="217">
                  <c:v>1367.72</c:v>
                </c:pt>
                <c:pt idx="218">
                  <c:v>1366.74</c:v>
                </c:pt>
                <c:pt idx="219">
                  <c:v>1366.42</c:v>
                </c:pt>
                <c:pt idx="220">
                  <c:v>1365.48</c:v>
                </c:pt>
                <c:pt idx="221">
                  <c:v>1365.31</c:v>
                </c:pt>
                <c:pt idx="222">
                  <c:v>1364.89</c:v>
                </c:pt>
                <c:pt idx="223">
                  <c:v>1364.07</c:v>
                </c:pt>
                <c:pt idx="224">
                  <c:v>1363.06</c:v>
                </c:pt>
                <c:pt idx="225">
                  <c:v>1362.02</c:v>
                </c:pt>
                <c:pt idx="226">
                  <c:v>1360.97</c:v>
                </c:pt>
                <c:pt idx="227">
                  <c:v>1360.24</c:v>
                </c:pt>
                <c:pt idx="228">
                  <c:v>1359.92</c:v>
                </c:pt>
                <c:pt idx="229">
                  <c:v>1359</c:v>
                </c:pt>
                <c:pt idx="230">
                  <c:v>1357.99</c:v>
                </c:pt>
                <c:pt idx="231">
                  <c:v>1357.01</c:v>
                </c:pt>
                <c:pt idx="232">
                  <c:v>1356.03</c:v>
                </c:pt>
                <c:pt idx="233">
                  <c:v>1355.36</c:v>
                </c:pt>
                <c:pt idx="234">
                  <c:v>1355.02</c:v>
                </c:pt>
                <c:pt idx="235">
                  <c:v>1353.93</c:v>
                </c:pt>
                <c:pt idx="236">
                  <c:v>1353.59</c:v>
                </c:pt>
                <c:pt idx="237">
                  <c:v>1352.66</c:v>
                </c:pt>
                <c:pt idx="238">
                  <c:v>1351.75</c:v>
                </c:pt>
                <c:pt idx="239">
                  <c:v>1351.09</c:v>
                </c:pt>
                <c:pt idx="240">
                  <c:v>1349.13</c:v>
                </c:pt>
                <c:pt idx="241">
                  <c:v>1348.4</c:v>
                </c:pt>
                <c:pt idx="242">
                  <c:v>1347.26</c:v>
                </c:pt>
                <c:pt idx="243">
                  <c:v>1347.12</c:v>
                </c:pt>
                <c:pt idx="244">
                  <c:v>1345.89</c:v>
                </c:pt>
                <c:pt idx="245">
                  <c:v>1344.76</c:v>
                </c:pt>
                <c:pt idx="246">
                  <c:v>1343.64</c:v>
                </c:pt>
                <c:pt idx="247">
                  <c:v>1343.48</c:v>
                </c:pt>
                <c:pt idx="248">
                  <c:v>1342.5</c:v>
                </c:pt>
                <c:pt idx="249">
                  <c:v>1341.59</c:v>
                </c:pt>
                <c:pt idx="250">
                  <c:v>1341.16</c:v>
                </c:pt>
                <c:pt idx="251">
                  <c:v>1340.75</c:v>
                </c:pt>
                <c:pt idx="252">
                  <c:v>1340.62</c:v>
                </c:pt>
                <c:pt idx="253">
                  <c:v>1340.49</c:v>
                </c:pt>
                <c:pt idx="254">
                  <c:v>1340.35</c:v>
                </c:pt>
                <c:pt idx="255">
                  <c:v>1340.2</c:v>
                </c:pt>
                <c:pt idx="256">
                  <c:v>1340.04</c:v>
                </c:pt>
                <c:pt idx="257">
                  <c:v>1339.88</c:v>
                </c:pt>
                <c:pt idx="258">
                  <c:v>1339.71</c:v>
                </c:pt>
                <c:pt idx="259">
                  <c:v>1339.55</c:v>
                </c:pt>
                <c:pt idx="260">
                  <c:v>1339.37</c:v>
                </c:pt>
                <c:pt idx="261">
                  <c:v>1339.2</c:v>
                </c:pt>
                <c:pt idx="262">
                  <c:v>1339.02</c:v>
                </c:pt>
                <c:pt idx="263">
                  <c:v>1338.84</c:v>
                </c:pt>
                <c:pt idx="264">
                  <c:v>1338.66</c:v>
                </c:pt>
                <c:pt idx="265">
                  <c:v>1338.48</c:v>
                </c:pt>
                <c:pt idx="266">
                  <c:v>1338.29</c:v>
                </c:pt>
                <c:pt idx="267">
                  <c:v>1338.09</c:v>
                </c:pt>
                <c:pt idx="268">
                  <c:v>1337.88</c:v>
                </c:pt>
                <c:pt idx="269">
                  <c:v>1337.65</c:v>
                </c:pt>
                <c:pt idx="270">
                  <c:v>1337.37</c:v>
                </c:pt>
                <c:pt idx="271">
                  <c:v>1337.05</c:v>
                </c:pt>
                <c:pt idx="272">
                  <c:v>1336.69</c:v>
                </c:pt>
                <c:pt idx="273">
                  <c:v>1336.27</c:v>
                </c:pt>
                <c:pt idx="274">
                  <c:v>1335.79</c:v>
                </c:pt>
                <c:pt idx="275">
                  <c:v>1335.27</c:v>
                </c:pt>
                <c:pt idx="276">
                  <c:v>1334.71</c:v>
                </c:pt>
                <c:pt idx="277">
                  <c:v>1334.11</c:v>
                </c:pt>
                <c:pt idx="278">
                  <c:v>1333.46</c:v>
                </c:pt>
                <c:pt idx="279">
                  <c:v>1332.8</c:v>
                </c:pt>
                <c:pt idx="280">
                  <c:v>1332.13</c:v>
                </c:pt>
                <c:pt idx="281">
                  <c:v>1331.46</c:v>
                </c:pt>
                <c:pt idx="282">
                  <c:v>1330.8</c:v>
                </c:pt>
                <c:pt idx="283">
                  <c:v>1330.15</c:v>
                </c:pt>
                <c:pt idx="284">
                  <c:v>1329.49</c:v>
                </c:pt>
                <c:pt idx="285">
                  <c:v>1328.84</c:v>
                </c:pt>
                <c:pt idx="286">
                  <c:v>1328.18</c:v>
                </c:pt>
                <c:pt idx="287">
                  <c:v>1327.52</c:v>
                </c:pt>
                <c:pt idx="288">
                  <c:v>1326.86</c:v>
                </c:pt>
                <c:pt idx="289">
                  <c:v>1326.19</c:v>
                </c:pt>
                <c:pt idx="290">
                  <c:v>1325.54</c:v>
                </c:pt>
                <c:pt idx="291">
                  <c:v>1324.9</c:v>
                </c:pt>
                <c:pt idx="292">
                  <c:v>1324.28</c:v>
                </c:pt>
                <c:pt idx="293">
                  <c:v>1323.65</c:v>
                </c:pt>
                <c:pt idx="294">
                  <c:v>1323.03</c:v>
                </c:pt>
                <c:pt idx="295">
                  <c:v>1322.41</c:v>
                </c:pt>
                <c:pt idx="296">
                  <c:v>1321.78</c:v>
                </c:pt>
                <c:pt idx="297">
                  <c:v>1321.15</c:v>
                </c:pt>
                <c:pt idx="298">
                  <c:v>1320.52</c:v>
                </c:pt>
                <c:pt idx="299">
                  <c:v>1319.89</c:v>
                </c:pt>
                <c:pt idx="300">
                  <c:v>1319.26</c:v>
                </c:pt>
                <c:pt idx="301">
                  <c:v>1318.62</c:v>
                </c:pt>
                <c:pt idx="302">
                  <c:v>1317.98</c:v>
                </c:pt>
                <c:pt idx="303">
                  <c:v>1317.35</c:v>
                </c:pt>
                <c:pt idx="304">
                  <c:v>1316.71</c:v>
                </c:pt>
                <c:pt idx="305">
                  <c:v>1316.08</c:v>
                </c:pt>
                <c:pt idx="306">
                  <c:v>1315.44</c:v>
                </c:pt>
                <c:pt idx="307">
                  <c:v>1314.8</c:v>
                </c:pt>
                <c:pt idx="308">
                  <c:v>1314.17</c:v>
                </c:pt>
                <c:pt idx="309">
                  <c:v>1313.53</c:v>
                </c:pt>
                <c:pt idx="310">
                  <c:v>1312.89</c:v>
                </c:pt>
                <c:pt idx="311">
                  <c:v>1312.26</c:v>
                </c:pt>
                <c:pt idx="312">
                  <c:v>1311.63</c:v>
                </c:pt>
                <c:pt idx="313">
                  <c:v>1310.99</c:v>
                </c:pt>
                <c:pt idx="314">
                  <c:v>1310.3499999999999</c:v>
                </c:pt>
                <c:pt idx="315">
                  <c:v>1309.71</c:v>
                </c:pt>
                <c:pt idx="316">
                  <c:v>1309.08</c:v>
                </c:pt>
                <c:pt idx="317">
                  <c:v>1308.45</c:v>
                </c:pt>
                <c:pt idx="318">
                  <c:v>1307.82</c:v>
                </c:pt>
                <c:pt idx="319">
                  <c:v>1307.19</c:v>
                </c:pt>
                <c:pt idx="320">
                  <c:v>1306.56</c:v>
                </c:pt>
                <c:pt idx="321">
                  <c:v>1305.93</c:v>
                </c:pt>
                <c:pt idx="322">
                  <c:v>1305.3</c:v>
                </c:pt>
                <c:pt idx="323">
                  <c:v>1304.67</c:v>
                </c:pt>
                <c:pt idx="324">
                  <c:v>1304.04</c:v>
                </c:pt>
                <c:pt idx="325">
                  <c:v>1303.4000000000001</c:v>
                </c:pt>
                <c:pt idx="326">
                  <c:v>1302.77</c:v>
                </c:pt>
                <c:pt idx="327">
                  <c:v>1302.1400000000001</c:v>
                </c:pt>
                <c:pt idx="328">
                  <c:v>1301.5</c:v>
                </c:pt>
                <c:pt idx="329">
                  <c:v>1300.8599999999999</c:v>
                </c:pt>
                <c:pt idx="330">
                  <c:v>1300.22</c:v>
                </c:pt>
                <c:pt idx="331">
                  <c:v>1299.58</c:v>
                </c:pt>
                <c:pt idx="332">
                  <c:v>1298.94</c:v>
                </c:pt>
                <c:pt idx="333">
                  <c:v>1298.3</c:v>
                </c:pt>
                <c:pt idx="334">
                  <c:v>1297.6600000000001</c:v>
                </c:pt>
                <c:pt idx="335">
                  <c:v>1297.02</c:v>
                </c:pt>
                <c:pt idx="336">
                  <c:v>1296.3800000000001</c:v>
                </c:pt>
                <c:pt idx="337">
                  <c:v>1295.73</c:v>
                </c:pt>
                <c:pt idx="338">
                  <c:v>1295.0899999999999</c:v>
                </c:pt>
                <c:pt idx="339">
                  <c:v>1294.45</c:v>
                </c:pt>
                <c:pt idx="340">
                  <c:v>1293.81</c:v>
                </c:pt>
                <c:pt idx="341">
                  <c:v>1293.1600000000001</c:v>
                </c:pt>
                <c:pt idx="342">
                  <c:v>1292.51</c:v>
                </c:pt>
                <c:pt idx="343">
                  <c:v>1291.8699999999999</c:v>
                </c:pt>
                <c:pt idx="344">
                  <c:v>1291.22</c:v>
                </c:pt>
                <c:pt idx="345">
                  <c:v>1290.57</c:v>
                </c:pt>
                <c:pt idx="346">
                  <c:v>1289.92</c:v>
                </c:pt>
                <c:pt idx="347">
                  <c:v>1289.27</c:v>
                </c:pt>
                <c:pt idx="348">
                  <c:v>1288.6199999999999</c:v>
                </c:pt>
                <c:pt idx="349">
                  <c:v>1287.96</c:v>
                </c:pt>
                <c:pt idx="350">
                  <c:v>1287.3</c:v>
                </c:pt>
                <c:pt idx="351">
                  <c:v>1286.6500000000001</c:v>
                </c:pt>
                <c:pt idx="352">
                  <c:v>1286</c:v>
                </c:pt>
                <c:pt idx="353">
                  <c:v>1285.3599999999999</c:v>
                </c:pt>
                <c:pt idx="354">
                  <c:v>1284.74</c:v>
                </c:pt>
                <c:pt idx="355">
                  <c:v>1284.1300000000001</c:v>
                </c:pt>
                <c:pt idx="356">
                  <c:v>1283.54</c:v>
                </c:pt>
                <c:pt idx="357">
                  <c:v>1282.96</c:v>
                </c:pt>
                <c:pt idx="358">
                  <c:v>1282.4100000000001</c:v>
                </c:pt>
                <c:pt idx="359">
                  <c:v>1281.9000000000001</c:v>
                </c:pt>
                <c:pt idx="360">
                  <c:v>1281.43</c:v>
                </c:pt>
                <c:pt idx="361">
                  <c:v>1281</c:v>
                </c:pt>
                <c:pt idx="362">
                  <c:v>1280.5999999999999</c:v>
                </c:pt>
                <c:pt idx="363">
                  <c:v>1280.26</c:v>
                </c:pt>
                <c:pt idx="364">
                  <c:v>1279.96</c:v>
                </c:pt>
                <c:pt idx="365">
                  <c:v>1279.71</c:v>
                </c:pt>
                <c:pt idx="366">
                  <c:v>1279.52</c:v>
                </c:pt>
                <c:pt idx="367">
                  <c:v>1279.3900000000001</c:v>
                </c:pt>
                <c:pt idx="368">
                  <c:v>1279.32</c:v>
                </c:pt>
                <c:pt idx="369">
                  <c:v>1279.28</c:v>
                </c:pt>
                <c:pt idx="370">
                  <c:v>1279.25</c:v>
                </c:pt>
                <c:pt idx="371">
                  <c:v>1279.24</c:v>
                </c:pt>
                <c:pt idx="372">
                  <c:v>1279.24</c:v>
                </c:pt>
                <c:pt idx="373">
                  <c:v>1279.24</c:v>
                </c:pt>
                <c:pt idx="374">
                  <c:v>1279.24</c:v>
                </c:pt>
                <c:pt idx="375">
                  <c:v>1279.25</c:v>
                </c:pt>
                <c:pt idx="376">
                  <c:v>1279.26</c:v>
                </c:pt>
                <c:pt idx="377">
                  <c:v>1279.26</c:v>
                </c:pt>
                <c:pt idx="378">
                  <c:v>1279.27</c:v>
                </c:pt>
                <c:pt idx="379">
                  <c:v>1279.28</c:v>
                </c:pt>
                <c:pt idx="380">
                  <c:v>1279.29</c:v>
                </c:pt>
                <c:pt idx="381">
                  <c:v>1279.29</c:v>
                </c:pt>
                <c:pt idx="382">
                  <c:v>1279.3</c:v>
                </c:pt>
                <c:pt idx="383">
                  <c:v>1279.31</c:v>
                </c:pt>
                <c:pt idx="384">
                  <c:v>1279.31</c:v>
                </c:pt>
                <c:pt idx="385">
                  <c:v>1279.32</c:v>
                </c:pt>
                <c:pt idx="386">
                  <c:v>1279.32</c:v>
                </c:pt>
                <c:pt idx="387">
                  <c:v>1279.33</c:v>
                </c:pt>
                <c:pt idx="388">
                  <c:v>1279.33</c:v>
                </c:pt>
                <c:pt idx="389">
                  <c:v>1279.3399999999999</c:v>
                </c:pt>
                <c:pt idx="390">
                  <c:v>1279.3399999999999</c:v>
                </c:pt>
                <c:pt idx="391">
                  <c:v>1279.3399999999999</c:v>
                </c:pt>
                <c:pt idx="392">
                  <c:v>1279.3499999999999</c:v>
                </c:pt>
                <c:pt idx="393">
                  <c:v>1279.3499999999999</c:v>
                </c:pt>
                <c:pt idx="394">
                  <c:v>1279.3599999999999</c:v>
                </c:pt>
                <c:pt idx="395">
                  <c:v>1279.3599999999999</c:v>
                </c:pt>
                <c:pt idx="396">
                  <c:v>1279.3599999999999</c:v>
                </c:pt>
                <c:pt idx="397">
                  <c:v>1279.3699999999999</c:v>
                </c:pt>
                <c:pt idx="398">
                  <c:v>1279.3800000000001</c:v>
                </c:pt>
                <c:pt idx="399">
                  <c:v>1279.3900000000001</c:v>
                </c:pt>
                <c:pt idx="400">
                  <c:v>1279.42</c:v>
                </c:pt>
                <c:pt idx="401">
                  <c:v>1279.46</c:v>
                </c:pt>
                <c:pt idx="402">
                  <c:v>1279.53</c:v>
                </c:pt>
                <c:pt idx="403">
                  <c:v>1279.6300000000001</c:v>
                </c:pt>
                <c:pt idx="404">
                  <c:v>1279.8900000000001</c:v>
                </c:pt>
                <c:pt idx="405">
                  <c:v>1280.24</c:v>
                </c:pt>
                <c:pt idx="406">
                  <c:v>1280.71</c:v>
                </c:pt>
                <c:pt idx="407">
                  <c:v>1281.28</c:v>
                </c:pt>
                <c:pt idx="408">
                  <c:v>1281.8599999999999</c:v>
                </c:pt>
                <c:pt idx="409">
                  <c:v>1282.46</c:v>
                </c:pt>
                <c:pt idx="410">
                  <c:v>1283.0899999999999</c:v>
                </c:pt>
                <c:pt idx="411">
                  <c:v>1283.79</c:v>
                </c:pt>
                <c:pt idx="412">
                  <c:v>1284.53</c:v>
                </c:pt>
                <c:pt idx="413">
                  <c:v>1285.2</c:v>
                </c:pt>
                <c:pt idx="414">
                  <c:v>1285.71</c:v>
                </c:pt>
                <c:pt idx="415">
                  <c:v>1286.06</c:v>
                </c:pt>
                <c:pt idx="416">
                  <c:v>1286.27</c:v>
                </c:pt>
                <c:pt idx="417">
                  <c:v>1286.4000000000001</c:v>
                </c:pt>
                <c:pt idx="418">
                  <c:v>1286.46</c:v>
                </c:pt>
                <c:pt idx="419">
                  <c:v>1286.5</c:v>
                </c:pt>
                <c:pt idx="420">
                  <c:v>1286.51</c:v>
                </c:pt>
                <c:pt idx="421">
                  <c:v>1286.51</c:v>
                </c:pt>
                <c:pt idx="422">
                  <c:v>1286.48</c:v>
                </c:pt>
                <c:pt idx="423">
                  <c:v>1286.44</c:v>
                </c:pt>
                <c:pt idx="424">
                  <c:v>1286.3800000000001</c:v>
                </c:pt>
                <c:pt idx="425">
                  <c:v>1286.26</c:v>
                </c:pt>
                <c:pt idx="426">
                  <c:v>1286.06</c:v>
                </c:pt>
                <c:pt idx="427">
                  <c:v>1285.73</c:v>
                </c:pt>
                <c:pt idx="428">
                  <c:v>1285.21</c:v>
                </c:pt>
                <c:pt idx="429">
                  <c:v>1284.51</c:v>
                </c:pt>
                <c:pt idx="430">
                  <c:v>1283.6500000000001</c:v>
                </c:pt>
                <c:pt idx="431">
                  <c:v>1282.81</c:v>
                </c:pt>
                <c:pt idx="432">
                  <c:v>1282.1099999999999</c:v>
                </c:pt>
                <c:pt idx="433">
                  <c:v>1281.55</c:v>
                </c:pt>
                <c:pt idx="434">
                  <c:v>1281.05</c:v>
                </c:pt>
                <c:pt idx="435">
                  <c:v>1280.58</c:v>
                </c:pt>
                <c:pt idx="436">
                  <c:v>1280.1600000000001</c:v>
                </c:pt>
                <c:pt idx="437">
                  <c:v>1279.81</c:v>
                </c:pt>
                <c:pt idx="438">
                  <c:v>1279.52</c:v>
                </c:pt>
                <c:pt idx="439">
                  <c:v>1279.3</c:v>
                </c:pt>
                <c:pt idx="440">
                  <c:v>1279.17</c:v>
                </c:pt>
                <c:pt idx="441">
                  <c:v>1279.0899999999999</c:v>
                </c:pt>
                <c:pt idx="442">
                  <c:v>1279.04</c:v>
                </c:pt>
                <c:pt idx="443">
                  <c:v>1279.01</c:v>
                </c:pt>
                <c:pt idx="444">
                  <c:v>1278.99</c:v>
                </c:pt>
                <c:pt idx="445">
                  <c:v>1278.97</c:v>
                </c:pt>
                <c:pt idx="446">
                  <c:v>1278.94</c:v>
                </c:pt>
                <c:pt idx="447">
                  <c:v>1278.92</c:v>
                </c:pt>
                <c:pt idx="448">
                  <c:v>1278.9000000000001</c:v>
                </c:pt>
                <c:pt idx="449">
                  <c:v>1278.8699999999999</c:v>
                </c:pt>
                <c:pt idx="450">
                  <c:v>1278.8499999999999</c:v>
                </c:pt>
                <c:pt idx="451">
                  <c:v>1278.82</c:v>
                </c:pt>
                <c:pt idx="452">
                  <c:v>1278.8</c:v>
                </c:pt>
                <c:pt idx="453">
                  <c:v>1278.6300000000001</c:v>
                </c:pt>
                <c:pt idx="454">
                  <c:v>1278.42</c:v>
                </c:pt>
                <c:pt idx="455">
                  <c:v>1278.3499999999999</c:v>
                </c:pt>
                <c:pt idx="456">
                  <c:v>1278.17</c:v>
                </c:pt>
                <c:pt idx="457">
                  <c:v>1277.8699999999999</c:v>
                </c:pt>
                <c:pt idx="458">
                  <c:v>1277.54</c:v>
                </c:pt>
                <c:pt idx="459">
                  <c:v>1277.4100000000001</c:v>
                </c:pt>
                <c:pt idx="460">
                  <c:v>1277.17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A5A6-4FEF-924C-DFE7DA4B945A}"/>
            </c:ext>
          </c:extLst>
        </c:ser>
        <c:ser>
          <c:idx val="6"/>
          <c:order val="7"/>
          <c:tx>
            <c:strRef>
              <c:f>'AL6000'!$Z$1</c:f>
              <c:strCache>
                <c:ptCount val="1"/>
                <c:pt idx="0">
                  <c:v>Swift + KH </c:v>
                </c:pt>
              </c:strCache>
            </c:strRef>
          </c:tx>
          <c:spPr>
            <a:ln w="1905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xVal>
            <c:numRef>
              <c:f>'AL6000'!$AB$4:$AB$483</c:f>
              <c:numCache>
                <c:formatCode>General</c:formatCode>
                <c:ptCount val="480"/>
                <c:pt idx="0">
                  <c:v>-118.154</c:v>
                </c:pt>
                <c:pt idx="1">
                  <c:v>-115.584</c:v>
                </c:pt>
                <c:pt idx="2">
                  <c:v>-113.09399999999999</c:v>
                </c:pt>
                <c:pt idx="3">
                  <c:v>-110.755</c:v>
                </c:pt>
                <c:pt idx="4">
                  <c:v>-108.63500000000001</c:v>
                </c:pt>
                <c:pt idx="5">
                  <c:v>-106.755</c:v>
                </c:pt>
                <c:pt idx="6">
                  <c:v>-105.155</c:v>
                </c:pt>
                <c:pt idx="7">
                  <c:v>-104.345</c:v>
                </c:pt>
                <c:pt idx="8">
                  <c:v>-103.535</c:v>
                </c:pt>
                <c:pt idx="9">
                  <c:v>-102.72499999999999</c:v>
                </c:pt>
                <c:pt idx="10">
                  <c:v>-101.91500000000001</c:v>
                </c:pt>
                <c:pt idx="11">
                  <c:v>-101.105</c:v>
                </c:pt>
                <c:pt idx="12">
                  <c:v>-100.30500000000001</c:v>
                </c:pt>
                <c:pt idx="13">
                  <c:v>-99.497299999999996</c:v>
                </c:pt>
                <c:pt idx="14">
                  <c:v>-98.732799999999997</c:v>
                </c:pt>
                <c:pt idx="15">
                  <c:v>-98.041399999999996</c:v>
                </c:pt>
                <c:pt idx="16">
                  <c:v>-97.403599999999997</c:v>
                </c:pt>
                <c:pt idx="17">
                  <c:v>-96.835899999999995</c:v>
                </c:pt>
                <c:pt idx="18">
                  <c:v>-96.366299999999995</c:v>
                </c:pt>
                <c:pt idx="19">
                  <c:v>-96.0167</c:v>
                </c:pt>
                <c:pt idx="20">
                  <c:v>-95.7941</c:v>
                </c:pt>
                <c:pt idx="21">
                  <c:v>-95.610200000000006</c:v>
                </c:pt>
                <c:pt idx="22">
                  <c:v>-95.406899999999993</c:v>
                </c:pt>
                <c:pt idx="23">
                  <c:v>-94.942800000000005</c:v>
                </c:pt>
                <c:pt idx="24">
                  <c:v>-94.149100000000004</c:v>
                </c:pt>
                <c:pt idx="25">
                  <c:v>-93.204499999999996</c:v>
                </c:pt>
                <c:pt idx="26">
                  <c:v>-92.228099999999998</c:v>
                </c:pt>
                <c:pt idx="27">
                  <c:v>-91.277500000000003</c:v>
                </c:pt>
                <c:pt idx="28">
                  <c:v>-90.384500000000003</c:v>
                </c:pt>
                <c:pt idx="29">
                  <c:v>-89.501400000000004</c:v>
                </c:pt>
                <c:pt idx="30">
                  <c:v>-88.612899999999996</c:v>
                </c:pt>
                <c:pt idx="31">
                  <c:v>-87.747600000000006</c:v>
                </c:pt>
                <c:pt idx="32">
                  <c:v>-86.891800000000003</c:v>
                </c:pt>
                <c:pt idx="33">
                  <c:v>-86.015000000000001</c:v>
                </c:pt>
                <c:pt idx="34">
                  <c:v>-85.068700000000007</c:v>
                </c:pt>
                <c:pt idx="35">
                  <c:v>-84.088899999999995</c:v>
                </c:pt>
                <c:pt idx="36">
                  <c:v>-83.3596</c:v>
                </c:pt>
                <c:pt idx="37">
                  <c:v>-82.895899999999997</c:v>
                </c:pt>
                <c:pt idx="38">
                  <c:v>-82.626000000000005</c:v>
                </c:pt>
                <c:pt idx="39">
                  <c:v>-82.4041</c:v>
                </c:pt>
                <c:pt idx="40">
                  <c:v>-82.1524</c:v>
                </c:pt>
                <c:pt idx="41">
                  <c:v>-81.867400000000004</c:v>
                </c:pt>
                <c:pt idx="42">
                  <c:v>-81.379599999999996</c:v>
                </c:pt>
                <c:pt idx="43">
                  <c:v>-80.712599999999995</c:v>
                </c:pt>
                <c:pt idx="44">
                  <c:v>-79.930700000000002</c:v>
                </c:pt>
                <c:pt idx="45">
                  <c:v>-79.162300000000002</c:v>
                </c:pt>
                <c:pt idx="46">
                  <c:v>-78.374300000000005</c:v>
                </c:pt>
                <c:pt idx="47">
                  <c:v>-77.562600000000003</c:v>
                </c:pt>
                <c:pt idx="48">
                  <c:v>-76.736900000000006</c:v>
                </c:pt>
                <c:pt idx="49">
                  <c:v>-75.91</c:v>
                </c:pt>
                <c:pt idx="50">
                  <c:v>-75.094499999999996</c:v>
                </c:pt>
                <c:pt idx="51">
                  <c:v>-74.270300000000006</c:v>
                </c:pt>
                <c:pt idx="52">
                  <c:v>-73.447400000000002</c:v>
                </c:pt>
                <c:pt idx="53">
                  <c:v>-72.625399999999999</c:v>
                </c:pt>
                <c:pt idx="54">
                  <c:v>-71.804100000000005</c:v>
                </c:pt>
                <c:pt idx="55">
                  <c:v>-70.9833</c:v>
                </c:pt>
                <c:pt idx="56">
                  <c:v>-70.162700000000001</c:v>
                </c:pt>
                <c:pt idx="57">
                  <c:v>-69.342299999999994</c:v>
                </c:pt>
                <c:pt idx="58">
                  <c:v>-68.522000000000006</c:v>
                </c:pt>
                <c:pt idx="59">
                  <c:v>-67.712000000000003</c:v>
                </c:pt>
                <c:pt idx="60">
                  <c:v>-66.891999999999996</c:v>
                </c:pt>
                <c:pt idx="61">
                  <c:v>-66.072100000000006</c:v>
                </c:pt>
                <c:pt idx="62">
                  <c:v>-65.252499999999998</c:v>
                </c:pt>
                <c:pt idx="63">
                  <c:v>-64.433300000000003</c:v>
                </c:pt>
                <c:pt idx="64">
                  <c:v>-63.614800000000002</c:v>
                </c:pt>
                <c:pt idx="65">
                  <c:v>-62.797400000000003</c:v>
                </c:pt>
                <c:pt idx="66">
                  <c:v>-61.981699999999996</c:v>
                </c:pt>
                <c:pt idx="67">
                  <c:v>-61.168900000000001</c:v>
                </c:pt>
                <c:pt idx="68">
                  <c:v>-60.360500000000002</c:v>
                </c:pt>
                <c:pt idx="69">
                  <c:v>-59.569299999999998</c:v>
                </c:pt>
                <c:pt idx="70">
                  <c:v>-58.7834</c:v>
                </c:pt>
                <c:pt idx="71">
                  <c:v>-58.033099999999997</c:v>
                </c:pt>
                <c:pt idx="72">
                  <c:v>-57.330399999999997</c:v>
                </c:pt>
                <c:pt idx="73">
                  <c:v>-56.666800000000002</c:v>
                </c:pt>
                <c:pt idx="74">
                  <c:v>-56.058700000000002</c:v>
                </c:pt>
                <c:pt idx="75">
                  <c:v>-55.511299999999999</c:v>
                </c:pt>
                <c:pt idx="76">
                  <c:v>-55.018999999999998</c:v>
                </c:pt>
                <c:pt idx="77">
                  <c:v>-54.603499999999997</c:v>
                </c:pt>
                <c:pt idx="78">
                  <c:v>-54.283700000000003</c:v>
                </c:pt>
                <c:pt idx="79">
                  <c:v>-54.051699999999997</c:v>
                </c:pt>
                <c:pt idx="80">
                  <c:v>-53.879199999999997</c:v>
                </c:pt>
                <c:pt idx="81">
                  <c:v>-53.7194</c:v>
                </c:pt>
                <c:pt idx="82">
                  <c:v>-53.577300000000001</c:v>
                </c:pt>
                <c:pt idx="83">
                  <c:v>-53.449100000000001</c:v>
                </c:pt>
                <c:pt idx="84">
                  <c:v>-53.326099999999997</c:v>
                </c:pt>
                <c:pt idx="85">
                  <c:v>-53.201900000000002</c:v>
                </c:pt>
                <c:pt idx="86">
                  <c:v>-53.0747</c:v>
                </c:pt>
                <c:pt idx="87">
                  <c:v>-52.946399999999997</c:v>
                </c:pt>
                <c:pt idx="88">
                  <c:v>-52.821199999999997</c:v>
                </c:pt>
                <c:pt idx="89">
                  <c:v>-52.695399999999999</c:v>
                </c:pt>
                <c:pt idx="90">
                  <c:v>-52.569800000000001</c:v>
                </c:pt>
                <c:pt idx="91">
                  <c:v>-52.443399999999997</c:v>
                </c:pt>
                <c:pt idx="92">
                  <c:v>-52.315600000000003</c:v>
                </c:pt>
                <c:pt idx="93">
                  <c:v>-52.186599999999999</c:v>
                </c:pt>
                <c:pt idx="94">
                  <c:v>-52.057099999999998</c:v>
                </c:pt>
                <c:pt idx="95">
                  <c:v>-51.927399999999999</c:v>
                </c:pt>
                <c:pt idx="96">
                  <c:v>-51.797600000000003</c:v>
                </c:pt>
                <c:pt idx="97">
                  <c:v>-51.670200000000001</c:v>
                </c:pt>
                <c:pt idx="98">
                  <c:v>-51.541699999999999</c:v>
                </c:pt>
                <c:pt idx="99">
                  <c:v>-51.413899999999998</c:v>
                </c:pt>
                <c:pt idx="100">
                  <c:v>-51.286700000000003</c:v>
                </c:pt>
                <c:pt idx="101">
                  <c:v>-51.160200000000003</c:v>
                </c:pt>
                <c:pt idx="102">
                  <c:v>-51.033700000000003</c:v>
                </c:pt>
                <c:pt idx="103">
                  <c:v>-50.9069</c:v>
                </c:pt>
                <c:pt idx="104">
                  <c:v>-50.7804</c:v>
                </c:pt>
                <c:pt idx="105">
                  <c:v>-50.6541</c:v>
                </c:pt>
                <c:pt idx="106">
                  <c:v>-50.527700000000003</c:v>
                </c:pt>
                <c:pt idx="107">
                  <c:v>-50.403399999999998</c:v>
                </c:pt>
                <c:pt idx="108">
                  <c:v>-50.277700000000003</c:v>
                </c:pt>
                <c:pt idx="109">
                  <c:v>-50.152299999999997</c:v>
                </c:pt>
                <c:pt idx="110">
                  <c:v>-50.027900000000002</c:v>
                </c:pt>
                <c:pt idx="111">
                  <c:v>-49.903700000000001</c:v>
                </c:pt>
                <c:pt idx="112">
                  <c:v>-49.779600000000002</c:v>
                </c:pt>
                <c:pt idx="113">
                  <c:v>-49.655500000000004</c:v>
                </c:pt>
                <c:pt idx="114">
                  <c:v>-49.531799999999997</c:v>
                </c:pt>
                <c:pt idx="115">
                  <c:v>-49.408000000000001</c:v>
                </c:pt>
                <c:pt idx="116">
                  <c:v>-49.284999999999997</c:v>
                </c:pt>
                <c:pt idx="117">
                  <c:v>-49.162799999999997</c:v>
                </c:pt>
                <c:pt idx="118">
                  <c:v>-49.041600000000003</c:v>
                </c:pt>
                <c:pt idx="119">
                  <c:v>-48.9206</c:v>
                </c:pt>
                <c:pt idx="120">
                  <c:v>-48.799399999999999</c:v>
                </c:pt>
                <c:pt idx="121">
                  <c:v>-48.678100000000001</c:v>
                </c:pt>
                <c:pt idx="122">
                  <c:v>-48.556399999999996</c:v>
                </c:pt>
                <c:pt idx="123">
                  <c:v>-48.434699999999999</c:v>
                </c:pt>
                <c:pt idx="124">
                  <c:v>-48.313499999999998</c:v>
                </c:pt>
                <c:pt idx="125">
                  <c:v>-48.192700000000002</c:v>
                </c:pt>
                <c:pt idx="126">
                  <c:v>-48.072000000000003</c:v>
                </c:pt>
                <c:pt idx="127">
                  <c:v>-47.951599999999999</c:v>
                </c:pt>
                <c:pt idx="128">
                  <c:v>-47.831299999999999</c:v>
                </c:pt>
                <c:pt idx="129">
                  <c:v>-47.711399999999998</c:v>
                </c:pt>
                <c:pt idx="130">
                  <c:v>-47.5916</c:v>
                </c:pt>
                <c:pt idx="131">
                  <c:v>-47.471699999999998</c:v>
                </c:pt>
                <c:pt idx="132">
                  <c:v>-47.351500000000001</c:v>
                </c:pt>
                <c:pt idx="133">
                  <c:v>-47.231299999999997</c:v>
                </c:pt>
                <c:pt idx="134">
                  <c:v>-47.111199999999997</c:v>
                </c:pt>
                <c:pt idx="135">
                  <c:v>-46.991100000000003</c:v>
                </c:pt>
                <c:pt idx="136">
                  <c:v>-46.870899999999999</c:v>
                </c:pt>
                <c:pt idx="137">
                  <c:v>-46.750900000000001</c:v>
                </c:pt>
                <c:pt idx="138">
                  <c:v>-46.632199999999997</c:v>
                </c:pt>
                <c:pt idx="139">
                  <c:v>-46.515599999999999</c:v>
                </c:pt>
                <c:pt idx="140">
                  <c:v>-46.401499999999999</c:v>
                </c:pt>
                <c:pt idx="141">
                  <c:v>-46.289099999999998</c:v>
                </c:pt>
                <c:pt idx="142">
                  <c:v>-46.176299999999998</c:v>
                </c:pt>
                <c:pt idx="143">
                  <c:v>-46.061799999999998</c:v>
                </c:pt>
                <c:pt idx="144">
                  <c:v>-45.945599999999999</c:v>
                </c:pt>
                <c:pt idx="145">
                  <c:v>-45.827199999999998</c:v>
                </c:pt>
                <c:pt idx="146">
                  <c:v>-45.708100000000002</c:v>
                </c:pt>
                <c:pt idx="147">
                  <c:v>-45.589100000000002</c:v>
                </c:pt>
                <c:pt idx="148">
                  <c:v>-45.470599999999997</c:v>
                </c:pt>
                <c:pt idx="149">
                  <c:v>-45.352800000000002</c:v>
                </c:pt>
                <c:pt idx="150">
                  <c:v>-45.235900000000001</c:v>
                </c:pt>
                <c:pt idx="151">
                  <c:v>-45.119500000000002</c:v>
                </c:pt>
                <c:pt idx="152">
                  <c:v>-45.003700000000002</c:v>
                </c:pt>
                <c:pt idx="153">
                  <c:v>-44.887900000000002</c:v>
                </c:pt>
                <c:pt idx="154">
                  <c:v>-44.772100000000002</c:v>
                </c:pt>
                <c:pt idx="155">
                  <c:v>-44.656199999999998</c:v>
                </c:pt>
                <c:pt idx="156">
                  <c:v>-44.540300000000002</c:v>
                </c:pt>
                <c:pt idx="157">
                  <c:v>-44.424300000000002</c:v>
                </c:pt>
                <c:pt idx="158">
                  <c:v>-44.308399999999999</c:v>
                </c:pt>
                <c:pt idx="159">
                  <c:v>-44.1922</c:v>
                </c:pt>
                <c:pt idx="160">
                  <c:v>-44.0745</c:v>
                </c:pt>
                <c:pt idx="161">
                  <c:v>-43.955100000000002</c:v>
                </c:pt>
                <c:pt idx="162">
                  <c:v>-43.833300000000001</c:v>
                </c:pt>
                <c:pt idx="163">
                  <c:v>-43.709699999999998</c:v>
                </c:pt>
                <c:pt idx="164">
                  <c:v>-43.5854</c:v>
                </c:pt>
                <c:pt idx="165">
                  <c:v>-43.462800000000001</c:v>
                </c:pt>
                <c:pt idx="166">
                  <c:v>-43.346200000000003</c:v>
                </c:pt>
                <c:pt idx="167">
                  <c:v>-43.239199999999997</c:v>
                </c:pt>
                <c:pt idx="168">
                  <c:v>-43.137500000000003</c:v>
                </c:pt>
                <c:pt idx="169">
                  <c:v>-43.043999999999997</c:v>
                </c:pt>
                <c:pt idx="170">
                  <c:v>-42.940399999999997</c:v>
                </c:pt>
                <c:pt idx="171">
                  <c:v>-42.827300000000001</c:v>
                </c:pt>
                <c:pt idx="172">
                  <c:v>-42.708399999999997</c:v>
                </c:pt>
                <c:pt idx="173">
                  <c:v>-42.588000000000001</c:v>
                </c:pt>
                <c:pt idx="174">
                  <c:v>-42.468299999999999</c:v>
                </c:pt>
                <c:pt idx="175">
                  <c:v>-42.349699999999999</c:v>
                </c:pt>
                <c:pt idx="176">
                  <c:v>-42.231900000000003</c:v>
                </c:pt>
                <c:pt idx="177">
                  <c:v>-42.114699999999999</c:v>
                </c:pt>
                <c:pt idx="178">
                  <c:v>-41.998199999999997</c:v>
                </c:pt>
                <c:pt idx="179">
                  <c:v>-41.882399999999997</c:v>
                </c:pt>
                <c:pt idx="180">
                  <c:v>-41.768099999999997</c:v>
                </c:pt>
                <c:pt idx="181">
                  <c:v>-41.657200000000003</c:v>
                </c:pt>
                <c:pt idx="182">
                  <c:v>-41.551600000000001</c:v>
                </c:pt>
                <c:pt idx="183">
                  <c:v>-41.452300000000001</c:v>
                </c:pt>
                <c:pt idx="184">
                  <c:v>-41.342100000000002</c:v>
                </c:pt>
                <c:pt idx="185">
                  <c:v>-41.189500000000002</c:v>
                </c:pt>
                <c:pt idx="186">
                  <c:v>-40.961199999999998</c:v>
                </c:pt>
                <c:pt idx="187">
                  <c:v>-40.621400000000001</c:v>
                </c:pt>
                <c:pt idx="188">
                  <c:v>-40.157200000000003</c:v>
                </c:pt>
                <c:pt idx="189">
                  <c:v>-39.586599999999997</c:v>
                </c:pt>
                <c:pt idx="190">
                  <c:v>-38.919499999999999</c:v>
                </c:pt>
                <c:pt idx="191">
                  <c:v>-38.182099999999998</c:v>
                </c:pt>
                <c:pt idx="192">
                  <c:v>-37.380000000000003</c:v>
                </c:pt>
                <c:pt idx="193">
                  <c:v>-36.509500000000003</c:v>
                </c:pt>
                <c:pt idx="194">
                  <c:v>-35.582500000000003</c:v>
                </c:pt>
                <c:pt idx="195">
                  <c:v>-34.636600000000001</c:v>
                </c:pt>
                <c:pt idx="196">
                  <c:v>-33.7151</c:v>
                </c:pt>
                <c:pt idx="197">
                  <c:v>-32.8369</c:v>
                </c:pt>
                <c:pt idx="198">
                  <c:v>-31.989100000000001</c:v>
                </c:pt>
                <c:pt idx="199">
                  <c:v>-31.156600000000001</c:v>
                </c:pt>
                <c:pt idx="200">
                  <c:v>-30.331900000000001</c:v>
                </c:pt>
                <c:pt idx="201">
                  <c:v>-29.5136</c:v>
                </c:pt>
                <c:pt idx="202">
                  <c:v>-28.700199999999999</c:v>
                </c:pt>
                <c:pt idx="203">
                  <c:v>-27.889800000000001</c:v>
                </c:pt>
                <c:pt idx="204">
                  <c:v>-27.080100000000002</c:v>
                </c:pt>
                <c:pt idx="205">
                  <c:v>-26.2713</c:v>
                </c:pt>
                <c:pt idx="206">
                  <c:v>-25.467099999999999</c:v>
                </c:pt>
                <c:pt idx="207">
                  <c:v>-17.141999999999999</c:v>
                </c:pt>
                <c:pt idx="208">
                  <c:v>-9.1273499999999999</c:v>
                </c:pt>
                <c:pt idx="209">
                  <c:v>-2.8381500000000002</c:v>
                </c:pt>
                <c:pt idx="210">
                  <c:v>2.9016600000000001</c:v>
                </c:pt>
                <c:pt idx="211">
                  <c:v>4.3881399999999999</c:v>
                </c:pt>
                <c:pt idx="212">
                  <c:v>8.2721699999999991</c:v>
                </c:pt>
                <c:pt idx="213">
                  <c:v>11.3971</c:v>
                </c:pt>
                <c:pt idx="214">
                  <c:v>14.754899999999999</c:v>
                </c:pt>
                <c:pt idx="215">
                  <c:v>15.8344</c:v>
                </c:pt>
                <c:pt idx="216">
                  <c:v>19.587499999999999</c:v>
                </c:pt>
                <c:pt idx="217">
                  <c:v>22.432200000000002</c:v>
                </c:pt>
                <c:pt idx="218">
                  <c:v>26.233599999999999</c:v>
                </c:pt>
                <c:pt idx="219">
                  <c:v>28.006599999999999</c:v>
                </c:pt>
                <c:pt idx="220">
                  <c:v>31.173999999999999</c:v>
                </c:pt>
                <c:pt idx="221">
                  <c:v>33.6982</c:v>
                </c:pt>
                <c:pt idx="222">
                  <c:v>36.9773</c:v>
                </c:pt>
                <c:pt idx="223">
                  <c:v>37.807400000000001</c:v>
                </c:pt>
                <c:pt idx="224">
                  <c:v>40.976599999999998</c:v>
                </c:pt>
                <c:pt idx="225">
                  <c:v>45.088500000000003</c:v>
                </c:pt>
                <c:pt idx="226">
                  <c:v>49.286700000000003</c:v>
                </c:pt>
                <c:pt idx="227">
                  <c:v>53.126199999999997</c:v>
                </c:pt>
                <c:pt idx="228">
                  <c:v>53.376600000000003</c:v>
                </c:pt>
                <c:pt idx="229">
                  <c:v>57.469299999999997</c:v>
                </c:pt>
                <c:pt idx="230">
                  <c:v>61.399000000000001</c:v>
                </c:pt>
                <c:pt idx="231">
                  <c:v>65.3232</c:v>
                </c:pt>
                <c:pt idx="232">
                  <c:v>69.277299999999997</c:v>
                </c:pt>
                <c:pt idx="233">
                  <c:v>72.665199999999999</c:v>
                </c:pt>
                <c:pt idx="234">
                  <c:v>73.2654</c:v>
                </c:pt>
                <c:pt idx="235">
                  <c:v>77.584400000000002</c:v>
                </c:pt>
                <c:pt idx="236">
                  <c:v>79.385300000000001</c:v>
                </c:pt>
                <c:pt idx="237">
                  <c:v>82.594499999999996</c:v>
                </c:pt>
                <c:pt idx="238">
                  <c:v>86.749700000000004</c:v>
                </c:pt>
                <c:pt idx="239">
                  <c:v>89.024500000000003</c:v>
                </c:pt>
                <c:pt idx="240">
                  <c:v>96.970799999999997</c:v>
                </c:pt>
                <c:pt idx="241">
                  <c:v>99.688500000000005</c:v>
                </c:pt>
                <c:pt idx="242">
                  <c:v>105.086</c:v>
                </c:pt>
                <c:pt idx="243">
                  <c:v>110.224</c:v>
                </c:pt>
                <c:pt idx="244">
                  <c:v>114.809</c:v>
                </c:pt>
                <c:pt idx="245">
                  <c:v>119.345</c:v>
                </c:pt>
                <c:pt idx="246">
                  <c:v>120.185</c:v>
                </c:pt>
                <c:pt idx="247">
                  <c:v>124.06100000000001</c:v>
                </c:pt>
                <c:pt idx="248">
                  <c:v>128.04499999999999</c:v>
                </c:pt>
                <c:pt idx="249">
                  <c:v>130.178</c:v>
                </c:pt>
                <c:pt idx="250">
                  <c:v>132.035</c:v>
                </c:pt>
                <c:pt idx="251">
                  <c:v>132.643</c:v>
                </c:pt>
                <c:pt idx="252">
                  <c:v>133.261</c:v>
                </c:pt>
                <c:pt idx="253">
                  <c:v>133.87899999999999</c:v>
                </c:pt>
                <c:pt idx="254">
                  <c:v>134.488</c:v>
                </c:pt>
                <c:pt idx="255">
                  <c:v>135.095</c:v>
                </c:pt>
                <c:pt idx="256">
                  <c:v>135.702</c:v>
                </c:pt>
                <c:pt idx="257">
                  <c:v>136.316</c:v>
                </c:pt>
                <c:pt idx="258">
                  <c:v>136.91800000000001</c:v>
                </c:pt>
                <c:pt idx="259">
                  <c:v>137.53</c:v>
                </c:pt>
                <c:pt idx="260">
                  <c:v>138.136</c:v>
                </c:pt>
                <c:pt idx="261">
                  <c:v>138.749</c:v>
                </c:pt>
                <c:pt idx="262">
                  <c:v>139.35900000000001</c:v>
                </c:pt>
                <c:pt idx="263">
                  <c:v>139.96700000000001</c:v>
                </c:pt>
                <c:pt idx="264">
                  <c:v>140.577</c:v>
                </c:pt>
                <c:pt idx="265">
                  <c:v>141.19300000000001</c:v>
                </c:pt>
                <c:pt idx="266">
                  <c:v>141.80099999999999</c:v>
                </c:pt>
                <c:pt idx="267">
                  <c:v>142.422</c:v>
                </c:pt>
                <c:pt idx="268">
                  <c:v>143.05199999999999</c:v>
                </c:pt>
                <c:pt idx="269">
                  <c:v>143.69999999999999</c:v>
                </c:pt>
                <c:pt idx="270">
                  <c:v>144.36699999999999</c:v>
                </c:pt>
                <c:pt idx="271">
                  <c:v>145.02199999999999</c:v>
                </c:pt>
                <c:pt idx="272">
                  <c:v>145.66499999999999</c:v>
                </c:pt>
                <c:pt idx="273">
                  <c:v>146.26300000000001</c:v>
                </c:pt>
                <c:pt idx="274">
                  <c:v>146.81200000000001</c:v>
                </c:pt>
                <c:pt idx="275">
                  <c:v>147.30600000000001</c:v>
                </c:pt>
                <c:pt idx="276">
                  <c:v>147.744</c:v>
                </c:pt>
                <c:pt idx="277">
                  <c:v>148.12100000000001</c:v>
                </c:pt>
                <c:pt idx="278">
                  <c:v>148.42400000000001</c:v>
                </c:pt>
                <c:pt idx="279">
                  <c:v>148.65700000000001</c:v>
                </c:pt>
                <c:pt idx="280">
                  <c:v>148.839</c:v>
                </c:pt>
                <c:pt idx="281">
                  <c:v>148.97399999999999</c:v>
                </c:pt>
                <c:pt idx="282">
                  <c:v>149.07900000000001</c:v>
                </c:pt>
                <c:pt idx="283">
                  <c:v>149.17099999999999</c:v>
                </c:pt>
                <c:pt idx="284">
                  <c:v>149.25800000000001</c:v>
                </c:pt>
                <c:pt idx="285">
                  <c:v>149.34299999999999</c:v>
                </c:pt>
                <c:pt idx="286">
                  <c:v>149.42699999999999</c:v>
                </c:pt>
                <c:pt idx="287">
                  <c:v>149.50399999999999</c:v>
                </c:pt>
                <c:pt idx="288">
                  <c:v>149.566</c:v>
                </c:pt>
                <c:pt idx="289">
                  <c:v>149.61699999999999</c:v>
                </c:pt>
                <c:pt idx="290">
                  <c:v>149.66300000000001</c:v>
                </c:pt>
                <c:pt idx="291">
                  <c:v>149.708</c:v>
                </c:pt>
                <c:pt idx="292">
                  <c:v>149.75899999999999</c:v>
                </c:pt>
                <c:pt idx="293">
                  <c:v>149.816</c:v>
                </c:pt>
                <c:pt idx="294">
                  <c:v>149.881</c:v>
                </c:pt>
                <c:pt idx="295">
                  <c:v>149.952</c:v>
                </c:pt>
                <c:pt idx="296">
                  <c:v>150.02600000000001</c:v>
                </c:pt>
                <c:pt idx="297">
                  <c:v>150.10400000000001</c:v>
                </c:pt>
                <c:pt idx="298">
                  <c:v>150.18299999999999</c:v>
                </c:pt>
                <c:pt idx="299">
                  <c:v>150.26400000000001</c:v>
                </c:pt>
                <c:pt idx="300">
                  <c:v>150.345</c:v>
                </c:pt>
                <c:pt idx="301">
                  <c:v>150.428</c:v>
                </c:pt>
                <c:pt idx="302">
                  <c:v>150.51</c:v>
                </c:pt>
                <c:pt idx="303">
                  <c:v>150.59299999999999</c:v>
                </c:pt>
                <c:pt idx="304">
                  <c:v>150.67599999999999</c:v>
                </c:pt>
                <c:pt idx="305">
                  <c:v>150.76</c:v>
                </c:pt>
                <c:pt idx="306">
                  <c:v>150.84399999999999</c:v>
                </c:pt>
                <c:pt idx="307">
                  <c:v>150.928</c:v>
                </c:pt>
                <c:pt idx="308">
                  <c:v>151.012</c:v>
                </c:pt>
                <c:pt idx="309">
                  <c:v>151.096</c:v>
                </c:pt>
                <c:pt idx="310">
                  <c:v>151.18</c:v>
                </c:pt>
                <c:pt idx="311">
                  <c:v>151.262</c:v>
                </c:pt>
                <c:pt idx="312">
                  <c:v>151.34399999999999</c:v>
                </c:pt>
                <c:pt idx="313">
                  <c:v>151.42500000000001</c:v>
                </c:pt>
                <c:pt idx="314">
                  <c:v>151.505</c:v>
                </c:pt>
                <c:pt idx="315">
                  <c:v>151.58500000000001</c:v>
                </c:pt>
                <c:pt idx="316">
                  <c:v>151.66399999999999</c:v>
                </c:pt>
                <c:pt idx="317">
                  <c:v>151.74299999999999</c:v>
                </c:pt>
                <c:pt idx="318">
                  <c:v>151.82300000000001</c:v>
                </c:pt>
                <c:pt idx="319">
                  <c:v>151.904</c:v>
                </c:pt>
                <c:pt idx="320">
                  <c:v>151.98599999999999</c:v>
                </c:pt>
                <c:pt idx="321">
                  <c:v>152.072</c:v>
                </c:pt>
                <c:pt idx="322">
                  <c:v>152.161</c:v>
                </c:pt>
                <c:pt idx="323">
                  <c:v>152.25299999999999</c:v>
                </c:pt>
                <c:pt idx="324">
                  <c:v>152.34800000000001</c:v>
                </c:pt>
                <c:pt idx="325">
                  <c:v>152.44399999999999</c:v>
                </c:pt>
                <c:pt idx="326">
                  <c:v>152.53800000000001</c:v>
                </c:pt>
                <c:pt idx="327">
                  <c:v>152.63</c:v>
                </c:pt>
                <c:pt idx="328">
                  <c:v>152.72</c:v>
                </c:pt>
                <c:pt idx="329">
                  <c:v>152.80799999999999</c:v>
                </c:pt>
                <c:pt idx="330">
                  <c:v>152.89400000000001</c:v>
                </c:pt>
                <c:pt idx="331">
                  <c:v>152.97900000000001</c:v>
                </c:pt>
                <c:pt idx="332">
                  <c:v>153.065</c:v>
                </c:pt>
                <c:pt idx="333">
                  <c:v>153.15299999999999</c:v>
                </c:pt>
                <c:pt idx="334">
                  <c:v>153.24100000000001</c:v>
                </c:pt>
                <c:pt idx="335">
                  <c:v>153.33099999999999</c:v>
                </c:pt>
                <c:pt idx="336">
                  <c:v>153.422</c:v>
                </c:pt>
                <c:pt idx="337">
                  <c:v>153.512</c:v>
                </c:pt>
                <c:pt idx="338">
                  <c:v>153.602</c:v>
                </c:pt>
                <c:pt idx="339">
                  <c:v>153.69200000000001</c:v>
                </c:pt>
                <c:pt idx="340">
                  <c:v>153.78399999999999</c:v>
                </c:pt>
                <c:pt idx="341">
                  <c:v>153.875</c:v>
                </c:pt>
                <c:pt idx="342">
                  <c:v>153.965</c:v>
                </c:pt>
                <c:pt idx="343">
                  <c:v>154.05799999999999</c:v>
                </c:pt>
                <c:pt idx="344">
                  <c:v>154.149</c:v>
                </c:pt>
                <c:pt idx="345">
                  <c:v>154.24100000000001</c:v>
                </c:pt>
                <c:pt idx="346">
                  <c:v>154.334</c:v>
                </c:pt>
                <c:pt idx="347">
                  <c:v>154.42500000000001</c:v>
                </c:pt>
                <c:pt idx="348">
                  <c:v>154.51599999999999</c:v>
                </c:pt>
                <c:pt idx="349">
                  <c:v>154.60599999999999</c:v>
                </c:pt>
                <c:pt idx="350">
                  <c:v>154.69499999999999</c:v>
                </c:pt>
                <c:pt idx="351">
                  <c:v>154.78800000000001</c:v>
                </c:pt>
                <c:pt idx="352">
                  <c:v>154.89099999999999</c:v>
                </c:pt>
                <c:pt idx="353">
                  <c:v>155.01</c:v>
                </c:pt>
                <c:pt idx="354">
                  <c:v>155.14599999999999</c:v>
                </c:pt>
                <c:pt idx="355">
                  <c:v>155.30199999999999</c:v>
                </c:pt>
                <c:pt idx="356">
                  <c:v>155.48599999999999</c:v>
                </c:pt>
                <c:pt idx="357">
                  <c:v>155.72900000000001</c:v>
                </c:pt>
                <c:pt idx="358">
                  <c:v>156.03299999999999</c:v>
                </c:pt>
                <c:pt idx="359">
                  <c:v>156.38900000000001</c:v>
                </c:pt>
                <c:pt idx="360">
                  <c:v>156.79900000000001</c:v>
                </c:pt>
                <c:pt idx="361">
                  <c:v>157.255</c:v>
                </c:pt>
                <c:pt idx="362">
                  <c:v>157.73599999999999</c:v>
                </c:pt>
                <c:pt idx="363">
                  <c:v>158.249</c:v>
                </c:pt>
                <c:pt idx="364">
                  <c:v>158.804</c:v>
                </c:pt>
                <c:pt idx="365">
                  <c:v>159.37899999999999</c:v>
                </c:pt>
                <c:pt idx="366">
                  <c:v>159.97999999999999</c:v>
                </c:pt>
                <c:pt idx="367">
                  <c:v>160.613</c:v>
                </c:pt>
                <c:pt idx="368">
                  <c:v>161.27099999999999</c:v>
                </c:pt>
                <c:pt idx="369">
                  <c:v>161.93199999999999</c:v>
                </c:pt>
                <c:pt idx="370">
                  <c:v>162.596</c:v>
                </c:pt>
                <c:pt idx="371">
                  <c:v>163.262</c:v>
                </c:pt>
                <c:pt idx="372">
                  <c:v>163.93600000000001</c:v>
                </c:pt>
                <c:pt idx="373">
                  <c:v>164.60499999999999</c:v>
                </c:pt>
                <c:pt idx="374">
                  <c:v>165.27</c:v>
                </c:pt>
                <c:pt idx="375">
                  <c:v>165.94</c:v>
                </c:pt>
                <c:pt idx="376">
                  <c:v>166.61199999999999</c:v>
                </c:pt>
                <c:pt idx="377">
                  <c:v>167.285</c:v>
                </c:pt>
                <c:pt idx="378">
                  <c:v>167.95599999999999</c:v>
                </c:pt>
                <c:pt idx="379">
                  <c:v>168.62799999999999</c:v>
                </c:pt>
                <c:pt idx="380">
                  <c:v>169.3</c:v>
                </c:pt>
                <c:pt idx="381">
                  <c:v>169.971</c:v>
                </c:pt>
                <c:pt idx="382">
                  <c:v>170.643</c:v>
                </c:pt>
                <c:pt idx="383">
                  <c:v>171.304</c:v>
                </c:pt>
                <c:pt idx="384">
                  <c:v>171.976</c:v>
                </c:pt>
                <c:pt idx="385">
                  <c:v>172.648</c:v>
                </c:pt>
                <c:pt idx="386">
                  <c:v>173.32</c:v>
                </c:pt>
                <c:pt idx="387">
                  <c:v>173.99199999999999</c:v>
                </c:pt>
                <c:pt idx="388">
                  <c:v>174.65199999999999</c:v>
                </c:pt>
                <c:pt idx="389">
                  <c:v>175.32300000000001</c:v>
                </c:pt>
                <c:pt idx="390">
                  <c:v>175.995</c:v>
                </c:pt>
                <c:pt idx="391">
                  <c:v>176.65700000000001</c:v>
                </c:pt>
                <c:pt idx="392">
                  <c:v>177.327</c:v>
                </c:pt>
                <c:pt idx="393">
                  <c:v>177.99799999999999</c:v>
                </c:pt>
                <c:pt idx="394">
                  <c:v>178.66</c:v>
                </c:pt>
                <c:pt idx="395">
                  <c:v>179.33</c:v>
                </c:pt>
                <c:pt idx="396">
                  <c:v>179.99799999999999</c:v>
                </c:pt>
                <c:pt idx="397">
                  <c:v>180.65299999999999</c:v>
                </c:pt>
                <c:pt idx="398">
                  <c:v>181.309</c:v>
                </c:pt>
                <c:pt idx="399">
                  <c:v>181.93899999999999</c:v>
                </c:pt>
                <c:pt idx="400">
                  <c:v>182.56299999999999</c:v>
                </c:pt>
                <c:pt idx="401">
                  <c:v>183.184</c:v>
                </c:pt>
                <c:pt idx="402">
                  <c:v>183.73099999999999</c:v>
                </c:pt>
                <c:pt idx="403">
                  <c:v>184.154</c:v>
                </c:pt>
                <c:pt idx="404">
                  <c:v>184.49799999999999</c:v>
                </c:pt>
                <c:pt idx="405">
                  <c:v>184.73400000000001</c:v>
                </c:pt>
                <c:pt idx="406">
                  <c:v>184.96100000000001</c:v>
                </c:pt>
                <c:pt idx="407">
                  <c:v>185.16499999999999</c:v>
                </c:pt>
                <c:pt idx="408">
                  <c:v>185.36600000000001</c:v>
                </c:pt>
                <c:pt idx="409">
                  <c:v>185.63200000000001</c:v>
                </c:pt>
                <c:pt idx="410">
                  <c:v>186.035</c:v>
                </c:pt>
                <c:pt idx="411">
                  <c:v>186.601</c:v>
                </c:pt>
                <c:pt idx="412">
                  <c:v>187.33799999999999</c:v>
                </c:pt>
                <c:pt idx="413">
                  <c:v>188.16499999999999</c:v>
                </c:pt>
                <c:pt idx="414">
                  <c:v>188.93799999999999</c:v>
                </c:pt>
                <c:pt idx="415">
                  <c:v>189.65100000000001</c:v>
                </c:pt>
                <c:pt idx="416">
                  <c:v>190.32400000000001</c:v>
                </c:pt>
                <c:pt idx="417">
                  <c:v>191.00800000000001</c:v>
                </c:pt>
                <c:pt idx="418">
                  <c:v>191.70500000000001</c:v>
                </c:pt>
                <c:pt idx="419">
                  <c:v>192.411</c:v>
                </c:pt>
                <c:pt idx="420">
                  <c:v>193.119</c:v>
                </c:pt>
                <c:pt idx="421">
                  <c:v>193.821</c:v>
                </c:pt>
                <c:pt idx="422">
                  <c:v>194.548</c:v>
                </c:pt>
                <c:pt idx="423">
                  <c:v>195.30500000000001</c:v>
                </c:pt>
                <c:pt idx="424">
                  <c:v>196.066</c:v>
                </c:pt>
                <c:pt idx="425">
                  <c:v>196.61600000000001</c:v>
                </c:pt>
                <c:pt idx="426">
                  <c:v>196.82400000000001</c:v>
                </c:pt>
                <c:pt idx="427">
                  <c:v>197.535</c:v>
                </c:pt>
                <c:pt idx="428">
                  <c:v>198.12200000000001</c:v>
                </c:pt>
                <c:pt idx="429">
                  <c:v>198.52199999999999</c:v>
                </c:pt>
                <c:pt idx="430">
                  <c:v>198.73</c:v>
                </c:pt>
                <c:pt idx="431">
                  <c:v>198.84899999999999</c:v>
                </c:pt>
                <c:pt idx="432">
                  <c:v>198.965</c:v>
                </c:pt>
                <c:pt idx="433">
                  <c:v>199.10499999999999</c:v>
                </c:pt>
                <c:pt idx="434">
                  <c:v>199.32</c:v>
                </c:pt>
                <c:pt idx="435">
                  <c:v>199.61</c:v>
                </c:pt>
                <c:pt idx="436">
                  <c:v>199.971</c:v>
                </c:pt>
                <c:pt idx="437">
                  <c:v>200.39699999999999</c:v>
                </c:pt>
                <c:pt idx="438">
                  <c:v>200.88200000000001</c:v>
                </c:pt>
                <c:pt idx="439">
                  <c:v>201.39400000000001</c:v>
                </c:pt>
                <c:pt idx="440">
                  <c:v>201.94200000000001</c:v>
                </c:pt>
                <c:pt idx="441">
                  <c:v>202.54499999999999</c:v>
                </c:pt>
                <c:pt idx="442">
                  <c:v>203.173</c:v>
                </c:pt>
                <c:pt idx="443">
                  <c:v>203.81</c:v>
                </c:pt>
                <c:pt idx="444">
                  <c:v>204.446</c:v>
                </c:pt>
                <c:pt idx="445">
                  <c:v>205.083</c:v>
                </c:pt>
                <c:pt idx="446">
                  <c:v>205.71600000000001</c:v>
                </c:pt>
                <c:pt idx="447">
                  <c:v>206.35300000000001</c:v>
                </c:pt>
                <c:pt idx="448">
                  <c:v>206.989</c:v>
                </c:pt>
                <c:pt idx="449">
                  <c:v>207.61600000000001</c:v>
                </c:pt>
                <c:pt idx="450">
                  <c:v>208.25200000000001</c:v>
                </c:pt>
                <c:pt idx="451">
                  <c:v>208.88200000000001</c:v>
                </c:pt>
                <c:pt idx="452">
                  <c:v>213.43299999999999</c:v>
                </c:pt>
                <c:pt idx="453">
                  <c:v>219.01599999999999</c:v>
                </c:pt>
                <c:pt idx="454">
                  <c:v>221.60599999999999</c:v>
                </c:pt>
                <c:pt idx="455">
                  <c:v>225.655</c:v>
                </c:pt>
                <c:pt idx="456">
                  <c:v>233.29599999999999</c:v>
                </c:pt>
                <c:pt idx="457">
                  <c:v>241.82900000000001</c:v>
                </c:pt>
                <c:pt idx="458">
                  <c:v>245.95</c:v>
                </c:pt>
                <c:pt idx="459">
                  <c:v>251.053</c:v>
                </c:pt>
              </c:numCache>
            </c:numRef>
          </c:xVal>
          <c:yVal>
            <c:numRef>
              <c:f>'AL6000'!$AC$4:$AC$483</c:f>
              <c:numCache>
                <c:formatCode>General</c:formatCode>
                <c:ptCount val="480"/>
                <c:pt idx="0">
                  <c:v>1284.8800000000001</c:v>
                </c:pt>
                <c:pt idx="1">
                  <c:v>1284.8499999999999</c:v>
                </c:pt>
                <c:pt idx="2">
                  <c:v>1284.82</c:v>
                </c:pt>
                <c:pt idx="3">
                  <c:v>1284.8</c:v>
                </c:pt>
                <c:pt idx="4">
                  <c:v>1284.78</c:v>
                </c:pt>
                <c:pt idx="5">
                  <c:v>1284.76</c:v>
                </c:pt>
                <c:pt idx="6">
                  <c:v>1284.74</c:v>
                </c:pt>
                <c:pt idx="7">
                  <c:v>1284.73</c:v>
                </c:pt>
                <c:pt idx="8">
                  <c:v>1284.72</c:v>
                </c:pt>
                <c:pt idx="9">
                  <c:v>1284.71</c:v>
                </c:pt>
                <c:pt idx="10">
                  <c:v>1284.7</c:v>
                </c:pt>
                <c:pt idx="11">
                  <c:v>1284.7</c:v>
                </c:pt>
                <c:pt idx="12">
                  <c:v>1284.69</c:v>
                </c:pt>
                <c:pt idx="13">
                  <c:v>1284.68</c:v>
                </c:pt>
                <c:pt idx="14">
                  <c:v>1284.7</c:v>
                </c:pt>
                <c:pt idx="15">
                  <c:v>1284.78</c:v>
                </c:pt>
                <c:pt idx="16">
                  <c:v>1284.97</c:v>
                </c:pt>
                <c:pt idx="17">
                  <c:v>1285.31</c:v>
                </c:pt>
                <c:pt idx="18">
                  <c:v>1285.77</c:v>
                </c:pt>
                <c:pt idx="19">
                  <c:v>1286.33</c:v>
                </c:pt>
                <c:pt idx="20">
                  <c:v>1286.99</c:v>
                </c:pt>
                <c:pt idx="21">
                  <c:v>1287.77</c:v>
                </c:pt>
                <c:pt idx="22">
                  <c:v>1288.74</c:v>
                </c:pt>
                <c:pt idx="23">
                  <c:v>1289.81</c:v>
                </c:pt>
                <c:pt idx="24">
                  <c:v>1290.73</c:v>
                </c:pt>
                <c:pt idx="25">
                  <c:v>1291.28</c:v>
                </c:pt>
                <c:pt idx="26">
                  <c:v>1291.56</c:v>
                </c:pt>
                <c:pt idx="27">
                  <c:v>1291.6600000000001</c:v>
                </c:pt>
                <c:pt idx="28">
                  <c:v>1291.7</c:v>
                </c:pt>
                <c:pt idx="29">
                  <c:v>1291.73</c:v>
                </c:pt>
                <c:pt idx="30">
                  <c:v>1291.73</c:v>
                </c:pt>
                <c:pt idx="31">
                  <c:v>1291.67</c:v>
                </c:pt>
                <c:pt idx="32">
                  <c:v>1291.56</c:v>
                </c:pt>
                <c:pt idx="33">
                  <c:v>1291.3599999999999</c:v>
                </c:pt>
                <c:pt idx="34">
                  <c:v>1290.99</c:v>
                </c:pt>
                <c:pt idx="35">
                  <c:v>1290.3699999999999</c:v>
                </c:pt>
                <c:pt idx="36">
                  <c:v>1289.52</c:v>
                </c:pt>
                <c:pt idx="37">
                  <c:v>1288.56</c:v>
                </c:pt>
                <c:pt idx="38">
                  <c:v>1287.6400000000001</c:v>
                </c:pt>
                <c:pt idx="39">
                  <c:v>1286.82</c:v>
                </c:pt>
                <c:pt idx="40">
                  <c:v>1286.07</c:v>
                </c:pt>
                <c:pt idx="41">
                  <c:v>1285.3499999999999</c:v>
                </c:pt>
                <c:pt idx="42">
                  <c:v>1284.82</c:v>
                </c:pt>
                <c:pt idx="43">
                  <c:v>1284.49</c:v>
                </c:pt>
                <c:pt idx="44">
                  <c:v>1284.3499999999999</c:v>
                </c:pt>
                <c:pt idx="45">
                  <c:v>1284.26</c:v>
                </c:pt>
                <c:pt idx="46">
                  <c:v>1284.21</c:v>
                </c:pt>
                <c:pt idx="47">
                  <c:v>1284.19</c:v>
                </c:pt>
                <c:pt idx="48">
                  <c:v>1284.18</c:v>
                </c:pt>
                <c:pt idx="49">
                  <c:v>1284.17</c:v>
                </c:pt>
                <c:pt idx="50">
                  <c:v>1284.1500000000001</c:v>
                </c:pt>
                <c:pt idx="51">
                  <c:v>1284.1300000000001</c:v>
                </c:pt>
                <c:pt idx="52">
                  <c:v>1284.1099999999999</c:v>
                </c:pt>
                <c:pt idx="53">
                  <c:v>1284.08</c:v>
                </c:pt>
                <c:pt idx="54">
                  <c:v>1284.05</c:v>
                </c:pt>
                <c:pt idx="55">
                  <c:v>1284.02</c:v>
                </c:pt>
                <c:pt idx="56">
                  <c:v>1283.99</c:v>
                </c:pt>
                <c:pt idx="57">
                  <c:v>1283.96</c:v>
                </c:pt>
                <c:pt idx="58">
                  <c:v>1283.93</c:v>
                </c:pt>
                <c:pt idx="59">
                  <c:v>1283.9000000000001</c:v>
                </c:pt>
                <c:pt idx="60">
                  <c:v>1283.8599999999999</c:v>
                </c:pt>
                <c:pt idx="61">
                  <c:v>1283.83</c:v>
                </c:pt>
                <c:pt idx="62">
                  <c:v>1283.8</c:v>
                </c:pt>
                <c:pt idx="63">
                  <c:v>1283.77</c:v>
                </c:pt>
                <c:pt idx="64">
                  <c:v>1283.74</c:v>
                </c:pt>
                <c:pt idx="65">
                  <c:v>1283.71</c:v>
                </c:pt>
                <c:pt idx="66">
                  <c:v>1283.69</c:v>
                </c:pt>
                <c:pt idx="67">
                  <c:v>1283.67</c:v>
                </c:pt>
                <c:pt idx="68">
                  <c:v>1283.6600000000001</c:v>
                </c:pt>
                <c:pt idx="69">
                  <c:v>1283.68</c:v>
                </c:pt>
                <c:pt idx="70">
                  <c:v>1283.72</c:v>
                </c:pt>
                <c:pt idx="71">
                  <c:v>1283.8699999999999</c:v>
                </c:pt>
                <c:pt idx="72">
                  <c:v>1284.1199999999999</c:v>
                </c:pt>
                <c:pt idx="73">
                  <c:v>1284.46</c:v>
                </c:pt>
                <c:pt idx="74">
                  <c:v>1284.8800000000001</c:v>
                </c:pt>
                <c:pt idx="75">
                  <c:v>1285.3699999999999</c:v>
                </c:pt>
                <c:pt idx="76">
                  <c:v>1285.93</c:v>
                </c:pt>
                <c:pt idx="77">
                  <c:v>1286.57</c:v>
                </c:pt>
                <c:pt idx="78">
                  <c:v>1287.26</c:v>
                </c:pt>
                <c:pt idx="79">
                  <c:v>1288.03</c:v>
                </c:pt>
                <c:pt idx="80">
                  <c:v>1288.83</c:v>
                </c:pt>
                <c:pt idx="81">
                  <c:v>1289.6400000000001</c:v>
                </c:pt>
                <c:pt idx="82">
                  <c:v>1290.46</c:v>
                </c:pt>
                <c:pt idx="83">
                  <c:v>1291.3</c:v>
                </c:pt>
                <c:pt idx="84">
                  <c:v>1292.1500000000001</c:v>
                </c:pt>
                <c:pt idx="85">
                  <c:v>1292.99</c:v>
                </c:pt>
                <c:pt idx="86">
                  <c:v>1293.83</c:v>
                </c:pt>
                <c:pt idx="87">
                  <c:v>1294.67</c:v>
                </c:pt>
                <c:pt idx="88">
                  <c:v>1295.49</c:v>
                </c:pt>
                <c:pt idx="89">
                  <c:v>1296.31</c:v>
                </c:pt>
                <c:pt idx="90">
                  <c:v>1297.1400000000001</c:v>
                </c:pt>
                <c:pt idx="91">
                  <c:v>1297.97</c:v>
                </c:pt>
                <c:pt idx="92">
                  <c:v>1298.8</c:v>
                </c:pt>
                <c:pt idx="93">
                  <c:v>1299.6300000000001</c:v>
                </c:pt>
                <c:pt idx="94">
                  <c:v>1300.46</c:v>
                </c:pt>
                <c:pt idx="95">
                  <c:v>1301.28</c:v>
                </c:pt>
                <c:pt idx="96">
                  <c:v>1302.1099999999999</c:v>
                </c:pt>
                <c:pt idx="97">
                  <c:v>1302.93</c:v>
                </c:pt>
                <c:pt idx="98">
                  <c:v>1303.75</c:v>
                </c:pt>
                <c:pt idx="99">
                  <c:v>1304.58</c:v>
                </c:pt>
                <c:pt idx="100">
                  <c:v>1305.4000000000001</c:v>
                </c:pt>
                <c:pt idx="101">
                  <c:v>1306.23</c:v>
                </c:pt>
                <c:pt idx="102">
                  <c:v>1307.05</c:v>
                </c:pt>
                <c:pt idx="103">
                  <c:v>1307.8800000000001</c:v>
                </c:pt>
                <c:pt idx="104">
                  <c:v>1308.7</c:v>
                </c:pt>
                <c:pt idx="105">
                  <c:v>1309.52</c:v>
                </c:pt>
                <c:pt idx="106">
                  <c:v>1310.3499999999999</c:v>
                </c:pt>
                <c:pt idx="107">
                  <c:v>1311.16</c:v>
                </c:pt>
                <c:pt idx="108">
                  <c:v>1311.99</c:v>
                </c:pt>
                <c:pt idx="109">
                  <c:v>1312.81</c:v>
                </c:pt>
                <c:pt idx="110">
                  <c:v>1313.63</c:v>
                </c:pt>
                <c:pt idx="111">
                  <c:v>1314.46</c:v>
                </c:pt>
                <c:pt idx="112">
                  <c:v>1315.28</c:v>
                </c:pt>
                <c:pt idx="113">
                  <c:v>1316.1</c:v>
                </c:pt>
                <c:pt idx="114">
                  <c:v>1316.92</c:v>
                </c:pt>
                <c:pt idx="115">
                  <c:v>1317.75</c:v>
                </c:pt>
                <c:pt idx="116">
                  <c:v>1318.57</c:v>
                </c:pt>
                <c:pt idx="117">
                  <c:v>1319.39</c:v>
                </c:pt>
                <c:pt idx="118">
                  <c:v>1320.21</c:v>
                </c:pt>
                <c:pt idx="119">
                  <c:v>1321.03</c:v>
                </c:pt>
                <c:pt idx="120">
                  <c:v>1321.85</c:v>
                </c:pt>
                <c:pt idx="121">
                  <c:v>1322.68</c:v>
                </c:pt>
                <c:pt idx="122">
                  <c:v>1323.5</c:v>
                </c:pt>
                <c:pt idx="123">
                  <c:v>1324.32</c:v>
                </c:pt>
                <c:pt idx="124">
                  <c:v>1325.14</c:v>
                </c:pt>
                <c:pt idx="125">
                  <c:v>1325.96</c:v>
                </c:pt>
                <c:pt idx="126">
                  <c:v>1326.78</c:v>
                </c:pt>
                <c:pt idx="127">
                  <c:v>1327.6</c:v>
                </c:pt>
                <c:pt idx="128">
                  <c:v>1328.42</c:v>
                </c:pt>
                <c:pt idx="129">
                  <c:v>1329.24</c:v>
                </c:pt>
                <c:pt idx="130">
                  <c:v>1330.06</c:v>
                </c:pt>
                <c:pt idx="131">
                  <c:v>1330.88</c:v>
                </c:pt>
                <c:pt idx="132">
                  <c:v>1331.7</c:v>
                </c:pt>
                <c:pt idx="133">
                  <c:v>1332.52</c:v>
                </c:pt>
                <c:pt idx="134">
                  <c:v>1333.34</c:v>
                </c:pt>
                <c:pt idx="135">
                  <c:v>1334.17</c:v>
                </c:pt>
                <c:pt idx="136">
                  <c:v>1334.99</c:v>
                </c:pt>
                <c:pt idx="137">
                  <c:v>1335.81</c:v>
                </c:pt>
                <c:pt idx="138">
                  <c:v>1336.63</c:v>
                </c:pt>
                <c:pt idx="139">
                  <c:v>1337.44</c:v>
                </c:pt>
                <c:pt idx="140">
                  <c:v>1338.26</c:v>
                </c:pt>
                <c:pt idx="141">
                  <c:v>1339.08</c:v>
                </c:pt>
                <c:pt idx="142">
                  <c:v>1339.9</c:v>
                </c:pt>
                <c:pt idx="143">
                  <c:v>1340.73</c:v>
                </c:pt>
                <c:pt idx="144">
                  <c:v>1341.55</c:v>
                </c:pt>
                <c:pt idx="145">
                  <c:v>1342.38</c:v>
                </c:pt>
                <c:pt idx="146">
                  <c:v>1343.2</c:v>
                </c:pt>
                <c:pt idx="147">
                  <c:v>1344.02</c:v>
                </c:pt>
                <c:pt idx="148">
                  <c:v>1344.84</c:v>
                </c:pt>
                <c:pt idx="149">
                  <c:v>1345.66</c:v>
                </c:pt>
                <c:pt idx="150">
                  <c:v>1346.48</c:v>
                </c:pt>
                <c:pt idx="151">
                  <c:v>1347.31</c:v>
                </c:pt>
                <c:pt idx="152">
                  <c:v>1348.13</c:v>
                </c:pt>
                <c:pt idx="153">
                  <c:v>1348.95</c:v>
                </c:pt>
                <c:pt idx="154">
                  <c:v>1349.77</c:v>
                </c:pt>
                <c:pt idx="155">
                  <c:v>1350.59</c:v>
                </c:pt>
                <c:pt idx="156">
                  <c:v>1351.41</c:v>
                </c:pt>
                <c:pt idx="157">
                  <c:v>1352.23</c:v>
                </c:pt>
                <c:pt idx="158">
                  <c:v>1353.05</c:v>
                </c:pt>
                <c:pt idx="159">
                  <c:v>1353.87</c:v>
                </c:pt>
                <c:pt idx="160">
                  <c:v>1354.7</c:v>
                </c:pt>
                <c:pt idx="161">
                  <c:v>1355.52</c:v>
                </c:pt>
                <c:pt idx="162">
                  <c:v>1356.34</c:v>
                </c:pt>
                <c:pt idx="163">
                  <c:v>1357.16</c:v>
                </c:pt>
                <c:pt idx="164">
                  <c:v>1357.99</c:v>
                </c:pt>
                <c:pt idx="165">
                  <c:v>1358.81</c:v>
                </c:pt>
                <c:pt idx="166">
                  <c:v>1359.63</c:v>
                </c:pt>
                <c:pt idx="167">
                  <c:v>1360.45</c:v>
                </c:pt>
                <c:pt idx="168">
                  <c:v>1361.27</c:v>
                </c:pt>
                <c:pt idx="169">
                  <c:v>1362.1</c:v>
                </c:pt>
                <c:pt idx="170">
                  <c:v>1362.94</c:v>
                </c:pt>
                <c:pt idx="171">
                  <c:v>1363.79</c:v>
                </c:pt>
                <c:pt idx="172">
                  <c:v>1364.63</c:v>
                </c:pt>
                <c:pt idx="173">
                  <c:v>1365.47</c:v>
                </c:pt>
                <c:pt idx="174">
                  <c:v>1366.31</c:v>
                </c:pt>
                <c:pt idx="175">
                  <c:v>1367.16</c:v>
                </c:pt>
                <c:pt idx="176">
                  <c:v>1368</c:v>
                </c:pt>
                <c:pt idx="177">
                  <c:v>1368.84</c:v>
                </c:pt>
                <c:pt idx="178">
                  <c:v>1369.69</c:v>
                </c:pt>
                <c:pt idx="179">
                  <c:v>1370.53</c:v>
                </c:pt>
                <c:pt idx="180">
                  <c:v>1371.37</c:v>
                </c:pt>
                <c:pt idx="181">
                  <c:v>1372.22</c:v>
                </c:pt>
                <c:pt idx="182">
                  <c:v>1373.06</c:v>
                </c:pt>
                <c:pt idx="183">
                  <c:v>1373.89</c:v>
                </c:pt>
                <c:pt idx="184">
                  <c:v>1374.74</c:v>
                </c:pt>
                <c:pt idx="185">
                  <c:v>1375.62</c:v>
                </c:pt>
                <c:pt idx="186">
                  <c:v>1376.52</c:v>
                </c:pt>
                <c:pt idx="187">
                  <c:v>1377.42</c:v>
                </c:pt>
                <c:pt idx="188">
                  <c:v>1378.24</c:v>
                </c:pt>
                <c:pt idx="189">
                  <c:v>1378.98</c:v>
                </c:pt>
                <c:pt idx="190">
                  <c:v>1379.64</c:v>
                </c:pt>
                <c:pt idx="191">
                  <c:v>1380.19</c:v>
                </c:pt>
                <c:pt idx="192">
                  <c:v>1380.64</c:v>
                </c:pt>
                <c:pt idx="193">
                  <c:v>1380.99</c:v>
                </c:pt>
                <c:pt idx="194">
                  <c:v>1381.23</c:v>
                </c:pt>
                <c:pt idx="195">
                  <c:v>1381.34</c:v>
                </c:pt>
                <c:pt idx="196">
                  <c:v>1381.35</c:v>
                </c:pt>
                <c:pt idx="197">
                  <c:v>1381.29</c:v>
                </c:pt>
                <c:pt idx="198">
                  <c:v>1381.18</c:v>
                </c:pt>
                <c:pt idx="199">
                  <c:v>1381.04</c:v>
                </c:pt>
                <c:pt idx="200">
                  <c:v>1380.87</c:v>
                </c:pt>
                <c:pt idx="201">
                  <c:v>1380.69</c:v>
                </c:pt>
                <c:pt idx="202">
                  <c:v>1380.5</c:v>
                </c:pt>
                <c:pt idx="203">
                  <c:v>1380.31</c:v>
                </c:pt>
                <c:pt idx="204">
                  <c:v>1380.11</c:v>
                </c:pt>
                <c:pt idx="205">
                  <c:v>1379.92</c:v>
                </c:pt>
                <c:pt idx="206">
                  <c:v>1379.72</c:v>
                </c:pt>
                <c:pt idx="207">
                  <c:v>1377.68</c:v>
                </c:pt>
                <c:pt idx="208">
                  <c:v>1375.77</c:v>
                </c:pt>
                <c:pt idx="209">
                  <c:v>1374.29</c:v>
                </c:pt>
                <c:pt idx="210">
                  <c:v>1372.94</c:v>
                </c:pt>
                <c:pt idx="211">
                  <c:v>1372.6</c:v>
                </c:pt>
                <c:pt idx="212">
                  <c:v>1371.68</c:v>
                </c:pt>
                <c:pt idx="213">
                  <c:v>1370.95</c:v>
                </c:pt>
                <c:pt idx="214">
                  <c:v>1370.15</c:v>
                </c:pt>
                <c:pt idx="215">
                  <c:v>1369.9</c:v>
                </c:pt>
                <c:pt idx="216">
                  <c:v>1369.01</c:v>
                </c:pt>
                <c:pt idx="217">
                  <c:v>1368.33</c:v>
                </c:pt>
                <c:pt idx="218">
                  <c:v>1367.44</c:v>
                </c:pt>
                <c:pt idx="219">
                  <c:v>1367.03</c:v>
                </c:pt>
                <c:pt idx="220">
                  <c:v>1366.28</c:v>
                </c:pt>
                <c:pt idx="221">
                  <c:v>1365.69</c:v>
                </c:pt>
                <c:pt idx="222">
                  <c:v>1364.92</c:v>
                </c:pt>
                <c:pt idx="223">
                  <c:v>1364.72</c:v>
                </c:pt>
                <c:pt idx="224">
                  <c:v>1363.98</c:v>
                </c:pt>
                <c:pt idx="225">
                  <c:v>1363.02</c:v>
                </c:pt>
                <c:pt idx="226">
                  <c:v>1362.04</c:v>
                </c:pt>
                <c:pt idx="227">
                  <c:v>1361.16</c:v>
                </c:pt>
                <c:pt idx="228">
                  <c:v>1361.1</c:v>
                </c:pt>
                <c:pt idx="229">
                  <c:v>1360.15</c:v>
                </c:pt>
                <c:pt idx="230">
                  <c:v>1359.23</c:v>
                </c:pt>
                <c:pt idx="231">
                  <c:v>1358.32</c:v>
                </c:pt>
                <c:pt idx="232">
                  <c:v>1357.4</c:v>
                </c:pt>
                <c:pt idx="233">
                  <c:v>1356.61</c:v>
                </c:pt>
                <c:pt idx="234">
                  <c:v>1356.47</c:v>
                </c:pt>
                <c:pt idx="235">
                  <c:v>1355.45</c:v>
                </c:pt>
                <c:pt idx="236">
                  <c:v>1355.03</c:v>
                </c:pt>
                <c:pt idx="237">
                  <c:v>1354.26</c:v>
                </c:pt>
                <c:pt idx="238">
                  <c:v>1353.28</c:v>
                </c:pt>
                <c:pt idx="239">
                  <c:v>1352.74</c:v>
                </c:pt>
                <c:pt idx="240">
                  <c:v>1350.87</c:v>
                </c:pt>
                <c:pt idx="241">
                  <c:v>1350.24</c:v>
                </c:pt>
                <c:pt idx="242">
                  <c:v>1348.99</c:v>
                </c:pt>
                <c:pt idx="243">
                  <c:v>1347.8</c:v>
                </c:pt>
                <c:pt idx="244">
                  <c:v>1346.72</c:v>
                </c:pt>
                <c:pt idx="245">
                  <c:v>1345.66</c:v>
                </c:pt>
                <c:pt idx="246">
                  <c:v>1345.47</c:v>
                </c:pt>
                <c:pt idx="247">
                  <c:v>1344.57</c:v>
                </c:pt>
                <c:pt idx="248">
                  <c:v>1343.68</c:v>
                </c:pt>
                <c:pt idx="249">
                  <c:v>1343.24</c:v>
                </c:pt>
                <c:pt idx="250">
                  <c:v>1342.85</c:v>
                </c:pt>
                <c:pt idx="251">
                  <c:v>1342.72</c:v>
                </c:pt>
                <c:pt idx="252">
                  <c:v>1342.59</c:v>
                </c:pt>
                <c:pt idx="253">
                  <c:v>1342.44</c:v>
                </c:pt>
                <c:pt idx="254">
                  <c:v>1342.29</c:v>
                </c:pt>
                <c:pt idx="255">
                  <c:v>1342.14</c:v>
                </c:pt>
                <c:pt idx="256">
                  <c:v>1341.98</c:v>
                </c:pt>
                <c:pt idx="257">
                  <c:v>1341.82</c:v>
                </c:pt>
                <c:pt idx="258">
                  <c:v>1341.65</c:v>
                </c:pt>
                <c:pt idx="259">
                  <c:v>1341.49</c:v>
                </c:pt>
                <c:pt idx="260">
                  <c:v>1341.32</c:v>
                </c:pt>
                <c:pt idx="261">
                  <c:v>1341.15</c:v>
                </c:pt>
                <c:pt idx="262">
                  <c:v>1340.98</c:v>
                </c:pt>
                <c:pt idx="263">
                  <c:v>1340.81</c:v>
                </c:pt>
                <c:pt idx="264">
                  <c:v>1340.64</c:v>
                </c:pt>
                <c:pt idx="265">
                  <c:v>1340.46</c:v>
                </c:pt>
                <c:pt idx="266">
                  <c:v>1340.28</c:v>
                </c:pt>
                <c:pt idx="267">
                  <c:v>1340.09</c:v>
                </c:pt>
                <c:pt idx="268">
                  <c:v>1339.88</c:v>
                </c:pt>
                <c:pt idx="269">
                  <c:v>1339.63</c:v>
                </c:pt>
                <c:pt idx="270">
                  <c:v>1339.33</c:v>
                </c:pt>
                <c:pt idx="271">
                  <c:v>1339</c:v>
                </c:pt>
                <c:pt idx="272">
                  <c:v>1338.6</c:v>
                </c:pt>
                <c:pt idx="273">
                  <c:v>1338.15</c:v>
                </c:pt>
                <c:pt idx="274">
                  <c:v>1337.65</c:v>
                </c:pt>
                <c:pt idx="275">
                  <c:v>1337.11</c:v>
                </c:pt>
                <c:pt idx="276">
                  <c:v>1336.51</c:v>
                </c:pt>
                <c:pt idx="277">
                  <c:v>1335.87</c:v>
                </c:pt>
                <c:pt idx="278">
                  <c:v>1335.21</c:v>
                </c:pt>
                <c:pt idx="279">
                  <c:v>1334.53</c:v>
                </c:pt>
                <c:pt idx="280">
                  <c:v>1333.85</c:v>
                </c:pt>
                <c:pt idx="281">
                  <c:v>1333.19</c:v>
                </c:pt>
                <c:pt idx="282">
                  <c:v>1332.53</c:v>
                </c:pt>
                <c:pt idx="283">
                  <c:v>1331.87</c:v>
                </c:pt>
                <c:pt idx="284">
                  <c:v>1331.21</c:v>
                </c:pt>
                <c:pt idx="285">
                  <c:v>1330.55</c:v>
                </c:pt>
                <c:pt idx="286">
                  <c:v>1329.89</c:v>
                </c:pt>
                <c:pt idx="287">
                  <c:v>1329.22</c:v>
                </c:pt>
                <c:pt idx="288">
                  <c:v>1328.56</c:v>
                </c:pt>
                <c:pt idx="289">
                  <c:v>1327.91</c:v>
                </c:pt>
                <c:pt idx="290">
                  <c:v>1327.27</c:v>
                </c:pt>
                <c:pt idx="291">
                  <c:v>1326.65</c:v>
                </c:pt>
                <c:pt idx="292">
                  <c:v>1326.02</c:v>
                </c:pt>
                <c:pt idx="293">
                  <c:v>1325.41</c:v>
                </c:pt>
                <c:pt idx="294">
                  <c:v>1324.78</c:v>
                </c:pt>
                <c:pt idx="295">
                  <c:v>1324.15</c:v>
                </c:pt>
                <c:pt idx="296">
                  <c:v>1323.52</c:v>
                </c:pt>
                <c:pt idx="297">
                  <c:v>1322.88</c:v>
                </c:pt>
                <c:pt idx="298">
                  <c:v>1322.25</c:v>
                </c:pt>
                <c:pt idx="299">
                  <c:v>1321.61</c:v>
                </c:pt>
                <c:pt idx="300">
                  <c:v>1320.97</c:v>
                </c:pt>
                <c:pt idx="301">
                  <c:v>1320.33</c:v>
                </c:pt>
                <c:pt idx="302">
                  <c:v>1319.7</c:v>
                </c:pt>
                <c:pt idx="303">
                  <c:v>1319.06</c:v>
                </c:pt>
                <c:pt idx="304">
                  <c:v>1318.43</c:v>
                </c:pt>
                <c:pt idx="305">
                  <c:v>1317.79</c:v>
                </c:pt>
                <c:pt idx="306">
                  <c:v>1317.15</c:v>
                </c:pt>
                <c:pt idx="307">
                  <c:v>1316.51</c:v>
                </c:pt>
                <c:pt idx="308">
                  <c:v>1315.87</c:v>
                </c:pt>
                <c:pt idx="309">
                  <c:v>1315.24</c:v>
                </c:pt>
                <c:pt idx="310">
                  <c:v>1314.6</c:v>
                </c:pt>
                <c:pt idx="311">
                  <c:v>1313.97</c:v>
                </c:pt>
                <c:pt idx="312">
                  <c:v>1313.33</c:v>
                </c:pt>
                <c:pt idx="313">
                  <c:v>1312.7</c:v>
                </c:pt>
                <c:pt idx="314">
                  <c:v>1312.05</c:v>
                </c:pt>
                <c:pt idx="315">
                  <c:v>1311.42</c:v>
                </c:pt>
                <c:pt idx="316">
                  <c:v>1310.78</c:v>
                </c:pt>
                <c:pt idx="317">
                  <c:v>1310.1500000000001</c:v>
                </c:pt>
                <c:pt idx="318">
                  <c:v>1309.51</c:v>
                </c:pt>
                <c:pt idx="319">
                  <c:v>1308.8800000000001</c:v>
                </c:pt>
                <c:pt idx="320">
                  <c:v>1308.25</c:v>
                </c:pt>
                <c:pt idx="321">
                  <c:v>1307.6199999999999</c:v>
                </c:pt>
                <c:pt idx="322">
                  <c:v>1306.99</c:v>
                </c:pt>
                <c:pt idx="323">
                  <c:v>1306.3599999999999</c:v>
                </c:pt>
                <c:pt idx="324">
                  <c:v>1305.72</c:v>
                </c:pt>
                <c:pt idx="325">
                  <c:v>1305.08</c:v>
                </c:pt>
                <c:pt idx="326">
                  <c:v>1304.45</c:v>
                </c:pt>
                <c:pt idx="327">
                  <c:v>1303.81</c:v>
                </c:pt>
                <c:pt idx="328">
                  <c:v>1303.1600000000001</c:v>
                </c:pt>
                <c:pt idx="329">
                  <c:v>1302.52</c:v>
                </c:pt>
                <c:pt idx="330">
                  <c:v>1301.8800000000001</c:v>
                </c:pt>
                <c:pt idx="331">
                  <c:v>1301.24</c:v>
                </c:pt>
                <c:pt idx="332">
                  <c:v>1300.5999999999999</c:v>
                </c:pt>
                <c:pt idx="333">
                  <c:v>1299.95</c:v>
                </c:pt>
                <c:pt idx="334">
                  <c:v>1299.31</c:v>
                </c:pt>
                <c:pt idx="335">
                  <c:v>1298.67</c:v>
                </c:pt>
                <c:pt idx="336">
                  <c:v>1298.02</c:v>
                </c:pt>
                <c:pt idx="337">
                  <c:v>1297.3800000000001</c:v>
                </c:pt>
                <c:pt idx="338">
                  <c:v>1296.73</c:v>
                </c:pt>
                <c:pt idx="339">
                  <c:v>1296.0899999999999</c:v>
                </c:pt>
                <c:pt idx="340">
                  <c:v>1295.44</c:v>
                </c:pt>
                <c:pt idx="341">
                  <c:v>1294.79</c:v>
                </c:pt>
                <c:pt idx="342">
                  <c:v>1294.1400000000001</c:v>
                </c:pt>
                <c:pt idx="343">
                  <c:v>1293.48</c:v>
                </c:pt>
                <c:pt idx="344">
                  <c:v>1292.83</c:v>
                </c:pt>
                <c:pt idx="345">
                  <c:v>1292.18</c:v>
                </c:pt>
                <c:pt idx="346">
                  <c:v>1291.52</c:v>
                </c:pt>
                <c:pt idx="347">
                  <c:v>1290.8699999999999</c:v>
                </c:pt>
                <c:pt idx="348">
                  <c:v>1290.21</c:v>
                </c:pt>
                <c:pt idx="349">
                  <c:v>1289.54</c:v>
                </c:pt>
                <c:pt idx="350">
                  <c:v>1288.8900000000001</c:v>
                </c:pt>
                <c:pt idx="351">
                  <c:v>1288.23</c:v>
                </c:pt>
                <c:pt idx="352">
                  <c:v>1287.57</c:v>
                </c:pt>
                <c:pt idx="353">
                  <c:v>1286.95</c:v>
                </c:pt>
                <c:pt idx="354">
                  <c:v>1286.33</c:v>
                </c:pt>
                <c:pt idx="355">
                  <c:v>1285.72</c:v>
                </c:pt>
                <c:pt idx="356">
                  <c:v>1285.1300000000001</c:v>
                </c:pt>
                <c:pt idx="357">
                  <c:v>1284.58</c:v>
                </c:pt>
                <c:pt idx="358">
                  <c:v>1284.06</c:v>
                </c:pt>
                <c:pt idx="359">
                  <c:v>1283.5899999999999</c:v>
                </c:pt>
                <c:pt idx="360">
                  <c:v>1283.1500000000001</c:v>
                </c:pt>
                <c:pt idx="361">
                  <c:v>1282.74</c:v>
                </c:pt>
                <c:pt idx="362">
                  <c:v>1282.3900000000001</c:v>
                </c:pt>
                <c:pt idx="363">
                  <c:v>1282.0899999999999</c:v>
                </c:pt>
                <c:pt idx="364">
                  <c:v>1281.83</c:v>
                </c:pt>
                <c:pt idx="365">
                  <c:v>1281.6400000000001</c:v>
                </c:pt>
                <c:pt idx="366">
                  <c:v>1281.51</c:v>
                </c:pt>
                <c:pt idx="367">
                  <c:v>1281.43</c:v>
                </c:pt>
                <c:pt idx="368">
                  <c:v>1281.4000000000001</c:v>
                </c:pt>
                <c:pt idx="369">
                  <c:v>1281.3699999999999</c:v>
                </c:pt>
                <c:pt idx="370">
                  <c:v>1281.3599999999999</c:v>
                </c:pt>
                <c:pt idx="371">
                  <c:v>1281.3499999999999</c:v>
                </c:pt>
                <c:pt idx="372">
                  <c:v>1281.3499999999999</c:v>
                </c:pt>
                <c:pt idx="373">
                  <c:v>1281.3499999999999</c:v>
                </c:pt>
                <c:pt idx="374">
                  <c:v>1281.3499999999999</c:v>
                </c:pt>
                <c:pt idx="375">
                  <c:v>1281.3599999999999</c:v>
                </c:pt>
                <c:pt idx="376">
                  <c:v>1281.3599999999999</c:v>
                </c:pt>
                <c:pt idx="377">
                  <c:v>1281.3599999999999</c:v>
                </c:pt>
                <c:pt idx="378">
                  <c:v>1281.3699999999999</c:v>
                </c:pt>
                <c:pt idx="379">
                  <c:v>1281.3699999999999</c:v>
                </c:pt>
                <c:pt idx="380">
                  <c:v>1281.3800000000001</c:v>
                </c:pt>
                <c:pt idx="381">
                  <c:v>1281.3800000000001</c:v>
                </c:pt>
                <c:pt idx="382">
                  <c:v>1281.3800000000001</c:v>
                </c:pt>
                <c:pt idx="383">
                  <c:v>1281.3900000000001</c:v>
                </c:pt>
                <c:pt idx="384">
                  <c:v>1281.3900000000001</c:v>
                </c:pt>
                <c:pt idx="385">
                  <c:v>1281.3900000000001</c:v>
                </c:pt>
                <c:pt idx="386">
                  <c:v>1281.3900000000001</c:v>
                </c:pt>
                <c:pt idx="387">
                  <c:v>1281.4000000000001</c:v>
                </c:pt>
                <c:pt idx="388">
                  <c:v>1281.4000000000001</c:v>
                </c:pt>
                <c:pt idx="389">
                  <c:v>1281.4000000000001</c:v>
                </c:pt>
                <c:pt idx="390">
                  <c:v>1281.4000000000001</c:v>
                </c:pt>
                <c:pt idx="391">
                  <c:v>1281.4000000000001</c:v>
                </c:pt>
                <c:pt idx="392">
                  <c:v>1281.3900000000001</c:v>
                </c:pt>
                <c:pt idx="393">
                  <c:v>1281.3900000000001</c:v>
                </c:pt>
                <c:pt idx="394">
                  <c:v>1281.3900000000001</c:v>
                </c:pt>
                <c:pt idx="395">
                  <c:v>1281.3900000000001</c:v>
                </c:pt>
                <c:pt idx="396">
                  <c:v>1281.3900000000001</c:v>
                </c:pt>
                <c:pt idx="397">
                  <c:v>1281.3900000000001</c:v>
                </c:pt>
                <c:pt idx="398">
                  <c:v>1281.4000000000001</c:v>
                </c:pt>
                <c:pt idx="399">
                  <c:v>1281.43</c:v>
                </c:pt>
                <c:pt idx="400">
                  <c:v>1281.49</c:v>
                </c:pt>
                <c:pt idx="401">
                  <c:v>1281.58</c:v>
                </c:pt>
                <c:pt idx="402">
                  <c:v>1281.81</c:v>
                </c:pt>
                <c:pt idx="403">
                  <c:v>1282.1400000000001</c:v>
                </c:pt>
                <c:pt idx="404">
                  <c:v>1282.5999999999999</c:v>
                </c:pt>
                <c:pt idx="405">
                  <c:v>1283.1600000000001</c:v>
                </c:pt>
                <c:pt idx="406">
                  <c:v>1283.74</c:v>
                </c:pt>
                <c:pt idx="407">
                  <c:v>1284.33</c:v>
                </c:pt>
                <c:pt idx="408">
                  <c:v>1284.96</c:v>
                </c:pt>
                <c:pt idx="409">
                  <c:v>1285.67</c:v>
                </c:pt>
                <c:pt idx="410">
                  <c:v>1286.42</c:v>
                </c:pt>
                <c:pt idx="411">
                  <c:v>1287.0899999999999</c:v>
                </c:pt>
                <c:pt idx="412">
                  <c:v>1287.6300000000001</c:v>
                </c:pt>
                <c:pt idx="413">
                  <c:v>1287.99</c:v>
                </c:pt>
                <c:pt idx="414">
                  <c:v>1288.23</c:v>
                </c:pt>
                <c:pt idx="415">
                  <c:v>1288.3599999999999</c:v>
                </c:pt>
                <c:pt idx="416">
                  <c:v>1288.43</c:v>
                </c:pt>
                <c:pt idx="417">
                  <c:v>1288.47</c:v>
                </c:pt>
                <c:pt idx="418">
                  <c:v>1288.49</c:v>
                </c:pt>
                <c:pt idx="419">
                  <c:v>1288.48</c:v>
                </c:pt>
                <c:pt idx="420">
                  <c:v>1288.45</c:v>
                </c:pt>
                <c:pt idx="421">
                  <c:v>1288.4000000000001</c:v>
                </c:pt>
                <c:pt idx="422">
                  <c:v>1288.3399999999999</c:v>
                </c:pt>
                <c:pt idx="423">
                  <c:v>1288.24</c:v>
                </c:pt>
                <c:pt idx="424">
                  <c:v>1288.04</c:v>
                </c:pt>
                <c:pt idx="425">
                  <c:v>1287.81</c:v>
                </c:pt>
                <c:pt idx="426">
                  <c:v>1287.72</c:v>
                </c:pt>
                <c:pt idx="427">
                  <c:v>1287.22</c:v>
                </c:pt>
                <c:pt idx="428">
                  <c:v>1286.52</c:v>
                </c:pt>
                <c:pt idx="429">
                  <c:v>1285.67</c:v>
                </c:pt>
                <c:pt idx="430">
                  <c:v>1284.8499999999999</c:v>
                </c:pt>
                <c:pt idx="431">
                  <c:v>1284.1500000000001</c:v>
                </c:pt>
                <c:pt idx="432">
                  <c:v>1283.56</c:v>
                </c:pt>
                <c:pt idx="433">
                  <c:v>1283.06</c:v>
                </c:pt>
                <c:pt idx="434">
                  <c:v>1282.58</c:v>
                </c:pt>
                <c:pt idx="435">
                  <c:v>1282.1600000000001</c:v>
                </c:pt>
                <c:pt idx="436">
                  <c:v>1281.8</c:v>
                </c:pt>
                <c:pt idx="437">
                  <c:v>1281.51</c:v>
                </c:pt>
                <c:pt idx="438">
                  <c:v>1281.29</c:v>
                </c:pt>
                <c:pt idx="439">
                  <c:v>1281.1600000000001</c:v>
                </c:pt>
                <c:pt idx="440">
                  <c:v>1281.08</c:v>
                </c:pt>
                <c:pt idx="441">
                  <c:v>1281.04</c:v>
                </c:pt>
                <c:pt idx="442">
                  <c:v>1281.02</c:v>
                </c:pt>
                <c:pt idx="443">
                  <c:v>1281</c:v>
                </c:pt>
                <c:pt idx="444">
                  <c:v>1280.98</c:v>
                </c:pt>
                <c:pt idx="445">
                  <c:v>1280.96</c:v>
                </c:pt>
                <c:pt idx="446">
                  <c:v>1280.94</c:v>
                </c:pt>
                <c:pt idx="447">
                  <c:v>1280.92</c:v>
                </c:pt>
                <c:pt idx="448">
                  <c:v>1280.9000000000001</c:v>
                </c:pt>
                <c:pt idx="449">
                  <c:v>1280.8800000000001</c:v>
                </c:pt>
                <c:pt idx="450">
                  <c:v>1280.8599999999999</c:v>
                </c:pt>
                <c:pt idx="451">
                  <c:v>1280.83</c:v>
                </c:pt>
                <c:pt idx="452">
                  <c:v>1280.69</c:v>
                </c:pt>
                <c:pt idx="453">
                  <c:v>1280.51</c:v>
                </c:pt>
                <c:pt idx="454">
                  <c:v>1280.42</c:v>
                </c:pt>
                <c:pt idx="455">
                  <c:v>1280.29</c:v>
                </c:pt>
                <c:pt idx="456">
                  <c:v>1280.03</c:v>
                </c:pt>
                <c:pt idx="457">
                  <c:v>1279.74</c:v>
                </c:pt>
                <c:pt idx="458">
                  <c:v>1279.5999999999999</c:v>
                </c:pt>
                <c:pt idx="459">
                  <c:v>1279.43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A5A6-4FEF-924C-DFE7DA4B945A}"/>
            </c:ext>
          </c:extLst>
        </c:ser>
        <c:ser>
          <c:idx val="7"/>
          <c:order val="8"/>
          <c:tx>
            <c:strRef>
              <c:f>'AL6000'!$AE$1</c:f>
              <c:strCache>
                <c:ptCount val="1"/>
                <c:pt idx="0">
                  <c:v>wo/bead</c:v>
                </c:pt>
              </c:strCache>
            </c:strRef>
          </c:tx>
          <c:spPr>
            <a:ln w="19050" cap="rnd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'AL6000'!$AG$4:$AG$483</c:f>
              <c:numCache>
                <c:formatCode>General</c:formatCode>
                <c:ptCount val="480"/>
                <c:pt idx="0">
                  <c:v>-118.81699999999999</c:v>
                </c:pt>
                <c:pt idx="1">
                  <c:v>-116.529</c:v>
                </c:pt>
                <c:pt idx="2">
                  <c:v>-114.313</c:v>
                </c:pt>
                <c:pt idx="3">
                  <c:v>-112.23</c:v>
                </c:pt>
                <c:pt idx="4">
                  <c:v>-110.343</c:v>
                </c:pt>
                <c:pt idx="5">
                  <c:v>-108.669</c:v>
                </c:pt>
                <c:pt idx="6">
                  <c:v>-107.245</c:v>
                </c:pt>
                <c:pt idx="7">
                  <c:v>-106.524</c:v>
                </c:pt>
                <c:pt idx="8">
                  <c:v>-105.803</c:v>
                </c:pt>
                <c:pt idx="9">
                  <c:v>-105.081</c:v>
                </c:pt>
                <c:pt idx="10">
                  <c:v>-104.36</c:v>
                </c:pt>
                <c:pt idx="11">
                  <c:v>-103.639</c:v>
                </c:pt>
                <c:pt idx="12">
                  <c:v>-102.92700000000001</c:v>
                </c:pt>
                <c:pt idx="13">
                  <c:v>-102.206</c:v>
                </c:pt>
                <c:pt idx="14">
                  <c:v>-101.485</c:v>
                </c:pt>
                <c:pt idx="15">
                  <c:v>-100.764</c:v>
                </c:pt>
                <c:pt idx="16">
                  <c:v>-100.04300000000001</c:v>
                </c:pt>
                <c:pt idx="17">
                  <c:v>-99.321399999999997</c:v>
                </c:pt>
                <c:pt idx="18">
                  <c:v>-98.600200000000001</c:v>
                </c:pt>
                <c:pt idx="19">
                  <c:v>-97.879099999999994</c:v>
                </c:pt>
                <c:pt idx="20">
                  <c:v>-97.157899999999998</c:v>
                </c:pt>
                <c:pt idx="21">
                  <c:v>-96.445599999999999</c:v>
                </c:pt>
                <c:pt idx="22">
                  <c:v>-95.724400000000003</c:v>
                </c:pt>
                <c:pt idx="23">
                  <c:v>-95.003100000000003</c:v>
                </c:pt>
                <c:pt idx="24">
                  <c:v>-94.281899999999993</c:v>
                </c:pt>
                <c:pt idx="25">
                  <c:v>-93.560699999999997</c:v>
                </c:pt>
                <c:pt idx="26">
                  <c:v>-92.839399999999998</c:v>
                </c:pt>
                <c:pt idx="27">
                  <c:v>-92.118200000000002</c:v>
                </c:pt>
                <c:pt idx="28">
                  <c:v>-91.396900000000002</c:v>
                </c:pt>
                <c:pt idx="29">
                  <c:v>-90.675600000000003</c:v>
                </c:pt>
                <c:pt idx="30">
                  <c:v>-89.954300000000003</c:v>
                </c:pt>
                <c:pt idx="31">
                  <c:v>-89.242000000000004</c:v>
                </c:pt>
                <c:pt idx="32">
                  <c:v>-88.520600000000002</c:v>
                </c:pt>
                <c:pt idx="33">
                  <c:v>-87.799300000000002</c:v>
                </c:pt>
                <c:pt idx="34">
                  <c:v>-87.078000000000003</c:v>
                </c:pt>
                <c:pt idx="35">
                  <c:v>-86.356700000000004</c:v>
                </c:pt>
                <c:pt idx="36">
                  <c:v>-85.635300000000001</c:v>
                </c:pt>
                <c:pt idx="37">
                  <c:v>-84.914000000000001</c:v>
                </c:pt>
                <c:pt idx="38">
                  <c:v>-84.192599999999999</c:v>
                </c:pt>
                <c:pt idx="39">
                  <c:v>-83.471299999999999</c:v>
                </c:pt>
                <c:pt idx="40">
                  <c:v>-82.758799999999994</c:v>
                </c:pt>
                <c:pt idx="41">
                  <c:v>-82.037400000000005</c:v>
                </c:pt>
                <c:pt idx="42">
                  <c:v>-81.316100000000006</c:v>
                </c:pt>
                <c:pt idx="43">
                  <c:v>-80.594700000000003</c:v>
                </c:pt>
                <c:pt idx="44">
                  <c:v>-79.8733</c:v>
                </c:pt>
                <c:pt idx="45">
                  <c:v>-79.151899999999998</c:v>
                </c:pt>
                <c:pt idx="46">
                  <c:v>-78.430499999999995</c:v>
                </c:pt>
                <c:pt idx="47">
                  <c:v>-77.709000000000003</c:v>
                </c:pt>
                <c:pt idx="48">
                  <c:v>-76.9876</c:v>
                </c:pt>
                <c:pt idx="49">
                  <c:v>-76.266199999999998</c:v>
                </c:pt>
                <c:pt idx="50">
                  <c:v>-75.553700000000006</c:v>
                </c:pt>
                <c:pt idx="51">
                  <c:v>-74.832300000000004</c:v>
                </c:pt>
                <c:pt idx="52">
                  <c:v>-74.110900000000001</c:v>
                </c:pt>
                <c:pt idx="53">
                  <c:v>-73.389600000000002</c:v>
                </c:pt>
                <c:pt idx="54">
                  <c:v>-72.668199999999999</c:v>
                </c:pt>
                <c:pt idx="55">
                  <c:v>-71.946700000000007</c:v>
                </c:pt>
                <c:pt idx="56">
                  <c:v>-71.224900000000005</c:v>
                </c:pt>
                <c:pt idx="57">
                  <c:v>-70.503</c:v>
                </c:pt>
                <c:pt idx="58">
                  <c:v>-69.781400000000005</c:v>
                </c:pt>
                <c:pt idx="59">
                  <c:v>-69.068200000000004</c:v>
                </c:pt>
                <c:pt idx="60">
                  <c:v>-68.344099999999997</c:v>
                </c:pt>
                <c:pt idx="61">
                  <c:v>-67.616600000000005</c:v>
                </c:pt>
                <c:pt idx="62">
                  <c:v>-66.884399999999999</c:v>
                </c:pt>
                <c:pt idx="63">
                  <c:v>-66.148799999999994</c:v>
                </c:pt>
                <c:pt idx="64">
                  <c:v>-65.419300000000007</c:v>
                </c:pt>
                <c:pt idx="65">
                  <c:v>-64.695800000000006</c:v>
                </c:pt>
                <c:pt idx="66">
                  <c:v>-63.970799999999997</c:v>
                </c:pt>
                <c:pt idx="67">
                  <c:v>-63.241999999999997</c:v>
                </c:pt>
                <c:pt idx="68">
                  <c:v>-62.515099999999997</c:v>
                </c:pt>
                <c:pt idx="69">
                  <c:v>-61.813299999999998</c:v>
                </c:pt>
                <c:pt idx="70">
                  <c:v>-61.126399999999997</c:v>
                </c:pt>
                <c:pt idx="71">
                  <c:v>-60.469299999999997</c:v>
                </c:pt>
                <c:pt idx="72">
                  <c:v>-59.847000000000001</c:v>
                </c:pt>
                <c:pt idx="73">
                  <c:v>-59.263199999999998</c:v>
                </c:pt>
                <c:pt idx="74">
                  <c:v>-58.721200000000003</c:v>
                </c:pt>
                <c:pt idx="75">
                  <c:v>-58.222700000000003</c:v>
                </c:pt>
                <c:pt idx="76">
                  <c:v>-57.760399999999997</c:v>
                </c:pt>
                <c:pt idx="77">
                  <c:v>-57.320700000000002</c:v>
                </c:pt>
                <c:pt idx="78">
                  <c:v>-56.899799999999999</c:v>
                </c:pt>
                <c:pt idx="79">
                  <c:v>-56.480899999999998</c:v>
                </c:pt>
                <c:pt idx="80">
                  <c:v>-56.067</c:v>
                </c:pt>
                <c:pt idx="81">
                  <c:v>-55.656599999999997</c:v>
                </c:pt>
                <c:pt idx="82">
                  <c:v>-55.249899999999997</c:v>
                </c:pt>
                <c:pt idx="83">
                  <c:v>-54.848199999999999</c:v>
                </c:pt>
                <c:pt idx="84">
                  <c:v>-54.451700000000002</c:v>
                </c:pt>
                <c:pt idx="85">
                  <c:v>-54.059399999999997</c:v>
                </c:pt>
                <c:pt idx="86">
                  <c:v>-53.67</c:v>
                </c:pt>
                <c:pt idx="87">
                  <c:v>-53.283700000000003</c:v>
                </c:pt>
                <c:pt idx="88">
                  <c:v>-52.906500000000001</c:v>
                </c:pt>
                <c:pt idx="89">
                  <c:v>-52.529200000000003</c:v>
                </c:pt>
                <c:pt idx="90">
                  <c:v>-52.156799999999997</c:v>
                </c:pt>
                <c:pt idx="91">
                  <c:v>-51.788800000000002</c:v>
                </c:pt>
                <c:pt idx="92">
                  <c:v>-51.426299999999998</c:v>
                </c:pt>
                <c:pt idx="93">
                  <c:v>-51.069600000000001</c:v>
                </c:pt>
                <c:pt idx="94">
                  <c:v>-50.718000000000004</c:v>
                </c:pt>
                <c:pt idx="95">
                  <c:v>-50.371699999999997</c:v>
                </c:pt>
                <c:pt idx="96">
                  <c:v>-50.03</c:v>
                </c:pt>
                <c:pt idx="97">
                  <c:v>-49.6967</c:v>
                </c:pt>
                <c:pt idx="98">
                  <c:v>-49.364199999999997</c:v>
                </c:pt>
                <c:pt idx="99">
                  <c:v>-49.037199999999999</c:v>
                </c:pt>
                <c:pt idx="100">
                  <c:v>-48.715200000000003</c:v>
                </c:pt>
                <c:pt idx="101">
                  <c:v>-48.398000000000003</c:v>
                </c:pt>
                <c:pt idx="102">
                  <c:v>-48.085799999999999</c:v>
                </c:pt>
                <c:pt idx="103">
                  <c:v>-47.779000000000003</c:v>
                </c:pt>
                <c:pt idx="104">
                  <c:v>-47.477699999999999</c:v>
                </c:pt>
                <c:pt idx="105">
                  <c:v>-47.1813</c:v>
                </c:pt>
                <c:pt idx="106">
                  <c:v>-46.889899999999997</c:v>
                </c:pt>
                <c:pt idx="107">
                  <c:v>-46.607399999999998</c:v>
                </c:pt>
                <c:pt idx="108">
                  <c:v>-46.326900000000002</c:v>
                </c:pt>
                <c:pt idx="109">
                  <c:v>-46.052399999999999</c:v>
                </c:pt>
                <c:pt idx="110">
                  <c:v>-45.783999999999999</c:v>
                </c:pt>
                <c:pt idx="111">
                  <c:v>-45.521799999999999</c:v>
                </c:pt>
                <c:pt idx="112">
                  <c:v>-45.265599999999999</c:v>
                </c:pt>
                <c:pt idx="113">
                  <c:v>-45.015599999999999</c:v>
                </c:pt>
                <c:pt idx="114">
                  <c:v>-44.7729</c:v>
                </c:pt>
                <c:pt idx="115">
                  <c:v>-44.535600000000002</c:v>
                </c:pt>
                <c:pt idx="116">
                  <c:v>-44.304099999999998</c:v>
                </c:pt>
                <c:pt idx="117">
                  <c:v>-44.078299999999999</c:v>
                </c:pt>
                <c:pt idx="118">
                  <c:v>-43.857900000000001</c:v>
                </c:pt>
                <c:pt idx="119">
                  <c:v>-43.6432</c:v>
                </c:pt>
                <c:pt idx="120">
                  <c:v>-43.433599999999998</c:v>
                </c:pt>
                <c:pt idx="121">
                  <c:v>-43.229399999999998</c:v>
                </c:pt>
                <c:pt idx="122">
                  <c:v>-43.029899999999998</c:v>
                </c:pt>
                <c:pt idx="123">
                  <c:v>-42.835799999999999</c:v>
                </c:pt>
                <c:pt idx="124">
                  <c:v>-42.647199999999998</c:v>
                </c:pt>
                <c:pt idx="125">
                  <c:v>-42.4636</c:v>
                </c:pt>
                <c:pt idx="126">
                  <c:v>-42.285200000000003</c:v>
                </c:pt>
                <c:pt idx="127">
                  <c:v>-42.111699999999999</c:v>
                </c:pt>
                <c:pt idx="128">
                  <c:v>-41.943800000000003</c:v>
                </c:pt>
                <c:pt idx="129">
                  <c:v>-41.781700000000001</c:v>
                </c:pt>
                <c:pt idx="130">
                  <c:v>-41.626100000000001</c:v>
                </c:pt>
                <c:pt idx="131">
                  <c:v>-41.476999999999997</c:v>
                </c:pt>
                <c:pt idx="132">
                  <c:v>-41.334400000000002</c:v>
                </c:pt>
                <c:pt idx="133">
                  <c:v>-41.198599999999999</c:v>
                </c:pt>
                <c:pt idx="134">
                  <c:v>-41.07</c:v>
                </c:pt>
                <c:pt idx="135">
                  <c:v>-40.948599999999999</c:v>
                </c:pt>
                <c:pt idx="136">
                  <c:v>-40.834800000000001</c:v>
                </c:pt>
                <c:pt idx="137">
                  <c:v>-40.728200000000001</c:v>
                </c:pt>
                <c:pt idx="138">
                  <c:v>-40.628999999999998</c:v>
                </c:pt>
                <c:pt idx="139">
                  <c:v>-40.5366</c:v>
                </c:pt>
                <c:pt idx="140">
                  <c:v>-40.4499</c:v>
                </c:pt>
                <c:pt idx="141">
                  <c:v>-40.366999999999997</c:v>
                </c:pt>
                <c:pt idx="142">
                  <c:v>-40.285400000000003</c:v>
                </c:pt>
                <c:pt idx="143">
                  <c:v>-40.2042</c:v>
                </c:pt>
                <c:pt idx="144">
                  <c:v>-40.122500000000002</c:v>
                </c:pt>
                <c:pt idx="145">
                  <c:v>-40.042099999999998</c:v>
                </c:pt>
                <c:pt idx="146">
                  <c:v>-39.963900000000002</c:v>
                </c:pt>
                <c:pt idx="147">
                  <c:v>-39.889400000000002</c:v>
                </c:pt>
                <c:pt idx="148">
                  <c:v>-39.819200000000002</c:v>
                </c:pt>
                <c:pt idx="149">
                  <c:v>-39.753399999999999</c:v>
                </c:pt>
                <c:pt idx="150">
                  <c:v>-39.691600000000001</c:v>
                </c:pt>
                <c:pt idx="151">
                  <c:v>-39.633699999999997</c:v>
                </c:pt>
                <c:pt idx="152">
                  <c:v>-39.579799999999999</c:v>
                </c:pt>
                <c:pt idx="153">
                  <c:v>-39.530500000000004</c:v>
                </c:pt>
                <c:pt idx="154">
                  <c:v>-39.485700000000001</c:v>
                </c:pt>
                <c:pt idx="155">
                  <c:v>-39.445399999999999</c:v>
                </c:pt>
                <c:pt idx="156">
                  <c:v>-39.409100000000002</c:v>
                </c:pt>
                <c:pt idx="157">
                  <c:v>-39.376199999999997</c:v>
                </c:pt>
                <c:pt idx="158">
                  <c:v>-39.3474</c:v>
                </c:pt>
                <c:pt idx="159">
                  <c:v>-39.323399999999999</c:v>
                </c:pt>
                <c:pt idx="160">
                  <c:v>-39.306100000000001</c:v>
                </c:pt>
                <c:pt idx="161">
                  <c:v>-39.2971</c:v>
                </c:pt>
                <c:pt idx="162">
                  <c:v>-39.2986</c:v>
                </c:pt>
                <c:pt idx="163">
                  <c:v>-39.3127</c:v>
                </c:pt>
                <c:pt idx="164">
                  <c:v>-39.3431</c:v>
                </c:pt>
                <c:pt idx="165">
                  <c:v>-39.3932</c:v>
                </c:pt>
                <c:pt idx="166">
                  <c:v>-39.467199999999998</c:v>
                </c:pt>
                <c:pt idx="167">
                  <c:v>-39.568800000000003</c:v>
                </c:pt>
                <c:pt idx="168">
                  <c:v>-39.6967</c:v>
                </c:pt>
                <c:pt idx="169">
                  <c:v>-39.8523</c:v>
                </c:pt>
                <c:pt idx="170">
                  <c:v>-40.013800000000003</c:v>
                </c:pt>
                <c:pt idx="171">
                  <c:v>-40.1676</c:v>
                </c:pt>
                <c:pt idx="172">
                  <c:v>-40.300800000000002</c:v>
                </c:pt>
                <c:pt idx="173">
                  <c:v>-40.409300000000002</c:v>
                </c:pt>
                <c:pt idx="174">
                  <c:v>-40.495600000000003</c:v>
                </c:pt>
                <c:pt idx="175">
                  <c:v>-40.5625</c:v>
                </c:pt>
                <c:pt idx="176">
                  <c:v>-40.612200000000001</c:v>
                </c:pt>
                <c:pt idx="177">
                  <c:v>-40.6464</c:v>
                </c:pt>
                <c:pt idx="178">
                  <c:v>-40.665700000000001</c:v>
                </c:pt>
                <c:pt idx="179">
                  <c:v>-40.670299999999997</c:v>
                </c:pt>
                <c:pt idx="180">
                  <c:v>-40.659300000000002</c:v>
                </c:pt>
                <c:pt idx="181">
                  <c:v>-40.630400000000002</c:v>
                </c:pt>
                <c:pt idx="182">
                  <c:v>-40.579700000000003</c:v>
                </c:pt>
                <c:pt idx="183">
                  <c:v>-40.5015</c:v>
                </c:pt>
                <c:pt idx="184">
                  <c:v>-40.386800000000001</c:v>
                </c:pt>
                <c:pt idx="185">
                  <c:v>-40.218800000000002</c:v>
                </c:pt>
                <c:pt idx="186">
                  <c:v>-39.974699999999999</c:v>
                </c:pt>
                <c:pt idx="187">
                  <c:v>-39.635800000000003</c:v>
                </c:pt>
                <c:pt idx="188">
                  <c:v>-39.196599999999997</c:v>
                </c:pt>
                <c:pt idx="189">
                  <c:v>-38.6571</c:v>
                </c:pt>
                <c:pt idx="190">
                  <c:v>-38.029000000000003</c:v>
                </c:pt>
                <c:pt idx="191">
                  <c:v>-37.327500000000001</c:v>
                </c:pt>
                <c:pt idx="192">
                  <c:v>-36.5548</c:v>
                </c:pt>
                <c:pt idx="193">
                  <c:v>-35.718800000000002</c:v>
                </c:pt>
                <c:pt idx="194">
                  <c:v>-34.861899999999999</c:v>
                </c:pt>
                <c:pt idx="195">
                  <c:v>-34.017800000000001</c:v>
                </c:pt>
                <c:pt idx="196">
                  <c:v>-33.184600000000003</c:v>
                </c:pt>
                <c:pt idx="197">
                  <c:v>-32.348300000000002</c:v>
                </c:pt>
                <c:pt idx="198">
                  <c:v>-31.507100000000001</c:v>
                </c:pt>
                <c:pt idx="199">
                  <c:v>-30.671500000000002</c:v>
                </c:pt>
                <c:pt idx="200">
                  <c:v>-29.8474</c:v>
                </c:pt>
                <c:pt idx="201">
                  <c:v>-29.027200000000001</c:v>
                </c:pt>
                <c:pt idx="202">
                  <c:v>-28.203600000000002</c:v>
                </c:pt>
                <c:pt idx="203">
                  <c:v>-27.38</c:v>
                </c:pt>
                <c:pt idx="204">
                  <c:v>-26.5535</c:v>
                </c:pt>
                <c:pt idx="205">
                  <c:v>-25.723700000000001</c:v>
                </c:pt>
                <c:pt idx="206">
                  <c:v>-24.901299999999999</c:v>
                </c:pt>
                <c:pt idx="207">
                  <c:v>-16.497199999999999</c:v>
                </c:pt>
                <c:pt idx="208">
                  <c:v>-8.4415499999999994</c:v>
                </c:pt>
                <c:pt idx="209">
                  <c:v>-2.1876600000000002</c:v>
                </c:pt>
                <c:pt idx="210">
                  <c:v>3.3237399999999999</c:v>
                </c:pt>
                <c:pt idx="211">
                  <c:v>6.3234500000000002</c:v>
                </c:pt>
                <c:pt idx="212">
                  <c:v>8.7276799999999994</c:v>
                </c:pt>
                <c:pt idx="213">
                  <c:v>10.472899999999999</c:v>
                </c:pt>
                <c:pt idx="214">
                  <c:v>12.0052</c:v>
                </c:pt>
                <c:pt idx="215">
                  <c:v>16.2927</c:v>
                </c:pt>
                <c:pt idx="216">
                  <c:v>17.557700000000001</c:v>
                </c:pt>
                <c:pt idx="217">
                  <c:v>20.963899999999999</c:v>
                </c:pt>
                <c:pt idx="218">
                  <c:v>24.2776</c:v>
                </c:pt>
                <c:pt idx="219">
                  <c:v>26.342300000000002</c:v>
                </c:pt>
                <c:pt idx="220">
                  <c:v>31.0943</c:v>
                </c:pt>
                <c:pt idx="221">
                  <c:v>31.315899999999999</c:v>
                </c:pt>
                <c:pt idx="222">
                  <c:v>34.489199999999997</c:v>
                </c:pt>
                <c:pt idx="223">
                  <c:v>37.932400000000001</c:v>
                </c:pt>
                <c:pt idx="224">
                  <c:v>41.835599999999999</c:v>
                </c:pt>
                <c:pt idx="225">
                  <c:v>45.835000000000001</c:v>
                </c:pt>
                <c:pt idx="226">
                  <c:v>48.353999999999999</c:v>
                </c:pt>
                <c:pt idx="227">
                  <c:v>49.881</c:v>
                </c:pt>
                <c:pt idx="228">
                  <c:v>53.704599999999999</c:v>
                </c:pt>
                <c:pt idx="229">
                  <c:v>56.529899999999998</c:v>
                </c:pt>
                <c:pt idx="230">
                  <c:v>59.2348</c:v>
                </c:pt>
                <c:pt idx="231">
                  <c:v>62.804299999999998</c:v>
                </c:pt>
                <c:pt idx="232">
                  <c:v>66.423299999999998</c:v>
                </c:pt>
                <c:pt idx="233">
                  <c:v>70.141199999999998</c:v>
                </c:pt>
                <c:pt idx="234">
                  <c:v>70.569699999999997</c:v>
                </c:pt>
                <c:pt idx="235">
                  <c:v>73.979200000000006</c:v>
                </c:pt>
                <c:pt idx="236">
                  <c:v>78.145099999999999</c:v>
                </c:pt>
                <c:pt idx="237">
                  <c:v>83.003900000000002</c:v>
                </c:pt>
                <c:pt idx="238">
                  <c:v>83.591499999999996</c:v>
                </c:pt>
                <c:pt idx="239">
                  <c:v>90.543700000000001</c:v>
                </c:pt>
                <c:pt idx="240">
                  <c:v>91.200699999999998</c:v>
                </c:pt>
                <c:pt idx="241">
                  <c:v>99.567700000000002</c:v>
                </c:pt>
                <c:pt idx="242">
                  <c:v>106.694</c:v>
                </c:pt>
                <c:pt idx="243">
                  <c:v>111.96299999999999</c:v>
                </c:pt>
                <c:pt idx="244">
                  <c:v>112.29600000000001</c:v>
                </c:pt>
                <c:pt idx="245">
                  <c:v>116.693</c:v>
                </c:pt>
                <c:pt idx="246">
                  <c:v>121.172</c:v>
                </c:pt>
                <c:pt idx="247">
                  <c:v>125.675</c:v>
                </c:pt>
                <c:pt idx="248">
                  <c:v>126.82899999999999</c:v>
                </c:pt>
                <c:pt idx="249">
                  <c:v>129.821</c:v>
                </c:pt>
                <c:pt idx="250">
                  <c:v>133.87200000000001</c:v>
                </c:pt>
                <c:pt idx="251">
                  <c:v>134.48400000000001</c:v>
                </c:pt>
                <c:pt idx="252">
                  <c:v>135.101</c:v>
                </c:pt>
                <c:pt idx="253">
                  <c:v>135.72300000000001</c:v>
                </c:pt>
                <c:pt idx="254">
                  <c:v>136.33500000000001</c:v>
                </c:pt>
                <c:pt idx="255">
                  <c:v>136.94900000000001</c:v>
                </c:pt>
                <c:pt idx="256">
                  <c:v>137.56</c:v>
                </c:pt>
                <c:pt idx="257">
                  <c:v>138.18199999999999</c:v>
                </c:pt>
                <c:pt idx="258">
                  <c:v>138.79599999999999</c:v>
                </c:pt>
                <c:pt idx="259">
                  <c:v>139.41499999999999</c:v>
                </c:pt>
                <c:pt idx="260">
                  <c:v>140.03100000000001</c:v>
                </c:pt>
                <c:pt idx="261">
                  <c:v>140.655</c:v>
                </c:pt>
                <c:pt idx="262">
                  <c:v>141.27799999999999</c:v>
                </c:pt>
                <c:pt idx="263">
                  <c:v>141.89400000000001</c:v>
                </c:pt>
                <c:pt idx="264">
                  <c:v>142.51499999999999</c:v>
                </c:pt>
                <c:pt idx="265">
                  <c:v>143.13499999999999</c:v>
                </c:pt>
                <c:pt idx="266">
                  <c:v>143.749</c:v>
                </c:pt>
                <c:pt idx="267">
                  <c:v>144.37</c:v>
                </c:pt>
                <c:pt idx="268">
                  <c:v>144.994</c:v>
                </c:pt>
                <c:pt idx="269">
                  <c:v>145.61600000000001</c:v>
                </c:pt>
                <c:pt idx="270">
                  <c:v>146.24700000000001</c:v>
                </c:pt>
                <c:pt idx="271">
                  <c:v>146.87899999999999</c:v>
                </c:pt>
                <c:pt idx="272">
                  <c:v>147.542</c:v>
                </c:pt>
                <c:pt idx="273">
                  <c:v>148.21600000000001</c:v>
                </c:pt>
                <c:pt idx="274">
                  <c:v>148.875</c:v>
                </c:pt>
                <c:pt idx="275">
                  <c:v>149.50200000000001</c:v>
                </c:pt>
                <c:pt idx="276">
                  <c:v>150.08799999999999</c:v>
                </c:pt>
                <c:pt idx="277">
                  <c:v>150.64099999999999</c:v>
                </c:pt>
                <c:pt idx="278">
                  <c:v>151.148</c:v>
                </c:pt>
                <c:pt idx="279">
                  <c:v>151.62100000000001</c:v>
                </c:pt>
                <c:pt idx="280">
                  <c:v>152.06</c:v>
                </c:pt>
                <c:pt idx="281">
                  <c:v>152.46100000000001</c:v>
                </c:pt>
                <c:pt idx="282">
                  <c:v>152.827</c:v>
                </c:pt>
                <c:pt idx="283">
                  <c:v>153.15600000000001</c:v>
                </c:pt>
                <c:pt idx="284">
                  <c:v>153.43600000000001</c:v>
                </c:pt>
                <c:pt idx="285">
                  <c:v>153.666</c:v>
                </c:pt>
                <c:pt idx="286">
                  <c:v>153.851</c:v>
                </c:pt>
                <c:pt idx="287">
                  <c:v>153.98500000000001</c:v>
                </c:pt>
                <c:pt idx="288">
                  <c:v>154.078</c:v>
                </c:pt>
                <c:pt idx="289">
                  <c:v>154.13800000000001</c:v>
                </c:pt>
                <c:pt idx="290">
                  <c:v>154.18</c:v>
                </c:pt>
                <c:pt idx="291">
                  <c:v>154.21</c:v>
                </c:pt>
                <c:pt idx="292">
                  <c:v>154.238</c:v>
                </c:pt>
                <c:pt idx="293">
                  <c:v>154.268</c:v>
                </c:pt>
                <c:pt idx="294">
                  <c:v>154.30199999999999</c:v>
                </c:pt>
                <c:pt idx="295">
                  <c:v>154.34</c:v>
                </c:pt>
                <c:pt idx="296">
                  <c:v>154.386</c:v>
                </c:pt>
                <c:pt idx="297">
                  <c:v>154.43799999999999</c:v>
                </c:pt>
                <c:pt idx="298">
                  <c:v>154.49700000000001</c:v>
                </c:pt>
                <c:pt idx="299">
                  <c:v>154.56399999999999</c:v>
                </c:pt>
                <c:pt idx="300">
                  <c:v>154.63900000000001</c:v>
                </c:pt>
                <c:pt idx="301">
                  <c:v>154.72</c:v>
                </c:pt>
                <c:pt idx="302">
                  <c:v>154.80699999999999</c:v>
                </c:pt>
                <c:pt idx="303">
                  <c:v>154.90199999999999</c:v>
                </c:pt>
                <c:pt idx="304">
                  <c:v>155.00200000000001</c:v>
                </c:pt>
                <c:pt idx="305">
                  <c:v>155.107</c:v>
                </c:pt>
                <c:pt idx="306">
                  <c:v>155.21700000000001</c:v>
                </c:pt>
                <c:pt idx="307">
                  <c:v>155.33199999999999</c:v>
                </c:pt>
                <c:pt idx="308">
                  <c:v>155.44999999999999</c:v>
                </c:pt>
                <c:pt idx="309">
                  <c:v>155.571</c:v>
                </c:pt>
                <c:pt idx="310">
                  <c:v>155.69499999999999</c:v>
                </c:pt>
                <c:pt idx="311">
                  <c:v>155.81899999999999</c:v>
                </c:pt>
                <c:pt idx="312">
                  <c:v>155.947</c:v>
                </c:pt>
                <c:pt idx="313">
                  <c:v>156.07599999999999</c:v>
                </c:pt>
                <c:pt idx="314">
                  <c:v>156.209</c:v>
                </c:pt>
                <c:pt idx="315">
                  <c:v>156.34399999999999</c:v>
                </c:pt>
                <c:pt idx="316">
                  <c:v>156.48500000000001</c:v>
                </c:pt>
                <c:pt idx="317">
                  <c:v>156.62899999999999</c:v>
                </c:pt>
                <c:pt idx="318">
                  <c:v>156.77699999999999</c:v>
                </c:pt>
                <c:pt idx="319">
                  <c:v>156.93100000000001</c:v>
                </c:pt>
                <c:pt idx="320">
                  <c:v>157.08799999999999</c:v>
                </c:pt>
                <c:pt idx="321">
                  <c:v>157.25200000000001</c:v>
                </c:pt>
                <c:pt idx="322">
                  <c:v>157.42099999999999</c:v>
                </c:pt>
                <c:pt idx="323">
                  <c:v>157.59700000000001</c:v>
                </c:pt>
                <c:pt idx="324">
                  <c:v>157.78100000000001</c:v>
                </c:pt>
                <c:pt idx="325">
                  <c:v>157.96700000000001</c:v>
                </c:pt>
                <c:pt idx="326">
                  <c:v>158.15799999999999</c:v>
                </c:pt>
                <c:pt idx="327">
                  <c:v>158.351</c:v>
                </c:pt>
                <c:pt idx="328">
                  <c:v>158.54599999999999</c:v>
                </c:pt>
                <c:pt idx="329">
                  <c:v>158.74199999999999</c:v>
                </c:pt>
                <c:pt idx="330">
                  <c:v>158.94</c:v>
                </c:pt>
                <c:pt idx="331">
                  <c:v>159.13999999999999</c:v>
                </c:pt>
                <c:pt idx="332">
                  <c:v>159.34399999999999</c:v>
                </c:pt>
                <c:pt idx="333">
                  <c:v>159.553</c:v>
                </c:pt>
                <c:pt idx="334">
                  <c:v>159.76499999999999</c:v>
                </c:pt>
                <c:pt idx="335">
                  <c:v>159.97999999999999</c:v>
                </c:pt>
                <c:pt idx="336">
                  <c:v>160.202</c:v>
                </c:pt>
                <c:pt idx="337">
                  <c:v>160.42400000000001</c:v>
                </c:pt>
                <c:pt idx="338">
                  <c:v>160.65299999999999</c:v>
                </c:pt>
                <c:pt idx="339">
                  <c:v>160.88499999999999</c:v>
                </c:pt>
                <c:pt idx="340">
                  <c:v>161.12200000000001</c:v>
                </c:pt>
                <c:pt idx="341">
                  <c:v>161.36500000000001</c:v>
                </c:pt>
                <c:pt idx="342">
                  <c:v>161.61000000000001</c:v>
                </c:pt>
                <c:pt idx="343">
                  <c:v>161.864</c:v>
                </c:pt>
                <c:pt idx="344">
                  <c:v>162.12</c:v>
                </c:pt>
                <c:pt idx="345">
                  <c:v>162.38300000000001</c:v>
                </c:pt>
                <c:pt idx="346">
                  <c:v>162.65299999999999</c:v>
                </c:pt>
                <c:pt idx="347">
                  <c:v>162.92400000000001</c:v>
                </c:pt>
                <c:pt idx="348">
                  <c:v>163.20099999999999</c:v>
                </c:pt>
                <c:pt idx="349">
                  <c:v>163.483</c:v>
                </c:pt>
                <c:pt idx="350">
                  <c:v>163.76900000000001</c:v>
                </c:pt>
                <c:pt idx="351">
                  <c:v>164.05799999999999</c:v>
                </c:pt>
                <c:pt idx="352">
                  <c:v>164.351</c:v>
                </c:pt>
                <c:pt idx="353">
                  <c:v>164.648</c:v>
                </c:pt>
                <c:pt idx="354">
                  <c:v>164.947</c:v>
                </c:pt>
                <c:pt idx="355">
                  <c:v>165.255</c:v>
                </c:pt>
                <c:pt idx="356">
                  <c:v>165.565</c:v>
                </c:pt>
                <c:pt idx="357">
                  <c:v>165.88300000000001</c:v>
                </c:pt>
                <c:pt idx="358">
                  <c:v>166.22</c:v>
                </c:pt>
                <c:pt idx="359">
                  <c:v>166.57</c:v>
                </c:pt>
                <c:pt idx="360">
                  <c:v>166.946</c:v>
                </c:pt>
                <c:pt idx="361">
                  <c:v>167.35499999999999</c:v>
                </c:pt>
                <c:pt idx="362">
                  <c:v>167.78700000000001</c:v>
                </c:pt>
                <c:pt idx="363">
                  <c:v>168.25200000000001</c:v>
                </c:pt>
                <c:pt idx="364">
                  <c:v>168.75</c:v>
                </c:pt>
                <c:pt idx="365">
                  <c:v>169.273</c:v>
                </c:pt>
                <c:pt idx="366">
                  <c:v>169.81700000000001</c:v>
                </c:pt>
                <c:pt idx="367">
                  <c:v>170.38399999999999</c:v>
                </c:pt>
                <c:pt idx="368">
                  <c:v>170.97399999999999</c:v>
                </c:pt>
                <c:pt idx="369">
                  <c:v>171.57400000000001</c:v>
                </c:pt>
                <c:pt idx="370">
                  <c:v>172.179</c:v>
                </c:pt>
                <c:pt idx="371">
                  <c:v>172.78200000000001</c:v>
                </c:pt>
                <c:pt idx="372">
                  <c:v>173.38900000000001</c:v>
                </c:pt>
                <c:pt idx="373">
                  <c:v>173.994</c:v>
                </c:pt>
                <c:pt idx="374">
                  <c:v>174.60900000000001</c:v>
                </c:pt>
                <c:pt idx="375">
                  <c:v>175.22800000000001</c:v>
                </c:pt>
                <c:pt idx="376">
                  <c:v>175.84800000000001</c:v>
                </c:pt>
                <c:pt idx="377">
                  <c:v>176.47499999999999</c:v>
                </c:pt>
                <c:pt idx="378">
                  <c:v>177.09200000000001</c:v>
                </c:pt>
                <c:pt idx="379">
                  <c:v>177.71</c:v>
                </c:pt>
                <c:pt idx="380">
                  <c:v>178.327</c:v>
                </c:pt>
                <c:pt idx="381">
                  <c:v>178.94499999999999</c:v>
                </c:pt>
                <c:pt idx="382">
                  <c:v>179.56200000000001</c:v>
                </c:pt>
                <c:pt idx="383">
                  <c:v>180.17699999999999</c:v>
                </c:pt>
                <c:pt idx="384">
                  <c:v>180.79400000000001</c:v>
                </c:pt>
                <c:pt idx="385">
                  <c:v>181.41</c:v>
                </c:pt>
                <c:pt idx="386">
                  <c:v>182.02699999999999</c:v>
                </c:pt>
                <c:pt idx="387">
                  <c:v>182.65</c:v>
                </c:pt>
                <c:pt idx="388">
                  <c:v>183.262</c:v>
                </c:pt>
                <c:pt idx="389">
                  <c:v>183.87799999999999</c:v>
                </c:pt>
                <c:pt idx="390">
                  <c:v>184.489</c:v>
                </c:pt>
                <c:pt idx="391">
                  <c:v>185.101</c:v>
                </c:pt>
                <c:pt idx="392">
                  <c:v>185.71600000000001</c:v>
                </c:pt>
                <c:pt idx="393">
                  <c:v>186.33099999999999</c:v>
                </c:pt>
                <c:pt idx="394">
                  <c:v>186.94200000000001</c:v>
                </c:pt>
                <c:pt idx="395">
                  <c:v>187.55600000000001</c:v>
                </c:pt>
                <c:pt idx="396">
                  <c:v>188.172</c:v>
                </c:pt>
                <c:pt idx="397">
                  <c:v>188.78100000000001</c:v>
                </c:pt>
                <c:pt idx="398">
                  <c:v>189.39500000000001</c:v>
                </c:pt>
                <c:pt idx="399">
                  <c:v>190</c:v>
                </c:pt>
                <c:pt idx="400">
                  <c:v>190.614</c:v>
                </c:pt>
                <c:pt idx="401">
                  <c:v>191.221</c:v>
                </c:pt>
                <c:pt idx="402">
                  <c:v>191.83600000000001</c:v>
                </c:pt>
                <c:pt idx="403">
                  <c:v>192.43899999999999</c:v>
                </c:pt>
                <c:pt idx="404">
                  <c:v>193.054</c:v>
                </c:pt>
                <c:pt idx="405">
                  <c:v>193.65799999999999</c:v>
                </c:pt>
                <c:pt idx="406">
                  <c:v>194.27199999999999</c:v>
                </c:pt>
                <c:pt idx="407">
                  <c:v>194.875</c:v>
                </c:pt>
                <c:pt idx="408">
                  <c:v>195.48</c:v>
                </c:pt>
                <c:pt idx="409">
                  <c:v>196.054</c:v>
                </c:pt>
                <c:pt idx="410">
                  <c:v>196.696</c:v>
                </c:pt>
                <c:pt idx="411">
                  <c:v>197.29900000000001</c:v>
                </c:pt>
                <c:pt idx="412">
                  <c:v>197.90100000000001</c:v>
                </c:pt>
                <c:pt idx="413">
                  <c:v>198.505</c:v>
                </c:pt>
                <c:pt idx="414">
                  <c:v>199.11500000000001</c:v>
                </c:pt>
                <c:pt idx="415">
                  <c:v>199.71700000000001</c:v>
                </c:pt>
                <c:pt idx="416">
                  <c:v>200.31800000000001</c:v>
                </c:pt>
                <c:pt idx="417">
                  <c:v>200.92</c:v>
                </c:pt>
                <c:pt idx="418">
                  <c:v>201.52199999999999</c:v>
                </c:pt>
                <c:pt idx="419">
                  <c:v>202.124</c:v>
                </c:pt>
                <c:pt idx="420">
                  <c:v>202.726</c:v>
                </c:pt>
                <c:pt idx="421">
                  <c:v>203.32400000000001</c:v>
                </c:pt>
                <c:pt idx="422">
                  <c:v>203.92500000000001</c:v>
                </c:pt>
                <c:pt idx="423">
                  <c:v>204.52500000000001</c:v>
                </c:pt>
                <c:pt idx="424">
                  <c:v>205.12299999999999</c:v>
                </c:pt>
                <c:pt idx="425">
                  <c:v>205.71799999999999</c:v>
                </c:pt>
                <c:pt idx="426">
                  <c:v>206.31899999999999</c:v>
                </c:pt>
                <c:pt idx="427">
                  <c:v>206.91499999999999</c:v>
                </c:pt>
                <c:pt idx="428">
                  <c:v>207.51599999999999</c:v>
                </c:pt>
                <c:pt idx="429">
                  <c:v>208.10599999999999</c:v>
                </c:pt>
                <c:pt idx="430">
                  <c:v>208.70599999999999</c:v>
                </c:pt>
                <c:pt idx="431">
                  <c:v>209.3</c:v>
                </c:pt>
                <c:pt idx="432">
                  <c:v>209.89</c:v>
                </c:pt>
                <c:pt idx="433">
                  <c:v>210.49</c:v>
                </c:pt>
                <c:pt idx="434">
                  <c:v>211.08099999999999</c:v>
                </c:pt>
                <c:pt idx="435">
                  <c:v>211.673</c:v>
                </c:pt>
                <c:pt idx="436">
                  <c:v>212.262</c:v>
                </c:pt>
                <c:pt idx="437">
                  <c:v>212.86099999999999</c:v>
                </c:pt>
                <c:pt idx="438">
                  <c:v>213.45</c:v>
                </c:pt>
                <c:pt idx="439">
                  <c:v>214.04</c:v>
                </c:pt>
                <c:pt idx="440">
                  <c:v>214.631</c:v>
                </c:pt>
                <c:pt idx="441">
                  <c:v>215.21899999999999</c:v>
                </c:pt>
                <c:pt idx="442">
                  <c:v>215.80799999999999</c:v>
                </c:pt>
                <c:pt idx="443">
                  <c:v>216.39599999999999</c:v>
                </c:pt>
                <c:pt idx="444">
                  <c:v>216.98599999999999</c:v>
                </c:pt>
                <c:pt idx="445">
                  <c:v>217.57300000000001</c:v>
                </c:pt>
                <c:pt idx="446">
                  <c:v>218.16300000000001</c:v>
                </c:pt>
                <c:pt idx="447">
                  <c:v>218.75</c:v>
                </c:pt>
                <c:pt idx="448">
                  <c:v>218.91900000000001</c:v>
                </c:pt>
                <c:pt idx="449">
                  <c:v>219.33</c:v>
                </c:pt>
                <c:pt idx="450">
                  <c:v>219.917</c:v>
                </c:pt>
                <c:pt idx="451">
                  <c:v>220.50399999999999</c:v>
                </c:pt>
                <c:pt idx="452">
                  <c:v>224.69200000000001</c:v>
                </c:pt>
                <c:pt idx="453">
                  <c:v>229.828</c:v>
                </c:pt>
                <c:pt idx="454">
                  <c:v>235.93100000000001</c:v>
                </c:pt>
                <c:pt idx="455">
                  <c:v>242.88</c:v>
                </c:pt>
                <c:pt idx="456">
                  <c:v>250.77799999999999</c:v>
                </c:pt>
                <c:pt idx="457">
                  <c:v>259.25200000000001</c:v>
                </c:pt>
              </c:numCache>
            </c:numRef>
          </c:xVal>
          <c:yVal>
            <c:numRef>
              <c:f>'AL6000'!$AH$4:$AH$483</c:f>
              <c:numCache>
                <c:formatCode>General</c:formatCode>
                <c:ptCount val="480"/>
                <c:pt idx="0">
                  <c:v>1312.3</c:v>
                </c:pt>
                <c:pt idx="1">
                  <c:v>1311.12</c:v>
                </c:pt>
                <c:pt idx="2">
                  <c:v>1309.99</c:v>
                </c:pt>
                <c:pt idx="3">
                  <c:v>1308.92</c:v>
                </c:pt>
                <c:pt idx="4">
                  <c:v>1307.95</c:v>
                </c:pt>
                <c:pt idx="5">
                  <c:v>1307.0999999999999</c:v>
                </c:pt>
                <c:pt idx="6">
                  <c:v>1306.3699999999999</c:v>
                </c:pt>
                <c:pt idx="7">
                  <c:v>1306</c:v>
                </c:pt>
                <c:pt idx="8">
                  <c:v>1305.6300000000001</c:v>
                </c:pt>
                <c:pt idx="9">
                  <c:v>1305.26</c:v>
                </c:pt>
                <c:pt idx="10">
                  <c:v>1304.8900000000001</c:v>
                </c:pt>
                <c:pt idx="11">
                  <c:v>1304.52</c:v>
                </c:pt>
                <c:pt idx="12">
                  <c:v>1304.1500000000001</c:v>
                </c:pt>
                <c:pt idx="13">
                  <c:v>1303.79</c:v>
                </c:pt>
                <c:pt idx="14">
                  <c:v>1303.42</c:v>
                </c:pt>
                <c:pt idx="15">
                  <c:v>1303.05</c:v>
                </c:pt>
                <c:pt idx="16">
                  <c:v>1302.68</c:v>
                </c:pt>
                <c:pt idx="17">
                  <c:v>1302.31</c:v>
                </c:pt>
                <c:pt idx="18">
                  <c:v>1301.94</c:v>
                </c:pt>
                <c:pt idx="19">
                  <c:v>1301.57</c:v>
                </c:pt>
                <c:pt idx="20">
                  <c:v>1301.2</c:v>
                </c:pt>
                <c:pt idx="21">
                  <c:v>1300.8399999999999</c:v>
                </c:pt>
                <c:pt idx="22">
                  <c:v>1300.47</c:v>
                </c:pt>
                <c:pt idx="23">
                  <c:v>1300.0999999999999</c:v>
                </c:pt>
                <c:pt idx="24">
                  <c:v>1299.73</c:v>
                </c:pt>
                <c:pt idx="25">
                  <c:v>1299.3599999999999</c:v>
                </c:pt>
                <c:pt idx="26">
                  <c:v>1298.99</c:v>
                </c:pt>
                <c:pt idx="27">
                  <c:v>1298.6199999999999</c:v>
                </c:pt>
                <c:pt idx="28">
                  <c:v>1298.25</c:v>
                </c:pt>
                <c:pt idx="29">
                  <c:v>1297.8800000000001</c:v>
                </c:pt>
                <c:pt idx="30">
                  <c:v>1297.52</c:v>
                </c:pt>
                <c:pt idx="31">
                  <c:v>1297.1500000000001</c:v>
                </c:pt>
                <c:pt idx="32">
                  <c:v>1296.78</c:v>
                </c:pt>
                <c:pt idx="33">
                  <c:v>1296.4100000000001</c:v>
                </c:pt>
                <c:pt idx="34">
                  <c:v>1296.04</c:v>
                </c:pt>
                <c:pt idx="35">
                  <c:v>1295.68</c:v>
                </c:pt>
                <c:pt idx="36">
                  <c:v>1295.31</c:v>
                </c:pt>
                <c:pt idx="37">
                  <c:v>1294.94</c:v>
                </c:pt>
                <c:pt idx="38">
                  <c:v>1294.57</c:v>
                </c:pt>
                <c:pt idx="39">
                  <c:v>1294.2</c:v>
                </c:pt>
                <c:pt idx="40">
                  <c:v>1293.8399999999999</c:v>
                </c:pt>
                <c:pt idx="41">
                  <c:v>1293.47</c:v>
                </c:pt>
                <c:pt idx="42">
                  <c:v>1293.0999999999999</c:v>
                </c:pt>
                <c:pt idx="43">
                  <c:v>1292.73</c:v>
                </c:pt>
                <c:pt idx="44">
                  <c:v>1292.3599999999999</c:v>
                </c:pt>
                <c:pt idx="45">
                  <c:v>1291.99</c:v>
                </c:pt>
                <c:pt idx="46">
                  <c:v>1291.6300000000001</c:v>
                </c:pt>
                <c:pt idx="47">
                  <c:v>1291.26</c:v>
                </c:pt>
                <c:pt idx="48">
                  <c:v>1290.8900000000001</c:v>
                </c:pt>
                <c:pt idx="49">
                  <c:v>1290.52</c:v>
                </c:pt>
                <c:pt idx="50">
                  <c:v>1290.1600000000001</c:v>
                </c:pt>
                <c:pt idx="51">
                  <c:v>1289.79</c:v>
                </c:pt>
                <c:pt idx="52">
                  <c:v>1289.42</c:v>
                </c:pt>
                <c:pt idx="53">
                  <c:v>1289.05</c:v>
                </c:pt>
                <c:pt idx="54">
                  <c:v>1288.68</c:v>
                </c:pt>
                <c:pt idx="55">
                  <c:v>1288.32</c:v>
                </c:pt>
                <c:pt idx="56">
                  <c:v>1287.95</c:v>
                </c:pt>
                <c:pt idx="57">
                  <c:v>1287.5899999999999</c:v>
                </c:pt>
                <c:pt idx="58">
                  <c:v>1287.23</c:v>
                </c:pt>
                <c:pt idx="59">
                  <c:v>1286.8900000000001</c:v>
                </c:pt>
                <c:pt idx="60">
                  <c:v>1286.56</c:v>
                </c:pt>
                <c:pt idx="61">
                  <c:v>1286.24</c:v>
                </c:pt>
                <c:pt idx="62">
                  <c:v>1285.95</c:v>
                </c:pt>
                <c:pt idx="63">
                  <c:v>1285.7</c:v>
                </c:pt>
                <c:pt idx="64">
                  <c:v>1285.5</c:v>
                </c:pt>
                <c:pt idx="65">
                  <c:v>1285.3800000000001</c:v>
                </c:pt>
                <c:pt idx="66">
                  <c:v>1285.3599999999999</c:v>
                </c:pt>
                <c:pt idx="67">
                  <c:v>1285.43</c:v>
                </c:pt>
                <c:pt idx="68">
                  <c:v>1285.5899999999999</c:v>
                </c:pt>
                <c:pt idx="69">
                  <c:v>1285.82</c:v>
                </c:pt>
                <c:pt idx="70">
                  <c:v>1286.1199999999999</c:v>
                </c:pt>
                <c:pt idx="71">
                  <c:v>1286.49</c:v>
                </c:pt>
                <c:pt idx="72">
                  <c:v>1286.9100000000001</c:v>
                </c:pt>
                <c:pt idx="73">
                  <c:v>1287.3900000000001</c:v>
                </c:pt>
                <c:pt idx="74">
                  <c:v>1287.9100000000001</c:v>
                </c:pt>
                <c:pt idx="75">
                  <c:v>1288.49</c:v>
                </c:pt>
                <c:pt idx="76">
                  <c:v>1289.0999999999999</c:v>
                </c:pt>
                <c:pt idx="77">
                  <c:v>1289.76</c:v>
                </c:pt>
                <c:pt idx="78">
                  <c:v>1290.44</c:v>
                </c:pt>
                <c:pt idx="79">
                  <c:v>1291.1500000000001</c:v>
                </c:pt>
                <c:pt idx="80">
                  <c:v>1291.8599999999999</c:v>
                </c:pt>
                <c:pt idx="81">
                  <c:v>1292.57</c:v>
                </c:pt>
                <c:pt idx="82">
                  <c:v>1293.29</c:v>
                </c:pt>
                <c:pt idx="83">
                  <c:v>1294</c:v>
                </c:pt>
                <c:pt idx="84">
                  <c:v>1294.72</c:v>
                </c:pt>
                <c:pt idx="85">
                  <c:v>1295.44</c:v>
                </c:pt>
                <c:pt idx="86">
                  <c:v>1296.17</c:v>
                </c:pt>
                <c:pt idx="87">
                  <c:v>1296.8900000000001</c:v>
                </c:pt>
                <c:pt idx="88">
                  <c:v>1297.6099999999999</c:v>
                </c:pt>
                <c:pt idx="89">
                  <c:v>1298.3399999999999</c:v>
                </c:pt>
                <c:pt idx="90">
                  <c:v>1299.07</c:v>
                </c:pt>
                <c:pt idx="91">
                  <c:v>1299.8</c:v>
                </c:pt>
                <c:pt idx="92">
                  <c:v>1300.53</c:v>
                </c:pt>
                <c:pt idx="93">
                  <c:v>1301.27</c:v>
                </c:pt>
                <c:pt idx="94">
                  <c:v>1302.01</c:v>
                </c:pt>
                <c:pt idx="95">
                  <c:v>1302.75</c:v>
                </c:pt>
                <c:pt idx="96">
                  <c:v>1303.49</c:v>
                </c:pt>
                <c:pt idx="97">
                  <c:v>1304.23</c:v>
                </c:pt>
                <c:pt idx="98">
                  <c:v>1304.97</c:v>
                </c:pt>
                <c:pt idx="99">
                  <c:v>1305.72</c:v>
                </c:pt>
                <c:pt idx="100">
                  <c:v>1306.47</c:v>
                </c:pt>
                <c:pt idx="101">
                  <c:v>1307.23</c:v>
                </c:pt>
                <c:pt idx="102">
                  <c:v>1307.98</c:v>
                </c:pt>
                <c:pt idx="103">
                  <c:v>1308.74</c:v>
                </c:pt>
                <c:pt idx="104">
                  <c:v>1309.49</c:v>
                </c:pt>
                <c:pt idx="105">
                  <c:v>1310.25</c:v>
                </c:pt>
                <c:pt idx="106">
                  <c:v>1311.02</c:v>
                </c:pt>
                <c:pt idx="107">
                  <c:v>1311.77</c:v>
                </c:pt>
                <c:pt idx="108">
                  <c:v>1312.53</c:v>
                </c:pt>
                <c:pt idx="109">
                  <c:v>1313.3</c:v>
                </c:pt>
                <c:pt idx="110">
                  <c:v>1314.07</c:v>
                </c:pt>
                <c:pt idx="111">
                  <c:v>1314.84</c:v>
                </c:pt>
                <c:pt idx="112">
                  <c:v>1315.61</c:v>
                </c:pt>
                <c:pt idx="113">
                  <c:v>1316.39</c:v>
                </c:pt>
                <c:pt idx="114">
                  <c:v>1317.16</c:v>
                </c:pt>
                <c:pt idx="115">
                  <c:v>1317.93</c:v>
                </c:pt>
                <c:pt idx="116">
                  <c:v>1318.71</c:v>
                </c:pt>
                <c:pt idx="117">
                  <c:v>1319.49</c:v>
                </c:pt>
                <c:pt idx="118">
                  <c:v>1320.28</c:v>
                </c:pt>
                <c:pt idx="119">
                  <c:v>1321.06</c:v>
                </c:pt>
                <c:pt idx="120">
                  <c:v>1321.84</c:v>
                </c:pt>
                <c:pt idx="121">
                  <c:v>1322.63</c:v>
                </c:pt>
                <c:pt idx="122">
                  <c:v>1323.41</c:v>
                </c:pt>
                <c:pt idx="123">
                  <c:v>1324.2</c:v>
                </c:pt>
                <c:pt idx="124">
                  <c:v>1324.99</c:v>
                </c:pt>
                <c:pt idx="125">
                  <c:v>1325.78</c:v>
                </c:pt>
                <c:pt idx="126">
                  <c:v>1326.57</c:v>
                </c:pt>
                <c:pt idx="127">
                  <c:v>1327.36</c:v>
                </c:pt>
                <c:pt idx="128">
                  <c:v>1328.16</c:v>
                </c:pt>
                <c:pt idx="129">
                  <c:v>1328.95</c:v>
                </c:pt>
                <c:pt idx="130">
                  <c:v>1329.74</c:v>
                </c:pt>
                <c:pt idx="131">
                  <c:v>1330.54</c:v>
                </c:pt>
                <c:pt idx="132">
                  <c:v>1331.34</c:v>
                </c:pt>
                <c:pt idx="133">
                  <c:v>1332.13</c:v>
                </c:pt>
                <c:pt idx="134">
                  <c:v>1332.93</c:v>
                </c:pt>
                <c:pt idx="135">
                  <c:v>1333.73</c:v>
                </c:pt>
                <c:pt idx="136">
                  <c:v>1334.53</c:v>
                </c:pt>
                <c:pt idx="137">
                  <c:v>1335.33</c:v>
                </c:pt>
                <c:pt idx="138">
                  <c:v>1336.13</c:v>
                </c:pt>
                <c:pt idx="139">
                  <c:v>1336.93</c:v>
                </c:pt>
                <c:pt idx="140">
                  <c:v>1337.74</c:v>
                </c:pt>
                <c:pt idx="141">
                  <c:v>1338.54</c:v>
                </c:pt>
                <c:pt idx="142">
                  <c:v>1339.35</c:v>
                </c:pt>
                <c:pt idx="143">
                  <c:v>1340.16</c:v>
                </c:pt>
                <c:pt idx="144">
                  <c:v>1340.97</c:v>
                </c:pt>
                <c:pt idx="145">
                  <c:v>1341.78</c:v>
                </c:pt>
                <c:pt idx="146">
                  <c:v>1342.59</c:v>
                </c:pt>
                <c:pt idx="147">
                  <c:v>1343.39</c:v>
                </c:pt>
                <c:pt idx="148">
                  <c:v>1344.2</c:v>
                </c:pt>
                <c:pt idx="149">
                  <c:v>1345.01</c:v>
                </c:pt>
                <c:pt idx="150">
                  <c:v>1345.81</c:v>
                </c:pt>
                <c:pt idx="151">
                  <c:v>1346.62</c:v>
                </c:pt>
                <c:pt idx="152">
                  <c:v>1347.43</c:v>
                </c:pt>
                <c:pt idx="153">
                  <c:v>1348.24</c:v>
                </c:pt>
                <c:pt idx="154">
                  <c:v>1349.04</c:v>
                </c:pt>
                <c:pt idx="155">
                  <c:v>1349.85</c:v>
                </c:pt>
                <c:pt idx="156">
                  <c:v>1350.66</c:v>
                </c:pt>
                <c:pt idx="157">
                  <c:v>1351.47</c:v>
                </c:pt>
                <c:pt idx="158">
                  <c:v>1352.28</c:v>
                </c:pt>
                <c:pt idx="159">
                  <c:v>1353.09</c:v>
                </c:pt>
                <c:pt idx="160">
                  <c:v>1353.89</c:v>
                </c:pt>
                <c:pt idx="161">
                  <c:v>1354.7</c:v>
                </c:pt>
                <c:pt idx="162">
                  <c:v>1355.5</c:v>
                </c:pt>
                <c:pt idx="163">
                  <c:v>1356.3</c:v>
                </c:pt>
                <c:pt idx="164">
                  <c:v>1357.1</c:v>
                </c:pt>
                <c:pt idx="165">
                  <c:v>1357.89</c:v>
                </c:pt>
                <c:pt idx="166">
                  <c:v>1358.68</c:v>
                </c:pt>
                <c:pt idx="167">
                  <c:v>1359.46</c:v>
                </c:pt>
                <c:pt idx="168">
                  <c:v>1360.24</c:v>
                </c:pt>
                <c:pt idx="169">
                  <c:v>1361.02</c:v>
                </c:pt>
                <c:pt idx="170">
                  <c:v>1361.82</c:v>
                </c:pt>
                <c:pt idx="171">
                  <c:v>1362.63</c:v>
                </c:pt>
                <c:pt idx="172">
                  <c:v>1363.45</c:v>
                </c:pt>
                <c:pt idx="173">
                  <c:v>1364.28</c:v>
                </c:pt>
                <c:pt idx="174">
                  <c:v>1365.1</c:v>
                </c:pt>
                <c:pt idx="175">
                  <c:v>1365.93</c:v>
                </c:pt>
                <c:pt idx="176">
                  <c:v>1366.75</c:v>
                </c:pt>
                <c:pt idx="177">
                  <c:v>1367.57</c:v>
                </c:pt>
                <c:pt idx="178">
                  <c:v>1368.39</c:v>
                </c:pt>
                <c:pt idx="179">
                  <c:v>1369.22</c:v>
                </c:pt>
                <c:pt idx="180">
                  <c:v>1370.04</c:v>
                </c:pt>
                <c:pt idx="181">
                  <c:v>1370.87</c:v>
                </c:pt>
                <c:pt idx="182">
                  <c:v>1371.7</c:v>
                </c:pt>
                <c:pt idx="183">
                  <c:v>1372.53</c:v>
                </c:pt>
                <c:pt idx="184">
                  <c:v>1373.37</c:v>
                </c:pt>
                <c:pt idx="185">
                  <c:v>1374.21</c:v>
                </c:pt>
                <c:pt idx="186">
                  <c:v>1375.07</c:v>
                </c:pt>
                <c:pt idx="187">
                  <c:v>1375.91</c:v>
                </c:pt>
                <c:pt idx="188">
                  <c:v>1376.7</c:v>
                </c:pt>
                <c:pt idx="189">
                  <c:v>1377.43</c:v>
                </c:pt>
                <c:pt idx="190">
                  <c:v>1378.09</c:v>
                </c:pt>
                <c:pt idx="191">
                  <c:v>1378.66</c:v>
                </c:pt>
                <c:pt idx="192">
                  <c:v>1379.14</c:v>
                </c:pt>
                <c:pt idx="193">
                  <c:v>1379.52</c:v>
                </c:pt>
                <c:pt idx="194">
                  <c:v>1379.8</c:v>
                </c:pt>
                <c:pt idx="195">
                  <c:v>1379.99</c:v>
                </c:pt>
                <c:pt idx="196">
                  <c:v>1380.13</c:v>
                </c:pt>
                <c:pt idx="197">
                  <c:v>1380.23</c:v>
                </c:pt>
                <c:pt idx="198">
                  <c:v>1380.29</c:v>
                </c:pt>
                <c:pt idx="199">
                  <c:v>1380.31</c:v>
                </c:pt>
                <c:pt idx="200">
                  <c:v>1380.32</c:v>
                </c:pt>
                <c:pt idx="201">
                  <c:v>1380.33</c:v>
                </c:pt>
                <c:pt idx="202">
                  <c:v>1380.34</c:v>
                </c:pt>
                <c:pt idx="203">
                  <c:v>1380.34</c:v>
                </c:pt>
                <c:pt idx="204">
                  <c:v>1380.33</c:v>
                </c:pt>
                <c:pt idx="205">
                  <c:v>1380.32</c:v>
                </c:pt>
                <c:pt idx="206">
                  <c:v>1380.3</c:v>
                </c:pt>
                <c:pt idx="207">
                  <c:v>1379.99</c:v>
                </c:pt>
                <c:pt idx="208">
                  <c:v>1379.71</c:v>
                </c:pt>
                <c:pt idx="209">
                  <c:v>1379.49</c:v>
                </c:pt>
                <c:pt idx="210">
                  <c:v>1379.3</c:v>
                </c:pt>
                <c:pt idx="211">
                  <c:v>1379.2</c:v>
                </c:pt>
                <c:pt idx="212">
                  <c:v>1379.11</c:v>
                </c:pt>
                <c:pt idx="213">
                  <c:v>1379.04</c:v>
                </c:pt>
                <c:pt idx="214">
                  <c:v>1378.98</c:v>
                </c:pt>
                <c:pt idx="215">
                  <c:v>1378.81</c:v>
                </c:pt>
                <c:pt idx="216">
                  <c:v>1378.76</c:v>
                </c:pt>
                <c:pt idx="217">
                  <c:v>1378.6</c:v>
                </c:pt>
                <c:pt idx="218">
                  <c:v>1378.45</c:v>
                </c:pt>
                <c:pt idx="219">
                  <c:v>1378.36</c:v>
                </c:pt>
                <c:pt idx="220">
                  <c:v>1378.13</c:v>
                </c:pt>
                <c:pt idx="221">
                  <c:v>1378.12</c:v>
                </c:pt>
                <c:pt idx="222">
                  <c:v>1377.97</c:v>
                </c:pt>
                <c:pt idx="223">
                  <c:v>1377.79</c:v>
                </c:pt>
                <c:pt idx="224">
                  <c:v>1377.59</c:v>
                </c:pt>
                <c:pt idx="225">
                  <c:v>1377.38</c:v>
                </c:pt>
                <c:pt idx="226">
                  <c:v>1377.24</c:v>
                </c:pt>
                <c:pt idx="227">
                  <c:v>1377.16</c:v>
                </c:pt>
                <c:pt idx="228">
                  <c:v>1376.94</c:v>
                </c:pt>
                <c:pt idx="229">
                  <c:v>1376.77</c:v>
                </c:pt>
                <c:pt idx="230">
                  <c:v>1376.59</c:v>
                </c:pt>
                <c:pt idx="231">
                  <c:v>1376.34</c:v>
                </c:pt>
                <c:pt idx="232">
                  <c:v>1376.07</c:v>
                </c:pt>
                <c:pt idx="233">
                  <c:v>1375.78</c:v>
                </c:pt>
                <c:pt idx="234">
                  <c:v>1375.75</c:v>
                </c:pt>
                <c:pt idx="235">
                  <c:v>1375.45</c:v>
                </c:pt>
                <c:pt idx="236">
                  <c:v>1375.04</c:v>
                </c:pt>
                <c:pt idx="237">
                  <c:v>1374.52</c:v>
                </c:pt>
                <c:pt idx="238">
                  <c:v>1374.45</c:v>
                </c:pt>
                <c:pt idx="239">
                  <c:v>1373.65</c:v>
                </c:pt>
                <c:pt idx="240">
                  <c:v>1373.57</c:v>
                </c:pt>
                <c:pt idx="241">
                  <c:v>1372.62</c:v>
                </c:pt>
                <c:pt idx="242">
                  <c:v>1371.82</c:v>
                </c:pt>
                <c:pt idx="243">
                  <c:v>1371.23</c:v>
                </c:pt>
                <c:pt idx="244">
                  <c:v>1371.18</c:v>
                </c:pt>
                <c:pt idx="245">
                  <c:v>1370.63</c:v>
                </c:pt>
                <c:pt idx="246">
                  <c:v>1370.03</c:v>
                </c:pt>
                <c:pt idx="247">
                  <c:v>1369.43</c:v>
                </c:pt>
                <c:pt idx="248">
                  <c:v>1369.28</c:v>
                </c:pt>
                <c:pt idx="249">
                  <c:v>1368.88</c:v>
                </c:pt>
                <c:pt idx="250">
                  <c:v>1368.36</c:v>
                </c:pt>
                <c:pt idx="251">
                  <c:v>1368.28</c:v>
                </c:pt>
                <c:pt idx="252">
                  <c:v>1368.19</c:v>
                </c:pt>
                <c:pt idx="253">
                  <c:v>1368.1</c:v>
                </c:pt>
                <c:pt idx="254">
                  <c:v>1368.01</c:v>
                </c:pt>
                <c:pt idx="255">
                  <c:v>1367.91</c:v>
                </c:pt>
                <c:pt idx="256">
                  <c:v>1367.81</c:v>
                </c:pt>
                <c:pt idx="257">
                  <c:v>1367.71</c:v>
                </c:pt>
                <c:pt idx="258">
                  <c:v>1367.61</c:v>
                </c:pt>
                <c:pt idx="259">
                  <c:v>1367.51</c:v>
                </c:pt>
                <c:pt idx="260">
                  <c:v>1367.41</c:v>
                </c:pt>
                <c:pt idx="261">
                  <c:v>1367.3</c:v>
                </c:pt>
                <c:pt idx="262">
                  <c:v>1367.19</c:v>
                </c:pt>
                <c:pt idx="263">
                  <c:v>1367.07</c:v>
                </c:pt>
                <c:pt idx="264">
                  <c:v>1366.96</c:v>
                </c:pt>
                <c:pt idx="265">
                  <c:v>1366.84</c:v>
                </c:pt>
                <c:pt idx="266">
                  <c:v>1366.72</c:v>
                </c:pt>
                <c:pt idx="267">
                  <c:v>1366.59</c:v>
                </c:pt>
                <c:pt idx="268">
                  <c:v>1366.47</c:v>
                </c:pt>
                <c:pt idx="269">
                  <c:v>1366.34</c:v>
                </c:pt>
                <c:pt idx="270">
                  <c:v>1366.2</c:v>
                </c:pt>
                <c:pt idx="271">
                  <c:v>1366.05</c:v>
                </c:pt>
                <c:pt idx="272">
                  <c:v>1365.85</c:v>
                </c:pt>
                <c:pt idx="273">
                  <c:v>1365.62</c:v>
                </c:pt>
                <c:pt idx="274">
                  <c:v>1365.32</c:v>
                </c:pt>
                <c:pt idx="275">
                  <c:v>1364.98</c:v>
                </c:pt>
                <c:pt idx="276">
                  <c:v>1364.59</c:v>
                </c:pt>
                <c:pt idx="277">
                  <c:v>1364.15</c:v>
                </c:pt>
                <c:pt idx="278">
                  <c:v>1363.69</c:v>
                </c:pt>
                <c:pt idx="279">
                  <c:v>1363.2</c:v>
                </c:pt>
                <c:pt idx="280">
                  <c:v>1362.69</c:v>
                </c:pt>
                <c:pt idx="281">
                  <c:v>1362.15</c:v>
                </c:pt>
                <c:pt idx="282">
                  <c:v>1361.58</c:v>
                </c:pt>
                <c:pt idx="283">
                  <c:v>1360.98</c:v>
                </c:pt>
                <c:pt idx="284">
                  <c:v>1360.36</c:v>
                </c:pt>
                <c:pt idx="285">
                  <c:v>1359.73</c:v>
                </c:pt>
                <c:pt idx="286">
                  <c:v>1359.07</c:v>
                </c:pt>
                <c:pt idx="287">
                  <c:v>1358.42</c:v>
                </c:pt>
                <c:pt idx="288">
                  <c:v>1357.76</c:v>
                </c:pt>
                <c:pt idx="289">
                  <c:v>1357.12</c:v>
                </c:pt>
                <c:pt idx="290">
                  <c:v>1356.49</c:v>
                </c:pt>
                <c:pt idx="291">
                  <c:v>1355.87</c:v>
                </c:pt>
                <c:pt idx="292">
                  <c:v>1355.25</c:v>
                </c:pt>
                <c:pt idx="293">
                  <c:v>1354.64</c:v>
                </c:pt>
                <c:pt idx="294">
                  <c:v>1354.02</c:v>
                </c:pt>
                <c:pt idx="295">
                  <c:v>1353.41</c:v>
                </c:pt>
                <c:pt idx="296">
                  <c:v>1352.8</c:v>
                </c:pt>
                <c:pt idx="297">
                  <c:v>1352.18</c:v>
                </c:pt>
                <c:pt idx="298">
                  <c:v>1351.58</c:v>
                </c:pt>
                <c:pt idx="299">
                  <c:v>1350.96</c:v>
                </c:pt>
                <c:pt idx="300">
                  <c:v>1350.35</c:v>
                </c:pt>
                <c:pt idx="301">
                  <c:v>1349.74</c:v>
                </c:pt>
                <c:pt idx="302">
                  <c:v>1349.13</c:v>
                </c:pt>
                <c:pt idx="303">
                  <c:v>1348.52</c:v>
                </c:pt>
                <c:pt idx="304">
                  <c:v>1347.91</c:v>
                </c:pt>
                <c:pt idx="305">
                  <c:v>1347.3</c:v>
                </c:pt>
                <c:pt idx="306">
                  <c:v>1346.69</c:v>
                </c:pt>
                <c:pt idx="307">
                  <c:v>1346.07</c:v>
                </c:pt>
                <c:pt idx="308">
                  <c:v>1345.46</c:v>
                </c:pt>
                <c:pt idx="309">
                  <c:v>1344.84</c:v>
                </c:pt>
                <c:pt idx="310">
                  <c:v>1344.23</c:v>
                </c:pt>
                <c:pt idx="311">
                  <c:v>1343.62</c:v>
                </c:pt>
                <c:pt idx="312">
                  <c:v>1343.01</c:v>
                </c:pt>
                <c:pt idx="313">
                  <c:v>1342.39</c:v>
                </c:pt>
                <c:pt idx="314">
                  <c:v>1341.77</c:v>
                </c:pt>
                <c:pt idx="315">
                  <c:v>1341.16</c:v>
                </c:pt>
                <c:pt idx="316">
                  <c:v>1340.55</c:v>
                </c:pt>
                <c:pt idx="317">
                  <c:v>1339.94</c:v>
                </c:pt>
                <c:pt idx="318">
                  <c:v>1339.33</c:v>
                </c:pt>
                <c:pt idx="319">
                  <c:v>1338.72</c:v>
                </c:pt>
                <c:pt idx="320">
                  <c:v>1338.11</c:v>
                </c:pt>
                <c:pt idx="321">
                  <c:v>1337.51</c:v>
                </c:pt>
                <c:pt idx="322">
                  <c:v>1336.9</c:v>
                </c:pt>
                <c:pt idx="323">
                  <c:v>1336.3</c:v>
                </c:pt>
                <c:pt idx="324">
                  <c:v>1335.69</c:v>
                </c:pt>
                <c:pt idx="325">
                  <c:v>1335.09</c:v>
                </c:pt>
                <c:pt idx="326">
                  <c:v>1334.48</c:v>
                </c:pt>
                <c:pt idx="327">
                  <c:v>1333.88</c:v>
                </c:pt>
                <c:pt idx="328">
                  <c:v>1333.27</c:v>
                </c:pt>
                <c:pt idx="329">
                  <c:v>1332.66</c:v>
                </c:pt>
                <c:pt idx="330">
                  <c:v>1332.05</c:v>
                </c:pt>
                <c:pt idx="331">
                  <c:v>1331.45</c:v>
                </c:pt>
                <c:pt idx="332">
                  <c:v>1330.84</c:v>
                </c:pt>
                <c:pt idx="333">
                  <c:v>1330.23</c:v>
                </c:pt>
                <c:pt idx="334">
                  <c:v>1329.63</c:v>
                </c:pt>
                <c:pt idx="335">
                  <c:v>1329.03</c:v>
                </c:pt>
                <c:pt idx="336">
                  <c:v>1328.42</c:v>
                </c:pt>
                <c:pt idx="337">
                  <c:v>1327.82</c:v>
                </c:pt>
                <c:pt idx="338">
                  <c:v>1327.22</c:v>
                </c:pt>
                <c:pt idx="339">
                  <c:v>1326.62</c:v>
                </c:pt>
                <c:pt idx="340">
                  <c:v>1326.02</c:v>
                </c:pt>
                <c:pt idx="341">
                  <c:v>1325.42</c:v>
                </c:pt>
                <c:pt idx="342">
                  <c:v>1324.83</c:v>
                </c:pt>
                <c:pt idx="343">
                  <c:v>1324.23</c:v>
                </c:pt>
                <c:pt idx="344">
                  <c:v>1323.64</c:v>
                </c:pt>
                <c:pt idx="345">
                  <c:v>1323.05</c:v>
                </c:pt>
                <c:pt idx="346">
                  <c:v>1322.45</c:v>
                </c:pt>
                <c:pt idx="347">
                  <c:v>1321.86</c:v>
                </c:pt>
                <c:pt idx="348">
                  <c:v>1321.27</c:v>
                </c:pt>
                <c:pt idx="349">
                  <c:v>1320.68</c:v>
                </c:pt>
                <c:pt idx="350">
                  <c:v>1320.09</c:v>
                </c:pt>
                <c:pt idx="351">
                  <c:v>1319.51</c:v>
                </c:pt>
                <c:pt idx="352">
                  <c:v>1318.92</c:v>
                </c:pt>
                <c:pt idx="353">
                  <c:v>1318.33</c:v>
                </c:pt>
                <c:pt idx="354">
                  <c:v>1317.76</c:v>
                </c:pt>
                <c:pt idx="355">
                  <c:v>1317.17</c:v>
                </c:pt>
                <c:pt idx="356">
                  <c:v>1316.6</c:v>
                </c:pt>
                <c:pt idx="357">
                  <c:v>1316.05</c:v>
                </c:pt>
                <c:pt idx="358">
                  <c:v>1315.51</c:v>
                </c:pt>
                <c:pt idx="359">
                  <c:v>1315.01</c:v>
                </c:pt>
                <c:pt idx="360">
                  <c:v>1314.53</c:v>
                </c:pt>
                <c:pt idx="361">
                  <c:v>1314.07</c:v>
                </c:pt>
                <c:pt idx="362">
                  <c:v>1313.65</c:v>
                </c:pt>
                <c:pt idx="363">
                  <c:v>1313.27</c:v>
                </c:pt>
                <c:pt idx="364">
                  <c:v>1312.92</c:v>
                </c:pt>
                <c:pt idx="365">
                  <c:v>1312.6</c:v>
                </c:pt>
                <c:pt idx="366">
                  <c:v>1312.34</c:v>
                </c:pt>
                <c:pt idx="367">
                  <c:v>1312.11</c:v>
                </c:pt>
                <c:pt idx="368">
                  <c:v>1311.93</c:v>
                </c:pt>
                <c:pt idx="369">
                  <c:v>1311.8</c:v>
                </c:pt>
                <c:pt idx="370">
                  <c:v>1311.72</c:v>
                </c:pt>
                <c:pt idx="371">
                  <c:v>1311.7</c:v>
                </c:pt>
                <c:pt idx="372">
                  <c:v>1311.74</c:v>
                </c:pt>
                <c:pt idx="373">
                  <c:v>1311.84</c:v>
                </c:pt>
                <c:pt idx="374">
                  <c:v>1311.98</c:v>
                </c:pt>
                <c:pt idx="375">
                  <c:v>1312.16</c:v>
                </c:pt>
                <c:pt idx="376">
                  <c:v>1312.35</c:v>
                </c:pt>
                <c:pt idx="377">
                  <c:v>1312.56</c:v>
                </c:pt>
                <c:pt idx="378">
                  <c:v>1312.78</c:v>
                </c:pt>
                <c:pt idx="379">
                  <c:v>1313.01</c:v>
                </c:pt>
                <c:pt idx="380">
                  <c:v>1313.24</c:v>
                </c:pt>
                <c:pt idx="381">
                  <c:v>1313.48</c:v>
                </c:pt>
                <c:pt idx="382">
                  <c:v>1313.71</c:v>
                </c:pt>
                <c:pt idx="383">
                  <c:v>1313.95</c:v>
                </c:pt>
                <c:pt idx="384">
                  <c:v>1314.19</c:v>
                </c:pt>
                <c:pt idx="385">
                  <c:v>1314.43</c:v>
                </c:pt>
                <c:pt idx="386">
                  <c:v>1314.68</c:v>
                </c:pt>
                <c:pt idx="387">
                  <c:v>1314.92</c:v>
                </c:pt>
                <c:pt idx="388">
                  <c:v>1315.16</c:v>
                </c:pt>
                <c:pt idx="389">
                  <c:v>1315.4</c:v>
                </c:pt>
                <c:pt idx="390">
                  <c:v>1315.64</c:v>
                </c:pt>
                <c:pt idx="391">
                  <c:v>1315.88</c:v>
                </c:pt>
                <c:pt idx="392">
                  <c:v>1316.13</c:v>
                </c:pt>
                <c:pt idx="393">
                  <c:v>1316.37</c:v>
                </c:pt>
                <c:pt idx="394">
                  <c:v>1316.61</c:v>
                </c:pt>
                <c:pt idx="395">
                  <c:v>1316.85</c:v>
                </c:pt>
                <c:pt idx="396">
                  <c:v>1317.09</c:v>
                </c:pt>
                <c:pt idx="397">
                  <c:v>1317.33</c:v>
                </c:pt>
                <c:pt idx="398">
                  <c:v>1317.58</c:v>
                </c:pt>
                <c:pt idx="399">
                  <c:v>1317.82</c:v>
                </c:pt>
                <c:pt idx="400">
                  <c:v>1318.06</c:v>
                </c:pt>
                <c:pt idx="401">
                  <c:v>1318.3</c:v>
                </c:pt>
                <c:pt idx="402">
                  <c:v>1318.54</c:v>
                </c:pt>
                <c:pt idx="403">
                  <c:v>1318.78</c:v>
                </c:pt>
                <c:pt idx="404">
                  <c:v>1319.02</c:v>
                </c:pt>
                <c:pt idx="405">
                  <c:v>1319.26</c:v>
                </c:pt>
                <c:pt idx="406">
                  <c:v>1319.51</c:v>
                </c:pt>
                <c:pt idx="407">
                  <c:v>1319.75</c:v>
                </c:pt>
                <c:pt idx="408">
                  <c:v>1319.99</c:v>
                </c:pt>
                <c:pt idx="409">
                  <c:v>1320.21</c:v>
                </c:pt>
                <c:pt idx="410">
                  <c:v>1320.47</c:v>
                </c:pt>
                <c:pt idx="411">
                  <c:v>1320.71</c:v>
                </c:pt>
                <c:pt idx="412">
                  <c:v>1320.95</c:v>
                </c:pt>
                <c:pt idx="413">
                  <c:v>1321.19</c:v>
                </c:pt>
                <c:pt idx="414">
                  <c:v>1321.43</c:v>
                </c:pt>
                <c:pt idx="415">
                  <c:v>1321.67</c:v>
                </c:pt>
                <c:pt idx="416">
                  <c:v>1321.91</c:v>
                </c:pt>
                <c:pt idx="417">
                  <c:v>1322.15</c:v>
                </c:pt>
                <c:pt idx="418">
                  <c:v>1322.39</c:v>
                </c:pt>
                <c:pt idx="419">
                  <c:v>1322.63</c:v>
                </c:pt>
                <c:pt idx="420">
                  <c:v>1322.87</c:v>
                </c:pt>
                <c:pt idx="421">
                  <c:v>1323.11</c:v>
                </c:pt>
                <c:pt idx="422">
                  <c:v>1323.35</c:v>
                </c:pt>
                <c:pt idx="423">
                  <c:v>1323.59</c:v>
                </c:pt>
                <c:pt idx="424">
                  <c:v>1323.83</c:v>
                </c:pt>
                <c:pt idx="425">
                  <c:v>1324.07</c:v>
                </c:pt>
                <c:pt idx="426">
                  <c:v>1324.31</c:v>
                </c:pt>
                <c:pt idx="427">
                  <c:v>1324.55</c:v>
                </c:pt>
                <c:pt idx="428">
                  <c:v>1324.79</c:v>
                </c:pt>
                <c:pt idx="429">
                  <c:v>1325.03</c:v>
                </c:pt>
                <c:pt idx="430">
                  <c:v>1325.27</c:v>
                </c:pt>
                <c:pt idx="431">
                  <c:v>1325.51</c:v>
                </c:pt>
                <c:pt idx="432">
                  <c:v>1325.75</c:v>
                </c:pt>
                <c:pt idx="433">
                  <c:v>1325.99</c:v>
                </c:pt>
                <c:pt idx="434">
                  <c:v>1326.23</c:v>
                </c:pt>
                <c:pt idx="435">
                  <c:v>1326.47</c:v>
                </c:pt>
                <c:pt idx="436">
                  <c:v>1326.7</c:v>
                </c:pt>
                <c:pt idx="437">
                  <c:v>1326.95</c:v>
                </c:pt>
                <c:pt idx="438">
                  <c:v>1327.18</c:v>
                </c:pt>
                <c:pt idx="439">
                  <c:v>1327.42</c:v>
                </c:pt>
                <c:pt idx="440">
                  <c:v>1327.66</c:v>
                </c:pt>
                <c:pt idx="441">
                  <c:v>1327.9</c:v>
                </c:pt>
                <c:pt idx="442">
                  <c:v>1328.14</c:v>
                </c:pt>
                <c:pt idx="443">
                  <c:v>1328.37</c:v>
                </c:pt>
                <c:pt idx="444">
                  <c:v>1328.61</c:v>
                </c:pt>
                <c:pt idx="445">
                  <c:v>1328.85</c:v>
                </c:pt>
                <c:pt idx="446">
                  <c:v>1329.09</c:v>
                </c:pt>
                <c:pt idx="447">
                  <c:v>1329.33</c:v>
                </c:pt>
                <c:pt idx="448">
                  <c:v>1329.39</c:v>
                </c:pt>
                <c:pt idx="449">
                  <c:v>1329.56</c:v>
                </c:pt>
                <c:pt idx="450">
                  <c:v>1329.8</c:v>
                </c:pt>
                <c:pt idx="451">
                  <c:v>1330.04</c:v>
                </c:pt>
                <c:pt idx="452">
                  <c:v>1331.74</c:v>
                </c:pt>
                <c:pt idx="453">
                  <c:v>1333.82</c:v>
                </c:pt>
                <c:pt idx="454">
                  <c:v>1336.3</c:v>
                </c:pt>
                <c:pt idx="455">
                  <c:v>1339.11</c:v>
                </c:pt>
                <c:pt idx="456">
                  <c:v>1342.31</c:v>
                </c:pt>
                <c:pt idx="457">
                  <c:v>1345.74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A5A6-4FEF-924C-DFE7DA4B94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3632040"/>
        <c:axId val="1113633840"/>
      </c:scatterChart>
      <c:valAx>
        <c:axId val="1113632040"/>
        <c:scaling>
          <c:orientation val="minMax"/>
          <c:max val="260"/>
          <c:min val="-130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GB"/>
                  <a:t>y Coordinate [mm]</a:t>
                </a:r>
              </a:p>
            </c:rich>
          </c:tx>
          <c:layout>
            <c:manualLayout>
              <c:xMode val="edge"/>
              <c:yMode val="edge"/>
              <c:x val="0.45062221070120545"/>
              <c:y val="0.92599504828149259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113633840"/>
        <c:crosses val="autoZero"/>
        <c:crossBetween val="midCat"/>
        <c:majorUnit val="50"/>
      </c:valAx>
      <c:valAx>
        <c:axId val="1113633840"/>
        <c:scaling>
          <c:orientation val="minMax"/>
          <c:max val="1450"/>
          <c:min val="1270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GB"/>
                  <a:t>z Coordinate [mm]</a:t>
                </a:r>
              </a:p>
            </c:rich>
          </c:tx>
          <c:layout>
            <c:manualLayout>
              <c:xMode val="edge"/>
              <c:yMode val="edge"/>
              <c:x val="1.9954666314972468E-2"/>
              <c:y val="0.27115672660191936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113632040"/>
        <c:crossesAt val="-140"/>
        <c:crossBetween val="midCat"/>
      </c:valAx>
      <c:spPr>
        <a:ln>
          <a:solidFill>
            <a:schemeClr val="tx1"/>
          </a:solidFill>
        </a:ln>
      </c:spPr>
    </c:plotArea>
    <c:legend>
      <c:legendPos val="b"/>
      <c:legendEntry>
        <c:idx val="4"/>
        <c:txPr>
          <a:bodyPr rot="0" vert="horz"/>
          <a:lstStyle/>
          <a:p>
            <a:pPr>
              <a:defRPr sz="1400">
                <a:latin typeface="Symbol" panose="05050102010706020507" pitchFamily="18" charset="2"/>
              </a:defRPr>
            </a:pPr>
            <a:endParaRPr lang="en-US"/>
          </a:p>
        </c:txPr>
      </c:legendEntry>
      <c:layout>
        <c:manualLayout>
          <c:xMode val="edge"/>
          <c:yMode val="edge"/>
          <c:x val="0.17256685221567344"/>
          <c:y val="3.8652395421270302E-2"/>
          <c:w val="0.76739849377865099"/>
          <c:h val="0.24135403471361547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  <c:extLst/>
  </c:chart>
  <c:spPr>
    <a:ln>
      <a:noFill/>
    </a:ln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14764286797026"/>
          <c:y val="3.0471858051417677E-2"/>
          <c:w val="0.78747044110959519"/>
          <c:h val="0.82129278567667197"/>
        </c:manualLayout>
      </c:layout>
      <c:scatterChart>
        <c:scatterStyle val="lineMarker"/>
        <c:varyColors val="0"/>
        <c:ser>
          <c:idx val="8"/>
          <c:order val="0"/>
          <c:tx>
            <c:strRef>
              <c:f>'DP980'!$T$1</c:f>
              <c:strCache>
                <c:ptCount val="1"/>
                <c:pt idx="0">
                  <c:v>BS</c:v>
                </c:pt>
              </c:strCache>
            </c:strRef>
          </c:tx>
          <c:spPr>
            <a:ln w="19050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'DP980'!$P$4:$P$471</c:f>
              <c:numCache>
                <c:formatCode>General</c:formatCode>
                <c:ptCount val="468"/>
                <c:pt idx="0">
                  <c:v>-115.435</c:v>
                </c:pt>
                <c:pt idx="1">
                  <c:v>-112.86499999999999</c:v>
                </c:pt>
                <c:pt idx="2">
                  <c:v>-110.375</c:v>
                </c:pt>
                <c:pt idx="3">
                  <c:v>-108.035</c:v>
                </c:pt>
                <c:pt idx="4">
                  <c:v>-105.91500000000001</c:v>
                </c:pt>
                <c:pt idx="5">
                  <c:v>-104.03400000000001</c:v>
                </c:pt>
                <c:pt idx="6">
                  <c:v>-102.435</c:v>
                </c:pt>
                <c:pt idx="7">
                  <c:v>-101.625</c:v>
                </c:pt>
                <c:pt idx="8">
                  <c:v>-100.81699999999999</c:v>
                </c:pt>
                <c:pt idx="9">
                  <c:v>-100.009</c:v>
                </c:pt>
                <c:pt idx="10">
                  <c:v>-99.201800000000006</c:v>
                </c:pt>
                <c:pt idx="11">
                  <c:v>-98.395899999999997</c:v>
                </c:pt>
                <c:pt idx="12">
                  <c:v>-97.601699999999994</c:v>
                </c:pt>
                <c:pt idx="13">
                  <c:v>-96.802400000000006</c:v>
                </c:pt>
                <c:pt idx="14">
                  <c:v>-96.018299999999996</c:v>
                </c:pt>
                <c:pt idx="15">
                  <c:v>-95.292000000000002</c:v>
                </c:pt>
                <c:pt idx="16">
                  <c:v>-94.639200000000002</c:v>
                </c:pt>
                <c:pt idx="17">
                  <c:v>-94.061999999999998</c:v>
                </c:pt>
                <c:pt idx="18">
                  <c:v>-93.576800000000006</c:v>
                </c:pt>
                <c:pt idx="19">
                  <c:v>-93.197299999999998</c:v>
                </c:pt>
                <c:pt idx="20">
                  <c:v>-92.929500000000004</c:v>
                </c:pt>
                <c:pt idx="21">
                  <c:v>-92.720200000000006</c:v>
                </c:pt>
                <c:pt idx="22">
                  <c:v>-92.424099999999996</c:v>
                </c:pt>
                <c:pt idx="23">
                  <c:v>-91.829099999999997</c:v>
                </c:pt>
                <c:pt idx="24">
                  <c:v>-91.004099999999994</c:v>
                </c:pt>
                <c:pt idx="25">
                  <c:v>-90.088200000000001</c:v>
                </c:pt>
                <c:pt idx="26">
                  <c:v>-89.141000000000005</c:v>
                </c:pt>
                <c:pt idx="27">
                  <c:v>-88.216800000000006</c:v>
                </c:pt>
                <c:pt idx="28">
                  <c:v>-87.346999999999994</c:v>
                </c:pt>
                <c:pt idx="29">
                  <c:v>-86.457800000000006</c:v>
                </c:pt>
                <c:pt idx="30">
                  <c:v>-85.570300000000003</c:v>
                </c:pt>
                <c:pt idx="31">
                  <c:v>-84.7179</c:v>
                </c:pt>
                <c:pt idx="32">
                  <c:v>-83.878500000000003</c:v>
                </c:pt>
                <c:pt idx="33">
                  <c:v>-83.030799999999999</c:v>
                </c:pt>
                <c:pt idx="34">
                  <c:v>-82.123699999999999</c:v>
                </c:pt>
                <c:pt idx="35">
                  <c:v>-81.197599999999994</c:v>
                </c:pt>
                <c:pt idx="36">
                  <c:v>-80.487099999999998</c:v>
                </c:pt>
                <c:pt idx="37">
                  <c:v>-80.000100000000003</c:v>
                </c:pt>
                <c:pt idx="38">
                  <c:v>-79.677099999999996</c:v>
                </c:pt>
                <c:pt idx="39">
                  <c:v>-79.395899999999997</c:v>
                </c:pt>
                <c:pt idx="40">
                  <c:v>-79.115399999999994</c:v>
                </c:pt>
                <c:pt idx="41">
                  <c:v>-78.6922</c:v>
                </c:pt>
                <c:pt idx="42">
                  <c:v>-78.101799999999997</c:v>
                </c:pt>
                <c:pt idx="43">
                  <c:v>-77.344999999999999</c:v>
                </c:pt>
                <c:pt idx="44">
                  <c:v>-76.570999999999998</c:v>
                </c:pt>
                <c:pt idx="45">
                  <c:v>-75.781700000000001</c:v>
                </c:pt>
                <c:pt idx="46">
                  <c:v>-74.974999999999994</c:v>
                </c:pt>
                <c:pt idx="47">
                  <c:v>-74.150099999999995</c:v>
                </c:pt>
                <c:pt idx="48">
                  <c:v>-73.322299999999998</c:v>
                </c:pt>
                <c:pt idx="49">
                  <c:v>-72.496799999999993</c:v>
                </c:pt>
                <c:pt idx="50">
                  <c:v>-71.683300000000003</c:v>
                </c:pt>
                <c:pt idx="51">
                  <c:v>-70.861000000000004</c:v>
                </c:pt>
                <c:pt idx="52">
                  <c:v>-70.039599999999993</c:v>
                </c:pt>
                <c:pt idx="53">
                  <c:v>-69.218800000000002</c:v>
                </c:pt>
                <c:pt idx="54">
                  <c:v>-68.398499999999999</c:v>
                </c:pt>
                <c:pt idx="55">
                  <c:v>-67.578599999999994</c:v>
                </c:pt>
                <c:pt idx="56">
                  <c:v>-66.759</c:v>
                </c:pt>
                <c:pt idx="57">
                  <c:v>-65.939599999999999</c:v>
                </c:pt>
                <c:pt idx="58">
                  <c:v>-65.120500000000007</c:v>
                </c:pt>
                <c:pt idx="59">
                  <c:v>-64.311599999999999</c:v>
                </c:pt>
                <c:pt idx="60">
                  <c:v>-63.492800000000003</c:v>
                </c:pt>
                <c:pt idx="61">
                  <c:v>-62.674300000000002</c:v>
                </c:pt>
                <c:pt idx="62">
                  <c:v>-61.856200000000001</c:v>
                </c:pt>
                <c:pt idx="63">
                  <c:v>-61.038600000000002</c:v>
                </c:pt>
                <c:pt idx="64">
                  <c:v>-60.221699999999998</c:v>
                </c:pt>
                <c:pt idx="65">
                  <c:v>-59.405900000000003</c:v>
                </c:pt>
                <c:pt idx="66">
                  <c:v>-58.591500000000003</c:v>
                </c:pt>
                <c:pt idx="67">
                  <c:v>-57.779299999999999</c:v>
                </c:pt>
                <c:pt idx="68">
                  <c:v>-56.971200000000003</c:v>
                </c:pt>
                <c:pt idx="69">
                  <c:v>-56.183999999999997</c:v>
                </c:pt>
                <c:pt idx="70">
                  <c:v>-55.412100000000002</c:v>
                </c:pt>
                <c:pt idx="71">
                  <c:v>-54.688400000000001</c:v>
                </c:pt>
                <c:pt idx="72">
                  <c:v>-54.0092</c:v>
                </c:pt>
                <c:pt idx="73">
                  <c:v>-53.378799999999998</c:v>
                </c:pt>
                <c:pt idx="74">
                  <c:v>-52.813699999999997</c:v>
                </c:pt>
                <c:pt idx="75">
                  <c:v>-52.314799999999998</c:v>
                </c:pt>
                <c:pt idx="76">
                  <c:v>-51.885399999999997</c:v>
                </c:pt>
                <c:pt idx="77">
                  <c:v>-51.546500000000002</c:v>
                </c:pt>
                <c:pt idx="78">
                  <c:v>-51.303699999999999</c:v>
                </c:pt>
                <c:pt idx="79">
                  <c:v>-51.161700000000003</c:v>
                </c:pt>
                <c:pt idx="80">
                  <c:v>-51.032200000000003</c:v>
                </c:pt>
                <c:pt idx="81">
                  <c:v>-50.922800000000002</c:v>
                </c:pt>
                <c:pt idx="82">
                  <c:v>-50.830599999999997</c:v>
                </c:pt>
                <c:pt idx="83">
                  <c:v>-50.7468</c:v>
                </c:pt>
                <c:pt idx="84">
                  <c:v>-50.662399999999998</c:v>
                </c:pt>
                <c:pt idx="85">
                  <c:v>-50.572200000000002</c:v>
                </c:pt>
                <c:pt idx="86">
                  <c:v>-50.476799999999997</c:v>
                </c:pt>
                <c:pt idx="87">
                  <c:v>-50.378799999999998</c:v>
                </c:pt>
                <c:pt idx="88">
                  <c:v>-50.282499999999999</c:v>
                </c:pt>
                <c:pt idx="89">
                  <c:v>-50.186999999999998</c:v>
                </c:pt>
                <c:pt idx="90">
                  <c:v>-50.092300000000002</c:v>
                </c:pt>
                <c:pt idx="91">
                  <c:v>-49.997999999999998</c:v>
                </c:pt>
                <c:pt idx="92">
                  <c:v>-49.902200000000001</c:v>
                </c:pt>
                <c:pt idx="93">
                  <c:v>-49.805199999999999</c:v>
                </c:pt>
                <c:pt idx="94">
                  <c:v>-49.706699999999998</c:v>
                </c:pt>
                <c:pt idx="95">
                  <c:v>-49.6083</c:v>
                </c:pt>
                <c:pt idx="96">
                  <c:v>-49.510199999999998</c:v>
                </c:pt>
                <c:pt idx="97">
                  <c:v>-49.413699999999999</c:v>
                </c:pt>
                <c:pt idx="98">
                  <c:v>-49.316099999999999</c:v>
                </c:pt>
                <c:pt idx="99">
                  <c:v>-49.218299999999999</c:v>
                </c:pt>
                <c:pt idx="100">
                  <c:v>-49.121000000000002</c:v>
                </c:pt>
                <c:pt idx="101">
                  <c:v>-49.024000000000001</c:v>
                </c:pt>
                <c:pt idx="102">
                  <c:v>-48.927100000000003</c:v>
                </c:pt>
                <c:pt idx="103">
                  <c:v>-48.829900000000002</c:v>
                </c:pt>
                <c:pt idx="104">
                  <c:v>-48.732799999999997</c:v>
                </c:pt>
                <c:pt idx="105">
                  <c:v>-48.6357</c:v>
                </c:pt>
                <c:pt idx="106">
                  <c:v>-48.538499999999999</c:v>
                </c:pt>
                <c:pt idx="107">
                  <c:v>-48.442399999999999</c:v>
                </c:pt>
                <c:pt idx="108">
                  <c:v>-48.345100000000002</c:v>
                </c:pt>
                <c:pt idx="109">
                  <c:v>-48.248199999999997</c:v>
                </c:pt>
                <c:pt idx="110">
                  <c:v>-48.151600000000002</c:v>
                </c:pt>
                <c:pt idx="111">
                  <c:v>-48.054900000000004</c:v>
                </c:pt>
                <c:pt idx="112">
                  <c:v>-47.957700000000003</c:v>
                </c:pt>
                <c:pt idx="113">
                  <c:v>-47.859900000000003</c:v>
                </c:pt>
                <c:pt idx="114">
                  <c:v>-47.762700000000002</c:v>
                </c:pt>
                <c:pt idx="115">
                  <c:v>-47.665999999999997</c:v>
                </c:pt>
                <c:pt idx="116">
                  <c:v>-47.570300000000003</c:v>
                </c:pt>
                <c:pt idx="117">
                  <c:v>-47.475099999999998</c:v>
                </c:pt>
                <c:pt idx="118">
                  <c:v>-47.380200000000002</c:v>
                </c:pt>
                <c:pt idx="119">
                  <c:v>-47.284999999999997</c:v>
                </c:pt>
                <c:pt idx="120">
                  <c:v>-47.189500000000002</c:v>
                </c:pt>
                <c:pt idx="121">
                  <c:v>-47.094000000000001</c:v>
                </c:pt>
                <c:pt idx="122">
                  <c:v>-46.997799999999998</c:v>
                </c:pt>
                <c:pt idx="123">
                  <c:v>-46.901800000000001</c:v>
                </c:pt>
                <c:pt idx="124">
                  <c:v>-46.805999999999997</c:v>
                </c:pt>
                <c:pt idx="125">
                  <c:v>-46.710700000000003</c:v>
                </c:pt>
                <c:pt idx="126">
                  <c:v>-46.615400000000001</c:v>
                </c:pt>
                <c:pt idx="127">
                  <c:v>-46.52</c:v>
                </c:pt>
                <c:pt idx="128">
                  <c:v>-46.424300000000002</c:v>
                </c:pt>
                <c:pt idx="129">
                  <c:v>-46.328400000000002</c:v>
                </c:pt>
                <c:pt idx="130">
                  <c:v>-46.232500000000002</c:v>
                </c:pt>
                <c:pt idx="131">
                  <c:v>-46.136699999999998</c:v>
                </c:pt>
                <c:pt idx="132">
                  <c:v>-46.040999999999997</c:v>
                </c:pt>
                <c:pt idx="133">
                  <c:v>-45.9452</c:v>
                </c:pt>
                <c:pt idx="134">
                  <c:v>-45.849200000000003</c:v>
                </c:pt>
                <c:pt idx="135">
                  <c:v>-45.752800000000001</c:v>
                </c:pt>
                <c:pt idx="136">
                  <c:v>-45.656399999999998</c:v>
                </c:pt>
                <c:pt idx="137">
                  <c:v>-45.560600000000001</c:v>
                </c:pt>
                <c:pt idx="138">
                  <c:v>-45.465899999999998</c:v>
                </c:pt>
                <c:pt idx="139">
                  <c:v>-45.3733</c:v>
                </c:pt>
                <c:pt idx="140">
                  <c:v>-45.283000000000001</c:v>
                </c:pt>
                <c:pt idx="141">
                  <c:v>-45.193800000000003</c:v>
                </c:pt>
                <c:pt idx="142">
                  <c:v>-45.103700000000003</c:v>
                </c:pt>
                <c:pt idx="143">
                  <c:v>-45.011299999999999</c:v>
                </c:pt>
                <c:pt idx="144">
                  <c:v>-44.9163</c:v>
                </c:pt>
                <c:pt idx="145">
                  <c:v>-44.82</c:v>
                </c:pt>
                <c:pt idx="146">
                  <c:v>-44.7239</c:v>
                </c:pt>
                <c:pt idx="147">
                  <c:v>-44.628500000000003</c:v>
                </c:pt>
                <c:pt idx="148">
                  <c:v>-44.533499999999997</c:v>
                </c:pt>
                <c:pt idx="149">
                  <c:v>-44.438699999999997</c:v>
                </c:pt>
                <c:pt idx="150">
                  <c:v>-44.343899999999998</c:v>
                </c:pt>
                <c:pt idx="151">
                  <c:v>-44.249099999999999</c:v>
                </c:pt>
                <c:pt idx="152">
                  <c:v>-44.154400000000003</c:v>
                </c:pt>
                <c:pt idx="153">
                  <c:v>-44.059800000000003</c:v>
                </c:pt>
                <c:pt idx="154">
                  <c:v>-43.965499999999999</c:v>
                </c:pt>
                <c:pt idx="155">
                  <c:v>-43.871200000000002</c:v>
                </c:pt>
                <c:pt idx="156">
                  <c:v>-43.776800000000001</c:v>
                </c:pt>
                <c:pt idx="157">
                  <c:v>-43.682299999999998</c:v>
                </c:pt>
                <c:pt idx="158">
                  <c:v>-43.587499999999999</c:v>
                </c:pt>
                <c:pt idx="159">
                  <c:v>-43.4923</c:v>
                </c:pt>
                <c:pt idx="160">
                  <c:v>-43.396099999999997</c:v>
                </c:pt>
                <c:pt idx="161">
                  <c:v>-43.297899999999998</c:v>
                </c:pt>
                <c:pt idx="162">
                  <c:v>-43.1967</c:v>
                </c:pt>
                <c:pt idx="163">
                  <c:v>-43.091999999999999</c:v>
                </c:pt>
                <c:pt idx="164">
                  <c:v>-42.984900000000003</c:v>
                </c:pt>
                <c:pt idx="165">
                  <c:v>-42.879199999999997</c:v>
                </c:pt>
                <c:pt idx="166">
                  <c:v>-42.781700000000001</c:v>
                </c:pt>
                <c:pt idx="167">
                  <c:v>-42.695500000000003</c:v>
                </c:pt>
                <c:pt idx="168">
                  <c:v>-42.617800000000003</c:v>
                </c:pt>
                <c:pt idx="169">
                  <c:v>-42.546300000000002</c:v>
                </c:pt>
                <c:pt idx="170">
                  <c:v>-42.467399999999998</c:v>
                </c:pt>
                <c:pt idx="171">
                  <c:v>-42.380400000000002</c:v>
                </c:pt>
                <c:pt idx="172">
                  <c:v>-42.287199999999999</c:v>
                </c:pt>
                <c:pt idx="173">
                  <c:v>-42.190399999999997</c:v>
                </c:pt>
                <c:pt idx="174">
                  <c:v>-42.092799999999997</c:v>
                </c:pt>
                <c:pt idx="175">
                  <c:v>-41.995600000000003</c:v>
                </c:pt>
                <c:pt idx="176">
                  <c:v>-41.899299999999997</c:v>
                </c:pt>
                <c:pt idx="177">
                  <c:v>-41.804299999999998</c:v>
                </c:pt>
                <c:pt idx="178">
                  <c:v>-41.710900000000002</c:v>
                </c:pt>
                <c:pt idx="179">
                  <c:v>-41.618899999999996</c:v>
                </c:pt>
                <c:pt idx="180">
                  <c:v>-41.528599999999997</c:v>
                </c:pt>
                <c:pt idx="181">
                  <c:v>-41.439900000000002</c:v>
                </c:pt>
                <c:pt idx="182">
                  <c:v>-41.3523</c:v>
                </c:pt>
                <c:pt idx="183">
                  <c:v>-41.261499999999998</c:v>
                </c:pt>
                <c:pt idx="184">
                  <c:v>-41.150799999999997</c:v>
                </c:pt>
                <c:pt idx="185">
                  <c:v>-40.980400000000003</c:v>
                </c:pt>
                <c:pt idx="186">
                  <c:v>-40.722099999999998</c:v>
                </c:pt>
                <c:pt idx="187">
                  <c:v>-40.342300000000002</c:v>
                </c:pt>
                <c:pt idx="188">
                  <c:v>-39.840699999999998</c:v>
                </c:pt>
                <c:pt idx="189">
                  <c:v>-39.239100000000001</c:v>
                </c:pt>
                <c:pt idx="190">
                  <c:v>-38.549500000000002</c:v>
                </c:pt>
                <c:pt idx="191">
                  <c:v>-37.794699999999999</c:v>
                </c:pt>
                <c:pt idx="192">
                  <c:v>-36.969700000000003</c:v>
                </c:pt>
                <c:pt idx="193">
                  <c:v>-36.079900000000002</c:v>
                </c:pt>
                <c:pt idx="194">
                  <c:v>-35.1389</c:v>
                </c:pt>
                <c:pt idx="195">
                  <c:v>-34.199800000000003</c:v>
                </c:pt>
                <c:pt idx="196">
                  <c:v>-33.301900000000003</c:v>
                </c:pt>
                <c:pt idx="197">
                  <c:v>-32.450099999999999</c:v>
                </c:pt>
                <c:pt idx="198">
                  <c:v>-31.616800000000001</c:v>
                </c:pt>
                <c:pt idx="199">
                  <c:v>-30.790400000000002</c:v>
                </c:pt>
                <c:pt idx="200">
                  <c:v>-29.9693</c:v>
                </c:pt>
                <c:pt idx="201">
                  <c:v>-29.1523</c:v>
                </c:pt>
                <c:pt idx="202">
                  <c:v>-28.339099999999998</c:v>
                </c:pt>
                <c:pt idx="203">
                  <c:v>-27.528500000000001</c:v>
                </c:pt>
                <c:pt idx="204">
                  <c:v>-26.718</c:v>
                </c:pt>
                <c:pt idx="205">
                  <c:v>-25.906500000000001</c:v>
                </c:pt>
                <c:pt idx="206">
                  <c:v>-25.0992</c:v>
                </c:pt>
                <c:pt idx="207">
                  <c:v>-16.745100000000001</c:v>
                </c:pt>
                <c:pt idx="208">
                  <c:v>-8.7090899999999998</c:v>
                </c:pt>
                <c:pt idx="209">
                  <c:v>-2.3947799999999999</c:v>
                </c:pt>
                <c:pt idx="210">
                  <c:v>3.4040599999999999</c:v>
                </c:pt>
                <c:pt idx="211">
                  <c:v>4.6082099999999997</c:v>
                </c:pt>
                <c:pt idx="212">
                  <c:v>8.6516199999999994</c:v>
                </c:pt>
                <c:pt idx="213">
                  <c:v>11.8827</c:v>
                </c:pt>
                <c:pt idx="214">
                  <c:v>14.5776</c:v>
                </c:pt>
                <c:pt idx="215">
                  <c:v>16.292400000000001</c:v>
                </c:pt>
                <c:pt idx="216">
                  <c:v>20.042999999999999</c:v>
                </c:pt>
                <c:pt idx="217">
                  <c:v>22.953299999999999</c:v>
                </c:pt>
                <c:pt idx="218">
                  <c:v>26.859000000000002</c:v>
                </c:pt>
                <c:pt idx="219">
                  <c:v>28.138000000000002</c:v>
                </c:pt>
                <c:pt idx="220">
                  <c:v>31.853200000000001</c:v>
                </c:pt>
                <c:pt idx="221">
                  <c:v>32.535600000000002</c:v>
                </c:pt>
                <c:pt idx="222">
                  <c:v>34.206699999999998</c:v>
                </c:pt>
                <c:pt idx="223">
                  <c:v>37.482399999999998</c:v>
                </c:pt>
                <c:pt idx="224">
                  <c:v>41.533799999999999</c:v>
                </c:pt>
                <c:pt idx="225">
                  <c:v>45.695099999999996</c:v>
                </c:pt>
                <c:pt idx="226">
                  <c:v>49.931100000000001</c:v>
                </c:pt>
                <c:pt idx="227">
                  <c:v>52.817300000000003</c:v>
                </c:pt>
                <c:pt idx="228">
                  <c:v>54.249099999999999</c:v>
                </c:pt>
                <c:pt idx="229">
                  <c:v>57.902299999999997</c:v>
                </c:pt>
                <c:pt idx="230">
                  <c:v>61.982599999999998</c:v>
                </c:pt>
                <c:pt idx="231">
                  <c:v>65.976799999999997</c:v>
                </c:pt>
                <c:pt idx="232">
                  <c:v>69.976699999999994</c:v>
                </c:pt>
                <c:pt idx="233">
                  <c:v>72.451499999999996</c:v>
                </c:pt>
                <c:pt idx="234">
                  <c:v>74.009</c:v>
                </c:pt>
                <c:pt idx="235">
                  <c:v>78.379400000000004</c:v>
                </c:pt>
                <c:pt idx="236">
                  <c:v>79.567599999999999</c:v>
                </c:pt>
                <c:pt idx="237">
                  <c:v>83.434200000000004</c:v>
                </c:pt>
                <c:pt idx="238">
                  <c:v>86.835800000000006</c:v>
                </c:pt>
                <c:pt idx="239">
                  <c:v>89.616900000000001</c:v>
                </c:pt>
                <c:pt idx="240">
                  <c:v>97.505200000000002</c:v>
                </c:pt>
                <c:pt idx="241">
                  <c:v>100.742</c:v>
                </c:pt>
                <c:pt idx="242">
                  <c:v>104.535</c:v>
                </c:pt>
                <c:pt idx="243">
                  <c:v>105.869</c:v>
                </c:pt>
                <c:pt idx="244">
                  <c:v>110.96599999999999</c:v>
                </c:pt>
                <c:pt idx="245">
                  <c:v>115.542</c:v>
                </c:pt>
                <c:pt idx="246">
                  <c:v>119.626</c:v>
                </c:pt>
                <c:pt idx="247">
                  <c:v>120.074</c:v>
                </c:pt>
                <c:pt idx="248">
                  <c:v>124.90600000000001</c:v>
                </c:pt>
                <c:pt idx="249">
                  <c:v>128.863</c:v>
                </c:pt>
                <c:pt idx="250">
                  <c:v>129.61699999999999</c:v>
                </c:pt>
                <c:pt idx="251">
                  <c:v>132.85900000000001</c:v>
                </c:pt>
                <c:pt idx="252">
                  <c:v>133.471</c:v>
                </c:pt>
                <c:pt idx="253">
                  <c:v>134.09200000000001</c:v>
                </c:pt>
                <c:pt idx="254">
                  <c:v>134.71299999999999</c:v>
                </c:pt>
                <c:pt idx="255">
                  <c:v>135.32599999999999</c:v>
                </c:pt>
                <c:pt idx="256">
                  <c:v>135.93799999999999</c:v>
                </c:pt>
                <c:pt idx="257">
                  <c:v>136.55099999999999</c:v>
                </c:pt>
                <c:pt idx="258">
                  <c:v>137.16999999999999</c:v>
                </c:pt>
                <c:pt idx="259">
                  <c:v>137.77699999999999</c:v>
                </c:pt>
                <c:pt idx="260">
                  <c:v>138.393</c:v>
                </c:pt>
                <c:pt idx="261">
                  <c:v>139.00399999999999</c:v>
                </c:pt>
                <c:pt idx="262">
                  <c:v>139.62</c:v>
                </c:pt>
                <c:pt idx="263">
                  <c:v>140.233</c:v>
                </c:pt>
                <c:pt idx="264">
                  <c:v>140.84700000000001</c:v>
                </c:pt>
                <c:pt idx="265">
                  <c:v>141.459</c:v>
                </c:pt>
                <c:pt idx="266">
                  <c:v>142.07900000000001</c:v>
                </c:pt>
                <c:pt idx="267">
                  <c:v>142.68799999999999</c:v>
                </c:pt>
                <c:pt idx="268">
                  <c:v>143.31</c:v>
                </c:pt>
                <c:pt idx="269">
                  <c:v>143.935</c:v>
                </c:pt>
                <c:pt idx="270">
                  <c:v>144.577</c:v>
                </c:pt>
                <c:pt idx="271">
                  <c:v>145.239</c:v>
                </c:pt>
                <c:pt idx="272">
                  <c:v>145.893</c:v>
                </c:pt>
                <c:pt idx="273">
                  <c:v>146.53800000000001</c:v>
                </c:pt>
                <c:pt idx="274">
                  <c:v>147.13499999999999</c:v>
                </c:pt>
                <c:pt idx="275">
                  <c:v>147.684</c:v>
                </c:pt>
                <c:pt idx="276">
                  <c:v>148.17400000000001</c:v>
                </c:pt>
                <c:pt idx="277">
                  <c:v>148.61199999999999</c:v>
                </c:pt>
                <c:pt idx="278">
                  <c:v>148.988</c:v>
                </c:pt>
                <c:pt idx="279">
                  <c:v>149.28700000000001</c:v>
                </c:pt>
                <c:pt idx="280">
                  <c:v>149.52500000000001</c:v>
                </c:pt>
                <c:pt idx="281">
                  <c:v>149.708</c:v>
                </c:pt>
                <c:pt idx="282">
                  <c:v>149.84100000000001</c:v>
                </c:pt>
                <c:pt idx="283">
                  <c:v>149.93899999999999</c:v>
                </c:pt>
                <c:pt idx="284">
                  <c:v>150.012</c:v>
                </c:pt>
                <c:pt idx="285">
                  <c:v>150.072</c:v>
                </c:pt>
                <c:pt idx="286">
                  <c:v>150.131</c:v>
                </c:pt>
                <c:pt idx="287">
                  <c:v>150.208</c:v>
                </c:pt>
                <c:pt idx="288">
                  <c:v>150.303</c:v>
                </c:pt>
                <c:pt idx="289">
                  <c:v>150.39400000000001</c:v>
                </c:pt>
                <c:pt idx="290">
                  <c:v>150.46299999999999</c:v>
                </c:pt>
                <c:pt idx="291">
                  <c:v>150.518</c:v>
                </c:pt>
                <c:pt idx="292">
                  <c:v>150.57</c:v>
                </c:pt>
                <c:pt idx="293">
                  <c:v>150.62899999999999</c:v>
                </c:pt>
                <c:pt idx="294">
                  <c:v>150.69200000000001</c:v>
                </c:pt>
                <c:pt idx="295">
                  <c:v>150.76</c:v>
                </c:pt>
                <c:pt idx="296">
                  <c:v>150.83199999999999</c:v>
                </c:pt>
                <c:pt idx="297">
                  <c:v>150.90700000000001</c:v>
                </c:pt>
                <c:pt idx="298">
                  <c:v>150.98400000000001</c:v>
                </c:pt>
                <c:pt idx="299">
                  <c:v>151.06200000000001</c:v>
                </c:pt>
                <c:pt idx="300">
                  <c:v>151.143</c:v>
                </c:pt>
                <c:pt idx="301">
                  <c:v>151.22399999999999</c:v>
                </c:pt>
                <c:pt idx="302">
                  <c:v>151.30600000000001</c:v>
                </c:pt>
                <c:pt idx="303">
                  <c:v>151.387</c:v>
                </c:pt>
                <c:pt idx="304">
                  <c:v>151.47</c:v>
                </c:pt>
                <c:pt idx="305">
                  <c:v>151.55199999999999</c:v>
                </c:pt>
                <c:pt idx="306">
                  <c:v>151.63499999999999</c:v>
                </c:pt>
                <c:pt idx="307">
                  <c:v>151.71700000000001</c:v>
                </c:pt>
                <c:pt idx="308">
                  <c:v>151.80000000000001</c:v>
                </c:pt>
                <c:pt idx="309">
                  <c:v>151.88200000000001</c:v>
                </c:pt>
                <c:pt idx="310">
                  <c:v>151.96299999999999</c:v>
                </c:pt>
                <c:pt idx="311">
                  <c:v>152.04400000000001</c:v>
                </c:pt>
                <c:pt idx="312">
                  <c:v>152.124</c:v>
                </c:pt>
                <c:pt idx="313">
                  <c:v>152.203</c:v>
                </c:pt>
                <c:pt idx="314">
                  <c:v>152.28200000000001</c:v>
                </c:pt>
                <c:pt idx="315">
                  <c:v>152.36199999999999</c:v>
                </c:pt>
                <c:pt idx="316">
                  <c:v>152.441</c:v>
                </c:pt>
                <c:pt idx="317">
                  <c:v>152.52000000000001</c:v>
                </c:pt>
                <c:pt idx="318">
                  <c:v>152.59899999999999</c:v>
                </c:pt>
                <c:pt idx="319">
                  <c:v>152.67699999999999</c:v>
                </c:pt>
                <c:pt idx="320">
                  <c:v>152.756</c:v>
                </c:pt>
                <c:pt idx="321">
                  <c:v>152.83500000000001</c:v>
                </c:pt>
                <c:pt idx="322">
                  <c:v>152.91499999999999</c:v>
                </c:pt>
                <c:pt idx="323">
                  <c:v>152.995</c:v>
                </c:pt>
                <c:pt idx="324">
                  <c:v>153.07599999999999</c:v>
                </c:pt>
                <c:pt idx="325">
                  <c:v>153.15899999999999</c:v>
                </c:pt>
                <c:pt idx="326">
                  <c:v>153.24100000000001</c:v>
                </c:pt>
                <c:pt idx="327">
                  <c:v>153.32400000000001</c:v>
                </c:pt>
                <c:pt idx="328">
                  <c:v>153.40700000000001</c:v>
                </c:pt>
                <c:pt idx="329">
                  <c:v>153.49</c:v>
                </c:pt>
                <c:pt idx="330">
                  <c:v>153.572</c:v>
                </c:pt>
                <c:pt idx="331">
                  <c:v>153.65199999999999</c:v>
                </c:pt>
                <c:pt idx="332">
                  <c:v>153.732</c:v>
                </c:pt>
                <c:pt idx="333">
                  <c:v>153.81100000000001</c:v>
                </c:pt>
                <c:pt idx="334">
                  <c:v>153.892</c:v>
                </c:pt>
                <c:pt idx="335">
                  <c:v>153.97300000000001</c:v>
                </c:pt>
                <c:pt idx="336">
                  <c:v>154.05500000000001</c:v>
                </c:pt>
                <c:pt idx="337">
                  <c:v>154.13800000000001</c:v>
                </c:pt>
                <c:pt idx="338">
                  <c:v>154.21899999999999</c:v>
                </c:pt>
                <c:pt idx="339">
                  <c:v>154.30099999999999</c:v>
                </c:pt>
                <c:pt idx="340">
                  <c:v>154.38200000000001</c:v>
                </c:pt>
                <c:pt idx="341">
                  <c:v>154.46299999999999</c:v>
                </c:pt>
                <c:pt idx="342">
                  <c:v>154.54300000000001</c:v>
                </c:pt>
                <c:pt idx="343">
                  <c:v>154.62200000000001</c:v>
                </c:pt>
                <c:pt idx="344">
                  <c:v>154.702</c:v>
                </c:pt>
                <c:pt idx="345">
                  <c:v>154.78100000000001</c:v>
                </c:pt>
                <c:pt idx="346">
                  <c:v>154.85900000000001</c:v>
                </c:pt>
                <c:pt idx="347">
                  <c:v>154.93799999999999</c:v>
                </c:pt>
                <c:pt idx="348">
                  <c:v>155.01400000000001</c:v>
                </c:pt>
                <c:pt idx="349">
                  <c:v>155.08799999999999</c:v>
                </c:pt>
                <c:pt idx="350">
                  <c:v>155.15799999999999</c:v>
                </c:pt>
                <c:pt idx="351">
                  <c:v>155.226</c:v>
                </c:pt>
                <c:pt idx="352">
                  <c:v>155.29900000000001</c:v>
                </c:pt>
                <c:pt idx="353">
                  <c:v>155.38499999999999</c:v>
                </c:pt>
                <c:pt idx="354">
                  <c:v>155.48599999999999</c:v>
                </c:pt>
                <c:pt idx="355">
                  <c:v>155.607</c:v>
                </c:pt>
                <c:pt idx="356">
                  <c:v>155.749</c:v>
                </c:pt>
                <c:pt idx="357">
                  <c:v>155.93299999999999</c:v>
                </c:pt>
                <c:pt idx="358">
                  <c:v>156.17699999999999</c:v>
                </c:pt>
                <c:pt idx="359">
                  <c:v>156.48400000000001</c:v>
                </c:pt>
                <c:pt idx="360">
                  <c:v>156.846</c:v>
                </c:pt>
                <c:pt idx="361">
                  <c:v>157.262</c:v>
                </c:pt>
                <c:pt idx="362">
                  <c:v>157.721</c:v>
                </c:pt>
                <c:pt idx="363">
                  <c:v>158.20500000000001</c:v>
                </c:pt>
                <c:pt idx="364">
                  <c:v>158.72800000000001</c:v>
                </c:pt>
                <c:pt idx="365">
                  <c:v>159.29599999999999</c:v>
                </c:pt>
                <c:pt idx="366">
                  <c:v>159.87899999999999</c:v>
                </c:pt>
                <c:pt idx="367">
                  <c:v>160.489</c:v>
                </c:pt>
                <c:pt idx="368">
                  <c:v>161.13200000000001</c:v>
                </c:pt>
                <c:pt idx="369">
                  <c:v>161.79499999999999</c:v>
                </c:pt>
                <c:pt idx="370">
                  <c:v>162.459</c:v>
                </c:pt>
                <c:pt idx="371">
                  <c:v>163.124</c:v>
                </c:pt>
                <c:pt idx="372">
                  <c:v>163.79</c:v>
                </c:pt>
                <c:pt idx="373">
                  <c:v>164.46100000000001</c:v>
                </c:pt>
                <c:pt idx="374">
                  <c:v>165.12899999999999</c:v>
                </c:pt>
                <c:pt idx="375">
                  <c:v>165.791</c:v>
                </c:pt>
                <c:pt idx="376">
                  <c:v>166.459</c:v>
                </c:pt>
                <c:pt idx="377">
                  <c:v>167.12799999999999</c:v>
                </c:pt>
                <c:pt idx="378">
                  <c:v>167.79900000000001</c:v>
                </c:pt>
                <c:pt idx="379">
                  <c:v>168.46799999999999</c:v>
                </c:pt>
                <c:pt idx="380">
                  <c:v>169.137</c:v>
                </c:pt>
                <c:pt idx="381">
                  <c:v>169.80699999999999</c:v>
                </c:pt>
                <c:pt idx="382">
                  <c:v>170.477</c:v>
                </c:pt>
                <c:pt idx="383">
                  <c:v>171.14699999999999</c:v>
                </c:pt>
                <c:pt idx="384">
                  <c:v>171.80600000000001</c:v>
                </c:pt>
                <c:pt idx="385">
                  <c:v>172.476</c:v>
                </c:pt>
                <c:pt idx="386">
                  <c:v>173.14599999999999</c:v>
                </c:pt>
                <c:pt idx="387">
                  <c:v>173.44</c:v>
                </c:pt>
                <c:pt idx="388">
                  <c:v>173.81700000000001</c:v>
                </c:pt>
                <c:pt idx="389">
                  <c:v>174.48699999999999</c:v>
                </c:pt>
                <c:pt idx="390">
                  <c:v>175.14500000000001</c:v>
                </c:pt>
                <c:pt idx="391">
                  <c:v>175.815</c:v>
                </c:pt>
                <c:pt idx="392">
                  <c:v>176.48599999999999</c:v>
                </c:pt>
                <c:pt idx="393">
                  <c:v>177.14599999999999</c:v>
                </c:pt>
                <c:pt idx="394">
                  <c:v>177.815</c:v>
                </c:pt>
                <c:pt idx="395">
                  <c:v>178.48400000000001</c:v>
                </c:pt>
                <c:pt idx="396">
                  <c:v>179.14400000000001</c:v>
                </c:pt>
                <c:pt idx="397">
                  <c:v>179.81299999999999</c:v>
                </c:pt>
                <c:pt idx="398">
                  <c:v>180.47900000000001</c:v>
                </c:pt>
                <c:pt idx="399">
                  <c:v>181.13499999999999</c:v>
                </c:pt>
                <c:pt idx="400">
                  <c:v>181.78800000000001</c:v>
                </c:pt>
                <c:pt idx="401">
                  <c:v>182.41900000000001</c:v>
                </c:pt>
                <c:pt idx="402">
                  <c:v>183.04</c:v>
                </c:pt>
                <c:pt idx="403">
                  <c:v>183.648</c:v>
                </c:pt>
                <c:pt idx="404">
                  <c:v>184.16200000000001</c:v>
                </c:pt>
                <c:pt idx="405">
                  <c:v>184.56299999999999</c:v>
                </c:pt>
                <c:pt idx="406">
                  <c:v>184.87799999999999</c:v>
                </c:pt>
                <c:pt idx="407">
                  <c:v>185.13</c:v>
                </c:pt>
                <c:pt idx="408">
                  <c:v>185.375</c:v>
                </c:pt>
                <c:pt idx="409">
                  <c:v>185.608</c:v>
                </c:pt>
                <c:pt idx="410">
                  <c:v>185.87</c:v>
                </c:pt>
                <c:pt idx="411">
                  <c:v>186.255</c:v>
                </c:pt>
                <c:pt idx="412">
                  <c:v>186.78700000000001</c:v>
                </c:pt>
                <c:pt idx="413">
                  <c:v>187.47</c:v>
                </c:pt>
                <c:pt idx="414">
                  <c:v>188.25200000000001</c:v>
                </c:pt>
                <c:pt idx="415">
                  <c:v>188.994</c:v>
                </c:pt>
                <c:pt idx="416">
                  <c:v>189.69200000000001</c:v>
                </c:pt>
                <c:pt idx="417">
                  <c:v>190.36</c:v>
                </c:pt>
                <c:pt idx="418">
                  <c:v>191.02500000000001</c:v>
                </c:pt>
                <c:pt idx="419">
                  <c:v>191.708</c:v>
                </c:pt>
                <c:pt idx="420">
                  <c:v>192.40700000000001</c:v>
                </c:pt>
                <c:pt idx="421">
                  <c:v>193.11699999999999</c:v>
                </c:pt>
                <c:pt idx="422">
                  <c:v>193.82599999999999</c:v>
                </c:pt>
                <c:pt idx="423">
                  <c:v>194.52500000000001</c:v>
                </c:pt>
                <c:pt idx="424">
                  <c:v>195.267</c:v>
                </c:pt>
                <c:pt idx="425">
                  <c:v>196.02600000000001</c:v>
                </c:pt>
                <c:pt idx="426">
                  <c:v>196.471</c:v>
                </c:pt>
                <c:pt idx="427">
                  <c:v>196.76400000000001</c:v>
                </c:pt>
                <c:pt idx="428">
                  <c:v>197.483</c:v>
                </c:pt>
                <c:pt idx="429">
                  <c:v>198.13200000000001</c:v>
                </c:pt>
                <c:pt idx="430">
                  <c:v>198.625</c:v>
                </c:pt>
                <c:pt idx="431">
                  <c:v>198.94499999999999</c:v>
                </c:pt>
                <c:pt idx="432">
                  <c:v>199.143</c:v>
                </c:pt>
                <c:pt idx="433">
                  <c:v>199.31399999999999</c:v>
                </c:pt>
                <c:pt idx="434">
                  <c:v>199.51300000000001</c:v>
                </c:pt>
                <c:pt idx="435">
                  <c:v>199.779</c:v>
                </c:pt>
                <c:pt idx="436">
                  <c:v>200.12299999999999</c:v>
                </c:pt>
                <c:pt idx="437">
                  <c:v>200.52600000000001</c:v>
                </c:pt>
                <c:pt idx="438">
                  <c:v>200.97800000000001</c:v>
                </c:pt>
                <c:pt idx="439">
                  <c:v>201.476</c:v>
                </c:pt>
                <c:pt idx="440">
                  <c:v>202.02199999999999</c:v>
                </c:pt>
                <c:pt idx="441">
                  <c:v>202.607</c:v>
                </c:pt>
                <c:pt idx="442">
                  <c:v>203.22499999999999</c:v>
                </c:pt>
                <c:pt idx="443">
                  <c:v>203.85400000000001</c:v>
                </c:pt>
                <c:pt idx="444">
                  <c:v>204.48500000000001</c:v>
                </c:pt>
                <c:pt idx="445">
                  <c:v>205.119</c:v>
                </c:pt>
                <c:pt idx="446">
                  <c:v>205.75200000000001</c:v>
                </c:pt>
                <c:pt idx="447">
                  <c:v>206.387</c:v>
                </c:pt>
                <c:pt idx="448">
                  <c:v>207.017</c:v>
                </c:pt>
                <c:pt idx="449">
                  <c:v>207.65299999999999</c:v>
                </c:pt>
                <c:pt idx="450">
                  <c:v>208.28800000000001</c:v>
                </c:pt>
                <c:pt idx="451">
                  <c:v>208.91399999999999</c:v>
                </c:pt>
                <c:pt idx="452">
                  <c:v>209.55</c:v>
                </c:pt>
                <c:pt idx="453">
                  <c:v>210.18</c:v>
                </c:pt>
                <c:pt idx="454">
                  <c:v>214.73500000000001</c:v>
                </c:pt>
                <c:pt idx="455">
                  <c:v>220.321</c:v>
                </c:pt>
                <c:pt idx="456">
                  <c:v>221.751</c:v>
                </c:pt>
                <c:pt idx="457">
                  <c:v>226.965</c:v>
                </c:pt>
                <c:pt idx="458">
                  <c:v>234.61199999999999</c:v>
                </c:pt>
                <c:pt idx="459">
                  <c:v>243.15</c:v>
                </c:pt>
                <c:pt idx="460">
                  <c:v>246.20599999999999</c:v>
                </c:pt>
                <c:pt idx="461">
                  <c:v>252.381</c:v>
                </c:pt>
              </c:numCache>
            </c:numRef>
          </c:xVal>
          <c:yVal>
            <c:numRef>
              <c:f>'DP980'!$Q$4:$Q$471</c:f>
              <c:numCache>
                <c:formatCode>General</c:formatCode>
                <c:ptCount val="468"/>
                <c:pt idx="0">
                  <c:v>1282.31</c:v>
                </c:pt>
                <c:pt idx="1">
                  <c:v>1282.31</c:v>
                </c:pt>
                <c:pt idx="2">
                  <c:v>1282.31</c:v>
                </c:pt>
                <c:pt idx="3">
                  <c:v>1282.31</c:v>
                </c:pt>
                <c:pt idx="4">
                  <c:v>1282.3</c:v>
                </c:pt>
                <c:pt idx="5">
                  <c:v>1282.3</c:v>
                </c:pt>
                <c:pt idx="6">
                  <c:v>1282.3</c:v>
                </c:pt>
                <c:pt idx="7">
                  <c:v>1282.3</c:v>
                </c:pt>
                <c:pt idx="8">
                  <c:v>1282.31</c:v>
                </c:pt>
                <c:pt idx="9">
                  <c:v>1282.31</c:v>
                </c:pt>
                <c:pt idx="10">
                  <c:v>1282.32</c:v>
                </c:pt>
                <c:pt idx="11">
                  <c:v>1282.33</c:v>
                </c:pt>
                <c:pt idx="12">
                  <c:v>1282.3399999999999</c:v>
                </c:pt>
                <c:pt idx="13">
                  <c:v>1282.3699999999999</c:v>
                </c:pt>
                <c:pt idx="14">
                  <c:v>1282.4100000000001</c:v>
                </c:pt>
                <c:pt idx="15">
                  <c:v>1282.52</c:v>
                </c:pt>
                <c:pt idx="16">
                  <c:v>1282.71</c:v>
                </c:pt>
                <c:pt idx="17">
                  <c:v>1283.05</c:v>
                </c:pt>
                <c:pt idx="18">
                  <c:v>1283.51</c:v>
                </c:pt>
                <c:pt idx="19">
                  <c:v>1284.0899999999999</c:v>
                </c:pt>
                <c:pt idx="20">
                  <c:v>1284.75</c:v>
                </c:pt>
                <c:pt idx="21">
                  <c:v>1285.5</c:v>
                </c:pt>
                <c:pt idx="22">
                  <c:v>1286.4100000000001</c:v>
                </c:pt>
                <c:pt idx="23">
                  <c:v>1287.44</c:v>
                </c:pt>
                <c:pt idx="24">
                  <c:v>1288.18</c:v>
                </c:pt>
                <c:pt idx="25">
                  <c:v>1288.6600000000001</c:v>
                </c:pt>
                <c:pt idx="26">
                  <c:v>1288.92</c:v>
                </c:pt>
                <c:pt idx="27">
                  <c:v>1289.03</c:v>
                </c:pt>
                <c:pt idx="28">
                  <c:v>1289.0899999999999</c:v>
                </c:pt>
                <c:pt idx="29">
                  <c:v>1289.1199999999999</c:v>
                </c:pt>
                <c:pt idx="30">
                  <c:v>1289.0899999999999</c:v>
                </c:pt>
                <c:pt idx="31">
                  <c:v>1288.99</c:v>
                </c:pt>
                <c:pt idx="32">
                  <c:v>1288.8499999999999</c:v>
                </c:pt>
                <c:pt idx="33">
                  <c:v>1288.6400000000001</c:v>
                </c:pt>
                <c:pt idx="34">
                  <c:v>1288.28</c:v>
                </c:pt>
                <c:pt idx="35">
                  <c:v>1287.68</c:v>
                </c:pt>
                <c:pt idx="36">
                  <c:v>1286.8800000000001</c:v>
                </c:pt>
                <c:pt idx="37">
                  <c:v>1286.01</c:v>
                </c:pt>
                <c:pt idx="38">
                  <c:v>1285.18</c:v>
                </c:pt>
                <c:pt idx="39">
                  <c:v>1284.4000000000001</c:v>
                </c:pt>
                <c:pt idx="40">
                  <c:v>1283.68</c:v>
                </c:pt>
                <c:pt idx="41">
                  <c:v>1283.08</c:v>
                </c:pt>
                <c:pt idx="42">
                  <c:v>1282.67</c:v>
                </c:pt>
                <c:pt idx="43">
                  <c:v>1282.5</c:v>
                </c:pt>
                <c:pt idx="44">
                  <c:v>1282.4100000000001</c:v>
                </c:pt>
                <c:pt idx="45">
                  <c:v>1282.3800000000001</c:v>
                </c:pt>
                <c:pt idx="46">
                  <c:v>1282.3800000000001</c:v>
                </c:pt>
                <c:pt idx="47">
                  <c:v>1282.4000000000001</c:v>
                </c:pt>
                <c:pt idx="48">
                  <c:v>1282.43</c:v>
                </c:pt>
                <c:pt idx="49">
                  <c:v>1282.44</c:v>
                </c:pt>
                <c:pt idx="50">
                  <c:v>1282.45</c:v>
                </c:pt>
                <c:pt idx="51">
                  <c:v>1282.46</c:v>
                </c:pt>
                <c:pt idx="52">
                  <c:v>1282.46</c:v>
                </c:pt>
                <c:pt idx="53">
                  <c:v>1282.46</c:v>
                </c:pt>
                <c:pt idx="54">
                  <c:v>1282.46</c:v>
                </c:pt>
                <c:pt idx="55">
                  <c:v>1282.46</c:v>
                </c:pt>
                <c:pt idx="56">
                  <c:v>1282.46</c:v>
                </c:pt>
                <c:pt idx="57">
                  <c:v>1282.45</c:v>
                </c:pt>
                <c:pt idx="58">
                  <c:v>1282.45</c:v>
                </c:pt>
                <c:pt idx="59">
                  <c:v>1282.45</c:v>
                </c:pt>
                <c:pt idx="60">
                  <c:v>1282.44</c:v>
                </c:pt>
                <c:pt idx="61">
                  <c:v>1282.44</c:v>
                </c:pt>
                <c:pt idx="62">
                  <c:v>1282.43</c:v>
                </c:pt>
                <c:pt idx="63">
                  <c:v>1282.43</c:v>
                </c:pt>
                <c:pt idx="64">
                  <c:v>1282.43</c:v>
                </c:pt>
                <c:pt idx="65">
                  <c:v>1282.43</c:v>
                </c:pt>
                <c:pt idx="66">
                  <c:v>1282.44</c:v>
                </c:pt>
                <c:pt idx="67">
                  <c:v>1282.45</c:v>
                </c:pt>
                <c:pt idx="68">
                  <c:v>1282.48</c:v>
                </c:pt>
                <c:pt idx="69">
                  <c:v>1282.53</c:v>
                </c:pt>
                <c:pt idx="70">
                  <c:v>1282.6500000000001</c:v>
                </c:pt>
                <c:pt idx="71">
                  <c:v>1282.8699999999999</c:v>
                </c:pt>
                <c:pt idx="72">
                  <c:v>1283.2</c:v>
                </c:pt>
                <c:pt idx="73">
                  <c:v>1283.6099999999999</c:v>
                </c:pt>
                <c:pt idx="74">
                  <c:v>1284.0999999999999</c:v>
                </c:pt>
                <c:pt idx="75">
                  <c:v>1284.6500000000001</c:v>
                </c:pt>
                <c:pt idx="76">
                  <c:v>1285.27</c:v>
                </c:pt>
                <c:pt idx="77">
                  <c:v>1285.95</c:v>
                </c:pt>
                <c:pt idx="78">
                  <c:v>1286.7</c:v>
                </c:pt>
                <c:pt idx="79">
                  <c:v>1287.5</c:v>
                </c:pt>
                <c:pt idx="80">
                  <c:v>1288.31</c:v>
                </c:pt>
                <c:pt idx="81">
                  <c:v>1289.1199999999999</c:v>
                </c:pt>
                <c:pt idx="82">
                  <c:v>1289.97</c:v>
                </c:pt>
                <c:pt idx="83">
                  <c:v>1290.83</c:v>
                </c:pt>
                <c:pt idx="84">
                  <c:v>1291.68</c:v>
                </c:pt>
                <c:pt idx="85">
                  <c:v>1292.53</c:v>
                </c:pt>
                <c:pt idx="86">
                  <c:v>1293.3800000000001</c:v>
                </c:pt>
                <c:pt idx="87">
                  <c:v>1294.23</c:v>
                </c:pt>
                <c:pt idx="88">
                  <c:v>1295.05</c:v>
                </c:pt>
                <c:pt idx="89">
                  <c:v>1295.8900000000001</c:v>
                </c:pt>
                <c:pt idx="90">
                  <c:v>1296.72</c:v>
                </c:pt>
                <c:pt idx="91">
                  <c:v>1297.56</c:v>
                </c:pt>
                <c:pt idx="92">
                  <c:v>1298.4000000000001</c:v>
                </c:pt>
                <c:pt idx="93">
                  <c:v>1299.23</c:v>
                </c:pt>
                <c:pt idx="94">
                  <c:v>1300.07</c:v>
                </c:pt>
                <c:pt idx="95">
                  <c:v>1300.9000000000001</c:v>
                </c:pt>
                <c:pt idx="96">
                  <c:v>1301.73</c:v>
                </c:pt>
                <c:pt idx="97">
                  <c:v>1302.56</c:v>
                </c:pt>
                <c:pt idx="98">
                  <c:v>1303.3900000000001</c:v>
                </c:pt>
                <c:pt idx="99">
                  <c:v>1304.22</c:v>
                </c:pt>
                <c:pt idx="100">
                  <c:v>1305.05</c:v>
                </c:pt>
                <c:pt idx="101">
                  <c:v>1305.8900000000001</c:v>
                </c:pt>
                <c:pt idx="102">
                  <c:v>1306.72</c:v>
                </c:pt>
                <c:pt idx="103">
                  <c:v>1307.55</c:v>
                </c:pt>
                <c:pt idx="104">
                  <c:v>1308.3800000000001</c:v>
                </c:pt>
                <c:pt idx="105">
                  <c:v>1309.21</c:v>
                </c:pt>
                <c:pt idx="106">
                  <c:v>1310.04</c:v>
                </c:pt>
                <c:pt idx="107">
                  <c:v>1310.86</c:v>
                </c:pt>
                <c:pt idx="108">
                  <c:v>1311.69</c:v>
                </c:pt>
                <c:pt idx="109">
                  <c:v>1312.52</c:v>
                </c:pt>
                <c:pt idx="110">
                  <c:v>1313.35</c:v>
                </c:pt>
                <c:pt idx="111">
                  <c:v>1314.18</c:v>
                </c:pt>
                <c:pt idx="112">
                  <c:v>1315.01</c:v>
                </c:pt>
                <c:pt idx="113">
                  <c:v>1315.83</c:v>
                </c:pt>
                <c:pt idx="114">
                  <c:v>1316.66</c:v>
                </c:pt>
                <c:pt idx="115">
                  <c:v>1317.48</c:v>
                </c:pt>
                <c:pt idx="116">
                  <c:v>1318.31</c:v>
                </c:pt>
                <c:pt idx="117">
                  <c:v>1319.14</c:v>
                </c:pt>
                <c:pt idx="118">
                  <c:v>1319.96</c:v>
                </c:pt>
                <c:pt idx="119">
                  <c:v>1320.79</c:v>
                </c:pt>
                <c:pt idx="120">
                  <c:v>1321.61</c:v>
                </c:pt>
                <c:pt idx="121">
                  <c:v>1322.44</c:v>
                </c:pt>
                <c:pt idx="122">
                  <c:v>1323.26</c:v>
                </c:pt>
                <c:pt idx="123">
                  <c:v>1324.09</c:v>
                </c:pt>
                <c:pt idx="124">
                  <c:v>1324.91</c:v>
                </c:pt>
                <c:pt idx="125">
                  <c:v>1325.73</c:v>
                </c:pt>
                <c:pt idx="126">
                  <c:v>1326.56</c:v>
                </c:pt>
                <c:pt idx="127">
                  <c:v>1327.38</c:v>
                </c:pt>
                <c:pt idx="128">
                  <c:v>1328.21</c:v>
                </c:pt>
                <c:pt idx="129">
                  <c:v>1329.03</c:v>
                </c:pt>
                <c:pt idx="130">
                  <c:v>1329.85</c:v>
                </c:pt>
                <c:pt idx="131">
                  <c:v>1330.68</c:v>
                </c:pt>
                <c:pt idx="132">
                  <c:v>1331.5</c:v>
                </c:pt>
                <c:pt idx="133">
                  <c:v>1332.32</c:v>
                </c:pt>
                <c:pt idx="134">
                  <c:v>1333.15</c:v>
                </c:pt>
                <c:pt idx="135">
                  <c:v>1333.97</c:v>
                </c:pt>
                <c:pt idx="136">
                  <c:v>1334.79</c:v>
                </c:pt>
                <c:pt idx="137">
                  <c:v>1335.62</c:v>
                </c:pt>
                <c:pt idx="138">
                  <c:v>1336.44</c:v>
                </c:pt>
                <c:pt idx="139">
                  <c:v>1337.26</c:v>
                </c:pt>
                <c:pt idx="140">
                  <c:v>1338.08</c:v>
                </c:pt>
                <c:pt idx="141">
                  <c:v>1338.9</c:v>
                </c:pt>
                <c:pt idx="142">
                  <c:v>1339.73</c:v>
                </c:pt>
                <c:pt idx="143">
                  <c:v>1340.55</c:v>
                </c:pt>
                <c:pt idx="144">
                  <c:v>1341.38</c:v>
                </c:pt>
                <c:pt idx="145">
                  <c:v>1342.2</c:v>
                </c:pt>
                <c:pt idx="146">
                  <c:v>1343.02</c:v>
                </c:pt>
                <c:pt idx="147">
                  <c:v>1343.84</c:v>
                </c:pt>
                <c:pt idx="148">
                  <c:v>1344.66</c:v>
                </c:pt>
                <c:pt idx="149">
                  <c:v>1345.48</c:v>
                </c:pt>
                <c:pt idx="150">
                  <c:v>1346.31</c:v>
                </c:pt>
                <c:pt idx="151">
                  <c:v>1347.13</c:v>
                </c:pt>
                <c:pt idx="152">
                  <c:v>1347.95</c:v>
                </c:pt>
                <c:pt idx="153">
                  <c:v>1348.77</c:v>
                </c:pt>
                <c:pt idx="154">
                  <c:v>1349.6</c:v>
                </c:pt>
                <c:pt idx="155">
                  <c:v>1350.42</c:v>
                </c:pt>
                <c:pt idx="156">
                  <c:v>1351.24</c:v>
                </c:pt>
                <c:pt idx="157">
                  <c:v>1352.07</c:v>
                </c:pt>
                <c:pt idx="158">
                  <c:v>1352.89</c:v>
                </c:pt>
                <c:pt idx="159">
                  <c:v>1353.71</c:v>
                </c:pt>
                <c:pt idx="160">
                  <c:v>1354.54</c:v>
                </c:pt>
                <c:pt idx="161">
                  <c:v>1355.37</c:v>
                </c:pt>
                <c:pt idx="162">
                  <c:v>1356.19</c:v>
                </c:pt>
                <c:pt idx="163">
                  <c:v>1357.02</c:v>
                </c:pt>
                <c:pt idx="164">
                  <c:v>1357.85</c:v>
                </c:pt>
                <c:pt idx="165">
                  <c:v>1358.68</c:v>
                </c:pt>
                <c:pt idx="166">
                  <c:v>1359.5</c:v>
                </c:pt>
                <c:pt idx="167">
                  <c:v>1360.32</c:v>
                </c:pt>
                <c:pt idx="168">
                  <c:v>1361.14</c:v>
                </c:pt>
                <c:pt idx="169">
                  <c:v>1361.97</c:v>
                </c:pt>
                <c:pt idx="170">
                  <c:v>1362.8</c:v>
                </c:pt>
                <c:pt idx="171">
                  <c:v>1363.64</c:v>
                </c:pt>
                <c:pt idx="172">
                  <c:v>1364.46</c:v>
                </c:pt>
                <c:pt idx="173">
                  <c:v>1365.29</c:v>
                </c:pt>
                <c:pt idx="174">
                  <c:v>1366.12</c:v>
                </c:pt>
                <c:pt idx="175">
                  <c:v>1366.94</c:v>
                </c:pt>
                <c:pt idx="176">
                  <c:v>1367.77</c:v>
                </c:pt>
                <c:pt idx="177">
                  <c:v>1368.59</c:v>
                </c:pt>
                <c:pt idx="178">
                  <c:v>1369.41</c:v>
                </c:pt>
                <c:pt idx="179">
                  <c:v>1370.24</c:v>
                </c:pt>
                <c:pt idx="180">
                  <c:v>1371.06</c:v>
                </c:pt>
                <c:pt idx="181">
                  <c:v>1371.89</c:v>
                </c:pt>
                <c:pt idx="182">
                  <c:v>1372.71</c:v>
                </c:pt>
                <c:pt idx="183">
                  <c:v>1373.54</c:v>
                </c:pt>
                <c:pt idx="184">
                  <c:v>1374.39</c:v>
                </c:pt>
                <c:pt idx="185">
                  <c:v>1375.26</c:v>
                </c:pt>
                <c:pt idx="186">
                  <c:v>1376.17</c:v>
                </c:pt>
                <c:pt idx="187">
                  <c:v>1377.04</c:v>
                </c:pt>
                <c:pt idx="188">
                  <c:v>1377.83</c:v>
                </c:pt>
                <c:pt idx="189">
                  <c:v>1378.53</c:v>
                </c:pt>
                <c:pt idx="190">
                  <c:v>1379.15</c:v>
                </c:pt>
                <c:pt idx="191">
                  <c:v>1379.67</c:v>
                </c:pt>
                <c:pt idx="192">
                  <c:v>1380.08</c:v>
                </c:pt>
                <c:pt idx="193">
                  <c:v>1380.39</c:v>
                </c:pt>
                <c:pt idx="194">
                  <c:v>1380.57</c:v>
                </c:pt>
                <c:pt idx="195">
                  <c:v>1380.63</c:v>
                </c:pt>
                <c:pt idx="196">
                  <c:v>1380.61</c:v>
                </c:pt>
                <c:pt idx="197">
                  <c:v>1380.52</c:v>
                </c:pt>
                <c:pt idx="198">
                  <c:v>1380.39</c:v>
                </c:pt>
                <c:pt idx="199">
                  <c:v>1380.24</c:v>
                </c:pt>
                <c:pt idx="200">
                  <c:v>1380.07</c:v>
                </c:pt>
                <c:pt idx="201">
                  <c:v>1379.89</c:v>
                </c:pt>
                <c:pt idx="202">
                  <c:v>1379.71</c:v>
                </c:pt>
                <c:pt idx="203">
                  <c:v>1379.53</c:v>
                </c:pt>
                <c:pt idx="204">
                  <c:v>1379.34</c:v>
                </c:pt>
                <c:pt idx="205">
                  <c:v>1379.16</c:v>
                </c:pt>
                <c:pt idx="206">
                  <c:v>1378.98</c:v>
                </c:pt>
                <c:pt idx="207">
                  <c:v>1377.06</c:v>
                </c:pt>
                <c:pt idx="208">
                  <c:v>1375.25</c:v>
                </c:pt>
                <c:pt idx="209">
                  <c:v>1373.85</c:v>
                </c:pt>
                <c:pt idx="210">
                  <c:v>1372.57</c:v>
                </c:pt>
                <c:pt idx="211">
                  <c:v>1372.3</c:v>
                </c:pt>
                <c:pt idx="212">
                  <c:v>1371.4</c:v>
                </c:pt>
                <c:pt idx="213">
                  <c:v>1370.68</c:v>
                </c:pt>
                <c:pt idx="214">
                  <c:v>1370.08</c:v>
                </c:pt>
                <c:pt idx="215">
                  <c:v>1369.7</c:v>
                </c:pt>
                <c:pt idx="216">
                  <c:v>1368.86</c:v>
                </c:pt>
                <c:pt idx="217">
                  <c:v>1368.21</c:v>
                </c:pt>
                <c:pt idx="218">
                  <c:v>1367.34</c:v>
                </c:pt>
                <c:pt idx="219">
                  <c:v>1367.05</c:v>
                </c:pt>
                <c:pt idx="220">
                  <c:v>1366.22</c:v>
                </c:pt>
                <c:pt idx="221">
                  <c:v>1366.06</c:v>
                </c:pt>
                <c:pt idx="222">
                  <c:v>1365.69</c:v>
                </c:pt>
                <c:pt idx="223">
                  <c:v>1364.96</c:v>
                </c:pt>
                <c:pt idx="224">
                  <c:v>1364.05</c:v>
                </c:pt>
                <c:pt idx="225">
                  <c:v>1363.12</c:v>
                </c:pt>
                <c:pt idx="226">
                  <c:v>1362.17</c:v>
                </c:pt>
                <c:pt idx="227">
                  <c:v>1361.52</c:v>
                </c:pt>
                <c:pt idx="228">
                  <c:v>1361.2</c:v>
                </c:pt>
                <c:pt idx="229">
                  <c:v>1360.39</c:v>
                </c:pt>
                <c:pt idx="230">
                  <c:v>1359.47</c:v>
                </c:pt>
                <c:pt idx="231">
                  <c:v>1358.58</c:v>
                </c:pt>
                <c:pt idx="232">
                  <c:v>1357.68</c:v>
                </c:pt>
                <c:pt idx="233">
                  <c:v>1357.13</c:v>
                </c:pt>
                <c:pt idx="234">
                  <c:v>1356.78</c:v>
                </c:pt>
                <c:pt idx="235">
                  <c:v>1355.8</c:v>
                </c:pt>
                <c:pt idx="236">
                  <c:v>1355.53</c:v>
                </c:pt>
                <c:pt idx="237">
                  <c:v>1354.65</c:v>
                </c:pt>
                <c:pt idx="238">
                  <c:v>1353.88</c:v>
                </c:pt>
                <c:pt idx="239">
                  <c:v>1353.25</c:v>
                </c:pt>
                <c:pt idx="240">
                  <c:v>1351.46</c:v>
                </c:pt>
                <c:pt idx="241">
                  <c:v>1350.73</c:v>
                </c:pt>
                <c:pt idx="242">
                  <c:v>1349.88</c:v>
                </c:pt>
                <c:pt idx="243">
                  <c:v>1349.58</c:v>
                </c:pt>
                <c:pt idx="244">
                  <c:v>1348.42</c:v>
                </c:pt>
                <c:pt idx="245">
                  <c:v>1347.38</c:v>
                </c:pt>
                <c:pt idx="246">
                  <c:v>1346.46</c:v>
                </c:pt>
                <c:pt idx="247">
                  <c:v>1346.36</c:v>
                </c:pt>
                <c:pt idx="248">
                  <c:v>1345.28</c:v>
                </c:pt>
                <c:pt idx="249">
                  <c:v>1344.42</c:v>
                </c:pt>
                <c:pt idx="250">
                  <c:v>1344.26</c:v>
                </c:pt>
                <c:pt idx="251">
                  <c:v>1343.59</c:v>
                </c:pt>
                <c:pt idx="252">
                  <c:v>1343.47</c:v>
                </c:pt>
                <c:pt idx="253">
                  <c:v>1343.33</c:v>
                </c:pt>
                <c:pt idx="254">
                  <c:v>1343.19</c:v>
                </c:pt>
                <c:pt idx="255">
                  <c:v>1343.04</c:v>
                </c:pt>
                <c:pt idx="256">
                  <c:v>1342.89</c:v>
                </c:pt>
                <c:pt idx="257">
                  <c:v>1342.74</c:v>
                </c:pt>
                <c:pt idx="258">
                  <c:v>1342.58</c:v>
                </c:pt>
                <c:pt idx="259">
                  <c:v>1342.42</c:v>
                </c:pt>
                <c:pt idx="260">
                  <c:v>1342.26</c:v>
                </c:pt>
                <c:pt idx="261">
                  <c:v>1342.1</c:v>
                </c:pt>
                <c:pt idx="262">
                  <c:v>1341.93</c:v>
                </c:pt>
                <c:pt idx="263">
                  <c:v>1341.77</c:v>
                </c:pt>
                <c:pt idx="264">
                  <c:v>1341.6</c:v>
                </c:pt>
                <c:pt idx="265">
                  <c:v>1341.43</c:v>
                </c:pt>
                <c:pt idx="266">
                  <c:v>1341.26</c:v>
                </c:pt>
                <c:pt idx="267">
                  <c:v>1341.08</c:v>
                </c:pt>
                <c:pt idx="268">
                  <c:v>1340.9</c:v>
                </c:pt>
                <c:pt idx="269">
                  <c:v>1340.69</c:v>
                </c:pt>
                <c:pt idx="270">
                  <c:v>1340.46</c:v>
                </c:pt>
                <c:pt idx="271">
                  <c:v>1340.17</c:v>
                </c:pt>
                <c:pt idx="272">
                  <c:v>1339.85</c:v>
                </c:pt>
                <c:pt idx="273">
                  <c:v>1339.46</c:v>
                </c:pt>
                <c:pt idx="274">
                  <c:v>1339.01</c:v>
                </c:pt>
                <c:pt idx="275">
                  <c:v>1338.52</c:v>
                </c:pt>
                <c:pt idx="276">
                  <c:v>1337.98</c:v>
                </c:pt>
                <c:pt idx="277">
                  <c:v>1337.39</c:v>
                </c:pt>
                <c:pt idx="278">
                  <c:v>1336.76</c:v>
                </c:pt>
                <c:pt idx="279">
                  <c:v>1336.1</c:v>
                </c:pt>
                <c:pt idx="280">
                  <c:v>1335.43</c:v>
                </c:pt>
                <c:pt idx="281">
                  <c:v>1334.77</c:v>
                </c:pt>
                <c:pt idx="282">
                  <c:v>1334.11</c:v>
                </c:pt>
                <c:pt idx="283">
                  <c:v>1333.45</c:v>
                </c:pt>
                <c:pt idx="284">
                  <c:v>1332.78</c:v>
                </c:pt>
                <c:pt idx="285">
                  <c:v>1332.12</c:v>
                </c:pt>
                <c:pt idx="286">
                  <c:v>1331.46</c:v>
                </c:pt>
                <c:pt idx="287">
                  <c:v>1330.81</c:v>
                </c:pt>
                <c:pt idx="288">
                  <c:v>1330.15</c:v>
                </c:pt>
                <c:pt idx="289">
                  <c:v>1329.48</c:v>
                </c:pt>
                <c:pt idx="290">
                  <c:v>1328.84</c:v>
                </c:pt>
                <c:pt idx="291">
                  <c:v>1328.21</c:v>
                </c:pt>
                <c:pt idx="292">
                  <c:v>1327.59</c:v>
                </c:pt>
                <c:pt idx="293">
                  <c:v>1326.97</c:v>
                </c:pt>
                <c:pt idx="294">
                  <c:v>1326.35</c:v>
                </c:pt>
                <c:pt idx="295">
                  <c:v>1325.73</c:v>
                </c:pt>
                <c:pt idx="296">
                  <c:v>1325.1</c:v>
                </c:pt>
                <c:pt idx="297">
                  <c:v>1324.48</c:v>
                </c:pt>
                <c:pt idx="298">
                  <c:v>1323.85</c:v>
                </c:pt>
                <c:pt idx="299">
                  <c:v>1323.22</c:v>
                </c:pt>
                <c:pt idx="300">
                  <c:v>1322.59</c:v>
                </c:pt>
                <c:pt idx="301">
                  <c:v>1321.96</c:v>
                </c:pt>
                <c:pt idx="302">
                  <c:v>1321.33</c:v>
                </c:pt>
                <c:pt idx="303">
                  <c:v>1320.71</c:v>
                </c:pt>
                <c:pt idx="304">
                  <c:v>1320.07</c:v>
                </c:pt>
                <c:pt idx="305">
                  <c:v>1319.44</c:v>
                </c:pt>
                <c:pt idx="306">
                  <c:v>1318.81</c:v>
                </c:pt>
                <c:pt idx="307">
                  <c:v>1318.18</c:v>
                </c:pt>
                <c:pt idx="308">
                  <c:v>1317.54</c:v>
                </c:pt>
                <c:pt idx="309">
                  <c:v>1316.91</c:v>
                </c:pt>
                <c:pt idx="310">
                  <c:v>1316.28</c:v>
                </c:pt>
                <c:pt idx="311">
                  <c:v>1315.64</c:v>
                </c:pt>
                <c:pt idx="312">
                  <c:v>1315.01</c:v>
                </c:pt>
                <c:pt idx="313">
                  <c:v>1314.38</c:v>
                </c:pt>
                <c:pt idx="314">
                  <c:v>1313.75</c:v>
                </c:pt>
                <c:pt idx="315">
                  <c:v>1313.1</c:v>
                </c:pt>
                <c:pt idx="316">
                  <c:v>1312.47</c:v>
                </c:pt>
                <c:pt idx="317">
                  <c:v>1311.83</c:v>
                </c:pt>
                <c:pt idx="318">
                  <c:v>1311.2</c:v>
                </c:pt>
                <c:pt idx="319">
                  <c:v>1310.56</c:v>
                </c:pt>
                <c:pt idx="320">
                  <c:v>1309.93</c:v>
                </c:pt>
                <c:pt idx="321">
                  <c:v>1309.29</c:v>
                </c:pt>
                <c:pt idx="322">
                  <c:v>1308.6600000000001</c:v>
                </c:pt>
                <c:pt idx="323">
                  <c:v>1308.02</c:v>
                </c:pt>
                <c:pt idx="324">
                  <c:v>1307.3800000000001</c:v>
                </c:pt>
                <c:pt idx="325">
                  <c:v>1306.74</c:v>
                </c:pt>
                <c:pt idx="326">
                  <c:v>1306.0999999999999</c:v>
                </c:pt>
                <c:pt idx="327">
                  <c:v>1305.46</c:v>
                </c:pt>
                <c:pt idx="328">
                  <c:v>1304.83</c:v>
                </c:pt>
                <c:pt idx="329">
                  <c:v>1304.18</c:v>
                </c:pt>
                <c:pt idx="330">
                  <c:v>1303.54</c:v>
                </c:pt>
                <c:pt idx="331">
                  <c:v>1302.8900000000001</c:v>
                </c:pt>
                <c:pt idx="332">
                  <c:v>1302.25</c:v>
                </c:pt>
                <c:pt idx="333">
                  <c:v>1301.6099999999999</c:v>
                </c:pt>
                <c:pt idx="334">
                  <c:v>1300.96</c:v>
                </c:pt>
                <c:pt idx="335">
                  <c:v>1300.32</c:v>
                </c:pt>
                <c:pt idx="336">
                  <c:v>1299.68</c:v>
                </c:pt>
                <c:pt idx="337">
                  <c:v>1299.03</c:v>
                </c:pt>
                <c:pt idx="338">
                  <c:v>1298.3800000000001</c:v>
                </c:pt>
                <c:pt idx="339">
                  <c:v>1297.74</c:v>
                </c:pt>
                <c:pt idx="340">
                  <c:v>1297.0899999999999</c:v>
                </c:pt>
                <c:pt idx="341">
                  <c:v>1296.44</c:v>
                </c:pt>
                <c:pt idx="342">
                  <c:v>1295.79</c:v>
                </c:pt>
                <c:pt idx="343">
                  <c:v>1295.1400000000001</c:v>
                </c:pt>
                <c:pt idx="344">
                  <c:v>1294.49</c:v>
                </c:pt>
                <c:pt idx="345">
                  <c:v>1293.8399999999999</c:v>
                </c:pt>
                <c:pt idx="346">
                  <c:v>1293.19</c:v>
                </c:pt>
                <c:pt idx="347">
                  <c:v>1292.53</c:v>
                </c:pt>
                <c:pt idx="348">
                  <c:v>1291.8699999999999</c:v>
                </c:pt>
                <c:pt idx="349">
                  <c:v>1291.21</c:v>
                </c:pt>
                <c:pt idx="350">
                  <c:v>1290.54</c:v>
                </c:pt>
                <c:pt idx="351">
                  <c:v>1289.8699999999999</c:v>
                </c:pt>
                <c:pt idx="352">
                  <c:v>1289.22</c:v>
                </c:pt>
                <c:pt idx="353">
                  <c:v>1288.56</c:v>
                </c:pt>
                <c:pt idx="354">
                  <c:v>1287.94</c:v>
                </c:pt>
                <c:pt idx="355">
                  <c:v>1287.33</c:v>
                </c:pt>
                <c:pt idx="356">
                  <c:v>1286.72</c:v>
                </c:pt>
                <c:pt idx="357">
                  <c:v>1286.1400000000001</c:v>
                </c:pt>
                <c:pt idx="358">
                  <c:v>1285.5999999999999</c:v>
                </c:pt>
                <c:pt idx="359">
                  <c:v>1285.08</c:v>
                </c:pt>
                <c:pt idx="360">
                  <c:v>1284.6099999999999</c:v>
                </c:pt>
                <c:pt idx="361">
                  <c:v>1284.17</c:v>
                </c:pt>
                <c:pt idx="362">
                  <c:v>1283.77</c:v>
                </c:pt>
                <c:pt idx="363">
                  <c:v>1283.42</c:v>
                </c:pt>
                <c:pt idx="364">
                  <c:v>1283.1199999999999</c:v>
                </c:pt>
                <c:pt idx="365">
                  <c:v>1282.8699999999999</c:v>
                </c:pt>
                <c:pt idx="366">
                  <c:v>1282.69</c:v>
                </c:pt>
                <c:pt idx="367">
                  <c:v>1282.57</c:v>
                </c:pt>
                <c:pt idx="368">
                  <c:v>1282.51</c:v>
                </c:pt>
                <c:pt idx="369">
                  <c:v>1282.48</c:v>
                </c:pt>
                <c:pt idx="370">
                  <c:v>1282.45</c:v>
                </c:pt>
                <c:pt idx="371">
                  <c:v>1282.44</c:v>
                </c:pt>
                <c:pt idx="372">
                  <c:v>1282.42</c:v>
                </c:pt>
                <c:pt idx="373">
                  <c:v>1282.42</c:v>
                </c:pt>
                <c:pt idx="374">
                  <c:v>1282.4100000000001</c:v>
                </c:pt>
                <c:pt idx="375">
                  <c:v>1282.4100000000001</c:v>
                </c:pt>
                <c:pt idx="376">
                  <c:v>1282.4100000000001</c:v>
                </c:pt>
                <c:pt idx="377">
                  <c:v>1282.4100000000001</c:v>
                </c:pt>
                <c:pt idx="378">
                  <c:v>1282.4100000000001</c:v>
                </c:pt>
                <c:pt idx="379">
                  <c:v>1282.4100000000001</c:v>
                </c:pt>
                <c:pt idx="380">
                  <c:v>1282.4100000000001</c:v>
                </c:pt>
                <c:pt idx="381">
                  <c:v>1282.4100000000001</c:v>
                </c:pt>
                <c:pt idx="382">
                  <c:v>1282.42</c:v>
                </c:pt>
                <c:pt idx="383">
                  <c:v>1282.42</c:v>
                </c:pt>
                <c:pt idx="384">
                  <c:v>1282.42</c:v>
                </c:pt>
                <c:pt idx="385">
                  <c:v>1282.42</c:v>
                </c:pt>
                <c:pt idx="386">
                  <c:v>1282.42</c:v>
                </c:pt>
                <c:pt idx="387">
                  <c:v>1282.42</c:v>
                </c:pt>
                <c:pt idx="388">
                  <c:v>1282.42</c:v>
                </c:pt>
                <c:pt idx="389">
                  <c:v>1282.42</c:v>
                </c:pt>
                <c:pt idx="390">
                  <c:v>1282.42</c:v>
                </c:pt>
                <c:pt idx="391">
                  <c:v>1282.42</c:v>
                </c:pt>
                <c:pt idx="392">
                  <c:v>1282.42</c:v>
                </c:pt>
                <c:pt idx="393">
                  <c:v>1282.4100000000001</c:v>
                </c:pt>
                <c:pt idx="394">
                  <c:v>1282.4100000000001</c:v>
                </c:pt>
                <c:pt idx="395">
                  <c:v>1282.4000000000001</c:v>
                </c:pt>
                <c:pt idx="396">
                  <c:v>1282.4000000000001</c:v>
                </c:pt>
                <c:pt idx="397">
                  <c:v>1282.3900000000001</c:v>
                </c:pt>
                <c:pt idx="398">
                  <c:v>1282.3900000000001</c:v>
                </c:pt>
                <c:pt idx="399">
                  <c:v>1282.3900000000001</c:v>
                </c:pt>
                <c:pt idx="400">
                  <c:v>1282.4000000000001</c:v>
                </c:pt>
                <c:pt idx="401">
                  <c:v>1282.43</c:v>
                </c:pt>
                <c:pt idx="402">
                  <c:v>1282.5</c:v>
                </c:pt>
                <c:pt idx="403">
                  <c:v>1282.6199999999999</c:v>
                </c:pt>
                <c:pt idx="404">
                  <c:v>1282.8800000000001</c:v>
                </c:pt>
                <c:pt idx="405">
                  <c:v>1283.24</c:v>
                </c:pt>
                <c:pt idx="406">
                  <c:v>1283.74</c:v>
                </c:pt>
                <c:pt idx="407">
                  <c:v>1284.3</c:v>
                </c:pt>
                <c:pt idx="408">
                  <c:v>1284.8800000000001</c:v>
                </c:pt>
                <c:pt idx="409">
                  <c:v>1285.47</c:v>
                </c:pt>
                <c:pt idx="410">
                  <c:v>1286.0899999999999</c:v>
                </c:pt>
                <c:pt idx="411">
                  <c:v>1286.78</c:v>
                </c:pt>
                <c:pt idx="412">
                  <c:v>1287.46</c:v>
                </c:pt>
                <c:pt idx="413">
                  <c:v>1288</c:v>
                </c:pt>
                <c:pt idx="414">
                  <c:v>1288.3800000000001</c:v>
                </c:pt>
                <c:pt idx="415">
                  <c:v>1288.6400000000001</c:v>
                </c:pt>
                <c:pt idx="416">
                  <c:v>1288.79</c:v>
                </c:pt>
                <c:pt idx="417">
                  <c:v>1288.9000000000001</c:v>
                </c:pt>
                <c:pt idx="418">
                  <c:v>1288.98</c:v>
                </c:pt>
                <c:pt idx="419">
                  <c:v>1289.04</c:v>
                </c:pt>
                <c:pt idx="420">
                  <c:v>1289.07</c:v>
                </c:pt>
                <c:pt idx="421">
                  <c:v>1289.06</c:v>
                </c:pt>
                <c:pt idx="422">
                  <c:v>1289.02</c:v>
                </c:pt>
                <c:pt idx="423">
                  <c:v>1288.97</c:v>
                </c:pt>
                <c:pt idx="424">
                  <c:v>1288.8900000000001</c:v>
                </c:pt>
                <c:pt idx="425">
                  <c:v>1288.74</c:v>
                </c:pt>
                <c:pt idx="426">
                  <c:v>1288.58</c:v>
                </c:pt>
                <c:pt idx="427">
                  <c:v>1288.47</c:v>
                </c:pt>
                <c:pt idx="428">
                  <c:v>1288.07</c:v>
                </c:pt>
                <c:pt idx="429">
                  <c:v>1287.49</c:v>
                </c:pt>
                <c:pt idx="430">
                  <c:v>1286.73</c:v>
                </c:pt>
                <c:pt idx="431">
                  <c:v>1285.94</c:v>
                </c:pt>
                <c:pt idx="432">
                  <c:v>1285.29</c:v>
                </c:pt>
                <c:pt idx="433">
                  <c:v>1284.72</c:v>
                </c:pt>
                <c:pt idx="434">
                  <c:v>1284.23</c:v>
                </c:pt>
                <c:pt idx="435">
                  <c:v>1283.77</c:v>
                </c:pt>
                <c:pt idx="436">
                  <c:v>1283.3599999999999</c:v>
                </c:pt>
                <c:pt idx="437">
                  <c:v>1283.02</c:v>
                </c:pt>
                <c:pt idx="438">
                  <c:v>1282.75</c:v>
                </c:pt>
                <c:pt idx="439">
                  <c:v>1282.57</c:v>
                </c:pt>
                <c:pt idx="440">
                  <c:v>1282.46</c:v>
                </c:pt>
                <c:pt idx="441">
                  <c:v>1282.4000000000001</c:v>
                </c:pt>
                <c:pt idx="442">
                  <c:v>1282.3699999999999</c:v>
                </c:pt>
                <c:pt idx="443">
                  <c:v>1282.3499999999999</c:v>
                </c:pt>
                <c:pt idx="444">
                  <c:v>1282.33</c:v>
                </c:pt>
                <c:pt idx="445">
                  <c:v>1282.32</c:v>
                </c:pt>
                <c:pt idx="446">
                  <c:v>1282.32</c:v>
                </c:pt>
                <c:pt idx="447">
                  <c:v>1282.31</c:v>
                </c:pt>
                <c:pt idx="448">
                  <c:v>1282.31</c:v>
                </c:pt>
                <c:pt idx="449">
                  <c:v>1282.31</c:v>
                </c:pt>
                <c:pt idx="450">
                  <c:v>1282.3</c:v>
                </c:pt>
                <c:pt idx="451">
                  <c:v>1282.3</c:v>
                </c:pt>
                <c:pt idx="452">
                  <c:v>1282.3</c:v>
                </c:pt>
                <c:pt idx="453">
                  <c:v>1282.3</c:v>
                </c:pt>
                <c:pt idx="454">
                  <c:v>1282.3</c:v>
                </c:pt>
                <c:pt idx="455">
                  <c:v>1282.3</c:v>
                </c:pt>
                <c:pt idx="456">
                  <c:v>1282.31</c:v>
                </c:pt>
                <c:pt idx="457">
                  <c:v>1282.31</c:v>
                </c:pt>
                <c:pt idx="458">
                  <c:v>1282.31</c:v>
                </c:pt>
                <c:pt idx="459">
                  <c:v>1282.31</c:v>
                </c:pt>
                <c:pt idx="460">
                  <c:v>1282.31</c:v>
                </c:pt>
                <c:pt idx="461">
                  <c:v>1282.31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E33-47F1-8A49-593A1150954E}"/>
            </c:ext>
          </c:extLst>
        </c:ser>
        <c:ser>
          <c:idx val="4"/>
          <c:order val="1"/>
          <c:tx>
            <c:strRef>
              <c:f>'DP980'!$P$1</c:f>
              <c:strCache>
                <c:ptCount val="1"/>
                <c:pt idx="0">
                  <c:v>Hill'48</c:v>
                </c:pt>
              </c:strCache>
            </c:strRef>
          </c:tx>
          <c:spPr>
            <a:ln w="19050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xVal>
            <c:numRef>
              <c:f>'DP980'!$R$4:$R$471</c:f>
              <c:numCache>
                <c:formatCode>General</c:formatCode>
                <c:ptCount val="468"/>
                <c:pt idx="0">
                  <c:v>-114.86799999999999</c:v>
                </c:pt>
                <c:pt idx="1">
                  <c:v>-112.30200000000001</c:v>
                </c:pt>
                <c:pt idx="2">
                  <c:v>-109.815</c:v>
                </c:pt>
                <c:pt idx="3">
                  <c:v>-107.47799999999999</c:v>
                </c:pt>
                <c:pt idx="4">
                  <c:v>-105.361</c:v>
                </c:pt>
                <c:pt idx="5">
                  <c:v>-103.483</c:v>
                </c:pt>
                <c:pt idx="6">
                  <c:v>-101.88500000000001</c:v>
                </c:pt>
                <c:pt idx="7">
                  <c:v>-101.07599999999999</c:v>
                </c:pt>
                <c:pt idx="8">
                  <c:v>-100.267</c:v>
                </c:pt>
                <c:pt idx="9">
                  <c:v>-99.458500000000001</c:v>
                </c:pt>
                <c:pt idx="10">
                  <c:v>-98.649500000000003</c:v>
                </c:pt>
                <c:pt idx="11">
                  <c:v>-97.840800000000002</c:v>
                </c:pt>
                <c:pt idx="12">
                  <c:v>-97.043000000000006</c:v>
                </c:pt>
                <c:pt idx="13">
                  <c:v>-96.239199999999997</c:v>
                </c:pt>
                <c:pt idx="14">
                  <c:v>-95.449799999999996</c:v>
                </c:pt>
                <c:pt idx="15">
                  <c:v>-94.717600000000004</c:v>
                </c:pt>
                <c:pt idx="16">
                  <c:v>-94.058300000000003</c:v>
                </c:pt>
                <c:pt idx="17">
                  <c:v>-93.471400000000003</c:v>
                </c:pt>
                <c:pt idx="18">
                  <c:v>-92.975999999999999</c:v>
                </c:pt>
                <c:pt idx="19">
                  <c:v>-92.585800000000006</c:v>
                </c:pt>
                <c:pt idx="20">
                  <c:v>-92.3095</c:v>
                </c:pt>
                <c:pt idx="21">
                  <c:v>-92.097300000000004</c:v>
                </c:pt>
                <c:pt idx="22">
                  <c:v>-91.808499999999995</c:v>
                </c:pt>
                <c:pt idx="23">
                  <c:v>-91.236999999999995</c:v>
                </c:pt>
                <c:pt idx="24">
                  <c:v>-90.433599999999998</c:v>
                </c:pt>
                <c:pt idx="25">
                  <c:v>-89.529399999999995</c:v>
                </c:pt>
                <c:pt idx="26">
                  <c:v>-88.584999999999994</c:v>
                </c:pt>
                <c:pt idx="27">
                  <c:v>-87.658600000000007</c:v>
                </c:pt>
                <c:pt idx="28">
                  <c:v>-86.785600000000002</c:v>
                </c:pt>
                <c:pt idx="29">
                  <c:v>-85.893100000000004</c:v>
                </c:pt>
                <c:pt idx="30">
                  <c:v>-85.004300000000001</c:v>
                </c:pt>
                <c:pt idx="31">
                  <c:v>-84.153400000000005</c:v>
                </c:pt>
                <c:pt idx="32">
                  <c:v>-83.318299999999994</c:v>
                </c:pt>
                <c:pt idx="33">
                  <c:v>-82.478899999999996</c:v>
                </c:pt>
                <c:pt idx="34">
                  <c:v>-81.584100000000007</c:v>
                </c:pt>
                <c:pt idx="35">
                  <c:v>-80.668199999999999</c:v>
                </c:pt>
                <c:pt idx="36">
                  <c:v>-79.962000000000003</c:v>
                </c:pt>
                <c:pt idx="37">
                  <c:v>-79.481499999999997</c:v>
                </c:pt>
                <c:pt idx="38">
                  <c:v>-79.169600000000003</c:v>
                </c:pt>
                <c:pt idx="39">
                  <c:v>-78.903400000000005</c:v>
                </c:pt>
                <c:pt idx="40">
                  <c:v>-78.638499999999993</c:v>
                </c:pt>
                <c:pt idx="41">
                  <c:v>-78.235100000000003</c:v>
                </c:pt>
                <c:pt idx="42">
                  <c:v>-77.660399999999996</c:v>
                </c:pt>
                <c:pt idx="43">
                  <c:v>-76.914100000000005</c:v>
                </c:pt>
                <c:pt idx="44">
                  <c:v>-76.148700000000005</c:v>
                </c:pt>
                <c:pt idx="45">
                  <c:v>-75.366299999999995</c:v>
                </c:pt>
                <c:pt idx="46">
                  <c:v>-74.565399999999997</c:v>
                </c:pt>
                <c:pt idx="47">
                  <c:v>-73.745599999999996</c:v>
                </c:pt>
                <c:pt idx="48">
                  <c:v>-72.922600000000003</c:v>
                </c:pt>
                <c:pt idx="49">
                  <c:v>-72.101600000000005</c:v>
                </c:pt>
                <c:pt idx="50">
                  <c:v>-71.292400000000001</c:v>
                </c:pt>
                <c:pt idx="51">
                  <c:v>-70.474299999999999</c:v>
                </c:pt>
                <c:pt idx="52">
                  <c:v>-69.656999999999996</c:v>
                </c:pt>
                <c:pt idx="53">
                  <c:v>-68.840199999999996</c:v>
                </c:pt>
                <c:pt idx="54">
                  <c:v>-68.023899999999998</c:v>
                </c:pt>
                <c:pt idx="55">
                  <c:v>-67.207899999999995</c:v>
                </c:pt>
                <c:pt idx="56">
                  <c:v>-66.392200000000003</c:v>
                </c:pt>
                <c:pt idx="57">
                  <c:v>-65.576700000000002</c:v>
                </c:pt>
                <c:pt idx="58">
                  <c:v>-64.761399999999995</c:v>
                </c:pt>
                <c:pt idx="59">
                  <c:v>-63.956299999999999</c:v>
                </c:pt>
                <c:pt idx="60">
                  <c:v>-63.141300000000001</c:v>
                </c:pt>
                <c:pt idx="61">
                  <c:v>-62.326599999999999</c:v>
                </c:pt>
                <c:pt idx="62">
                  <c:v>-61.5122</c:v>
                </c:pt>
                <c:pt idx="63">
                  <c:v>-60.6982</c:v>
                </c:pt>
                <c:pt idx="64">
                  <c:v>-59.884900000000002</c:v>
                </c:pt>
                <c:pt idx="65">
                  <c:v>-59.072400000000002</c:v>
                </c:pt>
                <c:pt idx="66">
                  <c:v>-58.261200000000002</c:v>
                </c:pt>
                <c:pt idx="67">
                  <c:v>-57.451700000000002</c:v>
                </c:pt>
                <c:pt idx="68">
                  <c:v>-56.645699999999998</c:v>
                </c:pt>
                <c:pt idx="69">
                  <c:v>-55.859699999999997</c:v>
                </c:pt>
                <c:pt idx="70">
                  <c:v>-55.087200000000003</c:v>
                </c:pt>
                <c:pt idx="71">
                  <c:v>-54.360399999999998</c:v>
                </c:pt>
                <c:pt idx="72">
                  <c:v>-53.675199999999997</c:v>
                </c:pt>
                <c:pt idx="73">
                  <c:v>-53.035400000000003</c:v>
                </c:pt>
                <c:pt idx="74">
                  <c:v>-52.458199999999998</c:v>
                </c:pt>
                <c:pt idx="75">
                  <c:v>-51.944400000000002</c:v>
                </c:pt>
                <c:pt idx="76">
                  <c:v>-51.496000000000002</c:v>
                </c:pt>
                <c:pt idx="77">
                  <c:v>-51.134599999999999</c:v>
                </c:pt>
                <c:pt idx="78">
                  <c:v>-50.865600000000001</c:v>
                </c:pt>
                <c:pt idx="79">
                  <c:v>-50.6935</c:v>
                </c:pt>
                <c:pt idx="80">
                  <c:v>-50.534199999999998</c:v>
                </c:pt>
                <c:pt idx="81">
                  <c:v>-50.396000000000001</c:v>
                </c:pt>
                <c:pt idx="82">
                  <c:v>-50.275599999999997</c:v>
                </c:pt>
                <c:pt idx="83">
                  <c:v>-50.164700000000003</c:v>
                </c:pt>
                <c:pt idx="84">
                  <c:v>-50.054299999999998</c:v>
                </c:pt>
                <c:pt idx="85">
                  <c:v>-49.939100000000003</c:v>
                </c:pt>
                <c:pt idx="86">
                  <c:v>-49.819499999999998</c:v>
                </c:pt>
                <c:pt idx="87">
                  <c:v>-49.698099999999997</c:v>
                </c:pt>
                <c:pt idx="88">
                  <c:v>-49.579500000000003</c:v>
                </c:pt>
                <c:pt idx="89">
                  <c:v>-49.4621</c:v>
                </c:pt>
                <c:pt idx="90">
                  <c:v>-49.346299999999999</c:v>
                </c:pt>
                <c:pt idx="91">
                  <c:v>-49.231299999999997</c:v>
                </c:pt>
                <c:pt idx="92">
                  <c:v>-49.115400000000001</c:v>
                </c:pt>
                <c:pt idx="93">
                  <c:v>-48.998800000000003</c:v>
                </c:pt>
                <c:pt idx="94">
                  <c:v>-48.8812</c:v>
                </c:pt>
                <c:pt idx="95">
                  <c:v>-48.764400000000002</c:v>
                </c:pt>
                <c:pt idx="96">
                  <c:v>-48.648400000000002</c:v>
                </c:pt>
                <c:pt idx="97">
                  <c:v>-48.534799999999997</c:v>
                </c:pt>
                <c:pt idx="98">
                  <c:v>-48.420499999999997</c:v>
                </c:pt>
                <c:pt idx="99">
                  <c:v>-48.3065</c:v>
                </c:pt>
                <c:pt idx="100">
                  <c:v>-48.193800000000003</c:v>
                </c:pt>
                <c:pt idx="101">
                  <c:v>-48.081899999999997</c:v>
                </c:pt>
                <c:pt idx="102">
                  <c:v>-47.9709</c:v>
                </c:pt>
                <c:pt idx="103">
                  <c:v>-47.860100000000003</c:v>
                </c:pt>
                <c:pt idx="104">
                  <c:v>-47.750100000000003</c:v>
                </c:pt>
                <c:pt idx="105">
                  <c:v>-47.640599999999999</c:v>
                </c:pt>
                <c:pt idx="106">
                  <c:v>-47.531799999999997</c:v>
                </c:pt>
                <c:pt idx="107">
                  <c:v>-47.424799999999998</c:v>
                </c:pt>
                <c:pt idx="108">
                  <c:v>-47.317100000000003</c:v>
                </c:pt>
                <c:pt idx="109">
                  <c:v>-47.210500000000003</c:v>
                </c:pt>
                <c:pt idx="110">
                  <c:v>-47.104900000000001</c:v>
                </c:pt>
                <c:pt idx="111">
                  <c:v>-46.9998</c:v>
                </c:pt>
                <c:pt idx="112">
                  <c:v>-46.8949</c:v>
                </c:pt>
                <c:pt idx="113">
                  <c:v>-46.790100000000002</c:v>
                </c:pt>
                <c:pt idx="114">
                  <c:v>-46.686599999999999</c:v>
                </c:pt>
                <c:pt idx="115">
                  <c:v>-46.584200000000003</c:v>
                </c:pt>
                <c:pt idx="116">
                  <c:v>-46.483600000000003</c:v>
                </c:pt>
                <c:pt idx="117">
                  <c:v>-46.3842</c:v>
                </c:pt>
                <c:pt idx="118">
                  <c:v>-46.285699999999999</c:v>
                </c:pt>
                <c:pt idx="119">
                  <c:v>-46.187600000000003</c:v>
                </c:pt>
                <c:pt idx="120">
                  <c:v>-46.0899</c:v>
                </c:pt>
                <c:pt idx="121">
                  <c:v>-45.992800000000003</c:v>
                </c:pt>
                <c:pt idx="122">
                  <c:v>-45.895600000000002</c:v>
                </c:pt>
                <c:pt idx="123">
                  <c:v>-45.799300000000002</c:v>
                </c:pt>
                <c:pt idx="124">
                  <c:v>-45.703800000000001</c:v>
                </c:pt>
                <c:pt idx="125">
                  <c:v>-45.609400000000001</c:v>
                </c:pt>
                <c:pt idx="126">
                  <c:v>-45.515700000000002</c:v>
                </c:pt>
                <c:pt idx="127">
                  <c:v>-45.422400000000003</c:v>
                </c:pt>
                <c:pt idx="128">
                  <c:v>-45.329599999999999</c:v>
                </c:pt>
                <c:pt idx="129">
                  <c:v>-45.237099999999998</c:v>
                </c:pt>
                <c:pt idx="130">
                  <c:v>-45.145299999999999</c:v>
                </c:pt>
                <c:pt idx="131">
                  <c:v>-45.054200000000002</c:v>
                </c:pt>
                <c:pt idx="132">
                  <c:v>-44.963799999999999</c:v>
                </c:pt>
                <c:pt idx="133">
                  <c:v>-44.874099999999999</c:v>
                </c:pt>
                <c:pt idx="134">
                  <c:v>-44.784700000000001</c:v>
                </c:pt>
                <c:pt idx="135">
                  <c:v>-44.695700000000002</c:v>
                </c:pt>
                <c:pt idx="136">
                  <c:v>-44.607300000000002</c:v>
                </c:pt>
                <c:pt idx="137">
                  <c:v>-44.520299999999999</c:v>
                </c:pt>
                <c:pt idx="138">
                  <c:v>-44.435099999999998</c:v>
                </c:pt>
                <c:pt idx="139">
                  <c:v>-44.352699999999999</c:v>
                </c:pt>
                <c:pt idx="140">
                  <c:v>-44.273200000000003</c:v>
                </c:pt>
                <c:pt idx="141">
                  <c:v>-44.195500000000003</c:v>
                </c:pt>
                <c:pt idx="142">
                  <c:v>-44.117400000000004</c:v>
                </c:pt>
                <c:pt idx="143">
                  <c:v>-44.037399999999998</c:v>
                </c:pt>
                <c:pt idx="144">
                  <c:v>-43.955100000000002</c:v>
                </c:pt>
                <c:pt idx="145">
                  <c:v>-43.871699999999997</c:v>
                </c:pt>
                <c:pt idx="146">
                  <c:v>-43.789000000000001</c:v>
                </c:pt>
                <c:pt idx="147">
                  <c:v>-43.7072</c:v>
                </c:pt>
                <c:pt idx="148">
                  <c:v>-43.626399999999997</c:v>
                </c:pt>
                <c:pt idx="149">
                  <c:v>-43.546199999999999</c:v>
                </c:pt>
                <c:pt idx="150">
                  <c:v>-43.466299999999997</c:v>
                </c:pt>
                <c:pt idx="151">
                  <c:v>-43.386800000000001</c:v>
                </c:pt>
                <c:pt idx="152">
                  <c:v>-43.307899999999997</c:v>
                </c:pt>
                <c:pt idx="153">
                  <c:v>-43.229399999999998</c:v>
                </c:pt>
                <c:pt idx="154">
                  <c:v>-43.151600000000002</c:v>
                </c:pt>
                <c:pt idx="155">
                  <c:v>-43.074199999999998</c:v>
                </c:pt>
                <c:pt idx="156">
                  <c:v>-42.997100000000003</c:v>
                </c:pt>
                <c:pt idx="157">
                  <c:v>-42.920200000000001</c:v>
                </c:pt>
                <c:pt idx="158">
                  <c:v>-42.843400000000003</c:v>
                </c:pt>
                <c:pt idx="159">
                  <c:v>-42.766500000000001</c:v>
                </c:pt>
                <c:pt idx="160">
                  <c:v>-42.689</c:v>
                </c:pt>
                <c:pt idx="161">
                  <c:v>-42.6098</c:v>
                </c:pt>
                <c:pt idx="162">
                  <c:v>-42.528199999999998</c:v>
                </c:pt>
                <c:pt idx="163">
                  <c:v>-42.443600000000004</c:v>
                </c:pt>
                <c:pt idx="164">
                  <c:v>-42.357199999999999</c:v>
                </c:pt>
                <c:pt idx="165">
                  <c:v>-42.273099999999999</c:v>
                </c:pt>
                <c:pt idx="166">
                  <c:v>-42.198099999999997</c:v>
                </c:pt>
                <c:pt idx="167">
                  <c:v>-42.135399999999997</c:v>
                </c:pt>
                <c:pt idx="168">
                  <c:v>-42.0822</c:v>
                </c:pt>
                <c:pt idx="169">
                  <c:v>-42.036000000000001</c:v>
                </c:pt>
                <c:pt idx="170">
                  <c:v>-41.982599999999998</c:v>
                </c:pt>
                <c:pt idx="171">
                  <c:v>-41.921100000000003</c:v>
                </c:pt>
                <c:pt idx="172">
                  <c:v>-41.852899999999998</c:v>
                </c:pt>
                <c:pt idx="173">
                  <c:v>-41.780799999999999</c:v>
                </c:pt>
                <c:pt idx="174">
                  <c:v>-41.707299999999996</c:v>
                </c:pt>
                <c:pt idx="175">
                  <c:v>-41.633899999999997</c:v>
                </c:pt>
                <c:pt idx="176">
                  <c:v>-41.561199999999999</c:v>
                </c:pt>
                <c:pt idx="177">
                  <c:v>-41.4895</c:v>
                </c:pt>
                <c:pt idx="178">
                  <c:v>-41.419199999999996</c:v>
                </c:pt>
                <c:pt idx="179">
                  <c:v>-41.35</c:v>
                </c:pt>
                <c:pt idx="180">
                  <c:v>-41.282200000000003</c:v>
                </c:pt>
                <c:pt idx="181">
                  <c:v>-41.215600000000002</c:v>
                </c:pt>
                <c:pt idx="182">
                  <c:v>-41.1496</c:v>
                </c:pt>
                <c:pt idx="183">
                  <c:v>-41.079799999999999</c:v>
                </c:pt>
                <c:pt idx="184">
                  <c:v>-40.989899999999999</c:v>
                </c:pt>
                <c:pt idx="185">
                  <c:v>-40.841000000000001</c:v>
                </c:pt>
                <c:pt idx="186">
                  <c:v>-40.606000000000002</c:v>
                </c:pt>
                <c:pt idx="187">
                  <c:v>-40.250799999999998</c:v>
                </c:pt>
                <c:pt idx="188">
                  <c:v>-39.774000000000001</c:v>
                </c:pt>
                <c:pt idx="189">
                  <c:v>-39.197200000000002</c:v>
                </c:pt>
                <c:pt idx="190">
                  <c:v>-38.530999999999999</c:v>
                </c:pt>
                <c:pt idx="191">
                  <c:v>-37.797600000000003</c:v>
                </c:pt>
                <c:pt idx="192">
                  <c:v>-36.991700000000002</c:v>
                </c:pt>
                <c:pt idx="193">
                  <c:v>-36.118200000000002</c:v>
                </c:pt>
                <c:pt idx="194">
                  <c:v>-35.190300000000001</c:v>
                </c:pt>
                <c:pt idx="195">
                  <c:v>-34.261000000000003</c:v>
                </c:pt>
                <c:pt idx="196">
                  <c:v>-33.368499999999997</c:v>
                </c:pt>
                <c:pt idx="197">
                  <c:v>-32.517499999999998</c:v>
                </c:pt>
                <c:pt idx="198">
                  <c:v>-31.682099999999998</c:v>
                </c:pt>
                <c:pt idx="199">
                  <c:v>-30.8522</c:v>
                </c:pt>
                <c:pt idx="200">
                  <c:v>-30.026800000000001</c:v>
                </c:pt>
                <c:pt idx="201">
                  <c:v>-29.205400000000001</c:v>
                </c:pt>
                <c:pt idx="202">
                  <c:v>-28.387899999999998</c:v>
                </c:pt>
                <c:pt idx="203">
                  <c:v>-27.573499999999999</c:v>
                </c:pt>
                <c:pt idx="204">
                  <c:v>-26.759699999999999</c:v>
                </c:pt>
                <c:pt idx="205">
                  <c:v>-25.945399999999999</c:v>
                </c:pt>
                <c:pt idx="206">
                  <c:v>-25.1356</c:v>
                </c:pt>
                <c:pt idx="207">
                  <c:v>-16.7712</c:v>
                </c:pt>
                <c:pt idx="208">
                  <c:v>-8.7281600000000008</c:v>
                </c:pt>
                <c:pt idx="209">
                  <c:v>-2.4129800000000001</c:v>
                </c:pt>
                <c:pt idx="210">
                  <c:v>3.3721000000000001</c:v>
                </c:pt>
                <c:pt idx="211">
                  <c:v>4.6892199999999997</c:v>
                </c:pt>
                <c:pt idx="212">
                  <c:v>8.6790099999999999</c:v>
                </c:pt>
                <c:pt idx="213">
                  <c:v>11.8703</c:v>
                </c:pt>
                <c:pt idx="214">
                  <c:v>14.8804</c:v>
                </c:pt>
                <c:pt idx="215">
                  <c:v>16.304200000000002</c:v>
                </c:pt>
                <c:pt idx="216">
                  <c:v>20.0669</c:v>
                </c:pt>
                <c:pt idx="217">
                  <c:v>22.951899999999998</c:v>
                </c:pt>
                <c:pt idx="218">
                  <c:v>26.813600000000001</c:v>
                </c:pt>
                <c:pt idx="219">
                  <c:v>28.3613</c:v>
                </c:pt>
                <c:pt idx="220">
                  <c:v>31.792300000000001</c:v>
                </c:pt>
                <c:pt idx="221">
                  <c:v>34.2622</c:v>
                </c:pt>
                <c:pt idx="222">
                  <c:v>37.547400000000003</c:v>
                </c:pt>
                <c:pt idx="223">
                  <c:v>37.670400000000001</c:v>
                </c:pt>
                <c:pt idx="224">
                  <c:v>41.572800000000001</c:v>
                </c:pt>
                <c:pt idx="225">
                  <c:v>45.72</c:v>
                </c:pt>
                <c:pt idx="226">
                  <c:v>49.948799999999999</c:v>
                </c:pt>
                <c:pt idx="227">
                  <c:v>53.421100000000003</c:v>
                </c:pt>
                <c:pt idx="228">
                  <c:v>54.144599999999997</c:v>
                </c:pt>
                <c:pt idx="229">
                  <c:v>58.079000000000001</c:v>
                </c:pt>
                <c:pt idx="230">
                  <c:v>62.0852</c:v>
                </c:pt>
                <c:pt idx="231">
                  <c:v>66.052099999999996</c:v>
                </c:pt>
                <c:pt idx="232">
                  <c:v>70.039900000000003</c:v>
                </c:pt>
                <c:pt idx="233">
                  <c:v>73.097099999999998</c:v>
                </c:pt>
                <c:pt idx="234">
                  <c:v>74.061899999999994</c:v>
                </c:pt>
                <c:pt idx="235">
                  <c:v>78.419399999999996</c:v>
                </c:pt>
                <c:pt idx="236">
                  <c:v>79.993600000000001</c:v>
                </c:pt>
                <c:pt idx="237">
                  <c:v>83.469399999999993</c:v>
                </c:pt>
                <c:pt idx="238">
                  <c:v>87.3459</c:v>
                </c:pt>
                <c:pt idx="239">
                  <c:v>89.828900000000004</c:v>
                </c:pt>
                <c:pt idx="240">
                  <c:v>97.781000000000006</c:v>
                </c:pt>
                <c:pt idx="241">
                  <c:v>100.72499999999999</c:v>
                </c:pt>
                <c:pt idx="242">
                  <c:v>105.45</c:v>
                </c:pt>
                <c:pt idx="243">
                  <c:v>106.07599999999999</c:v>
                </c:pt>
                <c:pt idx="244">
                  <c:v>111.167</c:v>
                </c:pt>
                <c:pt idx="245">
                  <c:v>115.765</c:v>
                </c:pt>
                <c:pt idx="246">
                  <c:v>120.334</c:v>
                </c:pt>
                <c:pt idx="247">
                  <c:v>120.717</c:v>
                </c:pt>
                <c:pt idx="248">
                  <c:v>125.10899999999999</c:v>
                </c:pt>
                <c:pt idx="249">
                  <c:v>129.095</c:v>
                </c:pt>
                <c:pt idx="250">
                  <c:v>130.55000000000001</c:v>
                </c:pt>
                <c:pt idx="251">
                  <c:v>133.10300000000001</c:v>
                </c:pt>
                <c:pt idx="252">
                  <c:v>133.71700000000001</c:v>
                </c:pt>
                <c:pt idx="253">
                  <c:v>134.34100000000001</c:v>
                </c:pt>
                <c:pt idx="254">
                  <c:v>134.965</c:v>
                </c:pt>
                <c:pt idx="255">
                  <c:v>135.58099999999999</c:v>
                </c:pt>
                <c:pt idx="256">
                  <c:v>136.19499999999999</c:v>
                </c:pt>
                <c:pt idx="257">
                  <c:v>136.809</c:v>
                </c:pt>
                <c:pt idx="258">
                  <c:v>137.43</c:v>
                </c:pt>
                <c:pt idx="259">
                  <c:v>138.03800000000001</c:v>
                </c:pt>
                <c:pt idx="260">
                  <c:v>138.655</c:v>
                </c:pt>
                <c:pt idx="261">
                  <c:v>139.26599999999999</c:v>
                </c:pt>
                <c:pt idx="262">
                  <c:v>139.88200000000001</c:v>
                </c:pt>
                <c:pt idx="263">
                  <c:v>140.495</c:v>
                </c:pt>
                <c:pt idx="264">
                  <c:v>141.107</c:v>
                </c:pt>
                <c:pt idx="265">
                  <c:v>141.71899999999999</c:v>
                </c:pt>
                <c:pt idx="266">
                  <c:v>142.33699999999999</c:v>
                </c:pt>
                <c:pt idx="267">
                  <c:v>142.946</c:v>
                </c:pt>
                <c:pt idx="268">
                  <c:v>143.566</c:v>
                </c:pt>
                <c:pt idx="269">
                  <c:v>144.19</c:v>
                </c:pt>
                <c:pt idx="270">
                  <c:v>144.83199999999999</c:v>
                </c:pt>
                <c:pt idx="271">
                  <c:v>145.494</c:v>
                </c:pt>
                <c:pt idx="272">
                  <c:v>146.15100000000001</c:v>
                </c:pt>
                <c:pt idx="273">
                  <c:v>146.80199999999999</c:v>
                </c:pt>
                <c:pt idx="274">
                  <c:v>147.40799999999999</c:v>
                </c:pt>
                <c:pt idx="275">
                  <c:v>147.96899999999999</c:v>
                </c:pt>
                <c:pt idx="276">
                  <c:v>148.47499999999999</c:v>
                </c:pt>
                <c:pt idx="277">
                  <c:v>148.93</c:v>
                </c:pt>
                <c:pt idx="278">
                  <c:v>149.328</c:v>
                </c:pt>
                <c:pt idx="279">
                  <c:v>149.65299999999999</c:v>
                </c:pt>
                <c:pt idx="280">
                  <c:v>149.91999999999999</c:v>
                </c:pt>
                <c:pt idx="281">
                  <c:v>150.13300000000001</c:v>
                </c:pt>
                <c:pt idx="282">
                  <c:v>150.29499999999999</c:v>
                </c:pt>
                <c:pt idx="283">
                  <c:v>150.423</c:v>
                </c:pt>
                <c:pt idx="284">
                  <c:v>150.52500000000001</c:v>
                </c:pt>
                <c:pt idx="285">
                  <c:v>150.61099999999999</c:v>
                </c:pt>
                <c:pt idx="286">
                  <c:v>150.696</c:v>
                </c:pt>
                <c:pt idx="287">
                  <c:v>150.79599999999999</c:v>
                </c:pt>
                <c:pt idx="288">
                  <c:v>150.91399999999999</c:v>
                </c:pt>
                <c:pt idx="289">
                  <c:v>151.02600000000001</c:v>
                </c:pt>
                <c:pt idx="290">
                  <c:v>151.114</c:v>
                </c:pt>
                <c:pt idx="291">
                  <c:v>151.18700000000001</c:v>
                </c:pt>
                <c:pt idx="292">
                  <c:v>151.25800000000001</c:v>
                </c:pt>
                <c:pt idx="293">
                  <c:v>151.33500000000001</c:v>
                </c:pt>
                <c:pt idx="294">
                  <c:v>151.416</c:v>
                </c:pt>
                <c:pt idx="295">
                  <c:v>151.50299999999999</c:v>
                </c:pt>
                <c:pt idx="296">
                  <c:v>151.59399999999999</c:v>
                </c:pt>
                <c:pt idx="297">
                  <c:v>151.68899999999999</c:v>
                </c:pt>
                <c:pt idx="298">
                  <c:v>151.78700000000001</c:v>
                </c:pt>
                <c:pt idx="299">
                  <c:v>151.886</c:v>
                </c:pt>
                <c:pt idx="300">
                  <c:v>151.989</c:v>
                </c:pt>
                <c:pt idx="301">
                  <c:v>152.09200000000001</c:v>
                </c:pt>
                <c:pt idx="302">
                  <c:v>152.19800000000001</c:v>
                </c:pt>
                <c:pt idx="303">
                  <c:v>152.303</c:v>
                </c:pt>
                <c:pt idx="304">
                  <c:v>152.41</c:v>
                </c:pt>
                <c:pt idx="305">
                  <c:v>152.518</c:v>
                </c:pt>
                <c:pt idx="306">
                  <c:v>152.626</c:v>
                </c:pt>
                <c:pt idx="307">
                  <c:v>152.73500000000001</c:v>
                </c:pt>
                <c:pt idx="308">
                  <c:v>152.84399999999999</c:v>
                </c:pt>
                <c:pt idx="309">
                  <c:v>152.95400000000001</c:v>
                </c:pt>
                <c:pt idx="310">
                  <c:v>153.06299999999999</c:v>
                </c:pt>
                <c:pt idx="311">
                  <c:v>153.172</c:v>
                </c:pt>
                <c:pt idx="312">
                  <c:v>153.28100000000001</c:v>
                </c:pt>
                <c:pt idx="313">
                  <c:v>153.38999999999999</c:v>
                </c:pt>
                <c:pt idx="314">
                  <c:v>153.499</c:v>
                </c:pt>
                <c:pt idx="315">
                  <c:v>153.61000000000001</c:v>
                </c:pt>
                <c:pt idx="316">
                  <c:v>153.72</c:v>
                </c:pt>
                <c:pt idx="317">
                  <c:v>153.83000000000001</c:v>
                </c:pt>
                <c:pt idx="318">
                  <c:v>153.941</c:v>
                </c:pt>
                <c:pt idx="319">
                  <c:v>154.05099999999999</c:v>
                </c:pt>
                <c:pt idx="320">
                  <c:v>154.16300000000001</c:v>
                </c:pt>
                <c:pt idx="321">
                  <c:v>154.27600000000001</c:v>
                </c:pt>
                <c:pt idx="322">
                  <c:v>154.39099999999999</c:v>
                </c:pt>
                <c:pt idx="323">
                  <c:v>154.506</c:v>
                </c:pt>
                <c:pt idx="324">
                  <c:v>154.62299999999999</c:v>
                </c:pt>
                <c:pt idx="325">
                  <c:v>154.74299999999999</c:v>
                </c:pt>
                <c:pt idx="326">
                  <c:v>154.863</c:v>
                </c:pt>
                <c:pt idx="327">
                  <c:v>154.983</c:v>
                </c:pt>
                <c:pt idx="328">
                  <c:v>155.10499999999999</c:v>
                </c:pt>
                <c:pt idx="329">
                  <c:v>155.227</c:v>
                </c:pt>
                <c:pt idx="330">
                  <c:v>155.34899999999999</c:v>
                </c:pt>
                <c:pt idx="331">
                  <c:v>155.47</c:v>
                </c:pt>
                <c:pt idx="332">
                  <c:v>155.59</c:v>
                </c:pt>
                <c:pt idx="333">
                  <c:v>155.71100000000001</c:v>
                </c:pt>
                <c:pt idx="334">
                  <c:v>155.83500000000001</c:v>
                </c:pt>
                <c:pt idx="335">
                  <c:v>155.959</c:v>
                </c:pt>
                <c:pt idx="336">
                  <c:v>156.084</c:v>
                </c:pt>
                <c:pt idx="337">
                  <c:v>156.21100000000001</c:v>
                </c:pt>
                <c:pt idx="338">
                  <c:v>156.33799999999999</c:v>
                </c:pt>
                <c:pt idx="339">
                  <c:v>156.464</c:v>
                </c:pt>
                <c:pt idx="340">
                  <c:v>156.59100000000001</c:v>
                </c:pt>
                <c:pt idx="341">
                  <c:v>156.71899999999999</c:v>
                </c:pt>
                <c:pt idx="342">
                  <c:v>156.846</c:v>
                </c:pt>
                <c:pt idx="343">
                  <c:v>156.97300000000001</c:v>
                </c:pt>
                <c:pt idx="344">
                  <c:v>157.102</c:v>
                </c:pt>
                <c:pt idx="345">
                  <c:v>157.22999999999999</c:v>
                </c:pt>
                <c:pt idx="346">
                  <c:v>157.358</c:v>
                </c:pt>
                <c:pt idx="347">
                  <c:v>157.488</c:v>
                </c:pt>
                <c:pt idx="348">
                  <c:v>157.61600000000001</c:v>
                </c:pt>
                <c:pt idx="349">
                  <c:v>157.74199999999999</c:v>
                </c:pt>
                <c:pt idx="350">
                  <c:v>157.86699999999999</c:v>
                </c:pt>
                <c:pt idx="351">
                  <c:v>157.99</c:v>
                </c:pt>
                <c:pt idx="352">
                  <c:v>158.119</c:v>
                </c:pt>
                <c:pt idx="353">
                  <c:v>158.261</c:v>
                </c:pt>
                <c:pt idx="354">
                  <c:v>158.41800000000001</c:v>
                </c:pt>
                <c:pt idx="355">
                  <c:v>158.59399999999999</c:v>
                </c:pt>
                <c:pt idx="356">
                  <c:v>158.79300000000001</c:v>
                </c:pt>
                <c:pt idx="357">
                  <c:v>159.029</c:v>
                </c:pt>
                <c:pt idx="358">
                  <c:v>159.321</c:v>
                </c:pt>
                <c:pt idx="359">
                  <c:v>159.673</c:v>
                </c:pt>
                <c:pt idx="360">
                  <c:v>160.07400000000001</c:v>
                </c:pt>
                <c:pt idx="361">
                  <c:v>160.52500000000001</c:v>
                </c:pt>
                <c:pt idx="362">
                  <c:v>161.01300000000001</c:v>
                </c:pt>
                <c:pt idx="363">
                  <c:v>161.523</c:v>
                </c:pt>
                <c:pt idx="364">
                  <c:v>162.06899999999999</c:v>
                </c:pt>
                <c:pt idx="365">
                  <c:v>162.65199999999999</c:v>
                </c:pt>
                <c:pt idx="366">
                  <c:v>163.24799999999999</c:v>
                </c:pt>
                <c:pt idx="367">
                  <c:v>163.86500000000001</c:v>
                </c:pt>
                <c:pt idx="368">
                  <c:v>164.512</c:v>
                </c:pt>
                <c:pt idx="369">
                  <c:v>165.17500000000001</c:v>
                </c:pt>
                <c:pt idx="370">
                  <c:v>165.839</c:v>
                </c:pt>
                <c:pt idx="371">
                  <c:v>166.50299999999999</c:v>
                </c:pt>
                <c:pt idx="372">
                  <c:v>167.16800000000001</c:v>
                </c:pt>
                <c:pt idx="373">
                  <c:v>167.83799999999999</c:v>
                </c:pt>
                <c:pt idx="374">
                  <c:v>168.50399999999999</c:v>
                </c:pt>
                <c:pt idx="375">
                  <c:v>169.16200000000001</c:v>
                </c:pt>
                <c:pt idx="376">
                  <c:v>169.82900000000001</c:v>
                </c:pt>
                <c:pt idx="377">
                  <c:v>170.495</c:v>
                </c:pt>
                <c:pt idx="378">
                  <c:v>171.16300000000001</c:v>
                </c:pt>
                <c:pt idx="379">
                  <c:v>171.83</c:v>
                </c:pt>
                <c:pt idx="380">
                  <c:v>172.49700000000001</c:v>
                </c:pt>
                <c:pt idx="381">
                  <c:v>173.16399999999999</c:v>
                </c:pt>
                <c:pt idx="382">
                  <c:v>173.83099999999999</c:v>
                </c:pt>
                <c:pt idx="383">
                  <c:v>174.499</c:v>
                </c:pt>
                <c:pt idx="384">
                  <c:v>175.154</c:v>
                </c:pt>
                <c:pt idx="385">
                  <c:v>175.822</c:v>
                </c:pt>
                <c:pt idx="386">
                  <c:v>176.489</c:v>
                </c:pt>
                <c:pt idx="387">
                  <c:v>177.15700000000001</c:v>
                </c:pt>
                <c:pt idx="388">
                  <c:v>177.82300000000001</c:v>
                </c:pt>
                <c:pt idx="389">
                  <c:v>178.48</c:v>
                </c:pt>
                <c:pt idx="390">
                  <c:v>179.14599999999999</c:v>
                </c:pt>
                <c:pt idx="391">
                  <c:v>179.81399999999999</c:v>
                </c:pt>
                <c:pt idx="392">
                  <c:v>180.471</c:v>
                </c:pt>
                <c:pt idx="393">
                  <c:v>181.13800000000001</c:v>
                </c:pt>
                <c:pt idx="394">
                  <c:v>181.803</c:v>
                </c:pt>
                <c:pt idx="395">
                  <c:v>182.46</c:v>
                </c:pt>
                <c:pt idx="396">
                  <c:v>183.126</c:v>
                </c:pt>
                <c:pt idx="397">
                  <c:v>183.78800000000001</c:v>
                </c:pt>
                <c:pt idx="398">
                  <c:v>184.43899999999999</c:v>
                </c:pt>
                <c:pt idx="399">
                  <c:v>185.08799999999999</c:v>
                </c:pt>
                <c:pt idx="400">
                  <c:v>185.71299999999999</c:v>
                </c:pt>
                <c:pt idx="401">
                  <c:v>186.32499999999999</c:v>
                </c:pt>
                <c:pt idx="402">
                  <c:v>186.923</c:v>
                </c:pt>
                <c:pt idx="403">
                  <c:v>187.41800000000001</c:v>
                </c:pt>
                <c:pt idx="404">
                  <c:v>187.797</c:v>
                </c:pt>
                <c:pt idx="405">
                  <c:v>188.083</c:v>
                </c:pt>
                <c:pt idx="406">
                  <c:v>188.31100000000001</c:v>
                </c:pt>
                <c:pt idx="407">
                  <c:v>188.53</c:v>
                </c:pt>
                <c:pt idx="408">
                  <c:v>188.74</c:v>
                </c:pt>
                <c:pt idx="409">
                  <c:v>188.98099999999999</c:v>
                </c:pt>
                <c:pt idx="410">
                  <c:v>189.34800000000001</c:v>
                </c:pt>
                <c:pt idx="411">
                  <c:v>189.864</c:v>
                </c:pt>
                <c:pt idx="412">
                  <c:v>190.53299999999999</c:v>
                </c:pt>
                <c:pt idx="413">
                  <c:v>191.3</c:v>
                </c:pt>
                <c:pt idx="414">
                  <c:v>192.02799999999999</c:v>
                </c:pt>
                <c:pt idx="415">
                  <c:v>192.715</c:v>
                </c:pt>
                <c:pt idx="416">
                  <c:v>193.37700000000001</c:v>
                </c:pt>
                <c:pt idx="417">
                  <c:v>194.03800000000001</c:v>
                </c:pt>
                <c:pt idx="418">
                  <c:v>194.71899999999999</c:v>
                </c:pt>
                <c:pt idx="419">
                  <c:v>195.42</c:v>
                </c:pt>
                <c:pt idx="420">
                  <c:v>196.13200000000001</c:v>
                </c:pt>
                <c:pt idx="421">
                  <c:v>196.845</c:v>
                </c:pt>
                <c:pt idx="422">
                  <c:v>197.50800000000001</c:v>
                </c:pt>
                <c:pt idx="423">
                  <c:v>198.29599999999999</c:v>
                </c:pt>
                <c:pt idx="424">
                  <c:v>199.059</c:v>
                </c:pt>
                <c:pt idx="425">
                  <c:v>199.79900000000001</c:v>
                </c:pt>
                <c:pt idx="426">
                  <c:v>200.51499999999999</c:v>
                </c:pt>
                <c:pt idx="427">
                  <c:v>201.15799999999999</c:v>
                </c:pt>
                <c:pt idx="428">
                  <c:v>201.64400000000001</c:v>
                </c:pt>
                <c:pt idx="429">
                  <c:v>201.96299999999999</c:v>
                </c:pt>
                <c:pt idx="430">
                  <c:v>202.16900000000001</c:v>
                </c:pt>
                <c:pt idx="431">
                  <c:v>202.351</c:v>
                </c:pt>
                <c:pt idx="432">
                  <c:v>202.56299999999999</c:v>
                </c:pt>
                <c:pt idx="433">
                  <c:v>202.845</c:v>
                </c:pt>
                <c:pt idx="434">
                  <c:v>203.203</c:v>
                </c:pt>
                <c:pt idx="435">
                  <c:v>203.62</c:v>
                </c:pt>
                <c:pt idx="436">
                  <c:v>204.084</c:v>
                </c:pt>
                <c:pt idx="437">
                  <c:v>204.59399999999999</c:v>
                </c:pt>
                <c:pt idx="438">
                  <c:v>205.14699999999999</c:v>
                </c:pt>
                <c:pt idx="439">
                  <c:v>205.739</c:v>
                </c:pt>
                <c:pt idx="440">
                  <c:v>206.36</c:v>
                </c:pt>
                <c:pt idx="441">
                  <c:v>206.995</c:v>
                </c:pt>
                <c:pt idx="442">
                  <c:v>207.63</c:v>
                </c:pt>
                <c:pt idx="443">
                  <c:v>208.267</c:v>
                </c:pt>
                <c:pt idx="444">
                  <c:v>208.904</c:v>
                </c:pt>
                <c:pt idx="445">
                  <c:v>209.541</c:v>
                </c:pt>
                <c:pt idx="446">
                  <c:v>210.173</c:v>
                </c:pt>
                <c:pt idx="447">
                  <c:v>210.81100000000001</c:v>
                </c:pt>
                <c:pt idx="448">
                  <c:v>211.44800000000001</c:v>
                </c:pt>
                <c:pt idx="449">
                  <c:v>212.07400000000001</c:v>
                </c:pt>
                <c:pt idx="450">
                  <c:v>212.71100000000001</c:v>
                </c:pt>
                <c:pt idx="451">
                  <c:v>213.34</c:v>
                </c:pt>
                <c:pt idx="452">
                  <c:v>217.90100000000001</c:v>
                </c:pt>
                <c:pt idx="453">
                  <c:v>222.303</c:v>
                </c:pt>
                <c:pt idx="454">
                  <c:v>223.49600000000001</c:v>
                </c:pt>
                <c:pt idx="455">
                  <c:v>230.15199999999999</c:v>
                </c:pt>
                <c:pt idx="456">
                  <c:v>237.81399999999999</c:v>
                </c:pt>
                <c:pt idx="457">
                  <c:v>246.33</c:v>
                </c:pt>
                <c:pt idx="458">
                  <c:v>255.624</c:v>
                </c:pt>
              </c:numCache>
            </c:numRef>
          </c:xVal>
          <c:yVal>
            <c:numRef>
              <c:f>'DP980'!$S$4:$S$471</c:f>
              <c:numCache>
                <c:formatCode>General</c:formatCode>
                <c:ptCount val="468"/>
                <c:pt idx="0">
                  <c:v>1281.96</c:v>
                </c:pt>
                <c:pt idx="1">
                  <c:v>1282.0899999999999</c:v>
                </c:pt>
                <c:pt idx="2">
                  <c:v>1282.22</c:v>
                </c:pt>
                <c:pt idx="3">
                  <c:v>1282.3399999999999</c:v>
                </c:pt>
                <c:pt idx="4">
                  <c:v>1282.45</c:v>
                </c:pt>
                <c:pt idx="5">
                  <c:v>1282.55</c:v>
                </c:pt>
                <c:pt idx="6">
                  <c:v>1282.6300000000001</c:v>
                </c:pt>
                <c:pt idx="7">
                  <c:v>1282.68</c:v>
                </c:pt>
                <c:pt idx="8">
                  <c:v>1282.72</c:v>
                </c:pt>
                <c:pt idx="9">
                  <c:v>1282.76</c:v>
                </c:pt>
                <c:pt idx="10">
                  <c:v>1282.8</c:v>
                </c:pt>
                <c:pt idx="11">
                  <c:v>1282.8499999999999</c:v>
                </c:pt>
                <c:pt idx="12">
                  <c:v>1282.8900000000001</c:v>
                </c:pt>
                <c:pt idx="13">
                  <c:v>1282.93</c:v>
                </c:pt>
                <c:pt idx="14">
                  <c:v>1282.99</c:v>
                </c:pt>
                <c:pt idx="15">
                  <c:v>1283.0999999999999</c:v>
                </c:pt>
                <c:pt idx="16">
                  <c:v>1283.3</c:v>
                </c:pt>
                <c:pt idx="17">
                  <c:v>1283.6300000000001</c:v>
                </c:pt>
                <c:pt idx="18">
                  <c:v>1284.08</c:v>
                </c:pt>
                <c:pt idx="19">
                  <c:v>1284.6500000000001</c:v>
                </c:pt>
                <c:pt idx="20">
                  <c:v>1285.31</c:v>
                </c:pt>
                <c:pt idx="21">
                  <c:v>1286.04</c:v>
                </c:pt>
                <c:pt idx="22">
                  <c:v>1286.94</c:v>
                </c:pt>
                <c:pt idx="23">
                  <c:v>1287.98</c:v>
                </c:pt>
                <c:pt idx="24">
                  <c:v>1288.74</c:v>
                </c:pt>
                <c:pt idx="25">
                  <c:v>1289.24</c:v>
                </c:pt>
                <c:pt idx="26">
                  <c:v>1289.52</c:v>
                </c:pt>
                <c:pt idx="27">
                  <c:v>1289.6400000000001</c:v>
                </c:pt>
                <c:pt idx="28">
                  <c:v>1289.7</c:v>
                </c:pt>
                <c:pt idx="29">
                  <c:v>1289.73</c:v>
                </c:pt>
                <c:pt idx="30">
                  <c:v>1289.68</c:v>
                </c:pt>
                <c:pt idx="31">
                  <c:v>1289.57</c:v>
                </c:pt>
                <c:pt idx="32">
                  <c:v>1289.4000000000001</c:v>
                </c:pt>
                <c:pt idx="33">
                  <c:v>1289.18</c:v>
                </c:pt>
                <c:pt idx="34">
                  <c:v>1288.8</c:v>
                </c:pt>
                <c:pt idx="35">
                  <c:v>1288.21</c:v>
                </c:pt>
                <c:pt idx="36">
                  <c:v>1287.4100000000001</c:v>
                </c:pt>
                <c:pt idx="37">
                  <c:v>1286.53</c:v>
                </c:pt>
                <c:pt idx="38">
                  <c:v>1285.7</c:v>
                </c:pt>
                <c:pt idx="39">
                  <c:v>1284.9100000000001</c:v>
                </c:pt>
                <c:pt idx="40">
                  <c:v>1284.18</c:v>
                </c:pt>
                <c:pt idx="41">
                  <c:v>1283.57</c:v>
                </c:pt>
                <c:pt idx="42">
                  <c:v>1283.1500000000001</c:v>
                </c:pt>
                <c:pt idx="43">
                  <c:v>1282.95</c:v>
                </c:pt>
                <c:pt idx="44">
                  <c:v>1282.83</c:v>
                </c:pt>
                <c:pt idx="45">
                  <c:v>1282.77</c:v>
                </c:pt>
                <c:pt idx="46">
                  <c:v>1282.75</c:v>
                </c:pt>
                <c:pt idx="47">
                  <c:v>1282.75</c:v>
                </c:pt>
                <c:pt idx="48">
                  <c:v>1282.75</c:v>
                </c:pt>
                <c:pt idx="49">
                  <c:v>1282.74</c:v>
                </c:pt>
                <c:pt idx="50">
                  <c:v>1282.74</c:v>
                </c:pt>
                <c:pt idx="51">
                  <c:v>1282.72</c:v>
                </c:pt>
                <c:pt idx="52">
                  <c:v>1282.71</c:v>
                </c:pt>
                <c:pt idx="53">
                  <c:v>1282.7</c:v>
                </c:pt>
                <c:pt idx="54">
                  <c:v>1282.68</c:v>
                </c:pt>
                <c:pt idx="55">
                  <c:v>1282.67</c:v>
                </c:pt>
                <c:pt idx="56">
                  <c:v>1282.6500000000001</c:v>
                </c:pt>
                <c:pt idx="57">
                  <c:v>1282.6300000000001</c:v>
                </c:pt>
                <c:pt idx="58">
                  <c:v>1282.6099999999999</c:v>
                </c:pt>
                <c:pt idx="59">
                  <c:v>1282.5899999999999</c:v>
                </c:pt>
                <c:pt idx="60">
                  <c:v>1282.58</c:v>
                </c:pt>
                <c:pt idx="61">
                  <c:v>1282.56</c:v>
                </c:pt>
                <c:pt idx="62">
                  <c:v>1282.54</c:v>
                </c:pt>
                <c:pt idx="63">
                  <c:v>1282.53</c:v>
                </c:pt>
                <c:pt idx="64">
                  <c:v>1282.51</c:v>
                </c:pt>
                <c:pt idx="65">
                  <c:v>1282.5</c:v>
                </c:pt>
                <c:pt idx="66">
                  <c:v>1282.5</c:v>
                </c:pt>
                <c:pt idx="67">
                  <c:v>1282.5</c:v>
                </c:pt>
                <c:pt idx="68">
                  <c:v>1282.51</c:v>
                </c:pt>
                <c:pt idx="69">
                  <c:v>1282.54</c:v>
                </c:pt>
                <c:pt idx="70">
                  <c:v>1282.6500000000001</c:v>
                </c:pt>
                <c:pt idx="71">
                  <c:v>1282.8499999999999</c:v>
                </c:pt>
                <c:pt idx="72">
                  <c:v>1283.1600000000001</c:v>
                </c:pt>
                <c:pt idx="73">
                  <c:v>1283.55</c:v>
                </c:pt>
                <c:pt idx="74">
                  <c:v>1284.02</c:v>
                </c:pt>
                <c:pt idx="75">
                  <c:v>1284.55</c:v>
                </c:pt>
                <c:pt idx="76">
                  <c:v>1285.1500000000001</c:v>
                </c:pt>
                <c:pt idx="77">
                  <c:v>1285.82</c:v>
                </c:pt>
                <c:pt idx="78">
                  <c:v>1286.55</c:v>
                </c:pt>
                <c:pt idx="79">
                  <c:v>1287.3499999999999</c:v>
                </c:pt>
                <c:pt idx="80">
                  <c:v>1288.1400000000001</c:v>
                </c:pt>
                <c:pt idx="81">
                  <c:v>1288.95</c:v>
                </c:pt>
                <c:pt idx="82">
                  <c:v>1289.78</c:v>
                </c:pt>
                <c:pt idx="83">
                  <c:v>1290.6300000000001</c:v>
                </c:pt>
                <c:pt idx="84">
                  <c:v>1291.48</c:v>
                </c:pt>
                <c:pt idx="85">
                  <c:v>1292.32</c:v>
                </c:pt>
                <c:pt idx="86">
                  <c:v>1293.1600000000001</c:v>
                </c:pt>
                <c:pt idx="87">
                  <c:v>1294</c:v>
                </c:pt>
                <c:pt idx="88">
                  <c:v>1294.82</c:v>
                </c:pt>
                <c:pt idx="89">
                  <c:v>1295.6400000000001</c:v>
                </c:pt>
                <c:pt idx="90">
                  <c:v>1296.47</c:v>
                </c:pt>
                <c:pt idx="91">
                  <c:v>1297.3</c:v>
                </c:pt>
                <c:pt idx="92">
                  <c:v>1298.1300000000001</c:v>
                </c:pt>
                <c:pt idx="93">
                  <c:v>1298.96</c:v>
                </c:pt>
                <c:pt idx="94">
                  <c:v>1299.79</c:v>
                </c:pt>
                <c:pt idx="95">
                  <c:v>1300.6099999999999</c:v>
                </c:pt>
                <c:pt idx="96">
                  <c:v>1301.44</c:v>
                </c:pt>
                <c:pt idx="97">
                  <c:v>1302.25</c:v>
                </c:pt>
                <c:pt idx="98">
                  <c:v>1303.08</c:v>
                </c:pt>
                <c:pt idx="99">
                  <c:v>1303.9000000000001</c:v>
                </c:pt>
                <c:pt idx="100">
                  <c:v>1304.73</c:v>
                </c:pt>
                <c:pt idx="101">
                  <c:v>1305.55</c:v>
                </c:pt>
                <c:pt idx="102">
                  <c:v>1306.3800000000001</c:v>
                </c:pt>
                <c:pt idx="103">
                  <c:v>1307.2</c:v>
                </c:pt>
                <c:pt idx="104">
                  <c:v>1308.03</c:v>
                </c:pt>
                <c:pt idx="105">
                  <c:v>1308.8499999999999</c:v>
                </c:pt>
                <c:pt idx="106">
                  <c:v>1309.68</c:v>
                </c:pt>
                <c:pt idx="107">
                  <c:v>1310.49</c:v>
                </c:pt>
                <c:pt idx="108">
                  <c:v>1311.31</c:v>
                </c:pt>
                <c:pt idx="109">
                  <c:v>1312.14</c:v>
                </c:pt>
                <c:pt idx="110">
                  <c:v>1312.96</c:v>
                </c:pt>
                <c:pt idx="111">
                  <c:v>1313.78</c:v>
                </c:pt>
                <c:pt idx="112">
                  <c:v>1314.6</c:v>
                </c:pt>
                <c:pt idx="113">
                  <c:v>1315.43</c:v>
                </c:pt>
                <c:pt idx="114">
                  <c:v>1316.25</c:v>
                </c:pt>
                <c:pt idx="115">
                  <c:v>1317.07</c:v>
                </c:pt>
                <c:pt idx="116">
                  <c:v>1317.89</c:v>
                </c:pt>
                <c:pt idx="117">
                  <c:v>1318.71</c:v>
                </c:pt>
                <c:pt idx="118">
                  <c:v>1319.53</c:v>
                </c:pt>
                <c:pt idx="119">
                  <c:v>1320.35</c:v>
                </c:pt>
                <c:pt idx="120">
                  <c:v>1321.17</c:v>
                </c:pt>
                <c:pt idx="121">
                  <c:v>1321.99</c:v>
                </c:pt>
                <c:pt idx="122">
                  <c:v>1322.81</c:v>
                </c:pt>
                <c:pt idx="123">
                  <c:v>1323.63</c:v>
                </c:pt>
                <c:pt idx="124">
                  <c:v>1324.44</c:v>
                </c:pt>
                <c:pt idx="125">
                  <c:v>1325.26</c:v>
                </c:pt>
                <c:pt idx="126">
                  <c:v>1326.08</c:v>
                </c:pt>
                <c:pt idx="127">
                  <c:v>1326.9</c:v>
                </c:pt>
                <c:pt idx="128">
                  <c:v>1327.72</c:v>
                </c:pt>
                <c:pt idx="129">
                  <c:v>1328.54</c:v>
                </c:pt>
                <c:pt idx="130">
                  <c:v>1329.36</c:v>
                </c:pt>
                <c:pt idx="131">
                  <c:v>1330.18</c:v>
                </c:pt>
                <c:pt idx="132">
                  <c:v>1331</c:v>
                </c:pt>
                <c:pt idx="133">
                  <c:v>1331.82</c:v>
                </c:pt>
                <c:pt idx="134">
                  <c:v>1332.63</c:v>
                </c:pt>
                <c:pt idx="135">
                  <c:v>1333.45</c:v>
                </c:pt>
                <c:pt idx="136">
                  <c:v>1334.27</c:v>
                </c:pt>
                <c:pt idx="137">
                  <c:v>1335.09</c:v>
                </c:pt>
                <c:pt idx="138">
                  <c:v>1335.91</c:v>
                </c:pt>
                <c:pt idx="139">
                  <c:v>1336.73</c:v>
                </c:pt>
                <c:pt idx="140">
                  <c:v>1337.54</c:v>
                </c:pt>
                <c:pt idx="141">
                  <c:v>1338.36</c:v>
                </c:pt>
                <c:pt idx="142">
                  <c:v>1339.18</c:v>
                </c:pt>
                <c:pt idx="143">
                  <c:v>1340.01</c:v>
                </c:pt>
                <c:pt idx="144">
                  <c:v>1340.83</c:v>
                </c:pt>
                <c:pt idx="145">
                  <c:v>1341.64</c:v>
                </c:pt>
                <c:pt idx="146">
                  <c:v>1342.46</c:v>
                </c:pt>
                <c:pt idx="147">
                  <c:v>1343.28</c:v>
                </c:pt>
                <c:pt idx="148">
                  <c:v>1344.1</c:v>
                </c:pt>
                <c:pt idx="149">
                  <c:v>1344.92</c:v>
                </c:pt>
                <c:pt idx="150">
                  <c:v>1345.74</c:v>
                </c:pt>
                <c:pt idx="151">
                  <c:v>1346.56</c:v>
                </c:pt>
                <c:pt idx="152">
                  <c:v>1347.38</c:v>
                </c:pt>
                <c:pt idx="153">
                  <c:v>1348.2</c:v>
                </c:pt>
                <c:pt idx="154">
                  <c:v>1349.02</c:v>
                </c:pt>
                <c:pt idx="155">
                  <c:v>1349.84</c:v>
                </c:pt>
                <c:pt idx="156">
                  <c:v>1350.66</c:v>
                </c:pt>
                <c:pt idx="157">
                  <c:v>1351.48</c:v>
                </c:pt>
                <c:pt idx="158">
                  <c:v>1352.3</c:v>
                </c:pt>
                <c:pt idx="159">
                  <c:v>1353.12</c:v>
                </c:pt>
                <c:pt idx="160">
                  <c:v>1353.94</c:v>
                </c:pt>
                <c:pt idx="161">
                  <c:v>1354.77</c:v>
                </c:pt>
                <c:pt idx="162">
                  <c:v>1355.59</c:v>
                </c:pt>
                <c:pt idx="163">
                  <c:v>1356.42</c:v>
                </c:pt>
                <c:pt idx="164">
                  <c:v>1357.24</c:v>
                </c:pt>
                <c:pt idx="165">
                  <c:v>1358.07</c:v>
                </c:pt>
                <c:pt idx="166">
                  <c:v>1358.89</c:v>
                </c:pt>
                <c:pt idx="167">
                  <c:v>1359.7</c:v>
                </c:pt>
                <c:pt idx="168">
                  <c:v>1360.52</c:v>
                </c:pt>
                <c:pt idx="169">
                  <c:v>1361.35</c:v>
                </c:pt>
                <c:pt idx="170">
                  <c:v>1362.18</c:v>
                </c:pt>
                <c:pt idx="171">
                  <c:v>1363.01</c:v>
                </c:pt>
                <c:pt idx="172">
                  <c:v>1363.84</c:v>
                </c:pt>
                <c:pt idx="173">
                  <c:v>1364.66</c:v>
                </c:pt>
                <c:pt idx="174">
                  <c:v>1365.49</c:v>
                </c:pt>
                <c:pt idx="175">
                  <c:v>1366.31</c:v>
                </c:pt>
                <c:pt idx="176">
                  <c:v>1367.13</c:v>
                </c:pt>
                <c:pt idx="177">
                  <c:v>1367.96</c:v>
                </c:pt>
                <c:pt idx="178">
                  <c:v>1368.78</c:v>
                </c:pt>
                <c:pt idx="179">
                  <c:v>1369.6</c:v>
                </c:pt>
                <c:pt idx="180">
                  <c:v>1370.42</c:v>
                </c:pt>
                <c:pt idx="181">
                  <c:v>1371.25</c:v>
                </c:pt>
                <c:pt idx="182">
                  <c:v>1372.07</c:v>
                </c:pt>
                <c:pt idx="183">
                  <c:v>1372.9</c:v>
                </c:pt>
                <c:pt idx="184">
                  <c:v>1373.74</c:v>
                </c:pt>
                <c:pt idx="185">
                  <c:v>1374.62</c:v>
                </c:pt>
                <c:pt idx="186">
                  <c:v>1375.52</c:v>
                </c:pt>
                <c:pt idx="187">
                  <c:v>1376.39</c:v>
                </c:pt>
                <c:pt idx="188">
                  <c:v>1377.19</c:v>
                </c:pt>
                <c:pt idx="189">
                  <c:v>1377.92</c:v>
                </c:pt>
                <c:pt idx="190">
                  <c:v>1378.55</c:v>
                </c:pt>
                <c:pt idx="191">
                  <c:v>1379.09</c:v>
                </c:pt>
                <c:pt idx="192">
                  <c:v>1379.53</c:v>
                </c:pt>
                <c:pt idx="193">
                  <c:v>1379.87</c:v>
                </c:pt>
                <c:pt idx="194">
                  <c:v>1380.08</c:v>
                </c:pt>
                <c:pt idx="195">
                  <c:v>1380.18</c:v>
                </c:pt>
                <c:pt idx="196">
                  <c:v>1380.19</c:v>
                </c:pt>
                <c:pt idx="197">
                  <c:v>1380.14</c:v>
                </c:pt>
                <c:pt idx="198">
                  <c:v>1380.06</c:v>
                </c:pt>
                <c:pt idx="199">
                  <c:v>1379.94</c:v>
                </c:pt>
                <c:pt idx="200">
                  <c:v>1379.81</c:v>
                </c:pt>
                <c:pt idx="201">
                  <c:v>1379.67</c:v>
                </c:pt>
                <c:pt idx="202">
                  <c:v>1379.51</c:v>
                </c:pt>
                <c:pt idx="203">
                  <c:v>1379.36</c:v>
                </c:pt>
                <c:pt idx="204">
                  <c:v>1379.2</c:v>
                </c:pt>
                <c:pt idx="205">
                  <c:v>1379.04</c:v>
                </c:pt>
                <c:pt idx="206">
                  <c:v>1378.89</c:v>
                </c:pt>
                <c:pt idx="207">
                  <c:v>1377.2</c:v>
                </c:pt>
                <c:pt idx="208">
                  <c:v>1375.63</c:v>
                </c:pt>
                <c:pt idx="209">
                  <c:v>1374.41</c:v>
                </c:pt>
                <c:pt idx="210">
                  <c:v>1373.31</c:v>
                </c:pt>
                <c:pt idx="211">
                  <c:v>1373.06</c:v>
                </c:pt>
                <c:pt idx="212">
                  <c:v>1372.3</c:v>
                </c:pt>
                <c:pt idx="213">
                  <c:v>1371.69</c:v>
                </c:pt>
                <c:pt idx="214">
                  <c:v>1371.11</c:v>
                </c:pt>
                <c:pt idx="215">
                  <c:v>1370.84</c:v>
                </c:pt>
                <c:pt idx="216">
                  <c:v>1370.12</c:v>
                </c:pt>
                <c:pt idx="217">
                  <c:v>1369.57</c:v>
                </c:pt>
                <c:pt idx="218">
                  <c:v>1368.83</c:v>
                </c:pt>
                <c:pt idx="219">
                  <c:v>1368.54</c:v>
                </c:pt>
                <c:pt idx="220">
                  <c:v>1367.88</c:v>
                </c:pt>
                <c:pt idx="221">
                  <c:v>1367.42</c:v>
                </c:pt>
                <c:pt idx="222">
                  <c:v>1366.79</c:v>
                </c:pt>
                <c:pt idx="223">
                  <c:v>1366.77</c:v>
                </c:pt>
                <c:pt idx="224">
                  <c:v>1366.03</c:v>
                </c:pt>
                <c:pt idx="225">
                  <c:v>1365.25</c:v>
                </c:pt>
                <c:pt idx="226">
                  <c:v>1364.45</c:v>
                </c:pt>
                <c:pt idx="227">
                  <c:v>1363.8</c:v>
                </c:pt>
                <c:pt idx="228">
                  <c:v>1363.66</c:v>
                </c:pt>
                <c:pt idx="229">
                  <c:v>1362.92</c:v>
                </c:pt>
                <c:pt idx="230">
                  <c:v>1362.16</c:v>
                </c:pt>
                <c:pt idx="231">
                  <c:v>1361.42</c:v>
                </c:pt>
                <c:pt idx="232">
                  <c:v>1360.66</c:v>
                </c:pt>
                <c:pt idx="233">
                  <c:v>1360.08</c:v>
                </c:pt>
                <c:pt idx="234">
                  <c:v>1359.9</c:v>
                </c:pt>
                <c:pt idx="235">
                  <c:v>1359.07</c:v>
                </c:pt>
                <c:pt idx="236">
                  <c:v>1358.77</c:v>
                </c:pt>
                <c:pt idx="237">
                  <c:v>1358.1</c:v>
                </c:pt>
                <c:pt idx="238">
                  <c:v>1357.35</c:v>
                </c:pt>
                <c:pt idx="239">
                  <c:v>1356.87</c:v>
                </c:pt>
                <c:pt idx="240">
                  <c:v>1355.34</c:v>
                </c:pt>
                <c:pt idx="241">
                  <c:v>1354.77</c:v>
                </c:pt>
                <c:pt idx="242">
                  <c:v>1353.87</c:v>
                </c:pt>
                <c:pt idx="243">
                  <c:v>1353.75</c:v>
                </c:pt>
                <c:pt idx="244">
                  <c:v>1352.77</c:v>
                </c:pt>
                <c:pt idx="245">
                  <c:v>1351.89</c:v>
                </c:pt>
                <c:pt idx="246">
                  <c:v>1351.02</c:v>
                </c:pt>
                <c:pt idx="247">
                  <c:v>1350.95</c:v>
                </c:pt>
                <c:pt idx="248">
                  <c:v>1350.12</c:v>
                </c:pt>
                <c:pt idx="249">
                  <c:v>1349.39</c:v>
                </c:pt>
                <c:pt idx="250">
                  <c:v>1349.14</c:v>
                </c:pt>
                <c:pt idx="251">
                  <c:v>1348.7</c:v>
                </c:pt>
                <c:pt idx="252">
                  <c:v>1348.59</c:v>
                </c:pt>
                <c:pt idx="253">
                  <c:v>1348.47</c:v>
                </c:pt>
                <c:pt idx="254">
                  <c:v>1348.34</c:v>
                </c:pt>
                <c:pt idx="255">
                  <c:v>1348.21</c:v>
                </c:pt>
                <c:pt idx="256">
                  <c:v>1348.07</c:v>
                </c:pt>
                <c:pt idx="257">
                  <c:v>1347.93</c:v>
                </c:pt>
                <c:pt idx="258">
                  <c:v>1347.78</c:v>
                </c:pt>
                <c:pt idx="259">
                  <c:v>1347.63</c:v>
                </c:pt>
                <c:pt idx="260">
                  <c:v>1347.48</c:v>
                </c:pt>
                <c:pt idx="261">
                  <c:v>1347.32</c:v>
                </c:pt>
                <c:pt idx="262">
                  <c:v>1347.16</c:v>
                </c:pt>
                <c:pt idx="263">
                  <c:v>1347.01</c:v>
                </c:pt>
                <c:pt idx="264">
                  <c:v>1346.85</c:v>
                </c:pt>
                <c:pt idx="265">
                  <c:v>1346.68</c:v>
                </c:pt>
                <c:pt idx="266">
                  <c:v>1346.51</c:v>
                </c:pt>
                <c:pt idx="267">
                  <c:v>1346.35</c:v>
                </c:pt>
                <c:pt idx="268">
                  <c:v>1346.17</c:v>
                </c:pt>
                <c:pt idx="269">
                  <c:v>1345.98</c:v>
                </c:pt>
                <c:pt idx="270">
                  <c:v>1345.75</c:v>
                </c:pt>
                <c:pt idx="271">
                  <c:v>1345.48</c:v>
                </c:pt>
                <c:pt idx="272">
                  <c:v>1345.18</c:v>
                </c:pt>
                <c:pt idx="273">
                  <c:v>1344.81</c:v>
                </c:pt>
                <c:pt idx="274">
                  <c:v>1344.38</c:v>
                </c:pt>
                <c:pt idx="275">
                  <c:v>1343.91</c:v>
                </c:pt>
                <c:pt idx="276">
                  <c:v>1343.39</c:v>
                </c:pt>
                <c:pt idx="277">
                  <c:v>1342.82</c:v>
                </c:pt>
                <c:pt idx="278">
                  <c:v>1342.21</c:v>
                </c:pt>
                <c:pt idx="279">
                  <c:v>1341.57</c:v>
                </c:pt>
                <c:pt idx="280">
                  <c:v>1340.91</c:v>
                </c:pt>
                <c:pt idx="281">
                  <c:v>1340.26</c:v>
                </c:pt>
                <c:pt idx="282">
                  <c:v>1339.61</c:v>
                </c:pt>
                <c:pt idx="283">
                  <c:v>1338.96</c:v>
                </c:pt>
                <c:pt idx="284">
                  <c:v>1338.3</c:v>
                </c:pt>
                <c:pt idx="285">
                  <c:v>1337.64</c:v>
                </c:pt>
                <c:pt idx="286">
                  <c:v>1336.99</c:v>
                </c:pt>
                <c:pt idx="287">
                  <c:v>1336.34</c:v>
                </c:pt>
                <c:pt idx="288">
                  <c:v>1335.68</c:v>
                </c:pt>
                <c:pt idx="289">
                  <c:v>1335.02</c:v>
                </c:pt>
                <c:pt idx="290">
                  <c:v>1334.38</c:v>
                </c:pt>
                <c:pt idx="291">
                  <c:v>1333.76</c:v>
                </c:pt>
                <c:pt idx="292">
                  <c:v>1333.15</c:v>
                </c:pt>
                <c:pt idx="293">
                  <c:v>1332.52</c:v>
                </c:pt>
                <c:pt idx="294">
                  <c:v>1331.91</c:v>
                </c:pt>
                <c:pt idx="295">
                  <c:v>1331.29</c:v>
                </c:pt>
                <c:pt idx="296">
                  <c:v>1330.68</c:v>
                </c:pt>
                <c:pt idx="297">
                  <c:v>1330.06</c:v>
                </c:pt>
                <c:pt idx="298">
                  <c:v>1329.43</c:v>
                </c:pt>
                <c:pt idx="299">
                  <c:v>1328.82</c:v>
                </c:pt>
                <c:pt idx="300">
                  <c:v>1328.19</c:v>
                </c:pt>
                <c:pt idx="301">
                  <c:v>1327.57</c:v>
                </c:pt>
                <c:pt idx="302">
                  <c:v>1326.94</c:v>
                </c:pt>
                <c:pt idx="303">
                  <c:v>1326.33</c:v>
                </c:pt>
                <c:pt idx="304">
                  <c:v>1325.7</c:v>
                </c:pt>
                <c:pt idx="305">
                  <c:v>1325.08</c:v>
                </c:pt>
                <c:pt idx="306">
                  <c:v>1324.45</c:v>
                </c:pt>
                <c:pt idx="307">
                  <c:v>1323.83</c:v>
                </c:pt>
                <c:pt idx="308">
                  <c:v>1323.2</c:v>
                </c:pt>
                <c:pt idx="309">
                  <c:v>1322.57</c:v>
                </c:pt>
                <c:pt idx="310">
                  <c:v>1321.95</c:v>
                </c:pt>
                <c:pt idx="311">
                  <c:v>1321.32</c:v>
                </c:pt>
                <c:pt idx="312">
                  <c:v>1320.7</c:v>
                </c:pt>
                <c:pt idx="313">
                  <c:v>1320.07</c:v>
                </c:pt>
                <c:pt idx="314">
                  <c:v>1319.44</c:v>
                </c:pt>
                <c:pt idx="315">
                  <c:v>1318.81</c:v>
                </c:pt>
                <c:pt idx="316">
                  <c:v>1318.18</c:v>
                </c:pt>
                <c:pt idx="317">
                  <c:v>1317.56</c:v>
                </c:pt>
                <c:pt idx="318">
                  <c:v>1316.93</c:v>
                </c:pt>
                <c:pt idx="319">
                  <c:v>1316.3</c:v>
                </c:pt>
                <c:pt idx="320">
                  <c:v>1315.67</c:v>
                </c:pt>
                <c:pt idx="321">
                  <c:v>1315.05</c:v>
                </c:pt>
                <c:pt idx="322">
                  <c:v>1314.42</c:v>
                </c:pt>
                <c:pt idx="323">
                  <c:v>1313.79</c:v>
                </c:pt>
                <c:pt idx="324">
                  <c:v>1313.16</c:v>
                </c:pt>
                <c:pt idx="325">
                  <c:v>1312.53</c:v>
                </c:pt>
                <c:pt idx="326">
                  <c:v>1311.9</c:v>
                </c:pt>
                <c:pt idx="327">
                  <c:v>1311.27</c:v>
                </c:pt>
                <c:pt idx="328">
                  <c:v>1310.6400000000001</c:v>
                </c:pt>
                <c:pt idx="329">
                  <c:v>1310.01</c:v>
                </c:pt>
                <c:pt idx="330">
                  <c:v>1309.3699999999999</c:v>
                </c:pt>
                <c:pt idx="331">
                  <c:v>1308.74</c:v>
                </c:pt>
                <c:pt idx="332">
                  <c:v>1308.0999999999999</c:v>
                </c:pt>
                <c:pt idx="333">
                  <c:v>1307.47</c:v>
                </c:pt>
                <c:pt idx="334">
                  <c:v>1306.8399999999999</c:v>
                </c:pt>
                <c:pt idx="335">
                  <c:v>1306.2</c:v>
                </c:pt>
                <c:pt idx="336">
                  <c:v>1305.57</c:v>
                </c:pt>
                <c:pt idx="337">
                  <c:v>1304.93</c:v>
                </c:pt>
                <c:pt idx="338">
                  <c:v>1304.3</c:v>
                </c:pt>
                <c:pt idx="339">
                  <c:v>1303.6600000000001</c:v>
                </c:pt>
                <c:pt idx="340">
                  <c:v>1303.03</c:v>
                </c:pt>
                <c:pt idx="341">
                  <c:v>1302.3800000000001</c:v>
                </c:pt>
                <c:pt idx="342">
                  <c:v>1301.74</c:v>
                </c:pt>
                <c:pt idx="343">
                  <c:v>1301.1099999999999</c:v>
                </c:pt>
                <c:pt idx="344">
                  <c:v>1300.46</c:v>
                </c:pt>
                <c:pt idx="345">
                  <c:v>1299.82</c:v>
                </c:pt>
                <c:pt idx="346">
                  <c:v>1299.18</c:v>
                </c:pt>
                <c:pt idx="347">
                  <c:v>1298.54</c:v>
                </c:pt>
                <c:pt idx="348">
                  <c:v>1297.8900000000001</c:v>
                </c:pt>
                <c:pt idx="349">
                  <c:v>1297.24</c:v>
                </c:pt>
                <c:pt idx="350">
                  <c:v>1296.58</c:v>
                </c:pt>
                <c:pt idx="351">
                  <c:v>1295.93</c:v>
                </c:pt>
                <c:pt idx="352">
                  <c:v>1295.28</c:v>
                </c:pt>
                <c:pt idx="353">
                  <c:v>1294.6400000000001</c:v>
                </c:pt>
                <c:pt idx="354">
                  <c:v>1294.03</c:v>
                </c:pt>
                <c:pt idx="355">
                  <c:v>1293.44</c:v>
                </c:pt>
                <c:pt idx="356">
                  <c:v>1292.8499999999999</c:v>
                </c:pt>
                <c:pt idx="357">
                  <c:v>1292.29</c:v>
                </c:pt>
                <c:pt idx="358">
                  <c:v>1291.77</c:v>
                </c:pt>
                <c:pt idx="359">
                  <c:v>1291.29</c:v>
                </c:pt>
                <c:pt idx="360">
                  <c:v>1290.8399999999999</c:v>
                </c:pt>
                <c:pt idx="361">
                  <c:v>1290.44</c:v>
                </c:pt>
                <c:pt idx="362">
                  <c:v>1290.07</c:v>
                </c:pt>
                <c:pt idx="363">
                  <c:v>1289.77</c:v>
                </c:pt>
                <c:pt idx="364">
                  <c:v>1289.51</c:v>
                </c:pt>
                <c:pt idx="365">
                  <c:v>1289.31</c:v>
                </c:pt>
                <c:pt idx="366">
                  <c:v>1289.1600000000001</c:v>
                </c:pt>
                <c:pt idx="367">
                  <c:v>1289.08</c:v>
                </c:pt>
                <c:pt idx="368">
                  <c:v>1289.07</c:v>
                </c:pt>
                <c:pt idx="369">
                  <c:v>1289.07</c:v>
                </c:pt>
                <c:pt idx="370">
                  <c:v>1289.08</c:v>
                </c:pt>
                <c:pt idx="371">
                  <c:v>1289.0999999999999</c:v>
                </c:pt>
                <c:pt idx="372">
                  <c:v>1289.1300000000001</c:v>
                </c:pt>
                <c:pt idx="373">
                  <c:v>1289.1600000000001</c:v>
                </c:pt>
                <c:pt idx="374">
                  <c:v>1289.19</c:v>
                </c:pt>
                <c:pt idx="375">
                  <c:v>1289.22</c:v>
                </c:pt>
                <c:pt idx="376">
                  <c:v>1289.25</c:v>
                </c:pt>
                <c:pt idx="377">
                  <c:v>1289.29</c:v>
                </c:pt>
                <c:pt idx="378">
                  <c:v>1289.32</c:v>
                </c:pt>
                <c:pt idx="379">
                  <c:v>1289.3599999999999</c:v>
                </c:pt>
                <c:pt idx="380">
                  <c:v>1289.3900000000001</c:v>
                </c:pt>
                <c:pt idx="381">
                  <c:v>1289.43</c:v>
                </c:pt>
                <c:pt idx="382">
                  <c:v>1289.47</c:v>
                </c:pt>
                <c:pt idx="383">
                  <c:v>1289.5</c:v>
                </c:pt>
                <c:pt idx="384">
                  <c:v>1289.54</c:v>
                </c:pt>
                <c:pt idx="385">
                  <c:v>1289.57</c:v>
                </c:pt>
                <c:pt idx="386">
                  <c:v>1289.6099999999999</c:v>
                </c:pt>
                <c:pt idx="387">
                  <c:v>1289.6400000000001</c:v>
                </c:pt>
                <c:pt idx="388">
                  <c:v>1289.68</c:v>
                </c:pt>
                <c:pt idx="389">
                  <c:v>1289.71</c:v>
                </c:pt>
                <c:pt idx="390">
                  <c:v>1289.74</c:v>
                </c:pt>
                <c:pt idx="391">
                  <c:v>1289.78</c:v>
                </c:pt>
                <c:pt idx="392">
                  <c:v>1289.81</c:v>
                </c:pt>
                <c:pt idx="393">
                  <c:v>1289.8399999999999</c:v>
                </c:pt>
                <c:pt idx="394">
                  <c:v>1289.8699999999999</c:v>
                </c:pt>
                <c:pt idx="395">
                  <c:v>1289.9000000000001</c:v>
                </c:pt>
                <c:pt idx="396">
                  <c:v>1289.93</c:v>
                </c:pt>
                <c:pt idx="397">
                  <c:v>1289.97</c:v>
                </c:pt>
                <c:pt idx="398">
                  <c:v>1290.01</c:v>
                </c:pt>
                <c:pt idx="399">
                  <c:v>1290.06</c:v>
                </c:pt>
                <c:pt idx="400">
                  <c:v>1290.1300000000001</c:v>
                </c:pt>
                <c:pt idx="401">
                  <c:v>1290.24</c:v>
                </c:pt>
                <c:pt idx="402">
                  <c:v>1290.3900000000001</c:v>
                </c:pt>
                <c:pt idx="403">
                  <c:v>1290.68</c:v>
                </c:pt>
                <c:pt idx="404">
                  <c:v>1291.07</c:v>
                </c:pt>
                <c:pt idx="405">
                  <c:v>1291.58</c:v>
                </c:pt>
                <c:pt idx="406">
                  <c:v>1292.1500000000001</c:v>
                </c:pt>
                <c:pt idx="407">
                  <c:v>1292.73</c:v>
                </c:pt>
                <c:pt idx="408">
                  <c:v>1293.33</c:v>
                </c:pt>
                <c:pt idx="409">
                  <c:v>1293.97</c:v>
                </c:pt>
                <c:pt idx="410">
                  <c:v>1294.67</c:v>
                </c:pt>
                <c:pt idx="411">
                  <c:v>1295.3599999999999</c:v>
                </c:pt>
                <c:pt idx="412">
                  <c:v>1295.92</c:v>
                </c:pt>
                <c:pt idx="413">
                  <c:v>1296.32</c:v>
                </c:pt>
                <c:pt idx="414">
                  <c:v>1296.5999999999999</c:v>
                </c:pt>
                <c:pt idx="415">
                  <c:v>1296.78</c:v>
                </c:pt>
                <c:pt idx="416">
                  <c:v>1296.9100000000001</c:v>
                </c:pt>
                <c:pt idx="417">
                  <c:v>1297.01</c:v>
                </c:pt>
                <c:pt idx="418">
                  <c:v>1297.0999999999999</c:v>
                </c:pt>
                <c:pt idx="419">
                  <c:v>1297.1600000000001</c:v>
                </c:pt>
                <c:pt idx="420">
                  <c:v>1297.17</c:v>
                </c:pt>
                <c:pt idx="421">
                  <c:v>1297.1500000000001</c:v>
                </c:pt>
                <c:pt idx="422">
                  <c:v>1297.1099999999999</c:v>
                </c:pt>
                <c:pt idx="423">
                  <c:v>1297.04</c:v>
                </c:pt>
                <c:pt idx="424">
                  <c:v>1296.8900000000001</c:v>
                </c:pt>
                <c:pt idx="425">
                  <c:v>1296.6199999999999</c:v>
                </c:pt>
                <c:pt idx="426">
                  <c:v>1296.22</c:v>
                </c:pt>
                <c:pt idx="427">
                  <c:v>1295.6300000000001</c:v>
                </c:pt>
                <c:pt idx="428">
                  <c:v>1294.8699999999999</c:v>
                </c:pt>
                <c:pt idx="429">
                  <c:v>1294.0999999999999</c:v>
                </c:pt>
                <c:pt idx="430">
                  <c:v>1293.45</c:v>
                </c:pt>
                <c:pt idx="431">
                  <c:v>1292.9000000000001</c:v>
                </c:pt>
                <c:pt idx="432">
                  <c:v>1292.4100000000001</c:v>
                </c:pt>
                <c:pt idx="433">
                  <c:v>1291.97</c:v>
                </c:pt>
                <c:pt idx="434">
                  <c:v>1291.57</c:v>
                </c:pt>
                <c:pt idx="435">
                  <c:v>1291.25</c:v>
                </c:pt>
                <c:pt idx="436">
                  <c:v>1291</c:v>
                </c:pt>
                <c:pt idx="437">
                  <c:v>1290.83</c:v>
                </c:pt>
                <c:pt idx="438">
                  <c:v>1290.73</c:v>
                </c:pt>
                <c:pt idx="439">
                  <c:v>1290.67</c:v>
                </c:pt>
                <c:pt idx="440">
                  <c:v>1290.6500000000001</c:v>
                </c:pt>
                <c:pt idx="441">
                  <c:v>1290.6199999999999</c:v>
                </c:pt>
                <c:pt idx="442">
                  <c:v>1290.6099999999999</c:v>
                </c:pt>
                <c:pt idx="443">
                  <c:v>1290.5899999999999</c:v>
                </c:pt>
                <c:pt idx="444">
                  <c:v>1290.57</c:v>
                </c:pt>
                <c:pt idx="445">
                  <c:v>1290.55</c:v>
                </c:pt>
                <c:pt idx="446">
                  <c:v>1290.53</c:v>
                </c:pt>
                <c:pt idx="447">
                  <c:v>1290.52</c:v>
                </c:pt>
                <c:pt idx="448">
                  <c:v>1290.5</c:v>
                </c:pt>
                <c:pt idx="449">
                  <c:v>1290.48</c:v>
                </c:pt>
                <c:pt idx="450">
                  <c:v>1290.46</c:v>
                </c:pt>
                <c:pt idx="451">
                  <c:v>1290.44</c:v>
                </c:pt>
                <c:pt idx="452">
                  <c:v>1290.31</c:v>
                </c:pt>
                <c:pt idx="453">
                  <c:v>1290.18</c:v>
                </c:pt>
                <c:pt idx="454">
                  <c:v>1290.1500000000001</c:v>
                </c:pt>
                <c:pt idx="455">
                  <c:v>1289.95</c:v>
                </c:pt>
                <c:pt idx="456">
                  <c:v>1289.72</c:v>
                </c:pt>
                <c:pt idx="457">
                  <c:v>1289.46</c:v>
                </c:pt>
                <c:pt idx="458">
                  <c:v>1289.17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E33-47F1-8A49-593A1150954E}"/>
            </c:ext>
          </c:extLst>
        </c:ser>
        <c:ser>
          <c:idx val="1"/>
          <c:order val="2"/>
          <c:tx>
            <c:strRef>
              <c:f>'DP980'!$A$1</c:f>
              <c:strCache>
                <c:ptCount val="1"/>
                <c:pt idx="0">
                  <c:v>Barlat'91</c:v>
                </c:pt>
              </c:strCache>
            </c:strRef>
          </c:tx>
          <c:spPr>
            <a:ln w="19050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xVal>
            <c:numRef>
              <c:f>'DP980'!$C$4:$C$462</c:f>
              <c:numCache>
                <c:formatCode>General</c:formatCode>
                <c:ptCount val="459"/>
                <c:pt idx="0">
                  <c:v>-115.092</c:v>
                </c:pt>
                <c:pt idx="1">
                  <c:v>-112.526</c:v>
                </c:pt>
                <c:pt idx="2">
                  <c:v>-110.039</c:v>
                </c:pt>
                <c:pt idx="3">
                  <c:v>-107.703</c:v>
                </c:pt>
                <c:pt idx="4">
                  <c:v>-105.586</c:v>
                </c:pt>
                <c:pt idx="5">
                  <c:v>-103.709</c:v>
                </c:pt>
                <c:pt idx="6">
                  <c:v>-102.111</c:v>
                </c:pt>
                <c:pt idx="7">
                  <c:v>-101.30200000000001</c:v>
                </c:pt>
                <c:pt idx="8">
                  <c:v>-100.494</c:v>
                </c:pt>
                <c:pt idx="9">
                  <c:v>-99.684799999999996</c:v>
                </c:pt>
                <c:pt idx="10">
                  <c:v>-98.876199999999997</c:v>
                </c:pt>
                <c:pt idx="11">
                  <c:v>-98.067700000000002</c:v>
                </c:pt>
                <c:pt idx="12">
                  <c:v>-97.270099999999999</c:v>
                </c:pt>
                <c:pt idx="13">
                  <c:v>-96.465299999999999</c:v>
                </c:pt>
                <c:pt idx="14">
                  <c:v>-95.670500000000004</c:v>
                </c:pt>
                <c:pt idx="15">
                  <c:v>-94.93</c:v>
                </c:pt>
                <c:pt idx="16">
                  <c:v>-94.262699999999995</c:v>
                </c:pt>
                <c:pt idx="17">
                  <c:v>-93.668400000000005</c:v>
                </c:pt>
                <c:pt idx="18">
                  <c:v>-93.164900000000003</c:v>
                </c:pt>
                <c:pt idx="19">
                  <c:v>-92.765299999999996</c:v>
                </c:pt>
                <c:pt idx="20">
                  <c:v>-92.482299999999995</c:v>
                </c:pt>
                <c:pt idx="21">
                  <c:v>-92.272400000000005</c:v>
                </c:pt>
                <c:pt idx="22">
                  <c:v>-92</c:v>
                </c:pt>
                <c:pt idx="23">
                  <c:v>-91.460800000000006</c:v>
                </c:pt>
                <c:pt idx="24">
                  <c:v>-90.676199999999994</c:v>
                </c:pt>
                <c:pt idx="25">
                  <c:v>-89.776200000000003</c:v>
                </c:pt>
                <c:pt idx="26">
                  <c:v>-88.836200000000005</c:v>
                </c:pt>
                <c:pt idx="27">
                  <c:v>-87.913700000000006</c:v>
                </c:pt>
                <c:pt idx="28">
                  <c:v>-87.034999999999997</c:v>
                </c:pt>
                <c:pt idx="29">
                  <c:v>-86.141099999999994</c:v>
                </c:pt>
                <c:pt idx="30">
                  <c:v>-85.247399999999999</c:v>
                </c:pt>
                <c:pt idx="31">
                  <c:v>-84.3917</c:v>
                </c:pt>
                <c:pt idx="32">
                  <c:v>-83.5535</c:v>
                </c:pt>
                <c:pt idx="33">
                  <c:v>-82.711699999999993</c:v>
                </c:pt>
                <c:pt idx="34">
                  <c:v>-81.821600000000004</c:v>
                </c:pt>
                <c:pt idx="35">
                  <c:v>-80.906499999999994</c:v>
                </c:pt>
                <c:pt idx="36">
                  <c:v>-80.188299999999998</c:v>
                </c:pt>
                <c:pt idx="37">
                  <c:v>-79.687799999999996</c:v>
                </c:pt>
                <c:pt idx="38">
                  <c:v>-79.366100000000003</c:v>
                </c:pt>
                <c:pt idx="39">
                  <c:v>-79.091300000000004</c:v>
                </c:pt>
                <c:pt idx="40">
                  <c:v>-78.817700000000002</c:v>
                </c:pt>
                <c:pt idx="41">
                  <c:v>-78.429400000000001</c:v>
                </c:pt>
                <c:pt idx="42">
                  <c:v>-77.870599999999996</c:v>
                </c:pt>
                <c:pt idx="43">
                  <c:v>-77.135199999999998</c:v>
                </c:pt>
                <c:pt idx="44">
                  <c:v>-76.371700000000004</c:v>
                </c:pt>
                <c:pt idx="45">
                  <c:v>-75.594099999999997</c:v>
                </c:pt>
                <c:pt idx="46">
                  <c:v>-74.793800000000005</c:v>
                </c:pt>
                <c:pt idx="47">
                  <c:v>-73.974400000000003</c:v>
                </c:pt>
                <c:pt idx="48">
                  <c:v>-73.150899999999993</c:v>
                </c:pt>
                <c:pt idx="49">
                  <c:v>-72.329800000000006</c:v>
                </c:pt>
                <c:pt idx="50">
                  <c:v>-71.520899999999997</c:v>
                </c:pt>
                <c:pt idx="51">
                  <c:v>-70.703299999999999</c:v>
                </c:pt>
                <c:pt idx="52">
                  <c:v>-69.886499999999998</c:v>
                </c:pt>
                <c:pt idx="53">
                  <c:v>-69.070400000000006</c:v>
                </c:pt>
                <c:pt idx="54">
                  <c:v>-68.254800000000003</c:v>
                </c:pt>
                <c:pt idx="55">
                  <c:v>-67.439499999999995</c:v>
                </c:pt>
                <c:pt idx="56">
                  <c:v>-66.624499999999998</c:v>
                </c:pt>
                <c:pt idx="57">
                  <c:v>-65.809700000000007</c:v>
                </c:pt>
                <c:pt idx="58">
                  <c:v>-64.995199999999997</c:v>
                </c:pt>
                <c:pt idx="59">
                  <c:v>-64.190899999999999</c:v>
                </c:pt>
                <c:pt idx="60">
                  <c:v>-63.376800000000003</c:v>
                </c:pt>
                <c:pt idx="61">
                  <c:v>-62.562899999999999</c:v>
                </c:pt>
                <c:pt idx="62">
                  <c:v>-61.749400000000001</c:v>
                </c:pt>
                <c:pt idx="63">
                  <c:v>-60.936300000000003</c:v>
                </c:pt>
                <c:pt idx="64">
                  <c:v>-60.123899999999999</c:v>
                </c:pt>
                <c:pt idx="65">
                  <c:v>-59.312399999999997</c:v>
                </c:pt>
                <c:pt idx="66">
                  <c:v>-58.502200000000002</c:v>
                </c:pt>
                <c:pt idx="67">
                  <c:v>-57.693399999999997</c:v>
                </c:pt>
                <c:pt idx="68">
                  <c:v>-56.887999999999998</c:v>
                </c:pt>
                <c:pt idx="69">
                  <c:v>-56.100700000000003</c:v>
                </c:pt>
                <c:pt idx="70">
                  <c:v>-55.323500000000003</c:v>
                </c:pt>
                <c:pt idx="71">
                  <c:v>-54.593699999999998</c:v>
                </c:pt>
                <c:pt idx="72">
                  <c:v>-53.9056</c:v>
                </c:pt>
                <c:pt idx="73">
                  <c:v>-53.26</c:v>
                </c:pt>
                <c:pt idx="74">
                  <c:v>-52.676099999999998</c:v>
                </c:pt>
                <c:pt idx="75">
                  <c:v>-52.155200000000001</c:v>
                </c:pt>
                <c:pt idx="76">
                  <c:v>-51.693899999999999</c:v>
                </c:pt>
                <c:pt idx="77">
                  <c:v>-51.316499999999998</c:v>
                </c:pt>
                <c:pt idx="78">
                  <c:v>-51.036299999999997</c:v>
                </c:pt>
                <c:pt idx="79">
                  <c:v>-50.857300000000002</c:v>
                </c:pt>
                <c:pt idx="80">
                  <c:v>-50.706600000000002</c:v>
                </c:pt>
                <c:pt idx="81">
                  <c:v>-50.567100000000003</c:v>
                </c:pt>
                <c:pt idx="82">
                  <c:v>-50.443300000000001</c:v>
                </c:pt>
                <c:pt idx="83">
                  <c:v>-50.330100000000002</c:v>
                </c:pt>
                <c:pt idx="84">
                  <c:v>-50.219000000000001</c:v>
                </c:pt>
                <c:pt idx="85">
                  <c:v>-50.1051</c:v>
                </c:pt>
                <c:pt idx="86">
                  <c:v>-49.987699999999997</c:v>
                </c:pt>
                <c:pt idx="87">
                  <c:v>-49.869500000000002</c:v>
                </c:pt>
                <c:pt idx="88">
                  <c:v>-49.753300000000003</c:v>
                </c:pt>
                <c:pt idx="89">
                  <c:v>-49.638399999999997</c:v>
                </c:pt>
                <c:pt idx="90">
                  <c:v>-49.524900000000002</c:v>
                </c:pt>
                <c:pt idx="91">
                  <c:v>-49.411999999999999</c:v>
                </c:pt>
                <c:pt idx="92">
                  <c:v>-49.299199999999999</c:v>
                </c:pt>
                <c:pt idx="93">
                  <c:v>-49.185499999999998</c:v>
                </c:pt>
                <c:pt idx="94">
                  <c:v>-49.071599999999997</c:v>
                </c:pt>
                <c:pt idx="95">
                  <c:v>-48.957099999999997</c:v>
                </c:pt>
                <c:pt idx="96">
                  <c:v>-48.843000000000004</c:v>
                </c:pt>
                <c:pt idx="97">
                  <c:v>-48.731200000000001</c:v>
                </c:pt>
                <c:pt idx="98">
                  <c:v>-48.619799999999998</c:v>
                </c:pt>
                <c:pt idx="99">
                  <c:v>-48.5092</c:v>
                </c:pt>
                <c:pt idx="100">
                  <c:v>-48.399000000000001</c:v>
                </c:pt>
                <c:pt idx="101">
                  <c:v>-48.289000000000001</c:v>
                </c:pt>
                <c:pt idx="102">
                  <c:v>-48.179400000000001</c:v>
                </c:pt>
                <c:pt idx="103">
                  <c:v>-48.070700000000002</c:v>
                </c:pt>
                <c:pt idx="104">
                  <c:v>-47.962499999999999</c:v>
                </c:pt>
                <c:pt idx="105">
                  <c:v>-47.854700000000001</c:v>
                </c:pt>
                <c:pt idx="106">
                  <c:v>-47.747</c:v>
                </c:pt>
                <c:pt idx="107">
                  <c:v>-47.641100000000002</c:v>
                </c:pt>
                <c:pt idx="108">
                  <c:v>-47.535299999999999</c:v>
                </c:pt>
                <c:pt idx="109">
                  <c:v>-47.430700000000002</c:v>
                </c:pt>
                <c:pt idx="110">
                  <c:v>-47.326599999999999</c:v>
                </c:pt>
                <c:pt idx="111">
                  <c:v>-47.222499999999997</c:v>
                </c:pt>
                <c:pt idx="112">
                  <c:v>-47.118200000000002</c:v>
                </c:pt>
                <c:pt idx="113">
                  <c:v>-47.014800000000001</c:v>
                </c:pt>
                <c:pt idx="114">
                  <c:v>-46.9129</c:v>
                </c:pt>
                <c:pt idx="115">
                  <c:v>-46.811999999999998</c:v>
                </c:pt>
                <c:pt idx="116">
                  <c:v>-46.712000000000003</c:v>
                </c:pt>
                <c:pt idx="117">
                  <c:v>-46.612900000000003</c:v>
                </c:pt>
                <c:pt idx="118">
                  <c:v>-46.514200000000002</c:v>
                </c:pt>
                <c:pt idx="119">
                  <c:v>-46.416200000000003</c:v>
                </c:pt>
                <c:pt idx="120">
                  <c:v>-46.318600000000004</c:v>
                </c:pt>
                <c:pt idx="121">
                  <c:v>-46.221400000000003</c:v>
                </c:pt>
                <c:pt idx="122">
                  <c:v>-46.124699999999997</c:v>
                </c:pt>
                <c:pt idx="123">
                  <c:v>-46.028599999999997</c:v>
                </c:pt>
                <c:pt idx="124">
                  <c:v>-45.933500000000002</c:v>
                </c:pt>
                <c:pt idx="125">
                  <c:v>-45.838900000000002</c:v>
                </c:pt>
                <c:pt idx="126">
                  <c:v>-45.744700000000002</c:v>
                </c:pt>
                <c:pt idx="127">
                  <c:v>-45.650599999999997</c:v>
                </c:pt>
                <c:pt idx="128">
                  <c:v>-45.557299999999998</c:v>
                </c:pt>
                <c:pt idx="129">
                  <c:v>-45.464500000000001</c:v>
                </c:pt>
                <c:pt idx="130">
                  <c:v>-45.372300000000003</c:v>
                </c:pt>
                <c:pt idx="131">
                  <c:v>-45.280500000000004</c:v>
                </c:pt>
                <c:pt idx="132">
                  <c:v>-45.188699999999997</c:v>
                </c:pt>
                <c:pt idx="133">
                  <c:v>-45.097200000000001</c:v>
                </c:pt>
                <c:pt idx="134">
                  <c:v>-45.0062</c:v>
                </c:pt>
                <c:pt idx="135">
                  <c:v>-44.915599999999998</c:v>
                </c:pt>
                <c:pt idx="136">
                  <c:v>-44.825699999999998</c:v>
                </c:pt>
                <c:pt idx="137">
                  <c:v>-44.737200000000001</c:v>
                </c:pt>
                <c:pt idx="138">
                  <c:v>-44.650199999999998</c:v>
                </c:pt>
                <c:pt idx="139">
                  <c:v>-44.5657</c:v>
                </c:pt>
                <c:pt idx="140">
                  <c:v>-44.484099999999998</c:v>
                </c:pt>
                <c:pt idx="141">
                  <c:v>-44.4041</c:v>
                </c:pt>
                <c:pt idx="142">
                  <c:v>-44.323900000000002</c:v>
                </c:pt>
                <c:pt idx="143">
                  <c:v>-44.242199999999997</c:v>
                </c:pt>
                <c:pt idx="144">
                  <c:v>-44.158000000000001</c:v>
                </c:pt>
                <c:pt idx="145">
                  <c:v>-44.072600000000001</c:v>
                </c:pt>
                <c:pt idx="146">
                  <c:v>-43.987200000000001</c:v>
                </c:pt>
                <c:pt idx="147">
                  <c:v>-43.9024</c:v>
                </c:pt>
                <c:pt idx="148">
                  <c:v>-43.818300000000001</c:v>
                </c:pt>
                <c:pt idx="149">
                  <c:v>-43.7348</c:v>
                </c:pt>
                <c:pt idx="150">
                  <c:v>-43.651899999999998</c:v>
                </c:pt>
                <c:pt idx="151">
                  <c:v>-43.569400000000002</c:v>
                </c:pt>
                <c:pt idx="152">
                  <c:v>-43.487400000000001</c:v>
                </c:pt>
                <c:pt idx="153">
                  <c:v>-43.4056</c:v>
                </c:pt>
                <c:pt idx="154">
                  <c:v>-43.323999999999998</c:v>
                </c:pt>
                <c:pt idx="155">
                  <c:v>-43.242699999999999</c:v>
                </c:pt>
                <c:pt idx="156">
                  <c:v>-43.161799999999999</c:v>
                </c:pt>
                <c:pt idx="157">
                  <c:v>-43.081299999999999</c:v>
                </c:pt>
                <c:pt idx="158">
                  <c:v>-43.000999999999998</c:v>
                </c:pt>
                <c:pt idx="159">
                  <c:v>-42.920400000000001</c:v>
                </c:pt>
                <c:pt idx="160">
                  <c:v>-42.838900000000002</c:v>
                </c:pt>
                <c:pt idx="161">
                  <c:v>-42.755499999999998</c:v>
                </c:pt>
                <c:pt idx="162">
                  <c:v>-42.669800000000002</c:v>
                </c:pt>
                <c:pt idx="163">
                  <c:v>-42.581600000000002</c:v>
                </c:pt>
                <c:pt idx="164">
                  <c:v>-42.491999999999997</c:v>
                </c:pt>
                <c:pt idx="165">
                  <c:v>-42.404400000000003</c:v>
                </c:pt>
                <c:pt idx="166">
                  <c:v>-42.324800000000003</c:v>
                </c:pt>
                <c:pt idx="167">
                  <c:v>-42.256399999999999</c:v>
                </c:pt>
                <c:pt idx="168">
                  <c:v>-42.195900000000002</c:v>
                </c:pt>
                <c:pt idx="169">
                  <c:v>-42.141399999999997</c:v>
                </c:pt>
                <c:pt idx="170">
                  <c:v>-42.078800000000001</c:v>
                </c:pt>
                <c:pt idx="171">
                  <c:v>-42.008099999999999</c:v>
                </c:pt>
                <c:pt idx="172">
                  <c:v>-41.931699999999999</c:v>
                </c:pt>
                <c:pt idx="173">
                  <c:v>-41.852800000000002</c:v>
                </c:pt>
                <c:pt idx="174">
                  <c:v>-41.773499999999999</c:v>
                </c:pt>
                <c:pt idx="175">
                  <c:v>-41.694800000000001</c:v>
                </c:pt>
                <c:pt idx="176">
                  <c:v>-41.616999999999997</c:v>
                </c:pt>
                <c:pt idx="177">
                  <c:v>-41.54</c:v>
                </c:pt>
                <c:pt idx="178">
                  <c:v>-41.463999999999999</c:v>
                </c:pt>
                <c:pt idx="179">
                  <c:v>-41.3887</c:v>
                </c:pt>
                <c:pt idx="180">
                  <c:v>-41.314500000000002</c:v>
                </c:pt>
                <c:pt idx="181">
                  <c:v>-41.241300000000003</c:v>
                </c:pt>
                <c:pt idx="182">
                  <c:v>-41.168799999999997</c:v>
                </c:pt>
                <c:pt idx="183">
                  <c:v>-41.0916</c:v>
                </c:pt>
                <c:pt idx="184">
                  <c:v>-40.994399999999999</c:v>
                </c:pt>
                <c:pt idx="185">
                  <c:v>-40.8429</c:v>
                </c:pt>
                <c:pt idx="186">
                  <c:v>-40.608499999999999</c:v>
                </c:pt>
                <c:pt idx="187">
                  <c:v>-40.254600000000003</c:v>
                </c:pt>
                <c:pt idx="188">
                  <c:v>-39.776299999999999</c:v>
                </c:pt>
                <c:pt idx="189">
                  <c:v>-39.197499999999998</c:v>
                </c:pt>
                <c:pt idx="190">
                  <c:v>-38.53</c:v>
                </c:pt>
                <c:pt idx="191">
                  <c:v>-37.791499999999999</c:v>
                </c:pt>
                <c:pt idx="192">
                  <c:v>-36.984499999999997</c:v>
                </c:pt>
                <c:pt idx="193">
                  <c:v>-36.109499999999997</c:v>
                </c:pt>
                <c:pt idx="194">
                  <c:v>-35.180300000000003</c:v>
                </c:pt>
                <c:pt idx="195">
                  <c:v>-34.250799999999998</c:v>
                </c:pt>
                <c:pt idx="196">
                  <c:v>-33.357500000000002</c:v>
                </c:pt>
                <c:pt idx="197">
                  <c:v>-32.505699999999997</c:v>
                </c:pt>
                <c:pt idx="198">
                  <c:v>-31.6706</c:v>
                </c:pt>
                <c:pt idx="199">
                  <c:v>-30.841699999999999</c:v>
                </c:pt>
                <c:pt idx="200">
                  <c:v>-30.017600000000002</c:v>
                </c:pt>
                <c:pt idx="201">
                  <c:v>-29.197500000000002</c:v>
                </c:pt>
                <c:pt idx="202">
                  <c:v>-28.3809</c:v>
                </c:pt>
                <c:pt idx="203">
                  <c:v>-27.5669</c:v>
                </c:pt>
                <c:pt idx="204">
                  <c:v>-26.753499999999999</c:v>
                </c:pt>
                <c:pt idx="205">
                  <c:v>-25.939599999999999</c:v>
                </c:pt>
                <c:pt idx="206">
                  <c:v>-25.130600000000001</c:v>
                </c:pt>
                <c:pt idx="207">
                  <c:v>-16.779199999999999</c:v>
                </c:pt>
                <c:pt idx="208">
                  <c:v>-8.7525099999999991</c:v>
                </c:pt>
                <c:pt idx="209">
                  <c:v>-2.4590700000000001</c:v>
                </c:pt>
                <c:pt idx="210">
                  <c:v>3.2766099999999998</c:v>
                </c:pt>
                <c:pt idx="211">
                  <c:v>4.8237199999999998</c:v>
                </c:pt>
                <c:pt idx="212">
                  <c:v>8.6827299999999994</c:v>
                </c:pt>
                <c:pt idx="213">
                  <c:v>11.7857</c:v>
                </c:pt>
                <c:pt idx="214">
                  <c:v>15.350099999999999</c:v>
                </c:pt>
                <c:pt idx="215">
                  <c:v>16.245200000000001</c:v>
                </c:pt>
                <c:pt idx="216">
                  <c:v>20.012899999999998</c:v>
                </c:pt>
                <c:pt idx="217">
                  <c:v>22.845099999999999</c:v>
                </c:pt>
                <c:pt idx="218">
                  <c:v>26.624400000000001</c:v>
                </c:pt>
                <c:pt idx="219">
                  <c:v>28.579599999999999</c:v>
                </c:pt>
                <c:pt idx="220">
                  <c:v>31.564800000000002</c:v>
                </c:pt>
                <c:pt idx="221">
                  <c:v>34.147199999999998</c:v>
                </c:pt>
                <c:pt idx="222">
                  <c:v>37.445099999999996</c:v>
                </c:pt>
                <c:pt idx="223">
                  <c:v>38.876399999999997</c:v>
                </c:pt>
                <c:pt idx="224">
                  <c:v>41.454099999999997</c:v>
                </c:pt>
                <c:pt idx="225">
                  <c:v>45.566899999999997</c:v>
                </c:pt>
                <c:pt idx="226">
                  <c:v>49.771299999999997</c:v>
                </c:pt>
                <c:pt idx="227">
                  <c:v>53.825000000000003</c:v>
                </c:pt>
                <c:pt idx="228">
                  <c:v>58.063899999999997</c:v>
                </c:pt>
                <c:pt idx="229">
                  <c:v>61.965200000000003</c:v>
                </c:pt>
                <c:pt idx="230">
                  <c:v>65.885999999999996</c:v>
                </c:pt>
                <c:pt idx="231">
                  <c:v>69.8459</c:v>
                </c:pt>
                <c:pt idx="232">
                  <c:v>73.525199999999998</c:v>
                </c:pt>
                <c:pt idx="233">
                  <c:v>73.842799999999997</c:v>
                </c:pt>
                <c:pt idx="234">
                  <c:v>78.171899999999994</c:v>
                </c:pt>
                <c:pt idx="235">
                  <c:v>80.144900000000007</c:v>
                </c:pt>
                <c:pt idx="236">
                  <c:v>83.200999999999993</c:v>
                </c:pt>
                <c:pt idx="237">
                  <c:v>87.545599999999993</c:v>
                </c:pt>
                <c:pt idx="238">
                  <c:v>89.717799999999997</c:v>
                </c:pt>
                <c:pt idx="239">
                  <c:v>97.701999999999998</c:v>
                </c:pt>
                <c:pt idx="240">
                  <c:v>100.355</c:v>
                </c:pt>
                <c:pt idx="241">
                  <c:v>105.898</c:v>
                </c:pt>
                <c:pt idx="242">
                  <c:v>110.967</c:v>
                </c:pt>
                <c:pt idx="243">
                  <c:v>115.569</c:v>
                </c:pt>
                <c:pt idx="244">
                  <c:v>120.121</c:v>
                </c:pt>
                <c:pt idx="245">
                  <c:v>120.965</c:v>
                </c:pt>
                <c:pt idx="246">
                  <c:v>124.858</c:v>
                </c:pt>
                <c:pt idx="247">
                  <c:v>128.85400000000001</c:v>
                </c:pt>
                <c:pt idx="248">
                  <c:v>130.90799999999999</c:v>
                </c:pt>
                <c:pt idx="249">
                  <c:v>132.85900000000001</c:v>
                </c:pt>
                <c:pt idx="250">
                  <c:v>133.47200000000001</c:v>
                </c:pt>
                <c:pt idx="251">
                  <c:v>134.09399999999999</c:v>
                </c:pt>
                <c:pt idx="252">
                  <c:v>134.71799999999999</c:v>
                </c:pt>
                <c:pt idx="253">
                  <c:v>135.33199999999999</c:v>
                </c:pt>
                <c:pt idx="254">
                  <c:v>135.94399999999999</c:v>
                </c:pt>
                <c:pt idx="255">
                  <c:v>136.55799999999999</c:v>
                </c:pt>
                <c:pt idx="256">
                  <c:v>137.178</c:v>
                </c:pt>
                <c:pt idx="257">
                  <c:v>137.786</c:v>
                </c:pt>
                <c:pt idx="258">
                  <c:v>138.40299999999999</c:v>
                </c:pt>
                <c:pt idx="259">
                  <c:v>139.01300000000001</c:v>
                </c:pt>
                <c:pt idx="260">
                  <c:v>139.63</c:v>
                </c:pt>
                <c:pt idx="261">
                  <c:v>140.24299999999999</c:v>
                </c:pt>
                <c:pt idx="262">
                  <c:v>140.85400000000001</c:v>
                </c:pt>
                <c:pt idx="263">
                  <c:v>141.46600000000001</c:v>
                </c:pt>
                <c:pt idx="264">
                  <c:v>142.083</c:v>
                </c:pt>
                <c:pt idx="265">
                  <c:v>142.69</c:v>
                </c:pt>
                <c:pt idx="266">
                  <c:v>143.30799999999999</c:v>
                </c:pt>
                <c:pt idx="267">
                  <c:v>143.93100000000001</c:v>
                </c:pt>
                <c:pt idx="268">
                  <c:v>144.57</c:v>
                </c:pt>
                <c:pt idx="269">
                  <c:v>145.22900000000001</c:v>
                </c:pt>
                <c:pt idx="270">
                  <c:v>145.886</c:v>
                </c:pt>
                <c:pt idx="271">
                  <c:v>146.54</c:v>
                </c:pt>
                <c:pt idx="272">
                  <c:v>147.15100000000001</c:v>
                </c:pt>
                <c:pt idx="273">
                  <c:v>147.71600000000001</c:v>
                </c:pt>
                <c:pt idx="274">
                  <c:v>148.227</c:v>
                </c:pt>
                <c:pt idx="275">
                  <c:v>148.68700000000001</c:v>
                </c:pt>
                <c:pt idx="276">
                  <c:v>149.09</c:v>
                </c:pt>
                <c:pt idx="277">
                  <c:v>149.41999999999999</c:v>
                </c:pt>
                <c:pt idx="278">
                  <c:v>149.68799999999999</c:v>
                </c:pt>
                <c:pt idx="279">
                  <c:v>149.90199999999999</c:v>
                </c:pt>
                <c:pt idx="280">
                  <c:v>150.066</c:v>
                </c:pt>
                <c:pt idx="281">
                  <c:v>150.19300000000001</c:v>
                </c:pt>
                <c:pt idx="282">
                  <c:v>150.29400000000001</c:v>
                </c:pt>
                <c:pt idx="283">
                  <c:v>150.37899999999999</c:v>
                </c:pt>
                <c:pt idx="284">
                  <c:v>150.46199999999999</c:v>
                </c:pt>
                <c:pt idx="285">
                  <c:v>150.56100000000001</c:v>
                </c:pt>
                <c:pt idx="286">
                  <c:v>150.67699999999999</c:v>
                </c:pt>
                <c:pt idx="287">
                  <c:v>150.79</c:v>
                </c:pt>
                <c:pt idx="288">
                  <c:v>150.87899999999999</c:v>
                </c:pt>
                <c:pt idx="289">
                  <c:v>150.95400000000001</c:v>
                </c:pt>
                <c:pt idx="290">
                  <c:v>151.02500000000001</c:v>
                </c:pt>
                <c:pt idx="291">
                  <c:v>151.10300000000001</c:v>
                </c:pt>
                <c:pt idx="292">
                  <c:v>151.185</c:v>
                </c:pt>
                <c:pt idx="293">
                  <c:v>151.274</c:v>
                </c:pt>
                <c:pt idx="294">
                  <c:v>151.36600000000001</c:v>
                </c:pt>
                <c:pt idx="295">
                  <c:v>151.46100000000001</c:v>
                </c:pt>
                <c:pt idx="296">
                  <c:v>151.56</c:v>
                </c:pt>
                <c:pt idx="297">
                  <c:v>151.65899999999999</c:v>
                </c:pt>
                <c:pt idx="298">
                  <c:v>151.761</c:v>
                </c:pt>
                <c:pt idx="299">
                  <c:v>151.86500000000001</c:v>
                </c:pt>
                <c:pt idx="300">
                  <c:v>151.97</c:v>
                </c:pt>
                <c:pt idx="301">
                  <c:v>152.07400000000001</c:v>
                </c:pt>
                <c:pt idx="302">
                  <c:v>152.18</c:v>
                </c:pt>
                <c:pt idx="303">
                  <c:v>152.286</c:v>
                </c:pt>
                <c:pt idx="304">
                  <c:v>152.393</c:v>
                </c:pt>
                <c:pt idx="305">
                  <c:v>152.5</c:v>
                </c:pt>
                <c:pt idx="306">
                  <c:v>152.608</c:v>
                </c:pt>
                <c:pt idx="307">
                  <c:v>152.71600000000001</c:v>
                </c:pt>
                <c:pt idx="308">
                  <c:v>152.82300000000001</c:v>
                </c:pt>
                <c:pt idx="309">
                  <c:v>152.93100000000001</c:v>
                </c:pt>
                <c:pt idx="310">
                  <c:v>153.03700000000001</c:v>
                </c:pt>
                <c:pt idx="311">
                  <c:v>153.14500000000001</c:v>
                </c:pt>
                <c:pt idx="312">
                  <c:v>153.25200000000001</c:v>
                </c:pt>
                <c:pt idx="313">
                  <c:v>153.36000000000001</c:v>
                </c:pt>
                <c:pt idx="314">
                  <c:v>153.46799999999999</c:v>
                </c:pt>
                <c:pt idx="315">
                  <c:v>153.57599999999999</c:v>
                </c:pt>
                <c:pt idx="316">
                  <c:v>153.685</c:v>
                </c:pt>
                <c:pt idx="317">
                  <c:v>153.79300000000001</c:v>
                </c:pt>
                <c:pt idx="318">
                  <c:v>153.90199999999999</c:v>
                </c:pt>
                <c:pt idx="319">
                  <c:v>154.012</c:v>
                </c:pt>
                <c:pt idx="320">
                  <c:v>154.12299999999999</c:v>
                </c:pt>
                <c:pt idx="321">
                  <c:v>154.23599999999999</c:v>
                </c:pt>
                <c:pt idx="322">
                  <c:v>154.35</c:v>
                </c:pt>
                <c:pt idx="323">
                  <c:v>154.46600000000001</c:v>
                </c:pt>
                <c:pt idx="324">
                  <c:v>154.583</c:v>
                </c:pt>
                <c:pt idx="325">
                  <c:v>154.70099999999999</c:v>
                </c:pt>
                <c:pt idx="326">
                  <c:v>154.81899999999999</c:v>
                </c:pt>
                <c:pt idx="327">
                  <c:v>154.93799999999999</c:v>
                </c:pt>
                <c:pt idx="328">
                  <c:v>155.05799999999999</c:v>
                </c:pt>
                <c:pt idx="329">
                  <c:v>155.17599999999999</c:v>
                </c:pt>
                <c:pt idx="330">
                  <c:v>155.29400000000001</c:v>
                </c:pt>
                <c:pt idx="331">
                  <c:v>155.41200000000001</c:v>
                </c:pt>
                <c:pt idx="332">
                  <c:v>155.53299999999999</c:v>
                </c:pt>
                <c:pt idx="333">
                  <c:v>155.65299999999999</c:v>
                </c:pt>
                <c:pt idx="334">
                  <c:v>155.77500000000001</c:v>
                </c:pt>
                <c:pt idx="335">
                  <c:v>155.898</c:v>
                </c:pt>
                <c:pt idx="336">
                  <c:v>156.02099999999999</c:v>
                </c:pt>
                <c:pt idx="337">
                  <c:v>156.14400000000001</c:v>
                </c:pt>
                <c:pt idx="338">
                  <c:v>156.267</c:v>
                </c:pt>
                <c:pt idx="339">
                  <c:v>156.39099999999999</c:v>
                </c:pt>
                <c:pt idx="340">
                  <c:v>156.51400000000001</c:v>
                </c:pt>
                <c:pt idx="341">
                  <c:v>156.637</c:v>
                </c:pt>
                <c:pt idx="342">
                  <c:v>156.762</c:v>
                </c:pt>
                <c:pt idx="343">
                  <c:v>156.887</c:v>
                </c:pt>
                <c:pt idx="344">
                  <c:v>157.012</c:v>
                </c:pt>
                <c:pt idx="345">
                  <c:v>157.13999999999999</c:v>
                </c:pt>
                <c:pt idx="346">
                  <c:v>157.26499999999999</c:v>
                </c:pt>
                <c:pt idx="347">
                  <c:v>157.38999999999999</c:v>
                </c:pt>
                <c:pt idx="348">
                  <c:v>157.51300000000001</c:v>
                </c:pt>
                <c:pt idx="349">
                  <c:v>157.63399999999999</c:v>
                </c:pt>
                <c:pt idx="350">
                  <c:v>157.75899999999999</c:v>
                </c:pt>
                <c:pt idx="351">
                  <c:v>157.89699999999999</c:v>
                </c:pt>
                <c:pt idx="352">
                  <c:v>158.04900000000001</c:v>
                </c:pt>
                <c:pt idx="353">
                  <c:v>158.21799999999999</c:v>
                </c:pt>
                <c:pt idx="354">
                  <c:v>158.40799999999999</c:v>
                </c:pt>
                <c:pt idx="355">
                  <c:v>158.63399999999999</c:v>
                </c:pt>
                <c:pt idx="356">
                  <c:v>158.916</c:v>
                </c:pt>
                <c:pt idx="357">
                  <c:v>159.25800000000001</c:v>
                </c:pt>
                <c:pt idx="358">
                  <c:v>159.649</c:v>
                </c:pt>
                <c:pt idx="359">
                  <c:v>160.09299999999999</c:v>
                </c:pt>
                <c:pt idx="360">
                  <c:v>160.57499999999999</c:v>
                </c:pt>
                <c:pt idx="361">
                  <c:v>161.07900000000001</c:v>
                </c:pt>
                <c:pt idx="362">
                  <c:v>161.61799999999999</c:v>
                </c:pt>
                <c:pt idx="363">
                  <c:v>162.197</c:v>
                </c:pt>
                <c:pt idx="364">
                  <c:v>162.78899999999999</c:v>
                </c:pt>
                <c:pt idx="365">
                  <c:v>163.40199999999999</c:v>
                </c:pt>
                <c:pt idx="366">
                  <c:v>164.04599999999999</c:v>
                </c:pt>
                <c:pt idx="367">
                  <c:v>164.708</c:v>
                </c:pt>
                <c:pt idx="368">
                  <c:v>165.37200000000001</c:v>
                </c:pt>
                <c:pt idx="369">
                  <c:v>166.036</c:v>
                </c:pt>
                <c:pt idx="370">
                  <c:v>166.70099999999999</c:v>
                </c:pt>
                <c:pt idx="371">
                  <c:v>167.37100000000001</c:v>
                </c:pt>
                <c:pt idx="372">
                  <c:v>168.03700000000001</c:v>
                </c:pt>
                <c:pt idx="373">
                  <c:v>168.696</c:v>
                </c:pt>
                <c:pt idx="374">
                  <c:v>169.36199999999999</c:v>
                </c:pt>
                <c:pt idx="375">
                  <c:v>170.02799999999999</c:v>
                </c:pt>
                <c:pt idx="376">
                  <c:v>170.696</c:v>
                </c:pt>
                <c:pt idx="377">
                  <c:v>171.363</c:v>
                </c:pt>
                <c:pt idx="378">
                  <c:v>172.03</c:v>
                </c:pt>
                <c:pt idx="379">
                  <c:v>172.697</c:v>
                </c:pt>
                <c:pt idx="380">
                  <c:v>173.364</c:v>
                </c:pt>
                <c:pt idx="381">
                  <c:v>174.03200000000001</c:v>
                </c:pt>
                <c:pt idx="382">
                  <c:v>174.68700000000001</c:v>
                </c:pt>
                <c:pt idx="383">
                  <c:v>175.35499999999999</c:v>
                </c:pt>
                <c:pt idx="384">
                  <c:v>176.02199999999999</c:v>
                </c:pt>
                <c:pt idx="385">
                  <c:v>176.69</c:v>
                </c:pt>
                <c:pt idx="386">
                  <c:v>177.35599999999999</c:v>
                </c:pt>
                <c:pt idx="387">
                  <c:v>178.01300000000001</c:v>
                </c:pt>
                <c:pt idx="388">
                  <c:v>178.679</c:v>
                </c:pt>
                <c:pt idx="389">
                  <c:v>179.34700000000001</c:v>
                </c:pt>
                <c:pt idx="390">
                  <c:v>180.00399999999999</c:v>
                </c:pt>
                <c:pt idx="391">
                  <c:v>180.67099999999999</c:v>
                </c:pt>
                <c:pt idx="392">
                  <c:v>181.33600000000001</c:v>
                </c:pt>
                <c:pt idx="393">
                  <c:v>181.99299999999999</c:v>
                </c:pt>
                <c:pt idx="394">
                  <c:v>182.65899999999999</c:v>
                </c:pt>
                <c:pt idx="395">
                  <c:v>183.322</c:v>
                </c:pt>
                <c:pt idx="396">
                  <c:v>183.97300000000001</c:v>
                </c:pt>
                <c:pt idx="397">
                  <c:v>184.624</c:v>
                </c:pt>
                <c:pt idx="398">
                  <c:v>185.251</c:v>
                </c:pt>
                <c:pt idx="399">
                  <c:v>185.86500000000001</c:v>
                </c:pt>
                <c:pt idx="400">
                  <c:v>186.47499999999999</c:v>
                </c:pt>
                <c:pt idx="401">
                  <c:v>186.994</c:v>
                </c:pt>
                <c:pt idx="402">
                  <c:v>187.38399999999999</c:v>
                </c:pt>
                <c:pt idx="403">
                  <c:v>187.69</c:v>
                </c:pt>
                <c:pt idx="404">
                  <c:v>187.91900000000001</c:v>
                </c:pt>
                <c:pt idx="405">
                  <c:v>188.142</c:v>
                </c:pt>
                <c:pt idx="406">
                  <c:v>188.35300000000001</c:v>
                </c:pt>
                <c:pt idx="407">
                  <c:v>188.58600000000001</c:v>
                </c:pt>
                <c:pt idx="408">
                  <c:v>188.93199999999999</c:v>
                </c:pt>
                <c:pt idx="409">
                  <c:v>189.43299999999999</c:v>
                </c:pt>
                <c:pt idx="410">
                  <c:v>190.08699999999999</c:v>
                </c:pt>
                <c:pt idx="411">
                  <c:v>190.84899999999999</c:v>
                </c:pt>
                <c:pt idx="412">
                  <c:v>191.583</c:v>
                </c:pt>
                <c:pt idx="413">
                  <c:v>192.27699999999999</c:v>
                </c:pt>
                <c:pt idx="414">
                  <c:v>192.93899999999999</c:v>
                </c:pt>
                <c:pt idx="415">
                  <c:v>193.6</c:v>
                </c:pt>
                <c:pt idx="416">
                  <c:v>194.279</c:v>
                </c:pt>
                <c:pt idx="417">
                  <c:v>194.977</c:v>
                </c:pt>
                <c:pt idx="418">
                  <c:v>195.68700000000001</c:v>
                </c:pt>
                <c:pt idx="419">
                  <c:v>196.40100000000001</c:v>
                </c:pt>
                <c:pt idx="420">
                  <c:v>197.10599999999999</c:v>
                </c:pt>
                <c:pt idx="421">
                  <c:v>197.68100000000001</c:v>
                </c:pt>
                <c:pt idx="422">
                  <c:v>197.84800000000001</c:v>
                </c:pt>
                <c:pt idx="423">
                  <c:v>198.60900000000001</c:v>
                </c:pt>
                <c:pt idx="424">
                  <c:v>199.352</c:v>
                </c:pt>
                <c:pt idx="425">
                  <c:v>200.07300000000001</c:v>
                </c:pt>
                <c:pt idx="426">
                  <c:v>200.73</c:v>
                </c:pt>
                <c:pt idx="427">
                  <c:v>201.24</c:v>
                </c:pt>
                <c:pt idx="428">
                  <c:v>201.57499999999999</c:v>
                </c:pt>
                <c:pt idx="429">
                  <c:v>201.79</c:v>
                </c:pt>
                <c:pt idx="430">
                  <c:v>201.96700000000001</c:v>
                </c:pt>
                <c:pt idx="431">
                  <c:v>202.16800000000001</c:v>
                </c:pt>
                <c:pt idx="432">
                  <c:v>202.43899999999999</c:v>
                </c:pt>
                <c:pt idx="433">
                  <c:v>202.78700000000001</c:v>
                </c:pt>
                <c:pt idx="434">
                  <c:v>203.19399999999999</c:v>
                </c:pt>
                <c:pt idx="435">
                  <c:v>203.654</c:v>
                </c:pt>
                <c:pt idx="436">
                  <c:v>204.15899999999999</c:v>
                </c:pt>
                <c:pt idx="437">
                  <c:v>204.70699999999999</c:v>
                </c:pt>
                <c:pt idx="438">
                  <c:v>205.29400000000001</c:v>
                </c:pt>
                <c:pt idx="439">
                  <c:v>205.91499999999999</c:v>
                </c:pt>
                <c:pt idx="440">
                  <c:v>206.55</c:v>
                </c:pt>
                <c:pt idx="441">
                  <c:v>207.184</c:v>
                </c:pt>
                <c:pt idx="442">
                  <c:v>207.822</c:v>
                </c:pt>
                <c:pt idx="443">
                  <c:v>208.458</c:v>
                </c:pt>
                <c:pt idx="444">
                  <c:v>209.096</c:v>
                </c:pt>
                <c:pt idx="445">
                  <c:v>209.72800000000001</c:v>
                </c:pt>
                <c:pt idx="446">
                  <c:v>210.36500000000001</c:v>
                </c:pt>
                <c:pt idx="447">
                  <c:v>211.00200000000001</c:v>
                </c:pt>
                <c:pt idx="448">
                  <c:v>211.62899999999999</c:v>
                </c:pt>
                <c:pt idx="449">
                  <c:v>212.26499999999999</c:v>
                </c:pt>
                <c:pt idx="450">
                  <c:v>212.89500000000001</c:v>
                </c:pt>
                <c:pt idx="451">
                  <c:v>217.45400000000001</c:v>
                </c:pt>
                <c:pt idx="452">
                  <c:v>222.459</c:v>
                </c:pt>
                <c:pt idx="453">
                  <c:v>223.04599999999999</c:v>
                </c:pt>
                <c:pt idx="454">
                  <c:v>229.69900000000001</c:v>
                </c:pt>
                <c:pt idx="455">
                  <c:v>237.358</c:v>
                </c:pt>
                <c:pt idx="456">
                  <c:v>245.911</c:v>
                </c:pt>
                <c:pt idx="457">
                  <c:v>246.49299999999999</c:v>
                </c:pt>
                <c:pt idx="458">
                  <c:v>255.15799999999999</c:v>
                </c:pt>
              </c:numCache>
            </c:numRef>
          </c:xVal>
          <c:yVal>
            <c:numRef>
              <c:f>'DP980'!$D$4:$D$462</c:f>
              <c:numCache>
                <c:formatCode>General</c:formatCode>
                <c:ptCount val="459"/>
                <c:pt idx="0">
                  <c:v>1281.9000000000001</c:v>
                </c:pt>
                <c:pt idx="1">
                  <c:v>1282.04</c:v>
                </c:pt>
                <c:pt idx="2">
                  <c:v>1282.17</c:v>
                </c:pt>
                <c:pt idx="3">
                  <c:v>1282.3</c:v>
                </c:pt>
                <c:pt idx="4">
                  <c:v>1282.4100000000001</c:v>
                </c:pt>
                <c:pt idx="5">
                  <c:v>1282.51</c:v>
                </c:pt>
                <c:pt idx="6">
                  <c:v>1282.5999999999999</c:v>
                </c:pt>
                <c:pt idx="7">
                  <c:v>1282.6400000000001</c:v>
                </c:pt>
                <c:pt idx="8">
                  <c:v>1282.69</c:v>
                </c:pt>
                <c:pt idx="9">
                  <c:v>1282.73</c:v>
                </c:pt>
                <c:pt idx="10">
                  <c:v>1282.78</c:v>
                </c:pt>
                <c:pt idx="11">
                  <c:v>1282.82</c:v>
                </c:pt>
                <c:pt idx="12">
                  <c:v>1282.8699999999999</c:v>
                </c:pt>
                <c:pt idx="13">
                  <c:v>1282.9100000000001</c:v>
                </c:pt>
                <c:pt idx="14">
                  <c:v>1282.97</c:v>
                </c:pt>
                <c:pt idx="15">
                  <c:v>1283.08</c:v>
                </c:pt>
                <c:pt idx="16">
                  <c:v>1283.26</c:v>
                </c:pt>
                <c:pt idx="17">
                  <c:v>1283.57</c:v>
                </c:pt>
                <c:pt idx="18">
                  <c:v>1284.02</c:v>
                </c:pt>
                <c:pt idx="19">
                  <c:v>1284.58</c:v>
                </c:pt>
                <c:pt idx="20">
                  <c:v>1285.22</c:v>
                </c:pt>
                <c:pt idx="21">
                  <c:v>1285.95</c:v>
                </c:pt>
                <c:pt idx="22">
                  <c:v>1286.8399999999999</c:v>
                </c:pt>
                <c:pt idx="23">
                  <c:v>1287.8800000000001</c:v>
                </c:pt>
                <c:pt idx="24">
                  <c:v>1288.68</c:v>
                </c:pt>
                <c:pt idx="25">
                  <c:v>1289.2</c:v>
                </c:pt>
                <c:pt idx="26">
                  <c:v>1289.5</c:v>
                </c:pt>
                <c:pt idx="27">
                  <c:v>1289.6300000000001</c:v>
                </c:pt>
                <c:pt idx="28">
                  <c:v>1289.7</c:v>
                </c:pt>
                <c:pt idx="29">
                  <c:v>1289.74</c:v>
                </c:pt>
                <c:pt idx="30">
                  <c:v>1289.71</c:v>
                </c:pt>
                <c:pt idx="31">
                  <c:v>1289.5999999999999</c:v>
                </c:pt>
                <c:pt idx="32">
                  <c:v>1289.44</c:v>
                </c:pt>
                <c:pt idx="33">
                  <c:v>1289.22</c:v>
                </c:pt>
                <c:pt idx="34">
                  <c:v>1288.8499999999999</c:v>
                </c:pt>
                <c:pt idx="35">
                  <c:v>1288.27</c:v>
                </c:pt>
                <c:pt idx="36">
                  <c:v>1287.48</c:v>
                </c:pt>
                <c:pt idx="37">
                  <c:v>1286.5999999999999</c:v>
                </c:pt>
                <c:pt idx="38">
                  <c:v>1285.77</c:v>
                </c:pt>
                <c:pt idx="39">
                  <c:v>1284.99</c:v>
                </c:pt>
                <c:pt idx="40">
                  <c:v>1284.25</c:v>
                </c:pt>
                <c:pt idx="41">
                  <c:v>1283.6199999999999</c:v>
                </c:pt>
                <c:pt idx="42">
                  <c:v>1283.18</c:v>
                </c:pt>
                <c:pt idx="43">
                  <c:v>1282.96</c:v>
                </c:pt>
                <c:pt idx="44">
                  <c:v>1282.83</c:v>
                </c:pt>
                <c:pt idx="45">
                  <c:v>1282.77</c:v>
                </c:pt>
                <c:pt idx="46">
                  <c:v>1282.75</c:v>
                </c:pt>
                <c:pt idx="47">
                  <c:v>1282.75</c:v>
                </c:pt>
                <c:pt idx="48">
                  <c:v>1282.75</c:v>
                </c:pt>
                <c:pt idx="49">
                  <c:v>1282.74</c:v>
                </c:pt>
                <c:pt idx="50">
                  <c:v>1282.74</c:v>
                </c:pt>
                <c:pt idx="51">
                  <c:v>1282.73</c:v>
                </c:pt>
                <c:pt idx="52">
                  <c:v>1282.72</c:v>
                </c:pt>
                <c:pt idx="53">
                  <c:v>1282.71</c:v>
                </c:pt>
                <c:pt idx="54">
                  <c:v>1282.69</c:v>
                </c:pt>
                <c:pt idx="55">
                  <c:v>1282.68</c:v>
                </c:pt>
                <c:pt idx="56">
                  <c:v>1282.6600000000001</c:v>
                </c:pt>
                <c:pt idx="57">
                  <c:v>1282.6500000000001</c:v>
                </c:pt>
                <c:pt idx="58">
                  <c:v>1282.6300000000001</c:v>
                </c:pt>
                <c:pt idx="59">
                  <c:v>1282.6099999999999</c:v>
                </c:pt>
                <c:pt idx="60">
                  <c:v>1282.5999999999999</c:v>
                </c:pt>
                <c:pt idx="61">
                  <c:v>1282.58</c:v>
                </c:pt>
                <c:pt idx="62">
                  <c:v>1282.57</c:v>
                </c:pt>
                <c:pt idx="63">
                  <c:v>1282.55</c:v>
                </c:pt>
                <c:pt idx="64">
                  <c:v>1282.54</c:v>
                </c:pt>
                <c:pt idx="65">
                  <c:v>1282.53</c:v>
                </c:pt>
                <c:pt idx="66">
                  <c:v>1282.53</c:v>
                </c:pt>
                <c:pt idx="67">
                  <c:v>1282.53</c:v>
                </c:pt>
                <c:pt idx="68">
                  <c:v>1282.54</c:v>
                </c:pt>
                <c:pt idx="69">
                  <c:v>1282.58</c:v>
                </c:pt>
                <c:pt idx="70">
                  <c:v>1282.67</c:v>
                </c:pt>
                <c:pt idx="71">
                  <c:v>1282.8599999999999</c:v>
                </c:pt>
                <c:pt idx="72">
                  <c:v>1283.1600000000001</c:v>
                </c:pt>
                <c:pt idx="73">
                  <c:v>1283.54</c:v>
                </c:pt>
                <c:pt idx="74">
                  <c:v>1284</c:v>
                </c:pt>
                <c:pt idx="75">
                  <c:v>1284.52</c:v>
                </c:pt>
                <c:pt idx="76">
                  <c:v>1285.1300000000001</c:v>
                </c:pt>
                <c:pt idx="77">
                  <c:v>1285.8</c:v>
                </c:pt>
                <c:pt idx="78">
                  <c:v>1286.54</c:v>
                </c:pt>
                <c:pt idx="79">
                  <c:v>1287.3499999999999</c:v>
                </c:pt>
                <c:pt idx="80">
                  <c:v>1288.1600000000001</c:v>
                </c:pt>
                <c:pt idx="81">
                  <c:v>1288.98</c:v>
                </c:pt>
                <c:pt idx="82">
                  <c:v>1289.81</c:v>
                </c:pt>
                <c:pt idx="83">
                  <c:v>1290.6500000000001</c:v>
                </c:pt>
                <c:pt idx="84">
                  <c:v>1291.5</c:v>
                </c:pt>
                <c:pt idx="85">
                  <c:v>1292.3399999999999</c:v>
                </c:pt>
                <c:pt idx="86">
                  <c:v>1293.18</c:v>
                </c:pt>
                <c:pt idx="87">
                  <c:v>1294.01</c:v>
                </c:pt>
                <c:pt idx="88">
                  <c:v>1294.83</c:v>
                </c:pt>
                <c:pt idx="89">
                  <c:v>1295.6600000000001</c:v>
                </c:pt>
                <c:pt idx="90">
                  <c:v>1296.48</c:v>
                </c:pt>
                <c:pt idx="91">
                  <c:v>1297.31</c:v>
                </c:pt>
                <c:pt idx="92">
                  <c:v>1298.1400000000001</c:v>
                </c:pt>
                <c:pt idx="93">
                  <c:v>1298.96</c:v>
                </c:pt>
                <c:pt idx="94">
                  <c:v>1299.79</c:v>
                </c:pt>
                <c:pt idx="95">
                  <c:v>1300.6199999999999</c:v>
                </c:pt>
                <c:pt idx="96">
                  <c:v>1301.44</c:v>
                </c:pt>
                <c:pt idx="97">
                  <c:v>1302.25</c:v>
                </c:pt>
                <c:pt idx="98">
                  <c:v>1303.08</c:v>
                </c:pt>
                <c:pt idx="99">
                  <c:v>1303.9000000000001</c:v>
                </c:pt>
                <c:pt idx="100">
                  <c:v>1304.73</c:v>
                </c:pt>
                <c:pt idx="101">
                  <c:v>1305.55</c:v>
                </c:pt>
                <c:pt idx="102">
                  <c:v>1306.3800000000001</c:v>
                </c:pt>
                <c:pt idx="103">
                  <c:v>1307.2</c:v>
                </c:pt>
                <c:pt idx="104">
                  <c:v>1308.02</c:v>
                </c:pt>
                <c:pt idx="105">
                  <c:v>1308.8399999999999</c:v>
                </c:pt>
                <c:pt idx="106">
                  <c:v>1309.67</c:v>
                </c:pt>
                <c:pt idx="107">
                  <c:v>1310.48</c:v>
                </c:pt>
                <c:pt idx="108">
                  <c:v>1311.3</c:v>
                </c:pt>
                <c:pt idx="109">
                  <c:v>1312.12</c:v>
                </c:pt>
                <c:pt idx="110">
                  <c:v>1312.94</c:v>
                </c:pt>
                <c:pt idx="111">
                  <c:v>1313.77</c:v>
                </c:pt>
                <c:pt idx="112">
                  <c:v>1314.59</c:v>
                </c:pt>
                <c:pt idx="113">
                  <c:v>1315.41</c:v>
                </c:pt>
                <c:pt idx="114">
                  <c:v>1316.23</c:v>
                </c:pt>
                <c:pt idx="115">
                  <c:v>1317.05</c:v>
                </c:pt>
                <c:pt idx="116">
                  <c:v>1317.87</c:v>
                </c:pt>
                <c:pt idx="117">
                  <c:v>1318.69</c:v>
                </c:pt>
                <c:pt idx="118">
                  <c:v>1319.51</c:v>
                </c:pt>
                <c:pt idx="119">
                  <c:v>1320.33</c:v>
                </c:pt>
                <c:pt idx="120">
                  <c:v>1321.14</c:v>
                </c:pt>
                <c:pt idx="121">
                  <c:v>1321.96</c:v>
                </c:pt>
                <c:pt idx="122">
                  <c:v>1322.78</c:v>
                </c:pt>
                <c:pt idx="123">
                  <c:v>1323.6</c:v>
                </c:pt>
                <c:pt idx="124">
                  <c:v>1324.42</c:v>
                </c:pt>
                <c:pt idx="125">
                  <c:v>1325.24</c:v>
                </c:pt>
                <c:pt idx="126">
                  <c:v>1326.05</c:v>
                </c:pt>
                <c:pt idx="127">
                  <c:v>1326.87</c:v>
                </c:pt>
                <c:pt idx="128">
                  <c:v>1327.69</c:v>
                </c:pt>
                <c:pt idx="129">
                  <c:v>1328.51</c:v>
                </c:pt>
                <c:pt idx="130">
                  <c:v>1329.33</c:v>
                </c:pt>
                <c:pt idx="131">
                  <c:v>1330.14</c:v>
                </c:pt>
                <c:pt idx="132">
                  <c:v>1330.96</c:v>
                </c:pt>
                <c:pt idx="133">
                  <c:v>1331.78</c:v>
                </c:pt>
                <c:pt idx="134">
                  <c:v>1332.6</c:v>
                </c:pt>
                <c:pt idx="135">
                  <c:v>1333.42</c:v>
                </c:pt>
                <c:pt idx="136">
                  <c:v>1334.23</c:v>
                </c:pt>
                <c:pt idx="137">
                  <c:v>1335.05</c:v>
                </c:pt>
                <c:pt idx="138">
                  <c:v>1335.87</c:v>
                </c:pt>
                <c:pt idx="139">
                  <c:v>1336.69</c:v>
                </c:pt>
                <c:pt idx="140">
                  <c:v>1337.5</c:v>
                </c:pt>
                <c:pt idx="141">
                  <c:v>1338.32</c:v>
                </c:pt>
                <c:pt idx="142">
                  <c:v>1339.14</c:v>
                </c:pt>
                <c:pt idx="143">
                  <c:v>1339.96</c:v>
                </c:pt>
                <c:pt idx="144">
                  <c:v>1340.78</c:v>
                </c:pt>
                <c:pt idx="145">
                  <c:v>1341.6</c:v>
                </c:pt>
                <c:pt idx="146">
                  <c:v>1342.41</c:v>
                </c:pt>
                <c:pt idx="147">
                  <c:v>1343.23</c:v>
                </c:pt>
                <c:pt idx="148">
                  <c:v>1344.05</c:v>
                </c:pt>
                <c:pt idx="149">
                  <c:v>1344.87</c:v>
                </c:pt>
                <c:pt idx="150">
                  <c:v>1345.68</c:v>
                </c:pt>
                <c:pt idx="151">
                  <c:v>1346.5</c:v>
                </c:pt>
                <c:pt idx="152">
                  <c:v>1347.32</c:v>
                </c:pt>
                <c:pt idx="153">
                  <c:v>1348.14</c:v>
                </c:pt>
                <c:pt idx="154">
                  <c:v>1348.96</c:v>
                </c:pt>
                <c:pt idx="155">
                  <c:v>1349.78</c:v>
                </c:pt>
                <c:pt idx="156">
                  <c:v>1350.6</c:v>
                </c:pt>
                <c:pt idx="157">
                  <c:v>1351.41</c:v>
                </c:pt>
                <c:pt idx="158">
                  <c:v>1352.23</c:v>
                </c:pt>
                <c:pt idx="159">
                  <c:v>1353.05</c:v>
                </c:pt>
                <c:pt idx="160">
                  <c:v>1353.88</c:v>
                </c:pt>
                <c:pt idx="161">
                  <c:v>1354.7</c:v>
                </c:pt>
                <c:pt idx="162">
                  <c:v>1355.52</c:v>
                </c:pt>
                <c:pt idx="163">
                  <c:v>1356.35</c:v>
                </c:pt>
                <c:pt idx="164">
                  <c:v>1357.17</c:v>
                </c:pt>
                <c:pt idx="165">
                  <c:v>1357.99</c:v>
                </c:pt>
                <c:pt idx="166">
                  <c:v>1358.81</c:v>
                </c:pt>
                <c:pt idx="167">
                  <c:v>1359.63</c:v>
                </c:pt>
                <c:pt idx="168">
                  <c:v>1360.45</c:v>
                </c:pt>
                <c:pt idx="169">
                  <c:v>1361.28</c:v>
                </c:pt>
                <c:pt idx="170">
                  <c:v>1362.11</c:v>
                </c:pt>
                <c:pt idx="171">
                  <c:v>1362.94</c:v>
                </c:pt>
                <c:pt idx="172">
                  <c:v>1363.77</c:v>
                </c:pt>
                <c:pt idx="173">
                  <c:v>1364.6</c:v>
                </c:pt>
                <c:pt idx="174">
                  <c:v>1365.43</c:v>
                </c:pt>
                <c:pt idx="175">
                  <c:v>1366.26</c:v>
                </c:pt>
                <c:pt idx="176">
                  <c:v>1367.08</c:v>
                </c:pt>
                <c:pt idx="177">
                  <c:v>1367.91</c:v>
                </c:pt>
                <c:pt idx="178">
                  <c:v>1368.74</c:v>
                </c:pt>
                <c:pt idx="179">
                  <c:v>1369.57</c:v>
                </c:pt>
                <c:pt idx="180">
                  <c:v>1370.4</c:v>
                </c:pt>
                <c:pt idx="181">
                  <c:v>1371.23</c:v>
                </c:pt>
                <c:pt idx="182">
                  <c:v>1372.06</c:v>
                </c:pt>
                <c:pt idx="183">
                  <c:v>1372.89</c:v>
                </c:pt>
                <c:pt idx="184">
                  <c:v>1373.74</c:v>
                </c:pt>
                <c:pt idx="185">
                  <c:v>1374.63</c:v>
                </c:pt>
                <c:pt idx="186">
                  <c:v>1375.54</c:v>
                </c:pt>
                <c:pt idx="187">
                  <c:v>1376.43</c:v>
                </c:pt>
                <c:pt idx="188">
                  <c:v>1377.23</c:v>
                </c:pt>
                <c:pt idx="189">
                  <c:v>1377.96</c:v>
                </c:pt>
                <c:pt idx="190">
                  <c:v>1378.59</c:v>
                </c:pt>
                <c:pt idx="191">
                  <c:v>1379.13</c:v>
                </c:pt>
                <c:pt idx="192">
                  <c:v>1379.57</c:v>
                </c:pt>
                <c:pt idx="193">
                  <c:v>1379.9</c:v>
                </c:pt>
                <c:pt idx="194">
                  <c:v>1380.11</c:v>
                </c:pt>
                <c:pt idx="195">
                  <c:v>1380.2</c:v>
                </c:pt>
                <c:pt idx="196">
                  <c:v>1380.21</c:v>
                </c:pt>
                <c:pt idx="197">
                  <c:v>1380.15</c:v>
                </c:pt>
                <c:pt idx="198">
                  <c:v>1380.06</c:v>
                </c:pt>
                <c:pt idx="199">
                  <c:v>1379.94</c:v>
                </c:pt>
                <c:pt idx="200">
                  <c:v>1379.8</c:v>
                </c:pt>
                <c:pt idx="201">
                  <c:v>1379.65</c:v>
                </c:pt>
                <c:pt idx="202">
                  <c:v>1379.49</c:v>
                </c:pt>
                <c:pt idx="203">
                  <c:v>1379.33</c:v>
                </c:pt>
                <c:pt idx="204">
                  <c:v>1379.17</c:v>
                </c:pt>
                <c:pt idx="205">
                  <c:v>1379.01</c:v>
                </c:pt>
                <c:pt idx="206">
                  <c:v>1378.85</c:v>
                </c:pt>
                <c:pt idx="207">
                  <c:v>1377.15</c:v>
                </c:pt>
                <c:pt idx="208">
                  <c:v>1375.56</c:v>
                </c:pt>
                <c:pt idx="209">
                  <c:v>1374.33</c:v>
                </c:pt>
                <c:pt idx="210">
                  <c:v>1373.21</c:v>
                </c:pt>
                <c:pt idx="211">
                  <c:v>1372.92</c:v>
                </c:pt>
                <c:pt idx="212">
                  <c:v>1372.16</c:v>
                </c:pt>
                <c:pt idx="213">
                  <c:v>1371.56</c:v>
                </c:pt>
                <c:pt idx="214">
                  <c:v>1370.87</c:v>
                </c:pt>
                <c:pt idx="215">
                  <c:v>1370.7</c:v>
                </c:pt>
                <c:pt idx="216">
                  <c:v>1369.96</c:v>
                </c:pt>
                <c:pt idx="217">
                  <c:v>1369.41</c:v>
                </c:pt>
                <c:pt idx="218">
                  <c:v>1368.68</c:v>
                </c:pt>
                <c:pt idx="219">
                  <c:v>1368.3</c:v>
                </c:pt>
                <c:pt idx="220">
                  <c:v>1367.72</c:v>
                </c:pt>
                <c:pt idx="221">
                  <c:v>1367.22</c:v>
                </c:pt>
                <c:pt idx="222">
                  <c:v>1366.58</c:v>
                </c:pt>
                <c:pt idx="223">
                  <c:v>1366.3</c:v>
                </c:pt>
                <c:pt idx="224">
                  <c:v>1365.81</c:v>
                </c:pt>
                <c:pt idx="225">
                  <c:v>1365.01</c:v>
                </c:pt>
                <c:pt idx="226">
                  <c:v>1364.2</c:v>
                </c:pt>
                <c:pt idx="227">
                  <c:v>1363.42</c:v>
                </c:pt>
                <c:pt idx="228">
                  <c:v>1362.61</c:v>
                </c:pt>
                <c:pt idx="229">
                  <c:v>1361.86</c:v>
                </c:pt>
                <c:pt idx="230">
                  <c:v>1361.1</c:v>
                </c:pt>
                <c:pt idx="231">
                  <c:v>1360.34</c:v>
                </c:pt>
                <c:pt idx="232">
                  <c:v>1359.63</c:v>
                </c:pt>
                <c:pt idx="233">
                  <c:v>1359.56</c:v>
                </c:pt>
                <c:pt idx="234">
                  <c:v>1358.72</c:v>
                </c:pt>
                <c:pt idx="235">
                  <c:v>1358.33</c:v>
                </c:pt>
                <c:pt idx="236">
                  <c:v>1357.73</c:v>
                </c:pt>
                <c:pt idx="237">
                  <c:v>1356.87</c:v>
                </c:pt>
                <c:pt idx="238">
                  <c:v>1356.44</c:v>
                </c:pt>
                <c:pt idx="239">
                  <c:v>1354.86</c:v>
                </c:pt>
                <c:pt idx="240">
                  <c:v>1354.34</c:v>
                </c:pt>
                <c:pt idx="241">
                  <c:v>1353.26</c:v>
                </c:pt>
                <c:pt idx="242">
                  <c:v>1352.27</c:v>
                </c:pt>
                <c:pt idx="243">
                  <c:v>1351.36</c:v>
                </c:pt>
                <c:pt idx="244">
                  <c:v>1350.46</c:v>
                </c:pt>
                <c:pt idx="245">
                  <c:v>1350.3</c:v>
                </c:pt>
                <c:pt idx="246">
                  <c:v>1349.54</c:v>
                </c:pt>
                <c:pt idx="247">
                  <c:v>1348.79</c:v>
                </c:pt>
                <c:pt idx="248">
                  <c:v>1348.42</c:v>
                </c:pt>
                <c:pt idx="249">
                  <c:v>1348.06</c:v>
                </c:pt>
                <c:pt idx="250">
                  <c:v>1347.95</c:v>
                </c:pt>
                <c:pt idx="251">
                  <c:v>1347.83</c:v>
                </c:pt>
                <c:pt idx="252">
                  <c:v>1347.7</c:v>
                </c:pt>
                <c:pt idx="253">
                  <c:v>1347.56</c:v>
                </c:pt>
                <c:pt idx="254">
                  <c:v>1347.42</c:v>
                </c:pt>
                <c:pt idx="255">
                  <c:v>1347.28</c:v>
                </c:pt>
                <c:pt idx="256">
                  <c:v>1347.13</c:v>
                </c:pt>
                <c:pt idx="257">
                  <c:v>1346.98</c:v>
                </c:pt>
                <c:pt idx="258">
                  <c:v>1346.83</c:v>
                </c:pt>
                <c:pt idx="259">
                  <c:v>1346.67</c:v>
                </c:pt>
                <c:pt idx="260">
                  <c:v>1346.51</c:v>
                </c:pt>
                <c:pt idx="261">
                  <c:v>1346.35</c:v>
                </c:pt>
                <c:pt idx="262">
                  <c:v>1346.19</c:v>
                </c:pt>
                <c:pt idx="263">
                  <c:v>1346.03</c:v>
                </c:pt>
                <c:pt idx="264">
                  <c:v>1345.86</c:v>
                </c:pt>
                <c:pt idx="265">
                  <c:v>1345.69</c:v>
                </c:pt>
                <c:pt idx="266">
                  <c:v>1345.51</c:v>
                </c:pt>
                <c:pt idx="267">
                  <c:v>1345.32</c:v>
                </c:pt>
                <c:pt idx="268">
                  <c:v>1345.1</c:v>
                </c:pt>
                <c:pt idx="269">
                  <c:v>1344.83</c:v>
                </c:pt>
                <c:pt idx="270">
                  <c:v>1344.53</c:v>
                </c:pt>
                <c:pt idx="271">
                  <c:v>1344.16</c:v>
                </c:pt>
                <c:pt idx="272">
                  <c:v>1343.74</c:v>
                </c:pt>
                <c:pt idx="273">
                  <c:v>1343.27</c:v>
                </c:pt>
                <c:pt idx="274">
                  <c:v>1342.76</c:v>
                </c:pt>
                <c:pt idx="275">
                  <c:v>1342.19</c:v>
                </c:pt>
                <c:pt idx="276">
                  <c:v>1341.58</c:v>
                </c:pt>
                <c:pt idx="277">
                  <c:v>1340.94</c:v>
                </c:pt>
                <c:pt idx="278">
                  <c:v>1340.28</c:v>
                </c:pt>
                <c:pt idx="279">
                  <c:v>1339.62</c:v>
                </c:pt>
                <c:pt idx="280">
                  <c:v>1338.97</c:v>
                </c:pt>
                <c:pt idx="281">
                  <c:v>1338.31</c:v>
                </c:pt>
                <c:pt idx="282">
                  <c:v>1337.65</c:v>
                </c:pt>
                <c:pt idx="283">
                  <c:v>1336.99</c:v>
                </c:pt>
                <c:pt idx="284">
                  <c:v>1336.34</c:v>
                </c:pt>
                <c:pt idx="285">
                  <c:v>1335.69</c:v>
                </c:pt>
                <c:pt idx="286">
                  <c:v>1335.03</c:v>
                </c:pt>
                <c:pt idx="287">
                  <c:v>1334.37</c:v>
                </c:pt>
                <c:pt idx="288">
                  <c:v>1333.73</c:v>
                </c:pt>
                <c:pt idx="289">
                  <c:v>1333.11</c:v>
                </c:pt>
                <c:pt idx="290">
                  <c:v>1332.49</c:v>
                </c:pt>
                <c:pt idx="291">
                  <c:v>1331.87</c:v>
                </c:pt>
                <c:pt idx="292">
                  <c:v>1331.26</c:v>
                </c:pt>
                <c:pt idx="293">
                  <c:v>1330.64</c:v>
                </c:pt>
                <c:pt idx="294">
                  <c:v>1330.02</c:v>
                </c:pt>
                <c:pt idx="295">
                  <c:v>1329.4</c:v>
                </c:pt>
                <c:pt idx="296">
                  <c:v>1328.78</c:v>
                </c:pt>
                <c:pt idx="297">
                  <c:v>1328.16</c:v>
                </c:pt>
                <c:pt idx="298">
                  <c:v>1327.53</c:v>
                </c:pt>
                <c:pt idx="299">
                  <c:v>1326.91</c:v>
                </c:pt>
                <c:pt idx="300">
                  <c:v>1326.28</c:v>
                </c:pt>
                <c:pt idx="301">
                  <c:v>1325.67</c:v>
                </c:pt>
                <c:pt idx="302">
                  <c:v>1325.04</c:v>
                </c:pt>
                <c:pt idx="303">
                  <c:v>1324.42</c:v>
                </c:pt>
                <c:pt idx="304">
                  <c:v>1323.79</c:v>
                </c:pt>
                <c:pt idx="305">
                  <c:v>1323.16</c:v>
                </c:pt>
                <c:pt idx="306">
                  <c:v>1322.53</c:v>
                </c:pt>
                <c:pt idx="307">
                  <c:v>1321.91</c:v>
                </c:pt>
                <c:pt idx="308">
                  <c:v>1321.28</c:v>
                </c:pt>
                <c:pt idx="309">
                  <c:v>1320.66</c:v>
                </c:pt>
                <c:pt idx="310">
                  <c:v>1320.03</c:v>
                </c:pt>
                <c:pt idx="311">
                  <c:v>1319.41</c:v>
                </c:pt>
                <c:pt idx="312">
                  <c:v>1318.78</c:v>
                </c:pt>
                <c:pt idx="313">
                  <c:v>1318.15</c:v>
                </c:pt>
                <c:pt idx="314">
                  <c:v>1317.52</c:v>
                </c:pt>
                <c:pt idx="315">
                  <c:v>1316.89</c:v>
                </c:pt>
                <c:pt idx="316">
                  <c:v>1316.26</c:v>
                </c:pt>
                <c:pt idx="317">
                  <c:v>1315.64</c:v>
                </c:pt>
                <c:pt idx="318">
                  <c:v>1315.01</c:v>
                </c:pt>
                <c:pt idx="319">
                  <c:v>1314.38</c:v>
                </c:pt>
                <c:pt idx="320">
                  <c:v>1313.76</c:v>
                </c:pt>
                <c:pt idx="321">
                  <c:v>1313.13</c:v>
                </c:pt>
                <c:pt idx="322">
                  <c:v>1312.5</c:v>
                </c:pt>
                <c:pt idx="323">
                  <c:v>1311.86</c:v>
                </c:pt>
                <c:pt idx="324">
                  <c:v>1311.24</c:v>
                </c:pt>
                <c:pt idx="325">
                  <c:v>1310.6099999999999</c:v>
                </c:pt>
                <c:pt idx="326">
                  <c:v>1309.98</c:v>
                </c:pt>
                <c:pt idx="327">
                  <c:v>1309.3499999999999</c:v>
                </c:pt>
                <c:pt idx="328">
                  <c:v>1308.71</c:v>
                </c:pt>
                <c:pt idx="329">
                  <c:v>1308.08</c:v>
                </c:pt>
                <c:pt idx="330">
                  <c:v>1307.45</c:v>
                </c:pt>
                <c:pt idx="331">
                  <c:v>1306.82</c:v>
                </c:pt>
                <c:pt idx="332">
                  <c:v>1306.18</c:v>
                </c:pt>
                <c:pt idx="333">
                  <c:v>1305.54</c:v>
                </c:pt>
                <c:pt idx="334">
                  <c:v>1304.9100000000001</c:v>
                </c:pt>
                <c:pt idx="335">
                  <c:v>1304.27</c:v>
                </c:pt>
                <c:pt idx="336">
                  <c:v>1303.6400000000001</c:v>
                </c:pt>
                <c:pt idx="337">
                  <c:v>1303</c:v>
                </c:pt>
                <c:pt idx="338">
                  <c:v>1302.3699999999999</c:v>
                </c:pt>
                <c:pt idx="339">
                  <c:v>1301.72</c:v>
                </c:pt>
                <c:pt idx="340">
                  <c:v>1301.08</c:v>
                </c:pt>
                <c:pt idx="341">
                  <c:v>1300.45</c:v>
                </c:pt>
                <c:pt idx="342">
                  <c:v>1299.8</c:v>
                </c:pt>
                <c:pt idx="343">
                  <c:v>1299.17</c:v>
                </c:pt>
                <c:pt idx="344">
                  <c:v>1298.53</c:v>
                </c:pt>
                <c:pt idx="345">
                  <c:v>1297.8800000000001</c:v>
                </c:pt>
                <c:pt idx="346">
                  <c:v>1297.23</c:v>
                </c:pt>
                <c:pt idx="347">
                  <c:v>1296.58</c:v>
                </c:pt>
                <c:pt idx="348">
                  <c:v>1295.92</c:v>
                </c:pt>
                <c:pt idx="349">
                  <c:v>1295.27</c:v>
                </c:pt>
                <c:pt idx="350">
                  <c:v>1294.6199999999999</c:v>
                </c:pt>
                <c:pt idx="351">
                  <c:v>1293.98</c:v>
                </c:pt>
                <c:pt idx="352">
                  <c:v>1293.3599999999999</c:v>
                </c:pt>
                <c:pt idx="353">
                  <c:v>1292.76</c:v>
                </c:pt>
                <c:pt idx="354">
                  <c:v>1292.17</c:v>
                </c:pt>
                <c:pt idx="355">
                  <c:v>1291.5999999999999</c:v>
                </c:pt>
                <c:pt idx="356">
                  <c:v>1291.07</c:v>
                </c:pt>
                <c:pt idx="357">
                  <c:v>1290.58</c:v>
                </c:pt>
                <c:pt idx="358">
                  <c:v>1290.1300000000001</c:v>
                </c:pt>
                <c:pt idx="359">
                  <c:v>1289.72</c:v>
                </c:pt>
                <c:pt idx="360">
                  <c:v>1289.3399999999999</c:v>
                </c:pt>
                <c:pt idx="361">
                  <c:v>1289.03</c:v>
                </c:pt>
                <c:pt idx="362">
                  <c:v>1288.76</c:v>
                </c:pt>
                <c:pt idx="363">
                  <c:v>1288.55</c:v>
                </c:pt>
                <c:pt idx="364">
                  <c:v>1288.3900000000001</c:v>
                </c:pt>
                <c:pt idx="365">
                  <c:v>1288.3</c:v>
                </c:pt>
                <c:pt idx="366">
                  <c:v>1288.27</c:v>
                </c:pt>
                <c:pt idx="367">
                  <c:v>1288.27</c:v>
                </c:pt>
                <c:pt idx="368">
                  <c:v>1288.28</c:v>
                </c:pt>
                <c:pt idx="369">
                  <c:v>1288.3</c:v>
                </c:pt>
                <c:pt idx="370">
                  <c:v>1288.32</c:v>
                </c:pt>
                <c:pt idx="371">
                  <c:v>1288.3499999999999</c:v>
                </c:pt>
                <c:pt idx="372">
                  <c:v>1288.3699999999999</c:v>
                </c:pt>
                <c:pt idx="373">
                  <c:v>1288.4000000000001</c:v>
                </c:pt>
                <c:pt idx="374">
                  <c:v>1288.43</c:v>
                </c:pt>
                <c:pt idx="375">
                  <c:v>1288.46</c:v>
                </c:pt>
                <c:pt idx="376">
                  <c:v>1288.49</c:v>
                </c:pt>
                <c:pt idx="377">
                  <c:v>1288.53</c:v>
                </c:pt>
                <c:pt idx="378">
                  <c:v>1288.56</c:v>
                </c:pt>
                <c:pt idx="379">
                  <c:v>1288.5899999999999</c:v>
                </c:pt>
                <c:pt idx="380">
                  <c:v>1288.6199999999999</c:v>
                </c:pt>
                <c:pt idx="381">
                  <c:v>1288.6600000000001</c:v>
                </c:pt>
                <c:pt idx="382">
                  <c:v>1288.69</c:v>
                </c:pt>
                <c:pt idx="383">
                  <c:v>1288.72</c:v>
                </c:pt>
                <c:pt idx="384">
                  <c:v>1288.75</c:v>
                </c:pt>
                <c:pt idx="385">
                  <c:v>1288.79</c:v>
                </c:pt>
                <c:pt idx="386">
                  <c:v>1288.82</c:v>
                </c:pt>
                <c:pt idx="387">
                  <c:v>1288.8499999999999</c:v>
                </c:pt>
                <c:pt idx="388">
                  <c:v>1288.8800000000001</c:v>
                </c:pt>
                <c:pt idx="389">
                  <c:v>1288.9100000000001</c:v>
                </c:pt>
                <c:pt idx="390">
                  <c:v>1288.93</c:v>
                </c:pt>
                <c:pt idx="391">
                  <c:v>1288.96</c:v>
                </c:pt>
                <c:pt idx="392">
                  <c:v>1288.99</c:v>
                </c:pt>
                <c:pt idx="393">
                  <c:v>1289.02</c:v>
                </c:pt>
                <c:pt idx="394">
                  <c:v>1289.05</c:v>
                </c:pt>
                <c:pt idx="395">
                  <c:v>1289.08</c:v>
                </c:pt>
                <c:pt idx="396">
                  <c:v>1289.1199999999999</c:v>
                </c:pt>
                <c:pt idx="397">
                  <c:v>1289.1600000000001</c:v>
                </c:pt>
                <c:pt idx="398">
                  <c:v>1289.23</c:v>
                </c:pt>
                <c:pt idx="399">
                  <c:v>1289.33</c:v>
                </c:pt>
                <c:pt idx="400">
                  <c:v>1289.46</c:v>
                </c:pt>
                <c:pt idx="401">
                  <c:v>1289.74</c:v>
                </c:pt>
                <c:pt idx="402">
                  <c:v>1290.1099999999999</c:v>
                </c:pt>
                <c:pt idx="403">
                  <c:v>1290.6099999999999</c:v>
                </c:pt>
                <c:pt idx="404">
                  <c:v>1291.17</c:v>
                </c:pt>
                <c:pt idx="405">
                  <c:v>1291.75</c:v>
                </c:pt>
                <c:pt idx="406">
                  <c:v>1292.3499999999999</c:v>
                </c:pt>
                <c:pt idx="407">
                  <c:v>1292.97</c:v>
                </c:pt>
                <c:pt idx="408">
                  <c:v>1293.67</c:v>
                </c:pt>
                <c:pt idx="409">
                  <c:v>1294.3599999999999</c:v>
                </c:pt>
                <c:pt idx="410">
                  <c:v>1294.94</c:v>
                </c:pt>
                <c:pt idx="411">
                  <c:v>1295.3599999999999</c:v>
                </c:pt>
                <c:pt idx="412">
                  <c:v>1295.6500000000001</c:v>
                </c:pt>
                <c:pt idx="413">
                  <c:v>1295.8399999999999</c:v>
                </c:pt>
                <c:pt idx="414">
                  <c:v>1295.97</c:v>
                </c:pt>
                <c:pt idx="415">
                  <c:v>1296.08</c:v>
                </c:pt>
                <c:pt idx="416">
                  <c:v>1296.17</c:v>
                </c:pt>
                <c:pt idx="417">
                  <c:v>1296.23</c:v>
                </c:pt>
                <c:pt idx="418">
                  <c:v>1296.25</c:v>
                </c:pt>
                <c:pt idx="419">
                  <c:v>1296.23</c:v>
                </c:pt>
                <c:pt idx="420">
                  <c:v>1296.19</c:v>
                </c:pt>
                <c:pt idx="421">
                  <c:v>1296.1400000000001</c:v>
                </c:pt>
                <c:pt idx="422">
                  <c:v>1296.1300000000001</c:v>
                </c:pt>
                <c:pt idx="423">
                  <c:v>1295.99</c:v>
                </c:pt>
                <c:pt idx="424">
                  <c:v>1295.74</c:v>
                </c:pt>
                <c:pt idx="425">
                  <c:v>1295.3499999999999</c:v>
                </c:pt>
                <c:pt idx="426">
                  <c:v>1294.79</c:v>
                </c:pt>
                <c:pt idx="427">
                  <c:v>1294.05</c:v>
                </c:pt>
                <c:pt idx="428">
                  <c:v>1293.25</c:v>
                </c:pt>
                <c:pt idx="429">
                  <c:v>1292.5899999999999</c:v>
                </c:pt>
                <c:pt idx="430">
                  <c:v>1292.03</c:v>
                </c:pt>
                <c:pt idx="431">
                  <c:v>1291.54</c:v>
                </c:pt>
                <c:pt idx="432">
                  <c:v>1291.08</c:v>
                </c:pt>
                <c:pt idx="433">
                  <c:v>1290.68</c:v>
                </c:pt>
                <c:pt idx="434">
                  <c:v>1290.3399999999999</c:v>
                </c:pt>
                <c:pt idx="435">
                  <c:v>1290.08</c:v>
                </c:pt>
                <c:pt idx="436">
                  <c:v>1289.9000000000001</c:v>
                </c:pt>
                <c:pt idx="437">
                  <c:v>1289.8</c:v>
                </c:pt>
                <c:pt idx="438">
                  <c:v>1289.73</c:v>
                </c:pt>
                <c:pt idx="439">
                  <c:v>1289.7</c:v>
                </c:pt>
                <c:pt idx="440">
                  <c:v>1289.68</c:v>
                </c:pt>
                <c:pt idx="441">
                  <c:v>1289.6500000000001</c:v>
                </c:pt>
                <c:pt idx="442">
                  <c:v>1289.6300000000001</c:v>
                </c:pt>
                <c:pt idx="443">
                  <c:v>1289.6099999999999</c:v>
                </c:pt>
                <c:pt idx="444">
                  <c:v>1289.5899999999999</c:v>
                </c:pt>
                <c:pt idx="445">
                  <c:v>1289.57</c:v>
                </c:pt>
                <c:pt idx="446">
                  <c:v>1289.55</c:v>
                </c:pt>
                <c:pt idx="447">
                  <c:v>1289.52</c:v>
                </c:pt>
                <c:pt idx="448">
                  <c:v>1289.5</c:v>
                </c:pt>
                <c:pt idx="449">
                  <c:v>1289.48</c:v>
                </c:pt>
                <c:pt idx="450">
                  <c:v>1289.46</c:v>
                </c:pt>
                <c:pt idx="451">
                  <c:v>1289.3</c:v>
                </c:pt>
                <c:pt idx="452">
                  <c:v>1289.1300000000001</c:v>
                </c:pt>
                <c:pt idx="453">
                  <c:v>1289.1099999999999</c:v>
                </c:pt>
                <c:pt idx="454">
                  <c:v>1288.8800000000001</c:v>
                </c:pt>
                <c:pt idx="455">
                  <c:v>1288.5999999999999</c:v>
                </c:pt>
                <c:pt idx="456">
                  <c:v>1288.29</c:v>
                </c:pt>
                <c:pt idx="457">
                  <c:v>1288.27</c:v>
                </c:pt>
                <c:pt idx="458">
                  <c:v>1287.95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E33-47F1-8A49-593A1150954E}"/>
            </c:ext>
          </c:extLst>
        </c:ser>
        <c:ser>
          <c:idx val="0"/>
          <c:order val="3"/>
          <c:tx>
            <c:strRef>
              <c:f>'DP980'!$AJ$1</c:f>
              <c:strCache>
                <c:ptCount val="1"/>
                <c:pt idx="0">
                  <c:v>von Mises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'DP980'!$AL$4:$AL$471</c:f>
              <c:numCache>
                <c:formatCode>General</c:formatCode>
                <c:ptCount val="468"/>
                <c:pt idx="0">
                  <c:v>-115.14700000000001</c:v>
                </c:pt>
                <c:pt idx="1">
                  <c:v>-112.58</c:v>
                </c:pt>
                <c:pt idx="2">
                  <c:v>-110.093</c:v>
                </c:pt>
                <c:pt idx="3">
                  <c:v>-107.75700000000001</c:v>
                </c:pt>
                <c:pt idx="4">
                  <c:v>-105.64</c:v>
                </c:pt>
                <c:pt idx="5">
                  <c:v>-103.762</c:v>
                </c:pt>
                <c:pt idx="6">
                  <c:v>-102.164</c:v>
                </c:pt>
                <c:pt idx="7">
                  <c:v>-101.35599999999999</c:v>
                </c:pt>
                <c:pt idx="8">
                  <c:v>-100.547</c:v>
                </c:pt>
                <c:pt idx="9">
                  <c:v>-99.738</c:v>
                </c:pt>
                <c:pt idx="10">
                  <c:v>-98.929199999999994</c:v>
                </c:pt>
                <c:pt idx="11">
                  <c:v>-98.120599999999996</c:v>
                </c:pt>
                <c:pt idx="12">
                  <c:v>-97.322900000000004</c:v>
                </c:pt>
                <c:pt idx="13">
                  <c:v>-96.518799999999999</c:v>
                </c:pt>
                <c:pt idx="14">
                  <c:v>-95.727599999999995</c:v>
                </c:pt>
                <c:pt idx="15">
                  <c:v>-94.992999999999995</c:v>
                </c:pt>
                <c:pt idx="16">
                  <c:v>-94.332300000000004</c:v>
                </c:pt>
                <c:pt idx="17">
                  <c:v>-93.744900000000001</c:v>
                </c:pt>
                <c:pt idx="18">
                  <c:v>-93.2483</c:v>
                </c:pt>
                <c:pt idx="19">
                  <c:v>-92.855699999999999</c:v>
                </c:pt>
                <c:pt idx="20">
                  <c:v>-92.5762</c:v>
                </c:pt>
                <c:pt idx="21">
                  <c:v>-92.367800000000003</c:v>
                </c:pt>
                <c:pt idx="22">
                  <c:v>-92.084599999999995</c:v>
                </c:pt>
                <c:pt idx="23">
                  <c:v>-91.524100000000004</c:v>
                </c:pt>
                <c:pt idx="24">
                  <c:v>-90.728300000000004</c:v>
                </c:pt>
                <c:pt idx="25">
                  <c:v>-89.824100000000001</c:v>
                </c:pt>
                <c:pt idx="26">
                  <c:v>-88.882199999999997</c:v>
                </c:pt>
                <c:pt idx="27">
                  <c:v>-87.959699999999998</c:v>
                </c:pt>
                <c:pt idx="28">
                  <c:v>-87.0852</c:v>
                </c:pt>
                <c:pt idx="29">
                  <c:v>-86.192400000000006</c:v>
                </c:pt>
                <c:pt idx="30">
                  <c:v>-85.301699999999997</c:v>
                </c:pt>
                <c:pt idx="31">
                  <c:v>-84.448499999999996</c:v>
                </c:pt>
                <c:pt idx="32">
                  <c:v>-83.611900000000006</c:v>
                </c:pt>
                <c:pt idx="33">
                  <c:v>-82.772199999999998</c:v>
                </c:pt>
                <c:pt idx="34">
                  <c:v>-81.880300000000005</c:v>
                </c:pt>
                <c:pt idx="35">
                  <c:v>-80.965199999999996</c:v>
                </c:pt>
                <c:pt idx="36">
                  <c:v>-80.252899999999997</c:v>
                </c:pt>
                <c:pt idx="37">
                  <c:v>-79.764200000000002</c:v>
                </c:pt>
                <c:pt idx="38">
                  <c:v>-79.450299999999999</c:v>
                </c:pt>
                <c:pt idx="39">
                  <c:v>-79.182000000000002</c:v>
                </c:pt>
                <c:pt idx="40">
                  <c:v>-78.914199999999994</c:v>
                </c:pt>
                <c:pt idx="41">
                  <c:v>-78.517200000000003</c:v>
                </c:pt>
                <c:pt idx="42">
                  <c:v>-77.9499</c:v>
                </c:pt>
                <c:pt idx="43">
                  <c:v>-77.206800000000001</c:v>
                </c:pt>
                <c:pt idx="44">
                  <c:v>-76.4482</c:v>
                </c:pt>
                <c:pt idx="45">
                  <c:v>-75.668599999999998</c:v>
                </c:pt>
                <c:pt idx="46">
                  <c:v>-74.867099999999994</c:v>
                </c:pt>
                <c:pt idx="47">
                  <c:v>-74.048299999999998</c:v>
                </c:pt>
                <c:pt idx="48">
                  <c:v>-73.225999999999999</c:v>
                </c:pt>
                <c:pt idx="49">
                  <c:v>-72.405699999999996</c:v>
                </c:pt>
                <c:pt idx="50">
                  <c:v>-71.597200000000001</c:v>
                </c:pt>
                <c:pt idx="51">
                  <c:v>-70.779799999999994</c:v>
                </c:pt>
                <c:pt idx="52">
                  <c:v>-69.963200000000001</c:v>
                </c:pt>
                <c:pt idx="53">
                  <c:v>-69.147099999999995</c:v>
                </c:pt>
                <c:pt idx="54">
                  <c:v>-68.331400000000002</c:v>
                </c:pt>
                <c:pt idx="55">
                  <c:v>-67.515900000000002</c:v>
                </c:pt>
                <c:pt idx="56">
                  <c:v>-66.700699999999998</c:v>
                </c:pt>
                <c:pt idx="57">
                  <c:v>-65.8857</c:v>
                </c:pt>
                <c:pt idx="58">
                  <c:v>-65.070899999999995</c:v>
                </c:pt>
                <c:pt idx="59">
                  <c:v>-64.266300000000001</c:v>
                </c:pt>
                <c:pt idx="60">
                  <c:v>-63.451799999999999</c:v>
                </c:pt>
                <c:pt idx="61">
                  <c:v>-62.637500000000003</c:v>
                </c:pt>
                <c:pt idx="62">
                  <c:v>-61.823500000000003</c:v>
                </c:pt>
                <c:pt idx="63">
                  <c:v>-61.009900000000002</c:v>
                </c:pt>
                <c:pt idx="64">
                  <c:v>-60.196899999999999</c:v>
                </c:pt>
                <c:pt idx="65">
                  <c:v>-59.384700000000002</c:v>
                </c:pt>
                <c:pt idx="66">
                  <c:v>-58.573700000000002</c:v>
                </c:pt>
                <c:pt idx="67">
                  <c:v>-57.764200000000002</c:v>
                </c:pt>
                <c:pt idx="68">
                  <c:v>-56.958100000000002</c:v>
                </c:pt>
                <c:pt idx="69">
                  <c:v>-56.171300000000002</c:v>
                </c:pt>
                <c:pt idx="70">
                  <c:v>-55.3962</c:v>
                </c:pt>
                <c:pt idx="71">
                  <c:v>-54.668300000000002</c:v>
                </c:pt>
                <c:pt idx="72">
                  <c:v>-53.981200000000001</c:v>
                </c:pt>
                <c:pt idx="73">
                  <c:v>-53.338299999999997</c:v>
                </c:pt>
                <c:pt idx="74">
                  <c:v>-52.757199999999997</c:v>
                </c:pt>
                <c:pt idx="75">
                  <c:v>-52.239400000000003</c:v>
                </c:pt>
                <c:pt idx="76">
                  <c:v>-51.785299999999999</c:v>
                </c:pt>
                <c:pt idx="77">
                  <c:v>-51.417499999999997</c:v>
                </c:pt>
                <c:pt idx="78">
                  <c:v>-51.143000000000001</c:v>
                </c:pt>
                <c:pt idx="79">
                  <c:v>-50.964799999999997</c:v>
                </c:pt>
                <c:pt idx="80">
                  <c:v>-50.805500000000002</c:v>
                </c:pt>
                <c:pt idx="81">
                  <c:v>-50.665999999999997</c:v>
                </c:pt>
                <c:pt idx="82">
                  <c:v>-50.544400000000003</c:v>
                </c:pt>
                <c:pt idx="83">
                  <c:v>-50.433399999999999</c:v>
                </c:pt>
                <c:pt idx="84">
                  <c:v>-50.323500000000003</c:v>
                </c:pt>
                <c:pt idx="85">
                  <c:v>-50.207700000000003</c:v>
                </c:pt>
                <c:pt idx="86">
                  <c:v>-50.088200000000001</c:v>
                </c:pt>
                <c:pt idx="87">
                  <c:v>-49.967100000000002</c:v>
                </c:pt>
                <c:pt idx="88">
                  <c:v>-49.848500000000001</c:v>
                </c:pt>
                <c:pt idx="89">
                  <c:v>-49.730499999999999</c:v>
                </c:pt>
                <c:pt idx="90">
                  <c:v>-49.613300000000002</c:v>
                </c:pt>
                <c:pt idx="91">
                  <c:v>-49.497300000000003</c:v>
                </c:pt>
                <c:pt idx="92">
                  <c:v>-49.380899999999997</c:v>
                </c:pt>
                <c:pt idx="93">
                  <c:v>-49.2639</c:v>
                </c:pt>
                <c:pt idx="94">
                  <c:v>-49.145899999999997</c:v>
                </c:pt>
                <c:pt idx="95">
                  <c:v>-49.028599999999997</c:v>
                </c:pt>
                <c:pt idx="96">
                  <c:v>-48.912300000000002</c:v>
                </c:pt>
                <c:pt idx="97">
                  <c:v>-48.798200000000001</c:v>
                </c:pt>
                <c:pt idx="98">
                  <c:v>-48.683100000000003</c:v>
                </c:pt>
                <c:pt idx="99">
                  <c:v>-48.567900000000002</c:v>
                </c:pt>
                <c:pt idx="100">
                  <c:v>-48.453899999999997</c:v>
                </c:pt>
                <c:pt idx="101">
                  <c:v>-48.341000000000001</c:v>
                </c:pt>
                <c:pt idx="102">
                  <c:v>-48.228999999999999</c:v>
                </c:pt>
                <c:pt idx="103">
                  <c:v>-48.116900000000001</c:v>
                </c:pt>
                <c:pt idx="104">
                  <c:v>-48.005099999999999</c:v>
                </c:pt>
                <c:pt idx="105">
                  <c:v>-47.894199999999998</c:v>
                </c:pt>
                <c:pt idx="106">
                  <c:v>-47.784199999999998</c:v>
                </c:pt>
                <c:pt idx="107">
                  <c:v>-47.676499999999997</c:v>
                </c:pt>
                <c:pt idx="108">
                  <c:v>-47.567399999999999</c:v>
                </c:pt>
                <c:pt idx="109">
                  <c:v>-47.458599999999997</c:v>
                </c:pt>
                <c:pt idx="110">
                  <c:v>-47.350499999999997</c:v>
                </c:pt>
                <c:pt idx="111">
                  <c:v>-47.243400000000001</c:v>
                </c:pt>
                <c:pt idx="112">
                  <c:v>-47.137</c:v>
                </c:pt>
                <c:pt idx="113">
                  <c:v>-47.030799999999999</c:v>
                </c:pt>
                <c:pt idx="114">
                  <c:v>-46.925600000000003</c:v>
                </c:pt>
                <c:pt idx="115">
                  <c:v>-46.820799999999998</c:v>
                </c:pt>
                <c:pt idx="116">
                  <c:v>-46.717399999999998</c:v>
                </c:pt>
                <c:pt idx="117">
                  <c:v>-46.615000000000002</c:v>
                </c:pt>
                <c:pt idx="118">
                  <c:v>-46.514000000000003</c:v>
                </c:pt>
                <c:pt idx="119">
                  <c:v>-46.413600000000002</c:v>
                </c:pt>
                <c:pt idx="120">
                  <c:v>-46.313499999999998</c:v>
                </c:pt>
                <c:pt idx="121">
                  <c:v>-46.214100000000002</c:v>
                </c:pt>
                <c:pt idx="122">
                  <c:v>-46.115299999999998</c:v>
                </c:pt>
                <c:pt idx="123">
                  <c:v>-46.017400000000002</c:v>
                </c:pt>
                <c:pt idx="124">
                  <c:v>-45.919499999999999</c:v>
                </c:pt>
                <c:pt idx="125">
                  <c:v>-45.8215</c:v>
                </c:pt>
                <c:pt idx="126">
                  <c:v>-45.7239</c:v>
                </c:pt>
                <c:pt idx="127">
                  <c:v>-45.627699999999997</c:v>
                </c:pt>
                <c:pt idx="128">
                  <c:v>-45.532499999999999</c:v>
                </c:pt>
                <c:pt idx="129">
                  <c:v>-45.438000000000002</c:v>
                </c:pt>
                <c:pt idx="130">
                  <c:v>-45.343800000000002</c:v>
                </c:pt>
                <c:pt idx="131">
                  <c:v>-45.249899999999997</c:v>
                </c:pt>
                <c:pt idx="132">
                  <c:v>-45.156599999999997</c:v>
                </c:pt>
                <c:pt idx="133">
                  <c:v>-45.063899999999997</c:v>
                </c:pt>
                <c:pt idx="134">
                  <c:v>-44.971600000000002</c:v>
                </c:pt>
                <c:pt idx="135">
                  <c:v>-44.879600000000003</c:v>
                </c:pt>
                <c:pt idx="136">
                  <c:v>-44.787700000000001</c:v>
                </c:pt>
                <c:pt idx="137">
                  <c:v>-44.697000000000003</c:v>
                </c:pt>
                <c:pt idx="138">
                  <c:v>-44.607999999999997</c:v>
                </c:pt>
                <c:pt idx="139">
                  <c:v>-44.521799999999999</c:v>
                </c:pt>
                <c:pt idx="140">
                  <c:v>-44.439100000000003</c:v>
                </c:pt>
                <c:pt idx="141">
                  <c:v>-44.358499999999999</c:v>
                </c:pt>
                <c:pt idx="142">
                  <c:v>-44.277500000000003</c:v>
                </c:pt>
                <c:pt idx="143">
                  <c:v>-44.194800000000001</c:v>
                </c:pt>
                <c:pt idx="144">
                  <c:v>-44.109200000000001</c:v>
                </c:pt>
                <c:pt idx="145">
                  <c:v>-44.022399999999998</c:v>
                </c:pt>
                <c:pt idx="146">
                  <c:v>-43.936100000000003</c:v>
                </c:pt>
                <c:pt idx="147">
                  <c:v>-43.8504</c:v>
                </c:pt>
                <c:pt idx="148">
                  <c:v>-43.765500000000003</c:v>
                </c:pt>
                <c:pt idx="149">
                  <c:v>-43.6813</c:v>
                </c:pt>
                <c:pt idx="150">
                  <c:v>-43.597799999999999</c:v>
                </c:pt>
                <c:pt idx="151">
                  <c:v>-43.5152</c:v>
                </c:pt>
                <c:pt idx="152">
                  <c:v>-43.433100000000003</c:v>
                </c:pt>
                <c:pt idx="153">
                  <c:v>-43.351300000000002</c:v>
                </c:pt>
                <c:pt idx="154">
                  <c:v>-43.2697</c:v>
                </c:pt>
                <c:pt idx="155">
                  <c:v>-43.188600000000001</c:v>
                </c:pt>
                <c:pt idx="156">
                  <c:v>-43.107900000000001</c:v>
                </c:pt>
                <c:pt idx="157">
                  <c:v>-43.027700000000003</c:v>
                </c:pt>
                <c:pt idx="158">
                  <c:v>-42.947600000000001</c:v>
                </c:pt>
                <c:pt idx="159">
                  <c:v>-42.867100000000001</c:v>
                </c:pt>
                <c:pt idx="160">
                  <c:v>-42.785899999999998</c:v>
                </c:pt>
                <c:pt idx="161">
                  <c:v>-42.702800000000003</c:v>
                </c:pt>
                <c:pt idx="162">
                  <c:v>-42.617400000000004</c:v>
                </c:pt>
                <c:pt idx="163">
                  <c:v>-42.5289</c:v>
                </c:pt>
                <c:pt idx="164">
                  <c:v>-42.438400000000001</c:v>
                </c:pt>
                <c:pt idx="165">
                  <c:v>-42.349699999999999</c:v>
                </c:pt>
                <c:pt idx="166">
                  <c:v>-42.27</c:v>
                </c:pt>
                <c:pt idx="167">
                  <c:v>-42.203400000000002</c:v>
                </c:pt>
                <c:pt idx="168">
                  <c:v>-42.147199999999998</c:v>
                </c:pt>
                <c:pt idx="169">
                  <c:v>-42.0989</c:v>
                </c:pt>
                <c:pt idx="170">
                  <c:v>-42.043599999999998</c:v>
                </c:pt>
                <c:pt idx="171">
                  <c:v>-41.979700000000001</c:v>
                </c:pt>
                <c:pt idx="172">
                  <c:v>-41.908700000000003</c:v>
                </c:pt>
                <c:pt idx="173">
                  <c:v>-41.833500000000001</c:v>
                </c:pt>
                <c:pt idx="174">
                  <c:v>-41.756799999999998</c:v>
                </c:pt>
                <c:pt idx="175">
                  <c:v>-41.680100000000003</c:v>
                </c:pt>
                <c:pt idx="176">
                  <c:v>-41.604100000000003</c:v>
                </c:pt>
                <c:pt idx="177">
                  <c:v>-41.529200000000003</c:v>
                </c:pt>
                <c:pt idx="178">
                  <c:v>-41.455599999999997</c:v>
                </c:pt>
                <c:pt idx="179">
                  <c:v>-41.383200000000002</c:v>
                </c:pt>
                <c:pt idx="180">
                  <c:v>-41.311999999999998</c:v>
                </c:pt>
                <c:pt idx="181">
                  <c:v>-41.242199999999997</c:v>
                </c:pt>
                <c:pt idx="182">
                  <c:v>-41.173000000000002</c:v>
                </c:pt>
                <c:pt idx="183">
                  <c:v>-41.1008</c:v>
                </c:pt>
                <c:pt idx="184">
                  <c:v>-41.010100000000001</c:v>
                </c:pt>
                <c:pt idx="185">
                  <c:v>-40.861800000000002</c:v>
                </c:pt>
                <c:pt idx="186">
                  <c:v>-40.629199999999997</c:v>
                </c:pt>
                <c:pt idx="187">
                  <c:v>-40.277900000000002</c:v>
                </c:pt>
                <c:pt idx="188">
                  <c:v>-39.804000000000002</c:v>
                </c:pt>
                <c:pt idx="189">
                  <c:v>-39.229300000000002</c:v>
                </c:pt>
                <c:pt idx="190">
                  <c:v>-38.565899999999999</c:v>
                </c:pt>
                <c:pt idx="191">
                  <c:v>-37.834000000000003</c:v>
                </c:pt>
                <c:pt idx="192">
                  <c:v>-37.029699999999998</c:v>
                </c:pt>
                <c:pt idx="193">
                  <c:v>-36.158200000000001</c:v>
                </c:pt>
                <c:pt idx="194">
                  <c:v>-35.231400000000001</c:v>
                </c:pt>
                <c:pt idx="195">
                  <c:v>-34.301900000000003</c:v>
                </c:pt>
                <c:pt idx="196">
                  <c:v>-33.408000000000001</c:v>
                </c:pt>
                <c:pt idx="197">
                  <c:v>-32.555300000000003</c:v>
                </c:pt>
                <c:pt idx="198">
                  <c:v>-31.7193</c:v>
                </c:pt>
                <c:pt idx="199">
                  <c:v>-30.889399999999998</c:v>
                </c:pt>
                <c:pt idx="200">
                  <c:v>-30.064399999999999</c:v>
                </c:pt>
                <c:pt idx="201">
                  <c:v>-29.243500000000001</c:v>
                </c:pt>
                <c:pt idx="202">
                  <c:v>-28.426500000000001</c:v>
                </c:pt>
                <c:pt idx="203">
                  <c:v>-27.6127</c:v>
                </c:pt>
                <c:pt idx="204">
                  <c:v>-26.799399999999999</c:v>
                </c:pt>
                <c:pt idx="205">
                  <c:v>-25.985199999999999</c:v>
                </c:pt>
                <c:pt idx="206">
                  <c:v>-25.1754</c:v>
                </c:pt>
                <c:pt idx="207">
                  <c:v>-16.8123</c:v>
                </c:pt>
                <c:pt idx="208">
                  <c:v>-8.7697500000000002</c:v>
                </c:pt>
                <c:pt idx="209">
                  <c:v>-2.45431</c:v>
                </c:pt>
                <c:pt idx="210">
                  <c:v>3.3316499999999998</c:v>
                </c:pt>
                <c:pt idx="211">
                  <c:v>4.6451000000000002</c:v>
                </c:pt>
                <c:pt idx="212">
                  <c:v>8.6366899999999998</c:v>
                </c:pt>
                <c:pt idx="213">
                  <c:v>11.8291</c:v>
                </c:pt>
                <c:pt idx="214">
                  <c:v>14.830500000000001</c:v>
                </c:pt>
                <c:pt idx="215">
                  <c:v>16.2622</c:v>
                </c:pt>
                <c:pt idx="216">
                  <c:v>20.0243</c:v>
                </c:pt>
                <c:pt idx="217">
                  <c:v>22.909400000000002</c:v>
                </c:pt>
                <c:pt idx="218">
                  <c:v>26.770900000000001</c:v>
                </c:pt>
                <c:pt idx="219">
                  <c:v>28.3156</c:v>
                </c:pt>
                <c:pt idx="220">
                  <c:v>31.747900000000001</c:v>
                </c:pt>
                <c:pt idx="221">
                  <c:v>34.216900000000003</c:v>
                </c:pt>
                <c:pt idx="222">
                  <c:v>37.501300000000001</c:v>
                </c:pt>
                <c:pt idx="223">
                  <c:v>37.631999999999998</c:v>
                </c:pt>
                <c:pt idx="224">
                  <c:v>41.525300000000001</c:v>
                </c:pt>
                <c:pt idx="225">
                  <c:v>45.670499999999997</c:v>
                </c:pt>
                <c:pt idx="226">
                  <c:v>49.897100000000002</c:v>
                </c:pt>
                <c:pt idx="227">
                  <c:v>53.392899999999997</c:v>
                </c:pt>
                <c:pt idx="228">
                  <c:v>54.085099999999997</c:v>
                </c:pt>
                <c:pt idx="229">
                  <c:v>58.031199999999998</c:v>
                </c:pt>
                <c:pt idx="230">
                  <c:v>62.031700000000001</c:v>
                </c:pt>
                <c:pt idx="231">
                  <c:v>65.994799999999998</c:v>
                </c:pt>
                <c:pt idx="232">
                  <c:v>69.979299999999995</c:v>
                </c:pt>
                <c:pt idx="233">
                  <c:v>73.085800000000006</c:v>
                </c:pt>
                <c:pt idx="234">
                  <c:v>73.997900000000001</c:v>
                </c:pt>
                <c:pt idx="235">
                  <c:v>78.351200000000006</c:v>
                </c:pt>
                <c:pt idx="236">
                  <c:v>79.963899999999995</c:v>
                </c:pt>
                <c:pt idx="237">
                  <c:v>83.397000000000006</c:v>
                </c:pt>
                <c:pt idx="238">
                  <c:v>87.327100000000002</c:v>
                </c:pt>
                <c:pt idx="239">
                  <c:v>89.773600000000002</c:v>
                </c:pt>
                <c:pt idx="240">
                  <c:v>97.731700000000004</c:v>
                </c:pt>
                <c:pt idx="241">
                  <c:v>100.631</c:v>
                </c:pt>
                <c:pt idx="242">
                  <c:v>105.5</c:v>
                </c:pt>
                <c:pt idx="243">
                  <c:v>106.01300000000001</c:v>
                </c:pt>
                <c:pt idx="244">
                  <c:v>111.101</c:v>
                </c:pt>
                <c:pt idx="245">
                  <c:v>115.7</c:v>
                </c:pt>
                <c:pt idx="246">
                  <c:v>120.267</c:v>
                </c:pt>
                <c:pt idx="247">
                  <c:v>120.748</c:v>
                </c:pt>
                <c:pt idx="248">
                  <c:v>125.03400000000001</c:v>
                </c:pt>
                <c:pt idx="249">
                  <c:v>129.024</c:v>
                </c:pt>
                <c:pt idx="250">
                  <c:v>130.626</c:v>
                </c:pt>
                <c:pt idx="251">
                  <c:v>133.03200000000001</c:v>
                </c:pt>
                <c:pt idx="252">
                  <c:v>133.64699999999999</c:v>
                </c:pt>
                <c:pt idx="253">
                  <c:v>134.27099999999999</c:v>
                </c:pt>
                <c:pt idx="254">
                  <c:v>134.89599999999999</c:v>
                </c:pt>
                <c:pt idx="255">
                  <c:v>135.511</c:v>
                </c:pt>
                <c:pt idx="256">
                  <c:v>136.124</c:v>
                </c:pt>
                <c:pt idx="257">
                  <c:v>136.739</c:v>
                </c:pt>
                <c:pt idx="258">
                  <c:v>137.35900000000001</c:v>
                </c:pt>
                <c:pt idx="259">
                  <c:v>137.96700000000001</c:v>
                </c:pt>
                <c:pt idx="260">
                  <c:v>138.583</c:v>
                </c:pt>
                <c:pt idx="261">
                  <c:v>139.19300000000001</c:v>
                </c:pt>
                <c:pt idx="262">
                  <c:v>139.809</c:v>
                </c:pt>
                <c:pt idx="263">
                  <c:v>140.422</c:v>
                </c:pt>
                <c:pt idx="264">
                  <c:v>141.03399999999999</c:v>
                </c:pt>
                <c:pt idx="265">
                  <c:v>141.64599999999999</c:v>
                </c:pt>
                <c:pt idx="266">
                  <c:v>142.26400000000001</c:v>
                </c:pt>
                <c:pt idx="267">
                  <c:v>142.87299999999999</c:v>
                </c:pt>
                <c:pt idx="268">
                  <c:v>143.49299999999999</c:v>
                </c:pt>
                <c:pt idx="269">
                  <c:v>144.11799999999999</c:v>
                </c:pt>
                <c:pt idx="270">
                  <c:v>144.76</c:v>
                </c:pt>
                <c:pt idx="271">
                  <c:v>145.423</c:v>
                </c:pt>
                <c:pt idx="272">
                  <c:v>146.08199999999999</c:v>
                </c:pt>
                <c:pt idx="273">
                  <c:v>146.73500000000001</c:v>
                </c:pt>
                <c:pt idx="274">
                  <c:v>147.34299999999999</c:v>
                </c:pt>
                <c:pt idx="275">
                  <c:v>147.90600000000001</c:v>
                </c:pt>
                <c:pt idx="276">
                  <c:v>148.41399999999999</c:v>
                </c:pt>
                <c:pt idx="277">
                  <c:v>148.87200000000001</c:v>
                </c:pt>
                <c:pt idx="278">
                  <c:v>149.27199999999999</c:v>
                </c:pt>
                <c:pt idx="279">
                  <c:v>149.59899999999999</c:v>
                </c:pt>
                <c:pt idx="280">
                  <c:v>149.86699999999999</c:v>
                </c:pt>
                <c:pt idx="281">
                  <c:v>150.08000000000001</c:v>
                </c:pt>
                <c:pt idx="282">
                  <c:v>150.24299999999999</c:v>
                </c:pt>
                <c:pt idx="283">
                  <c:v>150.36799999999999</c:v>
                </c:pt>
                <c:pt idx="284">
                  <c:v>150.46799999999999</c:v>
                </c:pt>
                <c:pt idx="285">
                  <c:v>150.55199999999999</c:v>
                </c:pt>
                <c:pt idx="286">
                  <c:v>150.63499999999999</c:v>
                </c:pt>
                <c:pt idx="287">
                  <c:v>150.73599999999999</c:v>
                </c:pt>
                <c:pt idx="288">
                  <c:v>150.85400000000001</c:v>
                </c:pt>
                <c:pt idx="289">
                  <c:v>150.96299999999999</c:v>
                </c:pt>
                <c:pt idx="290">
                  <c:v>151.05000000000001</c:v>
                </c:pt>
                <c:pt idx="291">
                  <c:v>151.124</c:v>
                </c:pt>
                <c:pt idx="292">
                  <c:v>151.19499999999999</c:v>
                </c:pt>
                <c:pt idx="293">
                  <c:v>151.27199999999999</c:v>
                </c:pt>
                <c:pt idx="294">
                  <c:v>151.35499999999999</c:v>
                </c:pt>
                <c:pt idx="295">
                  <c:v>151.44200000000001</c:v>
                </c:pt>
                <c:pt idx="296">
                  <c:v>151.53399999999999</c:v>
                </c:pt>
                <c:pt idx="297">
                  <c:v>151.62799999999999</c:v>
                </c:pt>
                <c:pt idx="298">
                  <c:v>151.726</c:v>
                </c:pt>
                <c:pt idx="299">
                  <c:v>151.82499999999999</c:v>
                </c:pt>
                <c:pt idx="300">
                  <c:v>151.928</c:v>
                </c:pt>
                <c:pt idx="301">
                  <c:v>152.03100000000001</c:v>
                </c:pt>
                <c:pt idx="302">
                  <c:v>152.137</c:v>
                </c:pt>
                <c:pt idx="303">
                  <c:v>152.24199999999999</c:v>
                </c:pt>
                <c:pt idx="304">
                  <c:v>152.34899999999999</c:v>
                </c:pt>
                <c:pt idx="305">
                  <c:v>152.45599999999999</c:v>
                </c:pt>
                <c:pt idx="306">
                  <c:v>152.56399999999999</c:v>
                </c:pt>
                <c:pt idx="307">
                  <c:v>152.672</c:v>
                </c:pt>
                <c:pt idx="308">
                  <c:v>152.78100000000001</c:v>
                </c:pt>
                <c:pt idx="309">
                  <c:v>152.88999999999999</c:v>
                </c:pt>
                <c:pt idx="310">
                  <c:v>152.99799999999999</c:v>
                </c:pt>
                <c:pt idx="311">
                  <c:v>153.107</c:v>
                </c:pt>
                <c:pt idx="312">
                  <c:v>153.214</c:v>
                </c:pt>
                <c:pt idx="313">
                  <c:v>153.322</c:v>
                </c:pt>
                <c:pt idx="314">
                  <c:v>153.43</c:v>
                </c:pt>
                <c:pt idx="315">
                  <c:v>153.53899999999999</c:v>
                </c:pt>
                <c:pt idx="316">
                  <c:v>153.648</c:v>
                </c:pt>
                <c:pt idx="317">
                  <c:v>153.75700000000001</c:v>
                </c:pt>
                <c:pt idx="318">
                  <c:v>153.86699999999999</c:v>
                </c:pt>
                <c:pt idx="319">
                  <c:v>153.976</c:v>
                </c:pt>
                <c:pt idx="320">
                  <c:v>154.08699999999999</c:v>
                </c:pt>
                <c:pt idx="321">
                  <c:v>154.19800000000001</c:v>
                </c:pt>
                <c:pt idx="322">
                  <c:v>154.31100000000001</c:v>
                </c:pt>
                <c:pt idx="323">
                  <c:v>154.42599999999999</c:v>
                </c:pt>
                <c:pt idx="324">
                  <c:v>154.54400000000001</c:v>
                </c:pt>
                <c:pt idx="325">
                  <c:v>154.66499999999999</c:v>
                </c:pt>
                <c:pt idx="326">
                  <c:v>154.78700000000001</c:v>
                </c:pt>
                <c:pt idx="327">
                  <c:v>154.90899999999999</c:v>
                </c:pt>
                <c:pt idx="328">
                  <c:v>155.03100000000001</c:v>
                </c:pt>
                <c:pt idx="329">
                  <c:v>155.15199999999999</c:v>
                </c:pt>
                <c:pt idx="330">
                  <c:v>155.27199999999999</c:v>
                </c:pt>
                <c:pt idx="331">
                  <c:v>155.38999999999999</c:v>
                </c:pt>
                <c:pt idx="332">
                  <c:v>155.51</c:v>
                </c:pt>
                <c:pt idx="333">
                  <c:v>155.63</c:v>
                </c:pt>
                <c:pt idx="334">
                  <c:v>155.75399999999999</c:v>
                </c:pt>
                <c:pt idx="335">
                  <c:v>155.87700000000001</c:v>
                </c:pt>
                <c:pt idx="336">
                  <c:v>156.001</c:v>
                </c:pt>
                <c:pt idx="337">
                  <c:v>156.12700000000001</c:v>
                </c:pt>
                <c:pt idx="338">
                  <c:v>156.251</c:v>
                </c:pt>
                <c:pt idx="339">
                  <c:v>156.376</c:v>
                </c:pt>
                <c:pt idx="340">
                  <c:v>156.5</c:v>
                </c:pt>
                <c:pt idx="341">
                  <c:v>156.626</c:v>
                </c:pt>
                <c:pt idx="342">
                  <c:v>156.75</c:v>
                </c:pt>
                <c:pt idx="343">
                  <c:v>156.875</c:v>
                </c:pt>
                <c:pt idx="344">
                  <c:v>157.00399999999999</c:v>
                </c:pt>
                <c:pt idx="345">
                  <c:v>157.131</c:v>
                </c:pt>
                <c:pt idx="346">
                  <c:v>157.25899999999999</c:v>
                </c:pt>
                <c:pt idx="347">
                  <c:v>157.38800000000001</c:v>
                </c:pt>
                <c:pt idx="348">
                  <c:v>157.51400000000001</c:v>
                </c:pt>
                <c:pt idx="349">
                  <c:v>157.63900000000001</c:v>
                </c:pt>
                <c:pt idx="350">
                  <c:v>157.76300000000001</c:v>
                </c:pt>
                <c:pt idx="351">
                  <c:v>157.88300000000001</c:v>
                </c:pt>
                <c:pt idx="352">
                  <c:v>158.00899999999999</c:v>
                </c:pt>
                <c:pt idx="353">
                  <c:v>158.148</c:v>
                </c:pt>
                <c:pt idx="354">
                  <c:v>158.30199999999999</c:v>
                </c:pt>
                <c:pt idx="355">
                  <c:v>158.476</c:v>
                </c:pt>
                <c:pt idx="356">
                  <c:v>158.67099999999999</c:v>
                </c:pt>
                <c:pt idx="357">
                  <c:v>158.91</c:v>
                </c:pt>
                <c:pt idx="358">
                  <c:v>159.203</c:v>
                </c:pt>
                <c:pt idx="359">
                  <c:v>159.55699999999999</c:v>
                </c:pt>
                <c:pt idx="360">
                  <c:v>159.96</c:v>
                </c:pt>
                <c:pt idx="361">
                  <c:v>160.41300000000001</c:v>
                </c:pt>
                <c:pt idx="362">
                  <c:v>160.90199999999999</c:v>
                </c:pt>
                <c:pt idx="363">
                  <c:v>161.41300000000001</c:v>
                </c:pt>
                <c:pt idx="364">
                  <c:v>161.96100000000001</c:v>
                </c:pt>
                <c:pt idx="365">
                  <c:v>162.547</c:v>
                </c:pt>
                <c:pt idx="366">
                  <c:v>163.143</c:v>
                </c:pt>
                <c:pt idx="367">
                  <c:v>163.762</c:v>
                </c:pt>
                <c:pt idx="368">
                  <c:v>164.411</c:v>
                </c:pt>
                <c:pt idx="369">
                  <c:v>165.07599999999999</c:v>
                </c:pt>
                <c:pt idx="370">
                  <c:v>165.74</c:v>
                </c:pt>
                <c:pt idx="371">
                  <c:v>166.405</c:v>
                </c:pt>
                <c:pt idx="372">
                  <c:v>167.07</c:v>
                </c:pt>
                <c:pt idx="373">
                  <c:v>167.74</c:v>
                </c:pt>
                <c:pt idx="374">
                  <c:v>168.40600000000001</c:v>
                </c:pt>
                <c:pt idx="375">
                  <c:v>169.066</c:v>
                </c:pt>
                <c:pt idx="376">
                  <c:v>169.732</c:v>
                </c:pt>
                <c:pt idx="377">
                  <c:v>170.399</c:v>
                </c:pt>
                <c:pt idx="378">
                  <c:v>171.06700000000001</c:v>
                </c:pt>
                <c:pt idx="379">
                  <c:v>171.73400000000001</c:v>
                </c:pt>
                <c:pt idx="380">
                  <c:v>172.40199999999999</c:v>
                </c:pt>
                <c:pt idx="381">
                  <c:v>173.06899999999999</c:v>
                </c:pt>
                <c:pt idx="382">
                  <c:v>173.73699999999999</c:v>
                </c:pt>
                <c:pt idx="383">
                  <c:v>174.404</c:v>
                </c:pt>
                <c:pt idx="384">
                  <c:v>175.06</c:v>
                </c:pt>
                <c:pt idx="385">
                  <c:v>175.72800000000001</c:v>
                </c:pt>
                <c:pt idx="386">
                  <c:v>175.988</c:v>
                </c:pt>
                <c:pt idx="387">
                  <c:v>176.39599999999999</c:v>
                </c:pt>
                <c:pt idx="388">
                  <c:v>177.06299999999999</c:v>
                </c:pt>
                <c:pt idx="389">
                  <c:v>177.73</c:v>
                </c:pt>
                <c:pt idx="390">
                  <c:v>178.387</c:v>
                </c:pt>
                <c:pt idx="391">
                  <c:v>179.054</c:v>
                </c:pt>
                <c:pt idx="392">
                  <c:v>179.72200000000001</c:v>
                </c:pt>
                <c:pt idx="393">
                  <c:v>180.37899999999999</c:v>
                </c:pt>
                <c:pt idx="394">
                  <c:v>181.04599999999999</c:v>
                </c:pt>
                <c:pt idx="395">
                  <c:v>181.71100000000001</c:v>
                </c:pt>
                <c:pt idx="396">
                  <c:v>182.36799999999999</c:v>
                </c:pt>
                <c:pt idx="397">
                  <c:v>183.03399999999999</c:v>
                </c:pt>
                <c:pt idx="398">
                  <c:v>183.697</c:v>
                </c:pt>
                <c:pt idx="399">
                  <c:v>184.34800000000001</c:v>
                </c:pt>
                <c:pt idx="400">
                  <c:v>184.99600000000001</c:v>
                </c:pt>
                <c:pt idx="401">
                  <c:v>185.619</c:v>
                </c:pt>
                <c:pt idx="402">
                  <c:v>186.23099999999999</c:v>
                </c:pt>
                <c:pt idx="403">
                  <c:v>186.82599999999999</c:v>
                </c:pt>
                <c:pt idx="404">
                  <c:v>187.30799999999999</c:v>
                </c:pt>
                <c:pt idx="405">
                  <c:v>187.68100000000001</c:v>
                </c:pt>
                <c:pt idx="406">
                  <c:v>187.959</c:v>
                </c:pt>
                <c:pt idx="407">
                  <c:v>188.19</c:v>
                </c:pt>
                <c:pt idx="408">
                  <c:v>188.41300000000001</c:v>
                </c:pt>
                <c:pt idx="409">
                  <c:v>188.62799999999999</c:v>
                </c:pt>
                <c:pt idx="410">
                  <c:v>188.87799999999999</c:v>
                </c:pt>
                <c:pt idx="411">
                  <c:v>189.262</c:v>
                </c:pt>
                <c:pt idx="412">
                  <c:v>189.79300000000001</c:v>
                </c:pt>
                <c:pt idx="413">
                  <c:v>190.477</c:v>
                </c:pt>
                <c:pt idx="414">
                  <c:v>191.24700000000001</c:v>
                </c:pt>
                <c:pt idx="415">
                  <c:v>191.97300000000001</c:v>
                </c:pt>
                <c:pt idx="416">
                  <c:v>192.65899999999999</c:v>
                </c:pt>
                <c:pt idx="417">
                  <c:v>193.322</c:v>
                </c:pt>
                <c:pt idx="418">
                  <c:v>193.98400000000001</c:v>
                </c:pt>
                <c:pt idx="419">
                  <c:v>194.667</c:v>
                </c:pt>
                <c:pt idx="420">
                  <c:v>195.37100000000001</c:v>
                </c:pt>
                <c:pt idx="421">
                  <c:v>196.089</c:v>
                </c:pt>
                <c:pt idx="422">
                  <c:v>196.80799999999999</c:v>
                </c:pt>
                <c:pt idx="423">
                  <c:v>197.50800000000001</c:v>
                </c:pt>
                <c:pt idx="424">
                  <c:v>198.25200000000001</c:v>
                </c:pt>
                <c:pt idx="425">
                  <c:v>199.01400000000001</c:v>
                </c:pt>
                <c:pt idx="426">
                  <c:v>199.75399999999999</c:v>
                </c:pt>
                <c:pt idx="427">
                  <c:v>200.465</c:v>
                </c:pt>
                <c:pt idx="428">
                  <c:v>201.09899999999999</c:v>
                </c:pt>
                <c:pt idx="429">
                  <c:v>201.56899999999999</c:v>
                </c:pt>
                <c:pt idx="430">
                  <c:v>201.86699999999999</c:v>
                </c:pt>
                <c:pt idx="431">
                  <c:v>202.06200000000001</c:v>
                </c:pt>
                <c:pt idx="432">
                  <c:v>202.24600000000001</c:v>
                </c:pt>
                <c:pt idx="433">
                  <c:v>202.46799999999999</c:v>
                </c:pt>
                <c:pt idx="434">
                  <c:v>202.75800000000001</c:v>
                </c:pt>
                <c:pt idx="435">
                  <c:v>203.12299999999999</c:v>
                </c:pt>
                <c:pt idx="436">
                  <c:v>203.54499999999999</c:v>
                </c:pt>
                <c:pt idx="437">
                  <c:v>204.01499999999999</c:v>
                </c:pt>
                <c:pt idx="438">
                  <c:v>204.53</c:v>
                </c:pt>
                <c:pt idx="439">
                  <c:v>205.09</c:v>
                </c:pt>
                <c:pt idx="440">
                  <c:v>205.68600000000001</c:v>
                </c:pt>
                <c:pt idx="441">
                  <c:v>206.30799999999999</c:v>
                </c:pt>
                <c:pt idx="442">
                  <c:v>206.94300000000001</c:v>
                </c:pt>
                <c:pt idx="443">
                  <c:v>207.57900000000001</c:v>
                </c:pt>
                <c:pt idx="444">
                  <c:v>208.21700000000001</c:v>
                </c:pt>
                <c:pt idx="445">
                  <c:v>208.85300000000001</c:v>
                </c:pt>
                <c:pt idx="446">
                  <c:v>209.49100000000001</c:v>
                </c:pt>
                <c:pt idx="447">
                  <c:v>210.124</c:v>
                </c:pt>
                <c:pt idx="448">
                  <c:v>210.761</c:v>
                </c:pt>
                <c:pt idx="449">
                  <c:v>211.398</c:v>
                </c:pt>
                <c:pt idx="450">
                  <c:v>212.02500000000001</c:v>
                </c:pt>
                <c:pt idx="451">
                  <c:v>212.66200000000001</c:v>
                </c:pt>
                <c:pt idx="452">
                  <c:v>213.292</c:v>
                </c:pt>
                <c:pt idx="453">
                  <c:v>217.85300000000001</c:v>
                </c:pt>
                <c:pt idx="454">
                  <c:v>223.03100000000001</c:v>
                </c:pt>
                <c:pt idx="455">
                  <c:v>223.447</c:v>
                </c:pt>
                <c:pt idx="456">
                  <c:v>230.10300000000001</c:v>
                </c:pt>
                <c:pt idx="457">
                  <c:v>237.76400000000001</c:v>
                </c:pt>
                <c:pt idx="458">
                  <c:v>246.321</c:v>
                </c:pt>
                <c:pt idx="459">
                  <c:v>246.96299999999999</c:v>
                </c:pt>
                <c:pt idx="460">
                  <c:v>255.57300000000001</c:v>
                </c:pt>
              </c:numCache>
            </c:numRef>
          </c:xVal>
          <c:yVal>
            <c:numRef>
              <c:f>'DP980'!$AM$4:$AM$471</c:f>
              <c:numCache>
                <c:formatCode>General</c:formatCode>
                <c:ptCount val="468"/>
                <c:pt idx="0">
                  <c:v>1282</c:v>
                </c:pt>
                <c:pt idx="1">
                  <c:v>1282.1400000000001</c:v>
                </c:pt>
                <c:pt idx="2">
                  <c:v>1282.27</c:v>
                </c:pt>
                <c:pt idx="3">
                  <c:v>1282.3900000000001</c:v>
                </c:pt>
                <c:pt idx="4">
                  <c:v>1282.5</c:v>
                </c:pt>
                <c:pt idx="5">
                  <c:v>1282.5999999999999</c:v>
                </c:pt>
                <c:pt idx="6">
                  <c:v>1282.69</c:v>
                </c:pt>
                <c:pt idx="7">
                  <c:v>1282.73</c:v>
                </c:pt>
                <c:pt idx="8">
                  <c:v>1282.78</c:v>
                </c:pt>
                <c:pt idx="9">
                  <c:v>1282.82</c:v>
                </c:pt>
                <c:pt idx="10">
                  <c:v>1282.8599999999999</c:v>
                </c:pt>
                <c:pt idx="11">
                  <c:v>1282.9100000000001</c:v>
                </c:pt>
                <c:pt idx="12">
                  <c:v>1282.95</c:v>
                </c:pt>
                <c:pt idx="13">
                  <c:v>1283</c:v>
                </c:pt>
                <c:pt idx="14">
                  <c:v>1283.06</c:v>
                </c:pt>
                <c:pt idx="15">
                  <c:v>1283.17</c:v>
                </c:pt>
                <c:pt idx="16">
                  <c:v>1283.3599999999999</c:v>
                </c:pt>
                <c:pt idx="17">
                  <c:v>1283.68</c:v>
                </c:pt>
                <c:pt idx="18">
                  <c:v>1284.1300000000001</c:v>
                </c:pt>
                <c:pt idx="19">
                  <c:v>1284.7</c:v>
                </c:pt>
                <c:pt idx="20">
                  <c:v>1285.3499999999999</c:v>
                </c:pt>
                <c:pt idx="21">
                  <c:v>1286.08</c:v>
                </c:pt>
                <c:pt idx="22">
                  <c:v>1286.97</c:v>
                </c:pt>
                <c:pt idx="23">
                  <c:v>1288.02</c:v>
                </c:pt>
                <c:pt idx="24">
                  <c:v>1288.79</c:v>
                </c:pt>
                <c:pt idx="25">
                  <c:v>1289.3</c:v>
                </c:pt>
                <c:pt idx="26">
                  <c:v>1289.58</c:v>
                </c:pt>
                <c:pt idx="27">
                  <c:v>1289.71</c:v>
                </c:pt>
                <c:pt idx="28">
                  <c:v>1289.77</c:v>
                </c:pt>
                <c:pt idx="29">
                  <c:v>1289.81</c:v>
                </c:pt>
                <c:pt idx="30">
                  <c:v>1289.77</c:v>
                </c:pt>
                <c:pt idx="31">
                  <c:v>1289.6600000000001</c:v>
                </c:pt>
                <c:pt idx="32">
                  <c:v>1289.5</c:v>
                </c:pt>
                <c:pt idx="33">
                  <c:v>1289.27</c:v>
                </c:pt>
                <c:pt idx="34">
                  <c:v>1288.9000000000001</c:v>
                </c:pt>
                <c:pt idx="35">
                  <c:v>1288.31</c:v>
                </c:pt>
                <c:pt idx="36">
                  <c:v>1287.52</c:v>
                </c:pt>
                <c:pt idx="37">
                  <c:v>1286.6400000000001</c:v>
                </c:pt>
                <c:pt idx="38">
                  <c:v>1285.81</c:v>
                </c:pt>
                <c:pt idx="39">
                  <c:v>1285.02</c:v>
                </c:pt>
                <c:pt idx="40">
                  <c:v>1284.29</c:v>
                </c:pt>
                <c:pt idx="41">
                  <c:v>1283.67</c:v>
                </c:pt>
                <c:pt idx="42">
                  <c:v>1283.24</c:v>
                </c:pt>
                <c:pt idx="43">
                  <c:v>1283.04</c:v>
                </c:pt>
                <c:pt idx="44">
                  <c:v>1282.9100000000001</c:v>
                </c:pt>
                <c:pt idx="45">
                  <c:v>1282.8499999999999</c:v>
                </c:pt>
                <c:pt idx="46">
                  <c:v>1282.83</c:v>
                </c:pt>
                <c:pt idx="47">
                  <c:v>1282.83</c:v>
                </c:pt>
                <c:pt idx="48">
                  <c:v>1282.82</c:v>
                </c:pt>
                <c:pt idx="49">
                  <c:v>1282.82</c:v>
                </c:pt>
                <c:pt idx="50">
                  <c:v>1282.81</c:v>
                </c:pt>
                <c:pt idx="51">
                  <c:v>1282.8</c:v>
                </c:pt>
                <c:pt idx="52">
                  <c:v>1282.79</c:v>
                </c:pt>
                <c:pt idx="53">
                  <c:v>1282.78</c:v>
                </c:pt>
                <c:pt idx="54">
                  <c:v>1282.76</c:v>
                </c:pt>
                <c:pt idx="55">
                  <c:v>1282.74</c:v>
                </c:pt>
                <c:pt idx="56">
                  <c:v>1282.73</c:v>
                </c:pt>
                <c:pt idx="57">
                  <c:v>1282.71</c:v>
                </c:pt>
                <c:pt idx="58">
                  <c:v>1282.69</c:v>
                </c:pt>
                <c:pt idx="59">
                  <c:v>1282.67</c:v>
                </c:pt>
                <c:pt idx="60">
                  <c:v>1282.6600000000001</c:v>
                </c:pt>
                <c:pt idx="61">
                  <c:v>1282.6400000000001</c:v>
                </c:pt>
                <c:pt idx="62">
                  <c:v>1282.6199999999999</c:v>
                </c:pt>
                <c:pt idx="63">
                  <c:v>1282.6099999999999</c:v>
                </c:pt>
                <c:pt idx="64">
                  <c:v>1282.5999999999999</c:v>
                </c:pt>
                <c:pt idx="65">
                  <c:v>1282.5899999999999</c:v>
                </c:pt>
                <c:pt idx="66">
                  <c:v>1282.58</c:v>
                </c:pt>
                <c:pt idx="67">
                  <c:v>1282.58</c:v>
                </c:pt>
                <c:pt idx="68">
                  <c:v>1282.5999999999999</c:v>
                </c:pt>
                <c:pt idx="69">
                  <c:v>1282.6300000000001</c:v>
                </c:pt>
                <c:pt idx="70">
                  <c:v>1282.72</c:v>
                </c:pt>
                <c:pt idx="71">
                  <c:v>1282.92</c:v>
                </c:pt>
                <c:pt idx="72">
                  <c:v>1283.22</c:v>
                </c:pt>
                <c:pt idx="73">
                  <c:v>1283.6099999999999</c:v>
                </c:pt>
                <c:pt idx="74">
                  <c:v>1284.07</c:v>
                </c:pt>
                <c:pt idx="75">
                  <c:v>1284.5899999999999</c:v>
                </c:pt>
                <c:pt idx="76">
                  <c:v>1285.19</c:v>
                </c:pt>
                <c:pt idx="77">
                  <c:v>1285.8599999999999</c:v>
                </c:pt>
                <c:pt idx="78">
                  <c:v>1286.58</c:v>
                </c:pt>
                <c:pt idx="79">
                  <c:v>1287.3800000000001</c:v>
                </c:pt>
                <c:pt idx="80">
                  <c:v>1288.17</c:v>
                </c:pt>
                <c:pt idx="81">
                  <c:v>1288.98</c:v>
                </c:pt>
                <c:pt idx="82">
                  <c:v>1289.81</c:v>
                </c:pt>
                <c:pt idx="83">
                  <c:v>1290.6600000000001</c:v>
                </c:pt>
                <c:pt idx="84">
                  <c:v>1291.51</c:v>
                </c:pt>
                <c:pt idx="85">
                  <c:v>1292.3499999999999</c:v>
                </c:pt>
                <c:pt idx="86">
                  <c:v>1293.19</c:v>
                </c:pt>
                <c:pt idx="87">
                  <c:v>1294.03</c:v>
                </c:pt>
                <c:pt idx="88">
                  <c:v>1294.8499999999999</c:v>
                </c:pt>
                <c:pt idx="89">
                  <c:v>1295.68</c:v>
                </c:pt>
                <c:pt idx="90">
                  <c:v>1296.51</c:v>
                </c:pt>
                <c:pt idx="91">
                  <c:v>1297.33</c:v>
                </c:pt>
                <c:pt idx="92">
                  <c:v>1298.1600000000001</c:v>
                </c:pt>
                <c:pt idx="93">
                  <c:v>1298.99</c:v>
                </c:pt>
                <c:pt idx="94">
                  <c:v>1299.82</c:v>
                </c:pt>
                <c:pt idx="95">
                  <c:v>1300.6500000000001</c:v>
                </c:pt>
                <c:pt idx="96">
                  <c:v>1301.47</c:v>
                </c:pt>
                <c:pt idx="97">
                  <c:v>1302.29</c:v>
                </c:pt>
                <c:pt idx="98">
                  <c:v>1303.1199999999999</c:v>
                </c:pt>
                <c:pt idx="99">
                  <c:v>1303.94</c:v>
                </c:pt>
                <c:pt idx="100">
                  <c:v>1304.77</c:v>
                </c:pt>
                <c:pt idx="101">
                  <c:v>1305.5899999999999</c:v>
                </c:pt>
                <c:pt idx="102">
                  <c:v>1306.42</c:v>
                </c:pt>
                <c:pt idx="103">
                  <c:v>1307.24</c:v>
                </c:pt>
                <c:pt idx="104">
                  <c:v>1308.07</c:v>
                </c:pt>
                <c:pt idx="105">
                  <c:v>1308.8900000000001</c:v>
                </c:pt>
                <c:pt idx="106">
                  <c:v>1309.72</c:v>
                </c:pt>
                <c:pt idx="107">
                  <c:v>1310.53</c:v>
                </c:pt>
                <c:pt idx="108">
                  <c:v>1311.35</c:v>
                </c:pt>
                <c:pt idx="109">
                  <c:v>1312.18</c:v>
                </c:pt>
                <c:pt idx="110">
                  <c:v>1313</c:v>
                </c:pt>
                <c:pt idx="111">
                  <c:v>1313.82</c:v>
                </c:pt>
                <c:pt idx="112">
                  <c:v>1314.65</c:v>
                </c:pt>
                <c:pt idx="113">
                  <c:v>1315.47</c:v>
                </c:pt>
                <c:pt idx="114">
                  <c:v>1316.29</c:v>
                </c:pt>
                <c:pt idx="115">
                  <c:v>1317.11</c:v>
                </c:pt>
                <c:pt idx="116">
                  <c:v>1317.93</c:v>
                </c:pt>
                <c:pt idx="117">
                  <c:v>1318.75</c:v>
                </c:pt>
                <c:pt idx="118">
                  <c:v>1319.57</c:v>
                </c:pt>
                <c:pt idx="119">
                  <c:v>1320.39</c:v>
                </c:pt>
                <c:pt idx="120">
                  <c:v>1321.22</c:v>
                </c:pt>
                <c:pt idx="121">
                  <c:v>1322.03</c:v>
                </c:pt>
                <c:pt idx="122">
                  <c:v>1322.85</c:v>
                </c:pt>
                <c:pt idx="123">
                  <c:v>1323.67</c:v>
                </c:pt>
                <c:pt idx="124">
                  <c:v>1324.49</c:v>
                </c:pt>
                <c:pt idx="125">
                  <c:v>1325.31</c:v>
                </c:pt>
                <c:pt idx="126">
                  <c:v>1326.13</c:v>
                </c:pt>
                <c:pt idx="127">
                  <c:v>1326.95</c:v>
                </c:pt>
                <c:pt idx="128">
                  <c:v>1327.77</c:v>
                </c:pt>
                <c:pt idx="129">
                  <c:v>1328.59</c:v>
                </c:pt>
                <c:pt idx="130">
                  <c:v>1329.41</c:v>
                </c:pt>
                <c:pt idx="131">
                  <c:v>1330.23</c:v>
                </c:pt>
                <c:pt idx="132">
                  <c:v>1331.05</c:v>
                </c:pt>
                <c:pt idx="133">
                  <c:v>1331.87</c:v>
                </c:pt>
                <c:pt idx="134">
                  <c:v>1332.68</c:v>
                </c:pt>
                <c:pt idx="135">
                  <c:v>1333.5</c:v>
                </c:pt>
                <c:pt idx="136">
                  <c:v>1334.32</c:v>
                </c:pt>
                <c:pt idx="137">
                  <c:v>1335.14</c:v>
                </c:pt>
                <c:pt idx="138">
                  <c:v>1335.96</c:v>
                </c:pt>
                <c:pt idx="139">
                  <c:v>1336.78</c:v>
                </c:pt>
                <c:pt idx="140">
                  <c:v>1337.59</c:v>
                </c:pt>
                <c:pt idx="141">
                  <c:v>1338.41</c:v>
                </c:pt>
                <c:pt idx="142">
                  <c:v>1339.23</c:v>
                </c:pt>
                <c:pt idx="143">
                  <c:v>1340.06</c:v>
                </c:pt>
                <c:pt idx="144">
                  <c:v>1340.88</c:v>
                </c:pt>
                <c:pt idx="145">
                  <c:v>1341.69</c:v>
                </c:pt>
                <c:pt idx="146">
                  <c:v>1342.51</c:v>
                </c:pt>
                <c:pt idx="147">
                  <c:v>1343.33</c:v>
                </c:pt>
                <c:pt idx="148">
                  <c:v>1344.15</c:v>
                </c:pt>
                <c:pt idx="149">
                  <c:v>1344.97</c:v>
                </c:pt>
                <c:pt idx="150">
                  <c:v>1345.79</c:v>
                </c:pt>
                <c:pt idx="151">
                  <c:v>1346.61</c:v>
                </c:pt>
                <c:pt idx="152">
                  <c:v>1347.43</c:v>
                </c:pt>
                <c:pt idx="153">
                  <c:v>1348.25</c:v>
                </c:pt>
                <c:pt idx="154">
                  <c:v>1349.07</c:v>
                </c:pt>
                <c:pt idx="155">
                  <c:v>1349.88</c:v>
                </c:pt>
                <c:pt idx="156">
                  <c:v>1350.7</c:v>
                </c:pt>
                <c:pt idx="157">
                  <c:v>1351.53</c:v>
                </c:pt>
                <c:pt idx="158">
                  <c:v>1352.35</c:v>
                </c:pt>
                <c:pt idx="159">
                  <c:v>1353.17</c:v>
                </c:pt>
                <c:pt idx="160">
                  <c:v>1353.99</c:v>
                </c:pt>
                <c:pt idx="161">
                  <c:v>1354.81</c:v>
                </c:pt>
                <c:pt idx="162">
                  <c:v>1355.64</c:v>
                </c:pt>
                <c:pt idx="163">
                  <c:v>1356.46</c:v>
                </c:pt>
                <c:pt idx="164">
                  <c:v>1357.29</c:v>
                </c:pt>
                <c:pt idx="165">
                  <c:v>1358.11</c:v>
                </c:pt>
                <c:pt idx="166">
                  <c:v>1358.93</c:v>
                </c:pt>
                <c:pt idx="167">
                  <c:v>1359.74</c:v>
                </c:pt>
                <c:pt idx="168">
                  <c:v>1360.56</c:v>
                </c:pt>
                <c:pt idx="169">
                  <c:v>1361.39</c:v>
                </c:pt>
                <c:pt idx="170">
                  <c:v>1362.22</c:v>
                </c:pt>
                <c:pt idx="171">
                  <c:v>1363.05</c:v>
                </c:pt>
                <c:pt idx="172">
                  <c:v>1363.87</c:v>
                </c:pt>
                <c:pt idx="173">
                  <c:v>1364.7</c:v>
                </c:pt>
                <c:pt idx="174">
                  <c:v>1365.52</c:v>
                </c:pt>
                <c:pt idx="175">
                  <c:v>1366.34</c:v>
                </c:pt>
                <c:pt idx="176">
                  <c:v>1367.16</c:v>
                </c:pt>
                <c:pt idx="177">
                  <c:v>1367.98</c:v>
                </c:pt>
                <c:pt idx="178">
                  <c:v>1368.8</c:v>
                </c:pt>
                <c:pt idx="179">
                  <c:v>1369.63</c:v>
                </c:pt>
                <c:pt idx="180">
                  <c:v>1370.45</c:v>
                </c:pt>
                <c:pt idx="181">
                  <c:v>1371.27</c:v>
                </c:pt>
                <c:pt idx="182">
                  <c:v>1372.09</c:v>
                </c:pt>
                <c:pt idx="183">
                  <c:v>1372.92</c:v>
                </c:pt>
                <c:pt idx="184">
                  <c:v>1373.75</c:v>
                </c:pt>
                <c:pt idx="185">
                  <c:v>1374.63</c:v>
                </c:pt>
                <c:pt idx="186">
                  <c:v>1375.53</c:v>
                </c:pt>
                <c:pt idx="187">
                  <c:v>1376.41</c:v>
                </c:pt>
                <c:pt idx="188">
                  <c:v>1377.21</c:v>
                </c:pt>
                <c:pt idx="189">
                  <c:v>1377.93</c:v>
                </c:pt>
                <c:pt idx="190">
                  <c:v>1378.57</c:v>
                </c:pt>
                <c:pt idx="191">
                  <c:v>1379.11</c:v>
                </c:pt>
                <c:pt idx="192">
                  <c:v>1379.55</c:v>
                </c:pt>
                <c:pt idx="193">
                  <c:v>1379.89</c:v>
                </c:pt>
                <c:pt idx="194">
                  <c:v>1380.11</c:v>
                </c:pt>
                <c:pt idx="195">
                  <c:v>1380.21</c:v>
                </c:pt>
                <c:pt idx="196">
                  <c:v>1380.23</c:v>
                </c:pt>
                <c:pt idx="197">
                  <c:v>1380.18</c:v>
                </c:pt>
                <c:pt idx="198">
                  <c:v>1380.09</c:v>
                </c:pt>
                <c:pt idx="199">
                  <c:v>1379.97</c:v>
                </c:pt>
                <c:pt idx="200">
                  <c:v>1379.84</c:v>
                </c:pt>
                <c:pt idx="201">
                  <c:v>1379.69</c:v>
                </c:pt>
                <c:pt idx="202">
                  <c:v>1379.54</c:v>
                </c:pt>
                <c:pt idx="203">
                  <c:v>1379.38</c:v>
                </c:pt>
                <c:pt idx="204">
                  <c:v>1379.22</c:v>
                </c:pt>
                <c:pt idx="205">
                  <c:v>1379.06</c:v>
                </c:pt>
                <c:pt idx="206">
                  <c:v>1378.9</c:v>
                </c:pt>
                <c:pt idx="207">
                  <c:v>1377.21</c:v>
                </c:pt>
                <c:pt idx="208">
                  <c:v>1375.62</c:v>
                </c:pt>
                <c:pt idx="209">
                  <c:v>1374.4</c:v>
                </c:pt>
                <c:pt idx="210">
                  <c:v>1373.28</c:v>
                </c:pt>
                <c:pt idx="211">
                  <c:v>1373.03</c:v>
                </c:pt>
                <c:pt idx="212">
                  <c:v>1372.26</c:v>
                </c:pt>
                <c:pt idx="213">
                  <c:v>1371.65</c:v>
                </c:pt>
                <c:pt idx="214">
                  <c:v>1371.07</c:v>
                </c:pt>
                <c:pt idx="215">
                  <c:v>1370.79</c:v>
                </c:pt>
                <c:pt idx="216">
                  <c:v>1370.06</c:v>
                </c:pt>
                <c:pt idx="217">
                  <c:v>1369.51</c:v>
                </c:pt>
                <c:pt idx="218">
                  <c:v>1368.77</c:v>
                </c:pt>
                <c:pt idx="219">
                  <c:v>1368.47</c:v>
                </c:pt>
                <c:pt idx="220">
                  <c:v>1367.81</c:v>
                </c:pt>
                <c:pt idx="221">
                  <c:v>1367.34</c:v>
                </c:pt>
                <c:pt idx="222">
                  <c:v>1366.71</c:v>
                </c:pt>
                <c:pt idx="223">
                  <c:v>1366.68</c:v>
                </c:pt>
                <c:pt idx="224">
                  <c:v>1365.94</c:v>
                </c:pt>
                <c:pt idx="225">
                  <c:v>1365.15</c:v>
                </c:pt>
                <c:pt idx="226">
                  <c:v>1364.34</c:v>
                </c:pt>
                <c:pt idx="227">
                  <c:v>1363.68</c:v>
                </c:pt>
                <c:pt idx="228">
                  <c:v>1363.55</c:v>
                </c:pt>
                <c:pt idx="229">
                  <c:v>1362.8</c:v>
                </c:pt>
                <c:pt idx="230">
                  <c:v>1362.04</c:v>
                </c:pt>
                <c:pt idx="231">
                  <c:v>1361.29</c:v>
                </c:pt>
                <c:pt idx="232">
                  <c:v>1360.53</c:v>
                </c:pt>
                <c:pt idx="233">
                  <c:v>1359.94</c:v>
                </c:pt>
                <c:pt idx="234">
                  <c:v>1359.76</c:v>
                </c:pt>
                <c:pt idx="235">
                  <c:v>1358.92</c:v>
                </c:pt>
                <c:pt idx="236">
                  <c:v>1358.61</c:v>
                </c:pt>
                <c:pt idx="237">
                  <c:v>1357.95</c:v>
                </c:pt>
                <c:pt idx="238">
                  <c:v>1357.19</c:v>
                </c:pt>
                <c:pt idx="239">
                  <c:v>1356.71</c:v>
                </c:pt>
                <c:pt idx="240">
                  <c:v>1355.17</c:v>
                </c:pt>
                <c:pt idx="241">
                  <c:v>1354.61</c:v>
                </c:pt>
                <c:pt idx="242">
                  <c:v>1353.68</c:v>
                </c:pt>
                <c:pt idx="243">
                  <c:v>1353.58</c:v>
                </c:pt>
                <c:pt idx="244">
                  <c:v>1352.6</c:v>
                </c:pt>
                <c:pt idx="245">
                  <c:v>1351.71</c:v>
                </c:pt>
                <c:pt idx="246">
                  <c:v>1350.83</c:v>
                </c:pt>
                <c:pt idx="247">
                  <c:v>1350.74</c:v>
                </c:pt>
                <c:pt idx="248">
                  <c:v>1349.93</c:v>
                </c:pt>
                <c:pt idx="249">
                  <c:v>1349.2</c:v>
                </c:pt>
                <c:pt idx="250">
                  <c:v>1348.92</c:v>
                </c:pt>
                <c:pt idx="251">
                  <c:v>1348.5</c:v>
                </c:pt>
                <c:pt idx="252">
                  <c:v>1348.39</c:v>
                </c:pt>
                <c:pt idx="253">
                  <c:v>1348.28</c:v>
                </c:pt>
                <c:pt idx="254">
                  <c:v>1348.15</c:v>
                </c:pt>
                <c:pt idx="255">
                  <c:v>1348.01</c:v>
                </c:pt>
                <c:pt idx="256">
                  <c:v>1347.87</c:v>
                </c:pt>
                <c:pt idx="257">
                  <c:v>1347.73</c:v>
                </c:pt>
                <c:pt idx="258">
                  <c:v>1347.58</c:v>
                </c:pt>
                <c:pt idx="259">
                  <c:v>1347.43</c:v>
                </c:pt>
                <c:pt idx="260">
                  <c:v>1347.28</c:v>
                </c:pt>
                <c:pt idx="261">
                  <c:v>1347.12</c:v>
                </c:pt>
                <c:pt idx="262">
                  <c:v>1346.96</c:v>
                </c:pt>
                <c:pt idx="263">
                  <c:v>1346.8</c:v>
                </c:pt>
                <c:pt idx="264">
                  <c:v>1346.64</c:v>
                </c:pt>
                <c:pt idx="265">
                  <c:v>1346.48</c:v>
                </c:pt>
                <c:pt idx="266">
                  <c:v>1346.31</c:v>
                </c:pt>
                <c:pt idx="267">
                  <c:v>1346.15</c:v>
                </c:pt>
                <c:pt idx="268">
                  <c:v>1345.97</c:v>
                </c:pt>
                <c:pt idx="269">
                  <c:v>1345.78</c:v>
                </c:pt>
                <c:pt idx="270">
                  <c:v>1345.56</c:v>
                </c:pt>
                <c:pt idx="271">
                  <c:v>1345.29</c:v>
                </c:pt>
                <c:pt idx="272">
                  <c:v>1344.98</c:v>
                </c:pt>
                <c:pt idx="273">
                  <c:v>1344.62</c:v>
                </c:pt>
                <c:pt idx="274">
                  <c:v>1344.19</c:v>
                </c:pt>
                <c:pt idx="275">
                  <c:v>1343.72</c:v>
                </c:pt>
                <c:pt idx="276">
                  <c:v>1343.21</c:v>
                </c:pt>
                <c:pt idx="277">
                  <c:v>1342.64</c:v>
                </c:pt>
                <c:pt idx="278">
                  <c:v>1342.03</c:v>
                </c:pt>
                <c:pt idx="279">
                  <c:v>1341.39</c:v>
                </c:pt>
                <c:pt idx="280">
                  <c:v>1340.73</c:v>
                </c:pt>
                <c:pt idx="281">
                  <c:v>1340.08</c:v>
                </c:pt>
                <c:pt idx="282">
                  <c:v>1339.43</c:v>
                </c:pt>
                <c:pt idx="283">
                  <c:v>1338.77</c:v>
                </c:pt>
                <c:pt idx="284">
                  <c:v>1338.1</c:v>
                </c:pt>
                <c:pt idx="285">
                  <c:v>1337.45</c:v>
                </c:pt>
                <c:pt idx="286">
                  <c:v>1336.79</c:v>
                </c:pt>
                <c:pt idx="287">
                  <c:v>1336.14</c:v>
                </c:pt>
                <c:pt idx="288">
                  <c:v>1335.48</c:v>
                </c:pt>
                <c:pt idx="289">
                  <c:v>1334.83</c:v>
                </c:pt>
                <c:pt idx="290">
                  <c:v>1334.19</c:v>
                </c:pt>
                <c:pt idx="291">
                  <c:v>1333.57</c:v>
                </c:pt>
                <c:pt idx="292">
                  <c:v>1332.95</c:v>
                </c:pt>
                <c:pt idx="293">
                  <c:v>1332.33</c:v>
                </c:pt>
                <c:pt idx="294">
                  <c:v>1331.72</c:v>
                </c:pt>
                <c:pt idx="295">
                  <c:v>1331.1</c:v>
                </c:pt>
                <c:pt idx="296">
                  <c:v>1330.48</c:v>
                </c:pt>
                <c:pt idx="297">
                  <c:v>1329.86</c:v>
                </c:pt>
                <c:pt idx="298">
                  <c:v>1329.24</c:v>
                </c:pt>
                <c:pt idx="299">
                  <c:v>1328.62</c:v>
                </c:pt>
                <c:pt idx="300">
                  <c:v>1328</c:v>
                </c:pt>
                <c:pt idx="301">
                  <c:v>1327.38</c:v>
                </c:pt>
                <c:pt idx="302">
                  <c:v>1326.75</c:v>
                </c:pt>
                <c:pt idx="303">
                  <c:v>1326.13</c:v>
                </c:pt>
                <c:pt idx="304">
                  <c:v>1325.51</c:v>
                </c:pt>
                <c:pt idx="305">
                  <c:v>1324.88</c:v>
                </c:pt>
                <c:pt idx="306">
                  <c:v>1324.26</c:v>
                </c:pt>
                <c:pt idx="307">
                  <c:v>1323.63</c:v>
                </c:pt>
                <c:pt idx="308">
                  <c:v>1323</c:v>
                </c:pt>
                <c:pt idx="309">
                  <c:v>1322.38</c:v>
                </c:pt>
                <c:pt idx="310">
                  <c:v>1321.75</c:v>
                </c:pt>
                <c:pt idx="311">
                  <c:v>1321.12</c:v>
                </c:pt>
                <c:pt idx="312">
                  <c:v>1320.5</c:v>
                </c:pt>
                <c:pt idx="313">
                  <c:v>1319.87</c:v>
                </c:pt>
                <c:pt idx="314">
                  <c:v>1319.25</c:v>
                </c:pt>
                <c:pt idx="315">
                  <c:v>1318.61</c:v>
                </c:pt>
                <c:pt idx="316">
                  <c:v>1317.98</c:v>
                </c:pt>
                <c:pt idx="317">
                  <c:v>1317.36</c:v>
                </c:pt>
                <c:pt idx="318">
                  <c:v>1316.73</c:v>
                </c:pt>
                <c:pt idx="319">
                  <c:v>1316.1</c:v>
                </c:pt>
                <c:pt idx="320">
                  <c:v>1315.47</c:v>
                </c:pt>
                <c:pt idx="321">
                  <c:v>1314.84</c:v>
                </c:pt>
                <c:pt idx="322">
                  <c:v>1314.21</c:v>
                </c:pt>
                <c:pt idx="323">
                  <c:v>1313.58</c:v>
                </c:pt>
                <c:pt idx="324">
                  <c:v>1312.95</c:v>
                </c:pt>
                <c:pt idx="325">
                  <c:v>1312.32</c:v>
                </c:pt>
                <c:pt idx="326">
                  <c:v>1311.69</c:v>
                </c:pt>
                <c:pt idx="327">
                  <c:v>1311.06</c:v>
                </c:pt>
                <c:pt idx="328">
                  <c:v>1310.43</c:v>
                </c:pt>
                <c:pt idx="329">
                  <c:v>1309.79</c:v>
                </c:pt>
                <c:pt idx="330">
                  <c:v>1309.1500000000001</c:v>
                </c:pt>
                <c:pt idx="331">
                  <c:v>1308.52</c:v>
                </c:pt>
                <c:pt idx="332">
                  <c:v>1307.8900000000001</c:v>
                </c:pt>
                <c:pt idx="333">
                  <c:v>1307.26</c:v>
                </c:pt>
                <c:pt idx="334">
                  <c:v>1306.6199999999999</c:v>
                </c:pt>
                <c:pt idx="335">
                  <c:v>1305.98</c:v>
                </c:pt>
                <c:pt idx="336">
                  <c:v>1305.3499999999999</c:v>
                </c:pt>
                <c:pt idx="337">
                  <c:v>1304.71</c:v>
                </c:pt>
                <c:pt idx="338">
                  <c:v>1304.07</c:v>
                </c:pt>
                <c:pt idx="339">
                  <c:v>1303.43</c:v>
                </c:pt>
                <c:pt idx="340">
                  <c:v>1302.8</c:v>
                </c:pt>
                <c:pt idx="341">
                  <c:v>1302.1500000000001</c:v>
                </c:pt>
                <c:pt idx="342">
                  <c:v>1301.51</c:v>
                </c:pt>
                <c:pt idx="343">
                  <c:v>1300.8699999999999</c:v>
                </c:pt>
                <c:pt idx="344">
                  <c:v>1300.23</c:v>
                </c:pt>
                <c:pt idx="345">
                  <c:v>1299.5899999999999</c:v>
                </c:pt>
                <c:pt idx="346">
                  <c:v>1298.95</c:v>
                </c:pt>
                <c:pt idx="347">
                  <c:v>1298.29</c:v>
                </c:pt>
                <c:pt idx="348">
                  <c:v>1297.6500000000001</c:v>
                </c:pt>
                <c:pt idx="349">
                  <c:v>1296.99</c:v>
                </c:pt>
                <c:pt idx="350">
                  <c:v>1296.33</c:v>
                </c:pt>
                <c:pt idx="351">
                  <c:v>1295.67</c:v>
                </c:pt>
                <c:pt idx="352">
                  <c:v>1295.03</c:v>
                </c:pt>
                <c:pt idx="353">
                  <c:v>1294.3900000000001</c:v>
                </c:pt>
                <c:pt idx="354">
                  <c:v>1293.78</c:v>
                </c:pt>
                <c:pt idx="355">
                  <c:v>1293.18</c:v>
                </c:pt>
                <c:pt idx="356">
                  <c:v>1292.5899999999999</c:v>
                </c:pt>
                <c:pt idx="357">
                  <c:v>1292.03</c:v>
                </c:pt>
                <c:pt idx="358">
                  <c:v>1291.51</c:v>
                </c:pt>
                <c:pt idx="359">
                  <c:v>1291.03</c:v>
                </c:pt>
                <c:pt idx="360">
                  <c:v>1290.5899999999999</c:v>
                </c:pt>
                <c:pt idx="361">
                  <c:v>1290.18</c:v>
                </c:pt>
                <c:pt idx="362">
                  <c:v>1289.82</c:v>
                </c:pt>
                <c:pt idx="363">
                  <c:v>1289.52</c:v>
                </c:pt>
                <c:pt idx="364">
                  <c:v>1289.26</c:v>
                </c:pt>
                <c:pt idx="365">
                  <c:v>1289.06</c:v>
                </c:pt>
                <c:pt idx="366">
                  <c:v>1288.92</c:v>
                </c:pt>
                <c:pt idx="367">
                  <c:v>1288.8399999999999</c:v>
                </c:pt>
                <c:pt idx="368">
                  <c:v>1288.83</c:v>
                </c:pt>
                <c:pt idx="369">
                  <c:v>1288.83</c:v>
                </c:pt>
                <c:pt idx="370">
                  <c:v>1288.8399999999999</c:v>
                </c:pt>
                <c:pt idx="371">
                  <c:v>1288.8599999999999</c:v>
                </c:pt>
                <c:pt idx="372">
                  <c:v>1288.8900000000001</c:v>
                </c:pt>
                <c:pt idx="373">
                  <c:v>1288.9100000000001</c:v>
                </c:pt>
                <c:pt idx="374">
                  <c:v>1288.94</c:v>
                </c:pt>
                <c:pt idx="375">
                  <c:v>1288.97</c:v>
                </c:pt>
                <c:pt idx="376">
                  <c:v>1289</c:v>
                </c:pt>
                <c:pt idx="377">
                  <c:v>1289.03</c:v>
                </c:pt>
                <c:pt idx="378">
                  <c:v>1289.07</c:v>
                </c:pt>
                <c:pt idx="379">
                  <c:v>1289.0999999999999</c:v>
                </c:pt>
                <c:pt idx="380">
                  <c:v>1289.1300000000001</c:v>
                </c:pt>
                <c:pt idx="381">
                  <c:v>1289.17</c:v>
                </c:pt>
                <c:pt idx="382">
                  <c:v>1289.2</c:v>
                </c:pt>
                <c:pt idx="383">
                  <c:v>1289.23</c:v>
                </c:pt>
                <c:pt idx="384">
                  <c:v>1289.27</c:v>
                </c:pt>
                <c:pt idx="385">
                  <c:v>1289.3</c:v>
                </c:pt>
                <c:pt idx="386">
                  <c:v>1289.31</c:v>
                </c:pt>
                <c:pt idx="387">
                  <c:v>1289.33</c:v>
                </c:pt>
                <c:pt idx="388">
                  <c:v>1289.3599999999999</c:v>
                </c:pt>
                <c:pt idx="389">
                  <c:v>1289.4000000000001</c:v>
                </c:pt>
                <c:pt idx="390">
                  <c:v>1289.43</c:v>
                </c:pt>
                <c:pt idx="391">
                  <c:v>1289.46</c:v>
                </c:pt>
                <c:pt idx="392">
                  <c:v>1289.49</c:v>
                </c:pt>
                <c:pt idx="393">
                  <c:v>1289.52</c:v>
                </c:pt>
                <c:pt idx="394">
                  <c:v>1289.55</c:v>
                </c:pt>
                <c:pt idx="395">
                  <c:v>1289.58</c:v>
                </c:pt>
                <c:pt idx="396">
                  <c:v>1289.6099999999999</c:v>
                </c:pt>
                <c:pt idx="397">
                  <c:v>1289.6400000000001</c:v>
                </c:pt>
                <c:pt idx="398">
                  <c:v>1289.67</c:v>
                </c:pt>
                <c:pt idx="399">
                  <c:v>1289.71</c:v>
                </c:pt>
                <c:pt idx="400">
                  <c:v>1289.76</c:v>
                </c:pt>
                <c:pt idx="401">
                  <c:v>1289.83</c:v>
                </c:pt>
                <c:pt idx="402">
                  <c:v>1289.94</c:v>
                </c:pt>
                <c:pt idx="403">
                  <c:v>1290.0999999999999</c:v>
                </c:pt>
                <c:pt idx="404">
                  <c:v>1290.4000000000001</c:v>
                </c:pt>
                <c:pt idx="405">
                  <c:v>1290.79</c:v>
                </c:pt>
                <c:pt idx="406">
                  <c:v>1291.31</c:v>
                </c:pt>
                <c:pt idx="407">
                  <c:v>1291.8800000000001</c:v>
                </c:pt>
                <c:pt idx="408">
                  <c:v>1292.47</c:v>
                </c:pt>
                <c:pt idx="409">
                  <c:v>1293.07</c:v>
                </c:pt>
                <c:pt idx="410">
                  <c:v>1293.71</c:v>
                </c:pt>
                <c:pt idx="411">
                  <c:v>1294.4100000000001</c:v>
                </c:pt>
                <c:pt idx="412">
                  <c:v>1295.0899999999999</c:v>
                </c:pt>
                <c:pt idx="413">
                  <c:v>1295.6300000000001</c:v>
                </c:pt>
                <c:pt idx="414">
                  <c:v>1296.02</c:v>
                </c:pt>
                <c:pt idx="415">
                  <c:v>1296.29</c:v>
                </c:pt>
                <c:pt idx="416">
                  <c:v>1296.46</c:v>
                </c:pt>
                <c:pt idx="417">
                  <c:v>1296.58</c:v>
                </c:pt>
                <c:pt idx="418">
                  <c:v>1296.68</c:v>
                </c:pt>
                <c:pt idx="419">
                  <c:v>1296.77</c:v>
                </c:pt>
                <c:pt idx="420">
                  <c:v>1296.81</c:v>
                </c:pt>
                <c:pt idx="421">
                  <c:v>1296.82</c:v>
                </c:pt>
                <c:pt idx="422">
                  <c:v>1296.79</c:v>
                </c:pt>
                <c:pt idx="423">
                  <c:v>1296.74</c:v>
                </c:pt>
                <c:pt idx="424">
                  <c:v>1296.67</c:v>
                </c:pt>
                <c:pt idx="425">
                  <c:v>1296.5</c:v>
                </c:pt>
                <c:pt idx="426">
                  <c:v>1296.23</c:v>
                </c:pt>
                <c:pt idx="427">
                  <c:v>1295.81</c:v>
                </c:pt>
                <c:pt idx="428">
                  <c:v>1295.19</c:v>
                </c:pt>
                <c:pt idx="429">
                  <c:v>1294.42</c:v>
                </c:pt>
                <c:pt idx="430">
                  <c:v>1293.6500000000001</c:v>
                </c:pt>
                <c:pt idx="431">
                  <c:v>1293.03</c:v>
                </c:pt>
                <c:pt idx="432">
                  <c:v>1292.48</c:v>
                </c:pt>
                <c:pt idx="433">
                  <c:v>1292</c:v>
                </c:pt>
                <c:pt idx="434">
                  <c:v>1291.56</c:v>
                </c:pt>
                <c:pt idx="435">
                  <c:v>1291.17</c:v>
                </c:pt>
                <c:pt idx="436">
                  <c:v>1290.8499999999999</c:v>
                </c:pt>
                <c:pt idx="437">
                  <c:v>1290.6099999999999</c:v>
                </c:pt>
                <c:pt idx="438">
                  <c:v>1290.45</c:v>
                </c:pt>
                <c:pt idx="439">
                  <c:v>1290.3599999999999</c:v>
                </c:pt>
                <c:pt idx="440">
                  <c:v>1290.31</c:v>
                </c:pt>
                <c:pt idx="441">
                  <c:v>1290.28</c:v>
                </c:pt>
                <c:pt idx="442">
                  <c:v>1290.26</c:v>
                </c:pt>
                <c:pt idx="443">
                  <c:v>1290.24</c:v>
                </c:pt>
                <c:pt idx="444">
                  <c:v>1290.22</c:v>
                </c:pt>
                <c:pt idx="445">
                  <c:v>1290.2</c:v>
                </c:pt>
                <c:pt idx="446">
                  <c:v>1290.18</c:v>
                </c:pt>
                <c:pt idx="447">
                  <c:v>1290.1600000000001</c:v>
                </c:pt>
                <c:pt idx="448">
                  <c:v>1290.1500000000001</c:v>
                </c:pt>
                <c:pt idx="449">
                  <c:v>1290.1300000000001</c:v>
                </c:pt>
                <c:pt idx="450">
                  <c:v>1290.1099999999999</c:v>
                </c:pt>
                <c:pt idx="451">
                  <c:v>1290.0899999999999</c:v>
                </c:pt>
                <c:pt idx="452">
                  <c:v>1290.07</c:v>
                </c:pt>
                <c:pt idx="453">
                  <c:v>1289.93</c:v>
                </c:pt>
                <c:pt idx="454">
                  <c:v>1289.78</c:v>
                </c:pt>
                <c:pt idx="455">
                  <c:v>1289.77</c:v>
                </c:pt>
                <c:pt idx="456">
                  <c:v>1289.56</c:v>
                </c:pt>
                <c:pt idx="457">
                  <c:v>1289.32</c:v>
                </c:pt>
                <c:pt idx="458">
                  <c:v>1289.05</c:v>
                </c:pt>
                <c:pt idx="459">
                  <c:v>1289.03</c:v>
                </c:pt>
                <c:pt idx="460">
                  <c:v>1288.75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BE33-47F1-8A49-593A1150954E}"/>
            </c:ext>
          </c:extLst>
        </c:ser>
        <c:ser>
          <c:idx val="3"/>
          <c:order val="4"/>
          <c:tx>
            <c:strRef>
              <c:f>'DP980'!$K$1</c:f>
              <c:strCache>
                <c:ptCount val="1"/>
                <c:pt idx="0">
                  <c:v>m=0.01</c:v>
                </c:pt>
              </c:strCache>
            </c:strRef>
          </c:tx>
          <c:spPr>
            <a:ln w="1905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xVal>
            <c:numRef>
              <c:f>'DP980'!$M$4:$M$471</c:f>
              <c:numCache>
                <c:formatCode>General</c:formatCode>
                <c:ptCount val="468"/>
                <c:pt idx="0">
                  <c:v>-118.756</c:v>
                </c:pt>
                <c:pt idx="1">
                  <c:v>-116.247</c:v>
                </c:pt>
                <c:pt idx="2">
                  <c:v>-113.81699999999999</c:v>
                </c:pt>
                <c:pt idx="3">
                  <c:v>-111.533</c:v>
                </c:pt>
                <c:pt idx="4">
                  <c:v>-109.464</c:v>
                </c:pt>
                <c:pt idx="5">
                  <c:v>-107.628</c:v>
                </c:pt>
                <c:pt idx="6">
                  <c:v>-106.06699999999999</c:v>
                </c:pt>
                <c:pt idx="7">
                  <c:v>-105.276</c:v>
                </c:pt>
                <c:pt idx="8">
                  <c:v>-104.486</c:v>
                </c:pt>
                <c:pt idx="9">
                  <c:v>-103.696</c:v>
                </c:pt>
                <c:pt idx="10">
                  <c:v>-102.908</c:v>
                </c:pt>
                <c:pt idx="11">
                  <c:v>-102.128</c:v>
                </c:pt>
                <c:pt idx="12">
                  <c:v>-101.396</c:v>
                </c:pt>
                <c:pt idx="13">
                  <c:v>-100.706</c:v>
                </c:pt>
                <c:pt idx="14">
                  <c:v>-100.047</c:v>
                </c:pt>
                <c:pt idx="15">
                  <c:v>-99.433599999999998</c:v>
                </c:pt>
                <c:pt idx="16">
                  <c:v>-98.892600000000002</c:v>
                </c:pt>
                <c:pt idx="17">
                  <c:v>-98.443899999999999</c:v>
                </c:pt>
                <c:pt idx="18">
                  <c:v>-98.066699999999997</c:v>
                </c:pt>
                <c:pt idx="19">
                  <c:v>-97.558999999999997</c:v>
                </c:pt>
                <c:pt idx="20">
                  <c:v>-96.7714</c:v>
                </c:pt>
                <c:pt idx="21">
                  <c:v>-95.844499999999996</c:v>
                </c:pt>
                <c:pt idx="22">
                  <c:v>-94.863600000000005</c:v>
                </c:pt>
                <c:pt idx="23">
                  <c:v>-93.873400000000004</c:v>
                </c:pt>
                <c:pt idx="24">
                  <c:v>-92.920400000000001</c:v>
                </c:pt>
                <c:pt idx="25">
                  <c:v>-92.032300000000006</c:v>
                </c:pt>
                <c:pt idx="26">
                  <c:v>-91.147599999999997</c:v>
                </c:pt>
                <c:pt idx="27">
                  <c:v>-90.2804</c:v>
                </c:pt>
                <c:pt idx="28">
                  <c:v>-89.463700000000003</c:v>
                </c:pt>
                <c:pt idx="29">
                  <c:v>-88.703500000000005</c:v>
                </c:pt>
                <c:pt idx="30">
                  <c:v>-87.983599999999996</c:v>
                </c:pt>
                <c:pt idx="31">
                  <c:v>-87.302300000000002</c:v>
                </c:pt>
                <c:pt idx="32">
                  <c:v>-86.652799999999999</c:v>
                </c:pt>
                <c:pt idx="33">
                  <c:v>-86.119299999999996</c:v>
                </c:pt>
                <c:pt idx="34">
                  <c:v>-85.777799999999999</c:v>
                </c:pt>
                <c:pt idx="35">
                  <c:v>-85.626300000000001</c:v>
                </c:pt>
                <c:pt idx="36">
                  <c:v>-85.615499999999997</c:v>
                </c:pt>
                <c:pt idx="37">
                  <c:v>-85.639600000000002</c:v>
                </c:pt>
                <c:pt idx="38">
                  <c:v>-85.533500000000004</c:v>
                </c:pt>
                <c:pt idx="39">
                  <c:v>-85.190200000000004</c:v>
                </c:pt>
                <c:pt idx="40">
                  <c:v>-84.652100000000004</c:v>
                </c:pt>
                <c:pt idx="41">
                  <c:v>-84.003600000000006</c:v>
                </c:pt>
                <c:pt idx="42">
                  <c:v>-83.288200000000003</c:v>
                </c:pt>
                <c:pt idx="43">
                  <c:v>-82.521199999999993</c:v>
                </c:pt>
                <c:pt idx="44">
                  <c:v>-81.716399999999993</c:v>
                </c:pt>
                <c:pt idx="45">
                  <c:v>-80.904799999999994</c:v>
                </c:pt>
                <c:pt idx="46">
                  <c:v>-80.107500000000002</c:v>
                </c:pt>
                <c:pt idx="47">
                  <c:v>-79.319299999999998</c:v>
                </c:pt>
                <c:pt idx="48">
                  <c:v>-78.534800000000004</c:v>
                </c:pt>
                <c:pt idx="49">
                  <c:v>-77.751499999999993</c:v>
                </c:pt>
                <c:pt idx="50">
                  <c:v>-76.978999999999999</c:v>
                </c:pt>
                <c:pt idx="51">
                  <c:v>-76.197400000000002</c:v>
                </c:pt>
                <c:pt idx="52">
                  <c:v>-75.416399999999996</c:v>
                </c:pt>
                <c:pt idx="53">
                  <c:v>-74.635499999999993</c:v>
                </c:pt>
                <c:pt idx="54">
                  <c:v>-73.854799999999997</c:v>
                </c:pt>
                <c:pt idx="55">
                  <c:v>-73.074200000000005</c:v>
                </c:pt>
                <c:pt idx="56">
                  <c:v>-72.293400000000005</c:v>
                </c:pt>
                <c:pt idx="57">
                  <c:v>-71.5124</c:v>
                </c:pt>
                <c:pt idx="58">
                  <c:v>-70.731300000000005</c:v>
                </c:pt>
                <c:pt idx="59">
                  <c:v>-69.959500000000006</c:v>
                </c:pt>
                <c:pt idx="60">
                  <c:v>-69.177700000000002</c:v>
                </c:pt>
                <c:pt idx="61">
                  <c:v>-68.395499999999998</c:v>
                </c:pt>
                <c:pt idx="62">
                  <c:v>-67.612700000000004</c:v>
                </c:pt>
                <c:pt idx="63">
                  <c:v>-66.829300000000003</c:v>
                </c:pt>
                <c:pt idx="64">
                  <c:v>-66.045299999999997</c:v>
                </c:pt>
                <c:pt idx="65">
                  <c:v>-65.2607</c:v>
                </c:pt>
                <c:pt idx="66">
                  <c:v>-64.476100000000002</c:v>
                </c:pt>
                <c:pt idx="67">
                  <c:v>-63.700099999999999</c:v>
                </c:pt>
                <c:pt idx="68">
                  <c:v>-62.928800000000003</c:v>
                </c:pt>
                <c:pt idx="69">
                  <c:v>-62.182499999999997</c:v>
                </c:pt>
                <c:pt idx="70">
                  <c:v>-61.45</c:v>
                </c:pt>
                <c:pt idx="71">
                  <c:v>-60.760800000000003</c:v>
                </c:pt>
                <c:pt idx="72">
                  <c:v>-60.110399999999998</c:v>
                </c:pt>
                <c:pt idx="73">
                  <c:v>-59.505299999999998</c:v>
                </c:pt>
                <c:pt idx="74">
                  <c:v>-58.967199999999998</c:v>
                </c:pt>
                <c:pt idx="75">
                  <c:v>-58.493200000000002</c:v>
                </c:pt>
                <c:pt idx="76">
                  <c:v>-58.067300000000003</c:v>
                </c:pt>
                <c:pt idx="77">
                  <c:v>-57.686900000000001</c:v>
                </c:pt>
                <c:pt idx="78">
                  <c:v>-57.347700000000003</c:v>
                </c:pt>
                <c:pt idx="79">
                  <c:v>-57.028599999999997</c:v>
                </c:pt>
                <c:pt idx="80">
                  <c:v>-56.726500000000001</c:v>
                </c:pt>
                <c:pt idx="81">
                  <c:v>-56.434199999999997</c:v>
                </c:pt>
                <c:pt idx="82">
                  <c:v>-56.144599999999997</c:v>
                </c:pt>
                <c:pt idx="83">
                  <c:v>-55.854799999999997</c:v>
                </c:pt>
                <c:pt idx="84">
                  <c:v>-55.566200000000002</c:v>
                </c:pt>
                <c:pt idx="85">
                  <c:v>-55.282400000000003</c:v>
                </c:pt>
                <c:pt idx="86">
                  <c:v>-55.003999999999998</c:v>
                </c:pt>
                <c:pt idx="87">
                  <c:v>-54.728700000000003</c:v>
                </c:pt>
                <c:pt idx="88">
                  <c:v>-54.459800000000001</c:v>
                </c:pt>
                <c:pt idx="89">
                  <c:v>-54.189300000000003</c:v>
                </c:pt>
                <c:pt idx="90">
                  <c:v>-53.92</c:v>
                </c:pt>
                <c:pt idx="91">
                  <c:v>-53.652500000000003</c:v>
                </c:pt>
                <c:pt idx="92">
                  <c:v>-53.387</c:v>
                </c:pt>
                <c:pt idx="93">
                  <c:v>-53.124000000000002</c:v>
                </c:pt>
                <c:pt idx="94">
                  <c:v>-52.863599999999998</c:v>
                </c:pt>
                <c:pt idx="95">
                  <c:v>-52.606099999999998</c:v>
                </c:pt>
                <c:pt idx="96">
                  <c:v>-52.351199999999999</c:v>
                </c:pt>
                <c:pt idx="97">
                  <c:v>-52.102400000000003</c:v>
                </c:pt>
                <c:pt idx="98">
                  <c:v>-51.8536</c:v>
                </c:pt>
                <c:pt idx="99">
                  <c:v>-51.6081</c:v>
                </c:pt>
                <c:pt idx="100">
                  <c:v>-51.366300000000003</c:v>
                </c:pt>
                <c:pt idx="101">
                  <c:v>-51.128</c:v>
                </c:pt>
                <c:pt idx="102">
                  <c:v>-50.892299999999999</c:v>
                </c:pt>
                <c:pt idx="103">
                  <c:v>-50.659199999999998</c:v>
                </c:pt>
                <c:pt idx="104">
                  <c:v>-50.429200000000002</c:v>
                </c:pt>
                <c:pt idx="105">
                  <c:v>-50.202300000000001</c:v>
                </c:pt>
                <c:pt idx="106">
                  <c:v>-49.978099999999998</c:v>
                </c:pt>
                <c:pt idx="107">
                  <c:v>-49.759300000000003</c:v>
                </c:pt>
                <c:pt idx="108">
                  <c:v>-49.540599999999998</c:v>
                </c:pt>
                <c:pt idx="109">
                  <c:v>-49.324800000000003</c:v>
                </c:pt>
                <c:pt idx="110">
                  <c:v>-49.112200000000001</c:v>
                </c:pt>
                <c:pt idx="111">
                  <c:v>-48.902500000000003</c:v>
                </c:pt>
                <c:pt idx="112">
                  <c:v>-48.695999999999998</c:v>
                </c:pt>
                <c:pt idx="113">
                  <c:v>-48.492699999999999</c:v>
                </c:pt>
                <c:pt idx="114">
                  <c:v>-48.293399999999998</c:v>
                </c:pt>
                <c:pt idx="115">
                  <c:v>-48.097099999999998</c:v>
                </c:pt>
                <c:pt idx="116">
                  <c:v>-47.904200000000003</c:v>
                </c:pt>
                <c:pt idx="117">
                  <c:v>-47.714599999999997</c:v>
                </c:pt>
                <c:pt idx="118">
                  <c:v>-47.528100000000002</c:v>
                </c:pt>
                <c:pt idx="119">
                  <c:v>-47.344299999999997</c:v>
                </c:pt>
                <c:pt idx="120">
                  <c:v>-47.162999999999997</c:v>
                </c:pt>
                <c:pt idx="121">
                  <c:v>-46.9846</c:v>
                </c:pt>
                <c:pt idx="122">
                  <c:v>-46.808500000000002</c:v>
                </c:pt>
                <c:pt idx="123">
                  <c:v>-46.634999999999998</c:v>
                </c:pt>
                <c:pt idx="124">
                  <c:v>-46.464100000000002</c:v>
                </c:pt>
                <c:pt idx="125">
                  <c:v>-46.295699999999997</c:v>
                </c:pt>
                <c:pt idx="126">
                  <c:v>-46.129800000000003</c:v>
                </c:pt>
                <c:pt idx="127">
                  <c:v>-45.9666</c:v>
                </c:pt>
                <c:pt idx="128">
                  <c:v>-45.805999999999997</c:v>
                </c:pt>
                <c:pt idx="129">
                  <c:v>-45.648099999999999</c:v>
                </c:pt>
                <c:pt idx="130">
                  <c:v>-45.492800000000003</c:v>
                </c:pt>
                <c:pt idx="131">
                  <c:v>-45.340299999999999</c:v>
                </c:pt>
                <c:pt idx="132">
                  <c:v>-45.190399999999997</c:v>
                </c:pt>
                <c:pt idx="133">
                  <c:v>-45.043300000000002</c:v>
                </c:pt>
                <c:pt idx="134">
                  <c:v>-44.898899999999998</c:v>
                </c:pt>
                <c:pt idx="135">
                  <c:v>-44.757599999999996</c:v>
                </c:pt>
                <c:pt idx="136">
                  <c:v>-44.619599999999998</c:v>
                </c:pt>
                <c:pt idx="137">
                  <c:v>-44.485199999999999</c:v>
                </c:pt>
                <c:pt idx="138">
                  <c:v>-44.355400000000003</c:v>
                </c:pt>
                <c:pt idx="139">
                  <c:v>-44.231299999999997</c:v>
                </c:pt>
                <c:pt idx="140">
                  <c:v>-44.113100000000003</c:v>
                </c:pt>
                <c:pt idx="141">
                  <c:v>-43.999299999999998</c:v>
                </c:pt>
                <c:pt idx="142">
                  <c:v>-43.887099999999997</c:v>
                </c:pt>
                <c:pt idx="143">
                  <c:v>-43.774099999999997</c:v>
                </c:pt>
                <c:pt idx="144">
                  <c:v>-43.659100000000002</c:v>
                </c:pt>
                <c:pt idx="145">
                  <c:v>-43.543300000000002</c:v>
                </c:pt>
                <c:pt idx="146">
                  <c:v>-43.428600000000003</c:v>
                </c:pt>
                <c:pt idx="147">
                  <c:v>-43.316200000000002</c:v>
                </c:pt>
                <c:pt idx="148">
                  <c:v>-43.206600000000002</c:v>
                </c:pt>
                <c:pt idx="149">
                  <c:v>-43.100200000000001</c:v>
                </c:pt>
                <c:pt idx="150">
                  <c:v>-42.996400000000001</c:v>
                </c:pt>
                <c:pt idx="151">
                  <c:v>-42.8949</c:v>
                </c:pt>
                <c:pt idx="152">
                  <c:v>-42.795699999999997</c:v>
                </c:pt>
                <c:pt idx="153">
                  <c:v>-42.698900000000002</c:v>
                </c:pt>
                <c:pt idx="154">
                  <c:v>-42.604599999999998</c:v>
                </c:pt>
                <c:pt idx="155">
                  <c:v>-42.5124</c:v>
                </c:pt>
                <c:pt idx="156">
                  <c:v>-42.421999999999997</c:v>
                </c:pt>
                <c:pt idx="157">
                  <c:v>-42.333300000000001</c:v>
                </c:pt>
                <c:pt idx="158">
                  <c:v>-42.245699999999999</c:v>
                </c:pt>
                <c:pt idx="159">
                  <c:v>-42.158999999999999</c:v>
                </c:pt>
                <c:pt idx="160">
                  <c:v>-42.0732</c:v>
                </c:pt>
                <c:pt idx="161">
                  <c:v>-41.989400000000003</c:v>
                </c:pt>
                <c:pt idx="162">
                  <c:v>-41.909199999999998</c:v>
                </c:pt>
                <c:pt idx="163">
                  <c:v>-41.833799999999997</c:v>
                </c:pt>
                <c:pt idx="164">
                  <c:v>-41.766100000000002</c:v>
                </c:pt>
                <c:pt idx="165">
                  <c:v>-41.712000000000003</c:v>
                </c:pt>
                <c:pt idx="166">
                  <c:v>-41.676000000000002</c:v>
                </c:pt>
                <c:pt idx="167">
                  <c:v>-41.666699999999999</c:v>
                </c:pt>
                <c:pt idx="168">
                  <c:v>-41.636899999999997</c:v>
                </c:pt>
                <c:pt idx="169">
                  <c:v>-41.6753</c:v>
                </c:pt>
                <c:pt idx="170">
                  <c:v>-41.665300000000002</c:v>
                </c:pt>
                <c:pt idx="171">
                  <c:v>-41.661700000000003</c:v>
                </c:pt>
                <c:pt idx="172">
                  <c:v>-41.6447</c:v>
                </c:pt>
                <c:pt idx="173">
                  <c:v>-41.616900000000001</c:v>
                </c:pt>
                <c:pt idx="174">
                  <c:v>-41.580100000000002</c:v>
                </c:pt>
                <c:pt idx="175">
                  <c:v>-41.536099999999998</c:v>
                </c:pt>
                <c:pt idx="176">
                  <c:v>-41.486499999999999</c:v>
                </c:pt>
                <c:pt idx="177">
                  <c:v>-41.431899999999999</c:v>
                </c:pt>
                <c:pt idx="178">
                  <c:v>-41.372599999999998</c:v>
                </c:pt>
                <c:pt idx="179">
                  <c:v>-41.308199999999999</c:v>
                </c:pt>
                <c:pt idx="180">
                  <c:v>-41.237900000000003</c:v>
                </c:pt>
                <c:pt idx="181">
                  <c:v>-41.16</c:v>
                </c:pt>
                <c:pt idx="182">
                  <c:v>-41.072099999999999</c:v>
                </c:pt>
                <c:pt idx="183">
                  <c:v>-40.966799999999999</c:v>
                </c:pt>
                <c:pt idx="184">
                  <c:v>-40.821399999999997</c:v>
                </c:pt>
                <c:pt idx="185">
                  <c:v>-40.600499999999997</c:v>
                </c:pt>
                <c:pt idx="186">
                  <c:v>-40.2806</c:v>
                </c:pt>
                <c:pt idx="187">
                  <c:v>-39.848500000000001</c:v>
                </c:pt>
                <c:pt idx="188">
                  <c:v>-39.3095</c:v>
                </c:pt>
                <c:pt idx="189">
                  <c:v>-38.673499999999997</c:v>
                </c:pt>
                <c:pt idx="190">
                  <c:v>-37.9694</c:v>
                </c:pt>
                <c:pt idx="191">
                  <c:v>-37.197699999999998</c:v>
                </c:pt>
                <c:pt idx="192">
                  <c:v>-36.349200000000003</c:v>
                </c:pt>
                <c:pt idx="193">
                  <c:v>-35.445700000000002</c:v>
                </c:pt>
                <c:pt idx="194">
                  <c:v>-34.535499999999999</c:v>
                </c:pt>
                <c:pt idx="195">
                  <c:v>-33.6539</c:v>
                </c:pt>
                <c:pt idx="196">
                  <c:v>-32.804600000000001</c:v>
                </c:pt>
                <c:pt idx="197">
                  <c:v>-31.967099999999999</c:v>
                </c:pt>
                <c:pt idx="198">
                  <c:v>-31.131</c:v>
                </c:pt>
                <c:pt idx="199">
                  <c:v>-30.297999999999998</c:v>
                </c:pt>
                <c:pt idx="200">
                  <c:v>-29.468299999999999</c:v>
                </c:pt>
                <c:pt idx="201">
                  <c:v>-28.642900000000001</c:v>
                </c:pt>
                <c:pt idx="202">
                  <c:v>-27.8216</c:v>
                </c:pt>
                <c:pt idx="203">
                  <c:v>-27.003499999999999</c:v>
                </c:pt>
                <c:pt idx="204">
                  <c:v>-26.186</c:v>
                </c:pt>
                <c:pt idx="205">
                  <c:v>-25.368500000000001</c:v>
                </c:pt>
                <c:pt idx="206">
                  <c:v>-24.555499999999999</c:v>
                </c:pt>
                <c:pt idx="207">
                  <c:v>-16.213699999999999</c:v>
                </c:pt>
                <c:pt idx="208">
                  <c:v>-8.2002799999999993</c:v>
                </c:pt>
                <c:pt idx="209">
                  <c:v>-1.92361</c:v>
                </c:pt>
                <c:pt idx="210">
                  <c:v>3.7805399999999998</c:v>
                </c:pt>
                <c:pt idx="211">
                  <c:v>5.4559699999999998</c:v>
                </c:pt>
                <c:pt idx="212">
                  <c:v>9.2409999999999997</c:v>
                </c:pt>
                <c:pt idx="213">
                  <c:v>12.2873</c:v>
                </c:pt>
                <c:pt idx="214">
                  <c:v>16.228000000000002</c:v>
                </c:pt>
                <c:pt idx="215">
                  <c:v>16.765799999999999</c:v>
                </c:pt>
                <c:pt idx="216">
                  <c:v>20.54</c:v>
                </c:pt>
                <c:pt idx="217">
                  <c:v>23.334900000000001</c:v>
                </c:pt>
                <c:pt idx="218">
                  <c:v>27.054600000000001</c:v>
                </c:pt>
                <c:pt idx="219">
                  <c:v>29.3279</c:v>
                </c:pt>
                <c:pt idx="220">
                  <c:v>31.968900000000001</c:v>
                </c:pt>
                <c:pt idx="221">
                  <c:v>34.642499999999998</c:v>
                </c:pt>
                <c:pt idx="222">
                  <c:v>37.956800000000001</c:v>
                </c:pt>
                <c:pt idx="223">
                  <c:v>40.479199999999999</c:v>
                </c:pt>
                <c:pt idx="224">
                  <c:v>41.960900000000002</c:v>
                </c:pt>
                <c:pt idx="225">
                  <c:v>46.053600000000003</c:v>
                </c:pt>
                <c:pt idx="226">
                  <c:v>50.247100000000003</c:v>
                </c:pt>
                <c:pt idx="227">
                  <c:v>54.279600000000002</c:v>
                </c:pt>
                <c:pt idx="228">
                  <c:v>54.76</c:v>
                </c:pt>
                <c:pt idx="229">
                  <c:v>58.703400000000002</c:v>
                </c:pt>
                <c:pt idx="230">
                  <c:v>62.525700000000001</c:v>
                </c:pt>
                <c:pt idx="231">
                  <c:v>66.418599999999998</c:v>
                </c:pt>
                <c:pt idx="232">
                  <c:v>70.367999999999995</c:v>
                </c:pt>
                <c:pt idx="233">
                  <c:v>74.357299999999995</c:v>
                </c:pt>
                <c:pt idx="234">
                  <c:v>74.554599999999994</c:v>
                </c:pt>
                <c:pt idx="235">
                  <c:v>78.680000000000007</c:v>
                </c:pt>
                <c:pt idx="236">
                  <c:v>81.004400000000004</c:v>
                </c:pt>
                <c:pt idx="237">
                  <c:v>83.712100000000007</c:v>
                </c:pt>
                <c:pt idx="238">
                  <c:v>88.470200000000006</c:v>
                </c:pt>
                <c:pt idx="239">
                  <c:v>90.389700000000005</c:v>
                </c:pt>
                <c:pt idx="240">
                  <c:v>98.433700000000002</c:v>
                </c:pt>
                <c:pt idx="241">
                  <c:v>100.86499999999999</c:v>
                </c:pt>
                <c:pt idx="242">
                  <c:v>106.56100000000001</c:v>
                </c:pt>
                <c:pt idx="243">
                  <c:v>107.03</c:v>
                </c:pt>
                <c:pt idx="244">
                  <c:v>111.661</c:v>
                </c:pt>
                <c:pt idx="245">
                  <c:v>116.288</c:v>
                </c:pt>
                <c:pt idx="246">
                  <c:v>120.852</c:v>
                </c:pt>
                <c:pt idx="247">
                  <c:v>122.014</c:v>
                </c:pt>
                <c:pt idx="248">
                  <c:v>125.59</c:v>
                </c:pt>
                <c:pt idx="249">
                  <c:v>129.61500000000001</c:v>
                </c:pt>
                <c:pt idx="250">
                  <c:v>132.041</c:v>
                </c:pt>
                <c:pt idx="251">
                  <c:v>133.637</c:v>
                </c:pt>
                <c:pt idx="252">
                  <c:v>134.25200000000001</c:v>
                </c:pt>
                <c:pt idx="253">
                  <c:v>134.87799999999999</c:v>
                </c:pt>
                <c:pt idx="254">
                  <c:v>135.505</c:v>
                </c:pt>
                <c:pt idx="255">
                  <c:v>136.124</c:v>
                </c:pt>
                <c:pt idx="256">
                  <c:v>136.74</c:v>
                </c:pt>
                <c:pt idx="257">
                  <c:v>137.357</c:v>
                </c:pt>
                <c:pt idx="258">
                  <c:v>137.98099999999999</c:v>
                </c:pt>
                <c:pt idx="259">
                  <c:v>138.59100000000001</c:v>
                </c:pt>
                <c:pt idx="260">
                  <c:v>139.21</c:v>
                </c:pt>
                <c:pt idx="261">
                  <c:v>139.822</c:v>
                </c:pt>
                <c:pt idx="262">
                  <c:v>140.441</c:v>
                </c:pt>
                <c:pt idx="263">
                  <c:v>141.05600000000001</c:v>
                </c:pt>
                <c:pt idx="264">
                  <c:v>141.66800000000001</c:v>
                </c:pt>
                <c:pt idx="265">
                  <c:v>142.28100000000001</c:v>
                </c:pt>
                <c:pt idx="266">
                  <c:v>142.898</c:v>
                </c:pt>
                <c:pt idx="267">
                  <c:v>143.505</c:v>
                </c:pt>
                <c:pt idx="268">
                  <c:v>144.124</c:v>
                </c:pt>
                <c:pt idx="269">
                  <c:v>144.75</c:v>
                </c:pt>
                <c:pt idx="270">
                  <c:v>145.392</c:v>
                </c:pt>
                <c:pt idx="271">
                  <c:v>146.053</c:v>
                </c:pt>
                <c:pt idx="272">
                  <c:v>146.702</c:v>
                </c:pt>
                <c:pt idx="273">
                  <c:v>147.33600000000001</c:v>
                </c:pt>
                <c:pt idx="274">
                  <c:v>147.92699999999999</c:v>
                </c:pt>
                <c:pt idx="275">
                  <c:v>148.47399999999999</c:v>
                </c:pt>
                <c:pt idx="276">
                  <c:v>148.96700000000001</c:v>
                </c:pt>
                <c:pt idx="277">
                  <c:v>149.40700000000001</c:v>
                </c:pt>
                <c:pt idx="278">
                  <c:v>149.78800000000001</c:v>
                </c:pt>
                <c:pt idx="279">
                  <c:v>150.114</c:v>
                </c:pt>
                <c:pt idx="280">
                  <c:v>150.392</c:v>
                </c:pt>
                <c:pt idx="281">
                  <c:v>150.62899999999999</c:v>
                </c:pt>
                <c:pt idx="282">
                  <c:v>150.83099999999999</c:v>
                </c:pt>
                <c:pt idx="283">
                  <c:v>150.999</c:v>
                </c:pt>
                <c:pt idx="284">
                  <c:v>151.13300000000001</c:v>
                </c:pt>
                <c:pt idx="285">
                  <c:v>151.24199999999999</c:v>
                </c:pt>
                <c:pt idx="286">
                  <c:v>151.34899999999999</c:v>
                </c:pt>
                <c:pt idx="287">
                  <c:v>151.471</c:v>
                </c:pt>
                <c:pt idx="288">
                  <c:v>151.596</c:v>
                </c:pt>
                <c:pt idx="289">
                  <c:v>151.697</c:v>
                </c:pt>
                <c:pt idx="290">
                  <c:v>151.77099999999999</c:v>
                </c:pt>
                <c:pt idx="291">
                  <c:v>151.83000000000001</c:v>
                </c:pt>
                <c:pt idx="292">
                  <c:v>151.88399999999999</c:v>
                </c:pt>
                <c:pt idx="293">
                  <c:v>151.94200000000001</c:v>
                </c:pt>
                <c:pt idx="294">
                  <c:v>152.00299999999999</c:v>
                </c:pt>
                <c:pt idx="295">
                  <c:v>152.071</c:v>
                </c:pt>
                <c:pt idx="296">
                  <c:v>152.14500000000001</c:v>
                </c:pt>
                <c:pt idx="297">
                  <c:v>152.22300000000001</c:v>
                </c:pt>
                <c:pt idx="298">
                  <c:v>152.309</c:v>
                </c:pt>
                <c:pt idx="299">
                  <c:v>152.398</c:v>
                </c:pt>
                <c:pt idx="300">
                  <c:v>152.494</c:v>
                </c:pt>
                <c:pt idx="301">
                  <c:v>152.595</c:v>
                </c:pt>
                <c:pt idx="302">
                  <c:v>152.70099999999999</c:v>
                </c:pt>
                <c:pt idx="303">
                  <c:v>152.809</c:v>
                </c:pt>
                <c:pt idx="304">
                  <c:v>152.92400000000001</c:v>
                </c:pt>
                <c:pt idx="305">
                  <c:v>153.041</c:v>
                </c:pt>
                <c:pt idx="306">
                  <c:v>153.16200000000001</c:v>
                </c:pt>
                <c:pt idx="307">
                  <c:v>153.285</c:v>
                </c:pt>
                <c:pt idx="308">
                  <c:v>153.41200000000001</c:v>
                </c:pt>
                <c:pt idx="309">
                  <c:v>153.541</c:v>
                </c:pt>
                <c:pt idx="310">
                  <c:v>153.67099999999999</c:v>
                </c:pt>
                <c:pt idx="311">
                  <c:v>153.804</c:v>
                </c:pt>
                <c:pt idx="312">
                  <c:v>153.93700000000001</c:v>
                </c:pt>
                <c:pt idx="313">
                  <c:v>154.07300000000001</c:v>
                </c:pt>
                <c:pt idx="314">
                  <c:v>154.21100000000001</c:v>
                </c:pt>
                <c:pt idx="315">
                  <c:v>154.352</c:v>
                </c:pt>
                <c:pt idx="316">
                  <c:v>154.494</c:v>
                </c:pt>
                <c:pt idx="317">
                  <c:v>154.63800000000001</c:v>
                </c:pt>
                <c:pt idx="318">
                  <c:v>154.78299999999999</c:v>
                </c:pt>
                <c:pt idx="319">
                  <c:v>154.93100000000001</c:v>
                </c:pt>
                <c:pt idx="320">
                  <c:v>155.08099999999999</c:v>
                </c:pt>
                <c:pt idx="321">
                  <c:v>155.233</c:v>
                </c:pt>
                <c:pt idx="322">
                  <c:v>155.387</c:v>
                </c:pt>
                <c:pt idx="323">
                  <c:v>155.54400000000001</c:v>
                </c:pt>
                <c:pt idx="324">
                  <c:v>155.703</c:v>
                </c:pt>
                <c:pt idx="325">
                  <c:v>155.86699999999999</c:v>
                </c:pt>
                <c:pt idx="326">
                  <c:v>156.03299999999999</c:v>
                </c:pt>
                <c:pt idx="327">
                  <c:v>156.20099999999999</c:v>
                </c:pt>
                <c:pt idx="328">
                  <c:v>156.37299999999999</c:v>
                </c:pt>
                <c:pt idx="329">
                  <c:v>156.54900000000001</c:v>
                </c:pt>
                <c:pt idx="330">
                  <c:v>156.72800000000001</c:v>
                </c:pt>
                <c:pt idx="331">
                  <c:v>156.90700000000001</c:v>
                </c:pt>
                <c:pt idx="332">
                  <c:v>157.08799999999999</c:v>
                </c:pt>
                <c:pt idx="333">
                  <c:v>157.27000000000001</c:v>
                </c:pt>
                <c:pt idx="334">
                  <c:v>157.45599999999999</c:v>
                </c:pt>
                <c:pt idx="335">
                  <c:v>157.642</c:v>
                </c:pt>
                <c:pt idx="336">
                  <c:v>157.83000000000001</c:v>
                </c:pt>
                <c:pt idx="337">
                  <c:v>158.02199999999999</c:v>
                </c:pt>
                <c:pt idx="338">
                  <c:v>158.214</c:v>
                </c:pt>
                <c:pt idx="339">
                  <c:v>158.40799999999999</c:v>
                </c:pt>
                <c:pt idx="340">
                  <c:v>158.60400000000001</c:v>
                </c:pt>
                <c:pt idx="341">
                  <c:v>158.804</c:v>
                </c:pt>
                <c:pt idx="342">
                  <c:v>159.005</c:v>
                </c:pt>
                <c:pt idx="343">
                  <c:v>159.20699999999999</c:v>
                </c:pt>
                <c:pt idx="344">
                  <c:v>159.41399999999999</c:v>
                </c:pt>
                <c:pt idx="345">
                  <c:v>159.62100000000001</c:v>
                </c:pt>
                <c:pt idx="346">
                  <c:v>159.83099999999999</c:v>
                </c:pt>
                <c:pt idx="347">
                  <c:v>160.04499999999999</c:v>
                </c:pt>
                <c:pt idx="348">
                  <c:v>160.26</c:v>
                </c:pt>
                <c:pt idx="349">
                  <c:v>160.477</c:v>
                </c:pt>
                <c:pt idx="350">
                  <c:v>160.697</c:v>
                </c:pt>
                <c:pt idx="351">
                  <c:v>160.917</c:v>
                </c:pt>
                <c:pt idx="352">
                  <c:v>161.142</c:v>
                </c:pt>
                <c:pt idx="353">
                  <c:v>161.381</c:v>
                </c:pt>
                <c:pt idx="354">
                  <c:v>161.63300000000001</c:v>
                </c:pt>
                <c:pt idx="355">
                  <c:v>161.90799999999999</c:v>
                </c:pt>
                <c:pt idx="356">
                  <c:v>162.21299999999999</c:v>
                </c:pt>
                <c:pt idx="357">
                  <c:v>162.54599999999999</c:v>
                </c:pt>
                <c:pt idx="358">
                  <c:v>162.91300000000001</c:v>
                </c:pt>
                <c:pt idx="359">
                  <c:v>163.316</c:v>
                </c:pt>
                <c:pt idx="360">
                  <c:v>163.751</c:v>
                </c:pt>
                <c:pt idx="361">
                  <c:v>164.233</c:v>
                </c:pt>
                <c:pt idx="362">
                  <c:v>164.751</c:v>
                </c:pt>
                <c:pt idx="363">
                  <c:v>165.292</c:v>
                </c:pt>
                <c:pt idx="364">
                  <c:v>165.86199999999999</c:v>
                </c:pt>
                <c:pt idx="365">
                  <c:v>166.44900000000001</c:v>
                </c:pt>
                <c:pt idx="366">
                  <c:v>167.047</c:v>
                </c:pt>
                <c:pt idx="367">
                  <c:v>167.666</c:v>
                </c:pt>
                <c:pt idx="368">
                  <c:v>168.3</c:v>
                </c:pt>
                <c:pt idx="369">
                  <c:v>168.952</c:v>
                </c:pt>
                <c:pt idx="370">
                  <c:v>169.608</c:v>
                </c:pt>
                <c:pt idx="371">
                  <c:v>170.26400000000001</c:v>
                </c:pt>
                <c:pt idx="372">
                  <c:v>170.92099999999999</c:v>
                </c:pt>
                <c:pt idx="373">
                  <c:v>171.58099999999999</c:v>
                </c:pt>
                <c:pt idx="374">
                  <c:v>172.23699999999999</c:v>
                </c:pt>
                <c:pt idx="375">
                  <c:v>172.88399999999999</c:v>
                </c:pt>
                <c:pt idx="376">
                  <c:v>173.54</c:v>
                </c:pt>
                <c:pt idx="377">
                  <c:v>174.196</c:v>
                </c:pt>
                <c:pt idx="378">
                  <c:v>174.85</c:v>
                </c:pt>
                <c:pt idx="379">
                  <c:v>175.505</c:v>
                </c:pt>
                <c:pt idx="380">
                  <c:v>176.15899999999999</c:v>
                </c:pt>
                <c:pt idx="381">
                  <c:v>176.28399999999999</c:v>
                </c:pt>
                <c:pt idx="382">
                  <c:v>176.81399999999999</c:v>
                </c:pt>
                <c:pt idx="383">
                  <c:v>177.46799999999999</c:v>
                </c:pt>
                <c:pt idx="384">
                  <c:v>178.12299999999999</c:v>
                </c:pt>
                <c:pt idx="385">
                  <c:v>178.76499999999999</c:v>
                </c:pt>
                <c:pt idx="386">
                  <c:v>179.41900000000001</c:v>
                </c:pt>
                <c:pt idx="387">
                  <c:v>180.071</c:v>
                </c:pt>
                <c:pt idx="388">
                  <c:v>180.72399999999999</c:v>
                </c:pt>
                <c:pt idx="389">
                  <c:v>181.374</c:v>
                </c:pt>
                <c:pt idx="390">
                  <c:v>182.018</c:v>
                </c:pt>
                <c:pt idx="391">
                  <c:v>182.667</c:v>
                </c:pt>
                <c:pt idx="392">
                  <c:v>183.32</c:v>
                </c:pt>
                <c:pt idx="393">
                  <c:v>183.96</c:v>
                </c:pt>
                <c:pt idx="394">
                  <c:v>184.61</c:v>
                </c:pt>
                <c:pt idx="395">
                  <c:v>185.25399999999999</c:v>
                </c:pt>
                <c:pt idx="396">
                  <c:v>185.892</c:v>
                </c:pt>
                <c:pt idx="397">
                  <c:v>186.536</c:v>
                </c:pt>
                <c:pt idx="398">
                  <c:v>187.17400000000001</c:v>
                </c:pt>
                <c:pt idx="399">
                  <c:v>187.80099999999999</c:v>
                </c:pt>
                <c:pt idx="400">
                  <c:v>188.43199999999999</c:v>
                </c:pt>
                <c:pt idx="401">
                  <c:v>189.04</c:v>
                </c:pt>
                <c:pt idx="402">
                  <c:v>189.62899999999999</c:v>
                </c:pt>
                <c:pt idx="403">
                  <c:v>190.184</c:v>
                </c:pt>
                <c:pt idx="404">
                  <c:v>190.702</c:v>
                </c:pt>
                <c:pt idx="405">
                  <c:v>191.14400000000001</c:v>
                </c:pt>
                <c:pt idx="406">
                  <c:v>191.459</c:v>
                </c:pt>
                <c:pt idx="407">
                  <c:v>191.65700000000001</c:v>
                </c:pt>
                <c:pt idx="408">
                  <c:v>191.74299999999999</c:v>
                </c:pt>
                <c:pt idx="409">
                  <c:v>191.81800000000001</c:v>
                </c:pt>
                <c:pt idx="410">
                  <c:v>191.89699999999999</c:v>
                </c:pt>
                <c:pt idx="411">
                  <c:v>192.01599999999999</c:v>
                </c:pt>
                <c:pt idx="412">
                  <c:v>192.251</c:v>
                </c:pt>
                <c:pt idx="413">
                  <c:v>192.62700000000001</c:v>
                </c:pt>
                <c:pt idx="414">
                  <c:v>193.14099999999999</c:v>
                </c:pt>
                <c:pt idx="415">
                  <c:v>193.75200000000001</c:v>
                </c:pt>
                <c:pt idx="416">
                  <c:v>194.37200000000001</c:v>
                </c:pt>
                <c:pt idx="417">
                  <c:v>194.98599999999999</c:v>
                </c:pt>
                <c:pt idx="418">
                  <c:v>195.59200000000001</c:v>
                </c:pt>
                <c:pt idx="419">
                  <c:v>196.22300000000001</c:v>
                </c:pt>
                <c:pt idx="420">
                  <c:v>196.87700000000001</c:v>
                </c:pt>
                <c:pt idx="421">
                  <c:v>197.55199999999999</c:v>
                </c:pt>
                <c:pt idx="422">
                  <c:v>197.72800000000001</c:v>
                </c:pt>
                <c:pt idx="423">
                  <c:v>198.25399999999999</c:v>
                </c:pt>
                <c:pt idx="424">
                  <c:v>198.96700000000001</c:v>
                </c:pt>
                <c:pt idx="425">
                  <c:v>199.691</c:v>
                </c:pt>
                <c:pt idx="426">
                  <c:v>200.42500000000001</c:v>
                </c:pt>
                <c:pt idx="427">
                  <c:v>201.17599999999999</c:v>
                </c:pt>
                <c:pt idx="428">
                  <c:v>201.946</c:v>
                </c:pt>
                <c:pt idx="429">
                  <c:v>202.71</c:v>
                </c:pt>
                <c:pt idx="430">
                  <c:v>203.428</c:v>
                </c:pt>
                <c:pt idx="431">
                  <c:v>204.1</c:v>
                </c:pt>
                <c:pt idx="432">
                  <c:v>204.64</c:v>
                </c:pt>
                <c:pt idx="433">
                  <c:v>205.02500000000001</c:v>
                </c:pt>
                <c:pt idx="434">
                  <c:v>205.298</c:v>
                </c:pt>
                <c:pt idx="435">
                  <c:v>205.554</c:v>
                </c:pt>
                <c:pt idx="436">
                  <c:v>205.86</c:v>
                </c:pt>
                <c:pt idx="437">
                  <c:v>206.226</c:v>
                </c:pt>
                <c:pt idx="438">
                  <c:v>206.64699999999999</c:v>
                </c:pt>
                <c:pt idx="439">
                  <c:v>207.12200000000001</c:v>
                </c:pt>
                <c:pt idx="440">
                  <c:v>207.63399999999999</c:v>
                </c:pt>
                <c:pt idx="441">
                  <c:v>208.167</c:v>
                </c:pt>
                <c:pt idx="442">
                  <c:v>208.73099999999999</c:v>
                </c:pt>
                <c:pt idx="443">
                  <c:v>209.334</c:v>
                </c:pt>
                <c:pt idx="444">
                  <c:v>209.95599999999999</c:v>
                </c:pt>
                <c:pt idx="445">
                  <c:v>210.58699999999999</c:v>
                </c:pt>
                <c:pt idx="446">
                  <c:v>211.21899999999999</c:v>
                </c:pt>
                <c:pt idx="447">
                  <c:v>211.85300000000001</c:v>
                </c:pt>
                <c:pt idx="448">
                  <c:v>212.48099999999999</c:v>
                </c:pt>
                <c:pt idx="449">
                  <c:v>213.11500000000001</c:v>
                </c:pt>
                <c:pt idx="450">
                  <c:v>213.75</c:v>
                </c:pt>
                <c:pt idx="451">
                  <c:v>214.37299999999999</c:v>
                </c:pt>
                <c:pt idx="452">
                  <c:v>215.00700000000001</c:v>
                </c:pt>
                <c:pt idx="453">
                  <c:v>215.63300000000001</c:v>
                </c:pt>
                <c:pt idx="454">
                  <c:v>220.178</c:v>
                </c:pt>
                <c:pt idx="455">
                  <c:v>221.857</c:v>
                </c:pt>
                <c:pt idx="456">
                  <c:v>225.75399999999999</c:v>
                </c:pt>
                <c:pt idx="457">
                  <c:v>232.39099999999999</c:v>
                </c:pt>
                <c:pt idx="458">
                  <c:v>240.03399999999999</c:v>
                </c:pt>
                <c:pt idx="459">
                  <c:v>245.28399999999999</c:v>
                </c:pt>
                <c:pt idx="460">
                  <c:v>248.577</c:v>
                </c:pt>
                <c:pt idx="461">
                  <c:v>257.80799999999999</c:v>
                </c:pt>
              </c:numCache>
            </c:numRef>
          </c:xVal>
          <c:yVal>
            <c:numRef>
              <c:f>'DP980'!$N$4:$N$471</c:f>
              <c:numCache>
                <c:formatCode>General</c:formatCode>
                <c:ptCount val="468"/>
                <c:pt idx="0">
                  <c:v>1299.6099999999999</c:v>
                </c:pt>
                <c:pt idx="1">
                  <c:v>1299.05</c:v>
                </c:pt>
                <c:pt idx="2">
                  <c:v>1298.51</c:v>
                </c:pt>
                <c:pt idx="3">
                  <c:v>1298</c:v>
                </c:pt>
                <c:pt idx="4">
                  <c:v>1297.54</c:v>
                </c:pt>
                <c:pt idx="5">
                  <c:v>1297.1300000000001</c:v>
                </c:pt>
                <c:pt idx="6">
                  <c:v>1296.78</c:v>
                </c:pt>
                <c:pt idx="7">
                  <c:v>1296.6099999999999</c:v>
                </c:pt>
                <c:pt idx="8">
                  <c:v>1296.43</c:v>
                </c:pt>
                <c:pt idx="9">
                  <c:v>1296.26</c:v>
                </c:pt>
                <c:pt idx="10">
                  <c:v>1296.0899999999999</c:v>
                </c:pt>
                <c:pt idx="11">
                  <c:v>1295.93</c:v>
                </c:pt>
                <c:pt idx="12">
                  <c:v>1295.8399999999999</c:v>
                </c:pt>
                <c:pt idx="13">
                  <c:v>1295.83</c:v>
                </c:pt>
                <c:pt idx="14">
                  <c:v>1295.97</c:v>
                </c:pt>
                <c:pt idx="15">
                  <c:v>1296.26</c:v>
                </c:pt>
                <c:pt idx="16">
                  <c:v>1296.68</c:v>
                </c:pt>
                <c:pt idx="17">
                  <c:v>1297.21</c:v>
                </c:pt>
                <c:pt idx="18">
                  <c:v>1297.8399999999999</c:v>
                </c:pt>
                <c:pt idx="19">
                  <c:v>1298.6400000000001</c:v>
                </c:pt>
                <c:pt idx="20">
                  <c:v>1299.51</c:v>
                </c:pt>
                <c:pt idx="21">
                  <c:v>1300.05</c:v>
                </c:pt>
                <c:pt idx="22">
                  <c:v>1300.3599999999999</c:v>
                </c:pt>
                <c:pt idx="23">
                  <c:v>1300.47</c:v>
                </c:pt>
                <c:pt idx="24">
                  <c:v>1300.4100000000001</c:v>
                </c:pt>
                <c:pt idx="25">
                  <c:v>1300.26</c:v>
                </c:pt>
                <c:pt idx="26">
                  <c:v>1300.06</c:v>
                </c:pt>
                <c:pt idx="27">
                  <c:v>1299.78</c:v>
                </c:pt>
                <c:pt idx="28">
                  <c:v>1299.4100000000001</c:v>
                </c:pt>
                <c:pt idx="29">
                  <c:v>1298.98</c:v>
                </c:pt>
                <c:pt idx="30">
                  <c:v>1298.49</c:v>
                </c:pt>
                <c:pt idx="31">
                  <c:v>1297.93</c:v>
                </c:pt>
                <c:pt idx="32">
                  <c:v>1297.21</c:v>
                </c:pt>
                <c:pt idx="33">
                  <c:v>1296.3499999999999</c:v>
                </c:pt>
                <c:pt idx="34">
                  <c:v>1295.4100000000001</c:v>
                </c:pt>
                <c:pt idx="35">
                  <c:v>1294.44</c:v>
                </c:pt>
                <c:pt idx="36">
                  <c:v>1293.54</c:v>
                </c:pt>
                <c:pt idx="37">
                  <c:v>1292.72</c:v>
                </c:pt>
                <c:pt idx="38">
                  <c:v>1291.99</c:v>
                </c:pt>
                <c:pt idx="39">
                  <c:v>1291.3599999999999</c:v>
                </c:pt>
                <c:pt idx="40">
                  <c:v>1290.9000000000001</c:v>
                </c:pt>
                <c:pt idx="41">
                  <c:v>1290.52</c:v>
                </c:pt>
                <c:pt idx="42">
                  <c:v>1290.23</c:v>
                </c:pt>
                <c:pt idx="43">
                  <c:v>1289.99</c:v>
                </c:pt>
                <c:pt idx="44">
                  <c:v>1289.77</c:v>
                </c:pt>
                <c:pt idx="45">
                  <c:v>1289.55</c:v>
                </c:pt>
                <c:pt idx="46">
                  <c:v>1289.33</c:v>
                </c:pt>
                <c:pt idx="47">
                  <c:v>1289.0999999999999</c:v>
                </c:pt>
                <c:pt idx="48">
                  <c:v>1288.8699999999999</c:v>
                </c:pt>
                <c:pt idx="49">
                  <c:v>1288.6400000000001</c:v>
                </c:pt>
                <c:pt idx="50">
                  <c:v>1288.4100000000001</c:v>
                </c:pt>
                <c:pt idx="51">
                  <c:v>1288.19</c:v>
                </c:pt>
                <c:pt idx="52">
                  <c:v>1287.96</c:v>
                </c:pt>
                <c:pt idx="53">
                  <c:v>1287.74</c:v>
                </c:pt>
                <c:pt idx="54">
                  <c:v>1287.51</c:v>
                </c:pt>
                <c:pt idx="55">
                  <c:v>1287.29</c:v>
                </c:pt>
                <c:pt idx="56">
                  <c:v>1287.07</c:v>
                </c:pt>
                <c:pt idx="57">
                  <c:v>1286.8499999999999</c:v>
                </c:pt>
                <c:pt idx="58">
                  <c:v>1286.6400000000001</c:v>
                </c:pt>
                <c:pt idx="59">
                  <c:v>1286.43</c:v>
                </c:pt>
                <c:pt idx="60">
                  <c:v>1286.23</c:v>
                </c:pt>
                <c:pt idx="61">
                  <c:v>1286.03</c:v>
                </c:pt>
                <c:pt idx="62">
                  <c:v>1285.83</c:v>
                </c:pt>
                <c:pt idx="63">
                  <c:v>1285.6400000000001</c:v>
                </c:pt>
                <c:pt idx="64">
                  <c:v>1285.46</c:v>
                </c:pt>
                <c:pt idx="65">
                  <c:v>1285.29</c:v>
                </c:pt>
                <c:pt idx="66">
                  <c:v>1285.1300000000001</c:v>
                </c:pt>
                <c:pt idx="67">
                  <c:v>1285</c:v>
                </c:pt>
                <c:pt idx="68">
                  <c:v>1284.96</c:v>
                </c:pt>
                <c:pt idx="69">
                  <c:v>1285.04</c:v>
                </c:pt>
                <c:pt idx="70">
                  <c:v>1285.21</c:v>
                </c:pt>
                <c:pt idx="71">
                  <c:v>1285.48</c:v>
                </c:pt>
                <c:pt idx="72">
                  <c:v>1285.83</c:v>
                </c:pt>
                <c:pt idx="73">
                  <c:v>1286.26</c:v>
                </c:pt>
                <c:pt idx="74">
                  <c:v>1286.76</c:v>
                </c:pt>
                <c:pt idx="75">
                  <c:v>1287.3399999999999</c:v>
                </c:pt>
                <c:pt idx="76">
                  <c:v>1287.97</c:v>
                </c:pt>
                <c:pt idx="77">
                  <c:v>1288.6400000000001</c:v>
                </c:pt>
                <c:pt idx="78">
                  <c:v>1289.3399999999999</c:v>
                </c:pt>
                <c:pt idx="79">
                  <c:v>1290.08</c:v>
                </c:pt>
                <c:pt idx="80">
                  <c:v>1290.8599999999999</c:v>
                </c:pt>
                <c:pt idx="81">
                  <c:v>1291.6500000000001</c:v>
                </c:pt>
                <c:pt idx="82">
                  <c:v>1292.44</c:v>
                </c:pt>
                <c:pt idx="83">
                  <c:v>1293.23</c:v>
                </c:pt>
                <c:pt idx="84">
                  <c:v>1294.02</c:v>
                </c:pt>
                <c:pt idx="85">
                  <c:v>1294.8</c:v>
                </c:pt>
                <c:pt idx="86">
                  <c:v>1295.58</c:v>
                </c:pt>
                <c:pt idx="87">
                  <c:v>1296.3599999999999</c:v>
                </c:pt>
                <c:pt idx="88">
                  <c:v>1297.1300000000001</c:v>
                </c:pt>
                <c:pt idx="89">
                  <c:v>1297.9100000000001</c:v>
                </c:pt>
                <c:pt idx="90">
                  <c:v>1298.69</c:v>
                </c:pt>
                <c:pt idx="91">
                  <c:v>1299.47</c:v>
                </c:pt>
                <c:pt idx="92">
                  <c:v>1300.25</c:v>
                </c:pt>
                <c:pt idx="93">
                  <c:v>1301.03</c:v>
                </c:pt>
                <c:pt idx="94">
                  <c:v>1301.81</c:v>
                </c:pt>
                <c:pt idx="95">
                  <c:v>1302.5899999999999</c:v>
                </c:pt>
                <c:pt idx="96">
                  <c:v>1303.3699999999999</c:v>
                </c:pt>
                <c:pt idx="97">
                  <c:v>1304.1500000000001</c:v>
                </c:pt>
                <c:pt idx="98">
                  <c:v>1304.93</c:v>
                </c:pt>
                <c:pt idx="99">
                  <c:v>1305.71</c:v>
                </c:pt>
                <c:pt idx="100">
                  <c:v>1306.5</c:v>
                </c:pt>
                <c:pt idx="101">
                  <c:v>1307.28</c:v>
                </c:pt>
                <c:pt idx="102">
                  <c:v>1308.07</c:v>
                </c:pt>
                <c:pt idx="103">
                  <c:v>1308.8599999999999</c:v>
                </c:pt>
                <c:pt idx="104">
                  <c:v>1309.6400000000001</c:v>
                </c:pt>
                <c:pt idx="105">
                  <c:v>1310.43</c:v>
                </c:pt>
                <c:pt idx="106">
                  <c:v>1311.22</c:v>
                </c:pt>
                <c:pt idx="107">
                  <c:v>1312</c:v>
                </c:pt>
                <c:pt idx="108">
                  <c:v>1312.79</c:v>
                </c:pt>
                <c:pt idx="109">
                  <c:v>1313.58</c:v>
                </c:pt>
                <c:pt idx="110">
                  <c:v>1314.37</c:v>
                </c:pt>
                <c:pt idx="111">
                  <c:v>1315.16</c:v>
                </c:pt>
                <c:pt idx="112">
                  <c:v>1315.95</c:v>
                </c:pt>
                <c:pt idx="113">
                  <c:v>1316.75</c:v>
                </c:pt>
                <c:pt idx="114">
                  <c:v>1317.54</c:v>
                </c:pt>
                <c:pt idx="115">
                  <c:v>1318.33</c:v>
                </c:pt>
                <c:pt idx="116">
                  <c:v>1319.12</c:v>
                </c:pt>
                <c:pt idx="117">
                  <c:v>1319.92</c:v>
                </c:pt>
                <c:pt idx="118">
                  <c:v>1320.71</c:v>
                </c:pt>
                <c:pt idx="119">
                  <c:v>1321.51</c:v>
                </c:pt>
                <c:pt idx="120">
                  <c:v>1322.3</c:v>
                </c:pt>
                <c:pt idx="121">
                  <c:v>1323.1</c:v>
                </c:pt>
                <c:pt idx="122">
                  <c:v>1323.89</c:v>
                </c:pt>
                <c:pt idx="123">
                  <c:v>1324.69</c:v>
                </c:pt>
                <c:pt idx="124">
                  <c:v>1325.49</c:v>
                </c:pt>
                <c:pt idx="125">
                  <c:v>1326.29</c:v>
                </c:pt>
                <c:pt idx="126">
                  <c:v>1327.08</c:v>
                </c:pt>
                <c:pt idx="127">
                  <c:v>1327.88</c:v>
                </c:pt>
                <c:pt idx="128">
                  <c:v>1328.68</c:v>
                </c:pt>
                <c:pt idx="129">
                  <c:v>1329.48</c:v>
                </c:pt>
                <c:pt idx="130">
                  <c:v>1330.28</c:v>
                </c:pt>
                <c:pt idx="131">
                  <c:v>1331.08</c:v>
                </c:pt>
                <c:pt idx="132">
                  <c:v>1331.88</c:v>
                </c:pt>
                <c:pt idx="133">
                  <c:v>1332.68</c:v>
                </c:pt>
                <c:pt idx="134">
                  <c:v>1333.48</c:v>
                </c:pt>
                <c:pt idx="135">
                  <c:v>1334.29</c:v>
                </c:pt>
                <c:pt idx="136">
                  <c:v>1335.09</c:v>
                </c:pt>
                <c:pt idx="137">
                  <c:v>1335.89</c:v>
                </c:pt>
                <c:pt idx="138">
                  <c:v>1336.69</c:v>
                </c:pt>
                <c:pt idx="139">
                  <c:v>1337.49</c:v>
                </c:pt>
                <c:pt idx="140">
                  <c:v>1338.3</c:v>
                </c:pt>
                <c:pt idx="141">
                  <c:v>1339.1</c:v>
                </c:pt>
                <c:pt idx="142">
                  <c:v>1339.91</c:v>
                </c:pt>
                <c:pt idx="143">
                  <c:v>1340.72</c:v>
                </c:pt>
                <c:pt idx="144">
                  <c:v>1341.52</c:v>
                </c:pt>
                <c:pt idx="145">
                  <c:v>1342.33</c:v>
                </c:pt>
                <c:pt idx="146">
                  <c:v>1343.13</c:v>
                </c:pt>
                <c:pt idx="147">
                  <c:v>1343.94</c:v>
                </c:pt>
                <c:pt idx="148">
                  <c:v>1344.74</c:v>
                </c:pt>
                <c:pt idx="149">
                  <c:v>1345.55</c:v>
                </c:pt>
                <c:pt idx="150">
                  <c:v>1346.35</c:v>
                </c:pt>
                <c:pt idx="151">
                  <c:v>1347.16</c:v>
                </c:pt>
                <c:pt idx="152">
                  <c:v>1347.96</c:v>
                </c:pt>
                <c:pt idx="153">
                  <c:v>1348.77</c:v>
                </c:pt>
                <c:pt idx="154">
                  <c:v>1349.58</c:v>
                </c:pt>
                <c:pt idx="155">
                  <c:v>1350.39</c:v>
                </c:pt>
                <c:pt idx="156">
                  <c:v>1351.2</c:v>
                </c:pt>
                <c:pt idx="157">
                  <c:v>1352.01</c:v>
                </c:pt>
                <c:pt idx="158">
                  <c:v>1352.82</c:v>
                </c:pt>
                <c:pt idx="159">
                  <c:v>1353.63</c:v>
                </c:pt>
                <c:pt idx="160">
                  <c:v>1354.44</c:v>
                </c:pt>
                <c:pt idx="161">
                  <c:v>1355.25</c:v>
                </c:pt>
                <c:pt idx="162">
                  <c:v>1356.06</c:v>
                </c:pt>
                <c:pt idx="163">
                  <c:v>1356.87</c:v>
                </c:pt>
                <c:pt idx="164">
                  <c:v>1357.68</c:v>
                </c:pt>
                <c:pt idx="165">
                  <c:v>1358.49</c:v>
                </c:pt>
                <c:pt idx="166">
                  <c:v>1359.29</c:v>
                </c:pt>
                <c:pt idx="167">
                  <c:v>1360.08</c:v>
                </c:pt>
                <c:pt idx="168">
                  <c:v>1360.89</c:v>
                </c:pt>
                <c:pt idx="169">
                  <c:v>1361.71</c:v>
                </c:pt>
                <c:pt idx="170">
                  <c:v>1362.51</c:v>
                </c:pt>
                <c:pt idx="171">
                  <c:v>1363.34</c:v>
                </c:pt>
                <c:pt idx="172">
                  <c:v>1364.16</c:v>
                </c:pt>
                <c:pt idx="173">
                  <c:v>1364.98</c:v>
                </c:pt>
                <c:pt idx="174">
                  <c:v>1365.8</c:v>
                </c:pt>
                <c:pt idx="175">
                  <c:v>1366.62</c:v>
                </c:pt>
                <c:pt idx="176">
                  <c:v>1367.43</c:v>
                </c:pt>
                <c:pt idx="177">
                  <c:v>1368.25</c:v>
                </c:pt>
                <c:pt idx="178">
                  <c:v>1369.06</c:v>
                </c:pt>
                <c:pt idx="179">
                  <c:v>1369.87</c:v>
                </c:pt>
                <c:pt idx="180">
                  <c:v>1370.69</c:v>
                </c:pt>
                <c:pt idx="181">
                  <c:v>1371.51</c:v>
                </c:pt>
                <c:pt idx="182">
                  <c:v>1372.32</c:v>
                </c:pt>
                <c:pt idx="183">
                  <c:v>1373.15</c:v>
                </c:pt>
                <c:pt idx="184">
                  <c:v>1373.99</c:v>
                </c:pt>
                <c:pt idx="185">
                  <c:v>1374.86</c:v>
                </c:pt>
                <c:pt idx="186">
                  <c:v>1375.72</c:v>
                </c:pt>
                <c:pt idx="187">
                  <c:v>1376.54</c:v>
                </c:pt>
                <c:pt idx="188">
                  <c:v>1377.28</c:v>
                </c:pt>
                <c:pt idx="189">
                  <c:v>1377.95</c:v>
                </c:pt>
                <c:pt idx="190">
                  <c:v>1378.52</c:v>
                </c:pt>
                <c:pt idx="191">
                  <c:v>1378.99</c:v>
                </c:pt>
                <c:pt idx="192">
                  <c:v>1379.38</c:v>
                </c:pt>
                <c:pt idx="193">
                  <c:v>1379.64</c:v>
                </c:pt>
                <c:pt idx="194">
                  <c:v>1379.8</c:v>
                </c:pt>
                <c:pt idx="195">
                  <c:v>1379.87</c:v>
                </c:pt>
                <c:pt idx="196">
                  <c:v>1379.88</c:v>
                </c:pt>
                <c:pt idx="197">
                  <c:v>1379.85</c:v>
                </c:pt>
                <c:pt idx="198">
                  <c:v>1379.79</c:v>
                </c:pt>
                <c:pt idx="199">
                  <c:v>1379.7</c:v>
                </c:pt>
                <c:pt idx="200">
                  <c:v>1379.59</c:v>
                </c:pt>
                <c:pt idx="201">
                  <c:v>1379.47</c:v>
                </c:pt>
                <c:pt idx="202">
                  <c:v>1379.34</c:v>
                </c:pt>
                <c:pt idx="203">
                  <c:v>1379.2</c:v>
                </c:pt>
                <c:pt idx="204">
                  <c:v>1379.06</c:v>
                </c:pt>
                <c:pt idx="205">
                  <c:v>1378.92</c:v>
                </c:pt>
                <c:pt idx="206">
                  <c:v>1378.78</c:v>
                </c:pt>
                <c:pt idx="207">
                  <c:v>1377.25</c:v>
                </c:pt>
                <c:pt idx="208">
                  <c:v>1375.81</c:v>
                </c:pt>
                <c:pt idx="209">
                  <c:v>1374.71</c:v>
                </c:pt>
                <c:pt idx="210">
                  <c:v>1373.72</c:v>
                </c:pt>
                <c:pt idx="211">
                  <c:v>1373.43</c:v>
                </c:pt>
                <c:pt idx="212">
                  <c:v>1372.78</c:v>
                </c:pt>
                <c:pt idx="213">
                  <c:v>1372.25</c:v>
                </c:pt>
                <c:pt idx="214">
                  <c:v>1371.57</c:v>
                </c:pt>
                <c:pt idx="215">
                  <c:v>1371.47</c:v>
                </c:pt>
                <c:pt idx="216">
                  <c:v>1370.82</c:v>
                </c:pt>
                <c:pt idx="217">
                  <c:v>1370.33</c:v>
                </c:pt>
                <c:pt idx="218">
                  <c:v>1369.69</c:v>
                </c:pt>
                <c:pt idx="219">
                  <c:v>1369.3</c:v>
                </c:pt>
                <c:pt idx="220">
                  <c:v>1368.84</c:v>
                </c:pt>
                <c:pt idx="221">
                  <c:v>1368.38</c:v>
                </c:pt>
                <c:pt idx="222">
                  <c:v>1367.82</c:v>
                </c:pt>
                <c:pt idx="223">
                  <c:v>1367.39</c:v>
                </c:pt>
                <c:pt idx="224">
                  <c:v>1367.13</c:v>
                </c:pt>
                <c:pt idx="225">
                  <c:v>1366.44</c:v>
                </c:pt>
                <c:pt idx="226">
                  <c:v>1365.73</c:v>
                </c:pt>
                <c:pt idx="227">
                  <c:v>1365.05</c:v>
                </c:pt>
                <c:pt idx="228">
                  <c:v>1364.97</c:v>
                </c:pt>
                <c:pt idx="229">
                  <c:v>1364.3</c:v>
                </c:pt>
                <c:pt idx="230">
                  <c:v>1363.66</c:v>
                </c:pt>
                <c:pt idx="231">
                  <c:v>1363.01</c:v>
                </c:pt>
                <c:pt idx="232">
                  <c:v>1362.34</c:v>
                </c:pt>
                <c:pt idx="233">
                  <c:v>1361.67</c:v>
                </c:pt>
                <c:pt idx="234">
                  <c:v>1361.64</c:v>
                </c:pt>
                <c:pt idx="235">
                  <c:v>1360.94</c:v>
                </c:pt>
                <c:pt idx="236">
                  <c:v>1360.55</c:v>
                </c:pt>
                <c:pt idx="237">
                  <c:v>1360.09</c:v>
                </c:pt>
                <c:pt idx="238">
                  <c:v>1359.28</c:v>
                </c:pt>
                <c:pt idx="239">
                  <c:v>1358.95</c:v>
                </c:pt>
                <c:pt idx="240">
                  <c:v>1357.6</c:v>
                </c:pt>
                <c:pt idx="241">
                  <c:v>1357.2</c:v>
                </c:pt>
                <c:pt idx="242">
                  <c:v>1356.25</c:v>
                </c:pt>
                <c:pt idx="243">
                  <c:v>1356.18</c:v>
                </c:pt>
                <c:pt idx="244">
                  <c:v>1355.41</c:v>
                </c:pt>
                <c:pt idx="245">
                  <c:v>1354.65</c:v>
                </c:pt>
                <c:pt idx="246">
                  <c:v>1353.9</c:v>
                </c:pt>
                <c:pt idx="247">
                  <c:v>1353.72</c:v>
                </c:pt>
                <c:pt idx="248">
                  <c:v>1353.15</c:v>
                </c:pt>
                <c:pt idx="249">
                  <c:v>1352.52</c:v>
                </c:pt>
                <c:pt idx="250">
                  <c:v>1352.16</c:v>
                </c:pt>
                <c:pt idx="251">
                  <c:v>1351.92</c:v>
                </c:pt>
                <c:pt idx="252">
                  <c:v>1351.83</c:v>
                </c:pt>
                <c:pt idx="253">
                  <c:v>1351.73</c:v>
                </c:pt>
                <c:pt idx="254">
                  <c:v>1351.61</c:v>
                </c:pt>
                <c:pt idx="255">
                  <c:v>1351.49</c:v>
                </c:pt>
                <c:pt idx="256">
                  <c:v>1351.36</c:v>
                </c:pt>
                <c:pt idx="257">
                  <c:v>1351.23</c:v>
                </c:pt>
                <c:pt idx="258">
                  <c:v>1351.09</c:v>
                </c:pt>
                <c:pt idx="259">
                  <c:v>1350.95</c:v>
                </c:pt>
                <c:pt idx="260">
                  <c:v>1350.8</c:v>
                </c:pt>
                <c:pt idx="261">
                  <c:v>1350.65</c:v>
                </c:pt>
                <c:pt idx="262">
                  <c:v>1350.5</c:v>
                </c:pt>
                <c:pt idx="263">
                  <c:v>1350.34</c:v>
                </c:pt>
                <c:pt idx="264">
                  <c:v>1350.18</c:v>
                </c:pt>
                <c:pt idx="265">
                  <c:v>1350.02</c:v>
                </c:pt>
                <c:pt idx="266">
                  <c:v>1349.85</c:v>
                </c:pt>
                <c:pt idx="267">
                  <c:v>1349.68</c:v>
                </c:pt>
                <c:pt idx="268">
                  <c:v>1349.5</c:v>
                </c:pt>
                <c:pt idx="269">
                  <c:v>1349.3</c:v>
                </c:pt>
                <c:pt idx="270">
                  <c:v>1349.06</c:v>
                </c:pt>
                <c:pt idx="271">
                  <c:v>1348.79</c:v>
                </c:pt>
                <c:pt idx="272">
                  <c:v>1348.47</c:v>
                </c:pt>
                <c:pt idx="273">
                  <c:v>1348.09</c:v>
                </c:pt>
                <c:pt idx="274">
                  <c:v>1347.66</c:v>
                </c:pt>
                <c:pt idx="275">
                  <c:v>1347.18</c:v>
                </c:pt>
                <c:pt idx="276">
                  <c:v>1346.65</c:v>
                </c:pt>
                <c:pt idx="277">
                  <c:v>1346.08</c:v>
                </c:pt>
                <c:pt idx="278">
                  <c:v>1345.48</c:v>
                </c:pt>
                <c:pt idx="279">
                  <c:v>1344.88</c:v>
                </c:pt>
                <c:pt idx="280">
                  <c:v>1344.26</c:v>
                </c:pt>
                <c:pt idx="281">
                  <c:v>1343.64</c:v>
                </c:pt>
                <c:pt idx="282">
                  <c:v>1343.01</c:v>
                </c:pt>
                <c:pt idx="283">
                  <c:v>1342.36</c:v>
                </c:pt>
                <c:pt idx="284">
                  <c:v>1341.71</c:v>
                </c:pt>
                <c:pt idx="285">
                  <c:v>1341.06</c:v>
                </c:pt>
                <c:pt idx="286">
                  <c:v>1340.42</c:v>
                </c:pt>
                <c:pt idx="287">
                  <c:v>1339.77</c:v>
                </c:pt>
                <c:pt idx="288">
                  <c:v>1339.12</c:v>
                </c:pt>
                <c:pt idx="289">
                  <c:v>1338.46</c:v>
                </c:pt>
                <c:pt idx="290">
                  <c:v>1337.83</c:v>
                </c:pt>
                <c:pt idx="291">
                  <c:v>1337.2</c:v>
                </c:pt>
                <c:pt idx="292">
                  <c:v>1336.59</c:v>
                </c:pt>
                <c:pt idx="293">
                  <c:v>1335.97</c:v>
                </c:pt>
                <c:pt idx="294">
                  <c:v>1335.37</c:v>
                </c:pt>
                <c:pt idx="295">
                  <c:v>1334.75</c:v>
                </c:pt>
                <c:pt idx="296">
                  <c:v>1334.14</c:v>
                </c:pt>
                <c:pt idx="297">
                  <c:v>1333.53</c:v>
                </c:pt>
                <c:pt idx="298">
                  <c:v>1332.92</c:v>
                </c:pt>
                <c:pt idx="299">
                  <c:v>1332.31</c:v>
                </c:pt>
                <c:pt idx="300">
                  <c:v>1331.7</c:v>
                </c:pt>
                <c:pt idx="301">
                  <c:v>1331.09</c:v>
                </c:pt>
                <c:pt idx="302">
                  <c:v>1330.47</c:v>
                </c:pt>
                <c:pt idx="303">
                  <c:v>1329.86</c:v>
                </c:pt>
                <c:pt idx="304">
                  <c:v>1329.25</c:v>
                </c:pt>
                <c:pt idx="305">
                  <c:v>1328.64</c:v>
                </c:pt>
                <c:pt idx="306">
                  <c:v>1328.02</c:v>
                </c:pt>
                <c:pt idx="307">
                  <c:v>1327.41</c:v>
                </c:pt>
                <c:pt idx="308">
                  <c:v>1326.79</c:v>
                </c:pt>
                <c:pt idx="309">
                  <c:v>1326.18</c:v>
                </c:pt>
                <c:pt idx="310">
                  <c:v>1325.56</c:v>
                </c:pt>
                <c:pt idx="311">
                  <c:v>1324.95</c:v>
                </c:pt>
                <c:pt idx="312">
                  <c:v>1324.34</c:v>
                </c:pt>
                <c:pt idx="313">
                  <c:v>1323.73</c:v>
                </c:pt>
                <c:pt idx="314">
                  <c:v>1323.11</c:v>
                </c:pt>
                <c:pt idx="315">
                  <c:v>1322.49</c:v>
                </c:pt>
                <c:pt idx="316">
                  <c:v>1321.88</c:v>
                </c:pt>
                <c:pt idx="317">
                  <c:v>1321.26</c:v>
                </c:pt>
                <c:pt idx="318">
                  <c:v>1320.65</c:v>
                </c:pt>
                <c:pt idx="319">
                  <c:v>1320.04</c:v>
                </c:pt>
                <c:pt idx="320">
                  <c:v>1319.43</c:v>
                </c:pt>
                <c:pt idx="321">
                  <c:v>1318.81</c:v>
                </c:pt>
                <c:pt idx="322">
                  <c:v>1318.2</c:v>
                </c:pt>
                <c:pt idx="323">
                  <c:v>1317.59</c:v>
                </c:pt>
                <c:pt idx="324">
                  <c:v>1316.97</c:v>
                </c:pt>
                <c:pt idx="325">
                  <c:v>1316.35</c:v>
                </c:pt>
                <c:pt idx="326">
                  <c:v>1315.74</c:v>
                </c:pt>
                <c:pt idx="327">
                  <c:v>1315.13</c:v>
                </c:pt>
                <c:pt idx="328">
                  <c:v>1314.52</c:v>
                </c:pt>
                <c:pt idx="329">
                  <c:v>1313.91</c:v>
                </c:pt>
                <c:pt idx="330">
                  <c:v>1313.3</c:v>
                </c:pt>
                <c:pt idx="331">
                  <c:v>1312.68</c:v>
                </c:pt>
                <c:pt idx="332">
                  <c:v>1312.07</c:v>
                </c:pt>
                <c:pt idx="333">
                  <c:v>1311.46</c:v>
                </c:pt>
                <c:pt idx="334">
                  <c:v>1310.84</c:v>
                </c:pt>
                <c:pt idx="335">
                  <c:v>1310.23</c:v>
                </c:pt>
                <c:pt idx="336">
                  <c:v>1309.6199999999999</c:v>
                </c:pt>
                <c:pt idx="337">
                  <c:v>1309</c:v>
                </c:pt>
                <c:pt idx="338">
                  <c:v>1308.3800000000001</c:v>
                </c:pt>
                <c:pt idx="339">
                  <c:v>1307.77</c:v>
                </c:pt>
                <c:pt idx="340">
                  <c:v>1307.1600000000001</c:v>
                </c:pt>
                <c:pt idx="341">
                  <c:v>1306.54</c:v>
                </c:pt>
                <c:pt idx="342">
                  <c:v>1305.92</c:v>
                </c:pt>
                <c:pt idx="343">
                  <c:v>1305.31</c:v>
                </c:pt>
                <c:pt idx="344">
                  <c:v>1304.69</c:v>
                </c:pt>
                <c:pt idx="345">
                  <c:v>1304.08</c:v>
                </c:pt>
                <c:pt idx="346">
                  <c:v>1303.46</c:v>
                </c:pt>
                <c:pt idx="347">
                  <c:v>1302.8399999999999</c:v>
                </c:pt>
                <c:pt idx="348">
                  <c:v>1302.23</c:v>
                </c:pt>
                <c:pt idx="349">
                  <c:v>1301.6099999999999</c:v>
                </c:pt>
                <c:pt idx="350">
                  <c:v>1300.98</c:v>
                </c:pt>
                <c:pt idx="351">
                  <c:v>1300.3599999999999</c:v>
                </c:pt>
                <c:pt idx="352">
                  <c:v>1299.75</c:v>
                </c:pt>
                <c:pt idx="353">
                  <c:v>1299.1500000000001</c:v>
                </c:pt>
                <c:pt idx="354">
                  <c:v>1298.58</c:v>
                </c:pt>
                <c:pt idx="355">
                  <c:v>1298.03</c:v>
                </c:pt>
                <c:pt idx="356">
                  <c:v>1297.5</c:v>
                </c:pt>
                <c:pt idx="357">
                  <c:v>1297</c:v>
                </c:pt>
                <c:pt idx="358">
                  <c:v>1296.52</c:v>
                </c:pt>
                <c:pt idx="359">
                  <c:v>1296.07</c:v>
                </c:pt>
                <c:pt idx="360">
                  <c:v>1295.6500000000001</c:v>
                </c:pt>
                <c:pt idx="361">
                  <c:v>1295.29</c:v>
                </c:pt>
                <c:pt idx="362">
                  <c:v>1294.97</c:v>
                </c:pt>
                <c:pt idx="363">
                  <c:v>1294.7</c:v>
                </c:pt>
                <c:pt idx="364">
                  <c:v>1294.47</c:v>
                </c:pt>
                <c:pt idx="365">
                  <c:v>1294.31</c:v>
                </c:pt>
                <c:pt idx="366">
                  <c:v>1294.21</c:v>
                </c:pt>
                <c:pt idx="367">
                  <c:v>1294.17</c:v>
                </c:pt>
                <c:pt idx="368">
                  <c:v>1294.19</c:v>
                </c:pt>
                <c:pt idx="369">
                  <c:v>1294.26</c:v>
                </c:pt>
                <c:pt idx="370">
                  <c:v>1294.3399999999999</c:v>
                </c:pt>
                <c:pt idx="371">
                  <c:v>1294.43</c:v>
                </c:pt>
                <c:pt idx="372">
                  <c:v>1294.52</c:v>
                </c:pt>
                <c:pt idx="373">
                  <c:v>1294.6199999999999</c:v>
                </c:pt>
                <c:pt idx="374">
                  <c:v>1294.73</c:v>
                </c:pt>
                <c:pt idx="375">
                  <c:v>1294.8399999999999</c:v>
                </c:pt>
                <c:pt idx="376">
                  <c:v>1294.95</c:v>
                </c:pt>
                <c:pt idx="377">
                  <c:v>1295.06</c:v>
                </c:pt>
                <c:pt idx="378">
                  <c:v>1295.18</c:v>
                </c:pt>
                <c:pt idx="379">
                  <c:v>1295.3</c:v>
                </c:pt>
                <c:pt idx="380">
                  <c:v>1295.43</c:v>
                </c:pt>
                <c:pt idx="381">
                  <c:v>1295.45</c:v>
                </c:pt>
                <c:pt idx="382">
                  <c:v>1295.55</c:v>
                </c:pt>
                <c:pt idx="383">
                  <c:v>1295.68</c:v>
                </c:pt>
                <c:pt idx="384">
                  <c:v>1295.8</c:v>
                </c:pt>
                <c:pt idx="385">
                  <c:v>1295.93</c:v>
                </c:pt>
                <c:pt idx="386">
                  <c:v>1296.06</c:v>
                </c:pt>
                <c:pt idx="387">
                  <c:v>1296.19</c:v>
                </c:pt>
                <c:pt idx="388">
                  <c:v>1296.33</c:v>
                </c:pt>
                <c:pt idx="389">
                  <c:v>1296.46</c:v>
                </c:pt>
                <c:pt idx="390">
                  <c:v>1296.5999999999999</c:v>
                </c:pt>
                <c:pt idx="391">
                  <c:v>1296.73</c:v>
                </c:pt>
                <c:pt idx="392">
                  <c:v>1296.8699999999999</c:v>
                </c:pt>
                <c:pt idx="393">
                  <c:v>1297.01</c:v>
                </c:pt>
                <c:pt idx="394">
                  <c:v>1297.1500000000001</c:v>
                </c:pt>
                <c:pt idx="395">
                  <c:v>1297.29</c:v>
                </c:pt>
                <c:pt idx="396">
                  <c:v>1297.44</c:v>
                </c:pt>
                <c:pt idx="397">
                  <c:v>1297.5899999999999</c:v>
                </c:pt>
                <c:pt idx="398">
                  <c:v>1297.74</c:v>
                </c:pt>
                <c:pt idx="399">
                  <c:v>1297.9000000000001</c:v>
                </c:pt>
                <c:pt idx="400">
                  <c:v>1298.07</c:v>
                </c:pt>
                <c:pt idx="401">
                  <c:v>1298.26</c:v>
                </c:pt>
                <c:pt idx="402">
                  <c:v>1298.46</c:v>
                </c:pt>
                <c:pt idx="403">
                  <c:v>1298.7</c:v>
                </c:pt>
                <c:pt idx="404">
                  <c:v>1298.98</c:v>
                </c:pt>
                <c:pt idx="405">
                  <c:v>1299.33</c:v>
                </c:pt>
                <c:pt idx="406">
                  <c:v>1299.77</c:v>
                </c:pt>
                <c:pt idx="407">
                  <c:v>1300.28</c:v>
                </c:pt>
                <c:pt idx="408">
                  <c:v>1300.8599999999999</c:v>
                </c:pt>
                <c:pt idx="409">
                  <c:v>1301.49</c:v>
                </c:pt>
                <c:pt idx="410">
                  <c:v>1302.1199999999999</c:v>
                </c:pt>
                <c:pt idx="411">
                  <c:v>1302.79</c:v>
                </c:pt>
                <c:pt idx="412">
                  <c:v>1303.52</c:v>
                </c:pt>
                <c:pt idx="413">
                  <c:v>1304.25</c:v>
                </c:pt>
                <c:pt idx="414">
                  <c:v>1304.9000000000001</c:v>
                </c:pt>
                <c:pt idx="415">
                  <c:v>1305.42</c:v>
                </c:pt>
                <c:pt idx="416">
                  <c:v>1305.8499999999999</c:v>
                </c:pt>
                <c:pt idx="417">
                  <c:v>1306.19</c:v>
                </c:pt>
                <c:pt idx="418">
                  <c:v>1306.48</c:v>
                </c:pt>
                <c:pt idx="419">
                  <c:v>1306.74</c:v>
                </c:pt>
                <c:pt idx="420">
                  <c:v>1306.98</c:v>
                </c:pt>
                <c:pt idx="421">
                  <c:v>1307.19</c:v>
                </c:pt>
                <c:pt idx="422">
                  <c:v>1307.23</c:v>
                </c:pt>
                <c:pt idx="423">
                  <c:v>1307.3499999999999</c:v>
                </c:pt>
                <c:pt idx="424">
                  <c:v>1307.45</c:v>
                </c:pt>
                <c:pt idx="425">
                  <c:v>1307.52</c:v>
                </c:pt>
                <c:pt idx="426">
                  <c:v>1307.54</c:v>
                </c:pt>
                <c:pt idx="427">
                  <c:v>1307.5</c:v>
                </c:pt>
                <c:pt idx="428">
                  <c:v>1307.3699999999999</c:v>
                </c:pt>
                <c:pt idx="429">
                  <c:v>1307.1199999999999</c:v>
                </c:pt>
                <c:pt idx="430">
                  <c:v>1306.73</c:v>
                </c:pt>
                <c:pt idx="431">
                  <c:v>1306.19</c:v>
                </c:pt>
                <c:pt idx="432">
                  <c:v>1305.5</c:v>
                </c:pt>
                <c:pt idx="433">
                  <c:v>1304.8</c:v>
                </c:pt>
                <c:pt idx="434">
                  <c:v>1304.23</c:v>
                </c:pt>
                <c:pt idx="435">
                  <c:v>1303.74</c:v>
                </c:pt>
                <c:pt idx="436">
                  <c:v>1303.29</c:v>
                </c:pt>
                <c:pt idx="437">
                  <c:v>1302.9100000000001</c:v>
                </c:pt>
                <c:pt idx="438">
                  <c:v>1302.5999999999999</c:v>
                </c:pt>
                <c:pt idx="439">
                  <c:v>1302.3599999999999</c:v>
                </c:pt>
                <c:pt idx="440">
                  <c:v>1302.21</c:v>
                </c:pt>
                <c:pt idx="441">
                  <c:v>1302.1400000000001</c:v>
                </c:pt>
                <c:pt idx="442">
                  <c:v>1302.1300000000001</c:v>
                </c:pt>
                <c:pt idx="443">
                  <c:v>1302.17</c:v>
                </c:pt>
                <c:pt idx="444">
                  <c:v>1302.22</c:v>
                </c:pt>
                <c:pt idx="445">
                  <c:v>1302.29</c:v>
                </c:pt>
                <c:pt idx="446">
                  <c:v>1302.3599999999999</c:v>
                </c:pt>
                <c:pt idx="447">
                  <c:v>1302.43</c:v>
                </c:pt>
                <c:pt idx="448">
                  <c:v>1302.5</c:v>
                </c:pt>
                <c:pt idx="449">
                  <c:v>1302.57</c:v>
                </c:pt>
                <c:pt idx="450">
                  <c:v>1302.6500000000001</c:v>
                </c:pt>
                <c:pt idx="451">
                  <c:v>1302.72</c:v>
                </c:pt>
                <c:pt idx="452">
                  <c:v>1302.79</c:v>
                </c:pt>
                <c:pt idx="453">
                  <c:v>1302.8599999999999</c:v>
                </c:pt>
                <c:pt idx="454">
                  <c:v>1303.3699999999999</c:v>
                </c:pt>
                <c:pt idx="455">
                  <c:v>1303.55</c:v>
                </c:pt>
                <c:pt idx="456">
                  <c:v>1303.99</c:v>
                </c:pt>
                <c:pt idx="457">
                  <c:v>1304.72</c:v>
                </c:pt>
                <c:pt idx="458">
                  <c:v>1305.56</c:v>
                </c:pt>
                <c:pt idx="459">
                  <c:v>1306.1400000000001</c:v>
                </c:pt>
                <c:pt idx="460">
                  <c:v>1306.5</c:v>
                </c:pt>
                <c:pt idx="461">
                  <c:v>1307.5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BE33-47F1-8A49-593A1150954E}"/>
            </c:ext>
          </c:extLst>
        </c:ser>
        <c:ser>
          <c:idx val="2"/>
          <c:order val="5"/>
          <c:tx>
            <c:strRef>
              <c:f>'DP980'!$F$1</c:f>
              <c:strCache>
                <c:ptCount val="1"/>
                <c:pt idx="0">
                  <c:v>E170</c:v>
                </c:pt>
              </c:strCache>
            </c:strRef>
          </c:tx>
          <c:spPr>
            <a:ln w="19050" cap="rnd">
              <a:solidFill>
                <a:srgbClr val="FF00FF"/>
              </a:solidFill>
              <a:round/>
            </a:ln>
            <a:effectLst/>
          </c:spPr>
          <c:marker>
            <c:symbol val="none"/>
          </c:marker>
          <c:xVal>
            <c:numRef>
              <c:f>'DP980'!$H$4:$H$471</c:f>
              <c:numCache>
                <c:formatCode>General</c:formatCode>
                <c:ptCount val="468"/>
                <c:pt idx="0">
                  <c:v>-114.586</c:v>
                </c:pt>
                <c:pt idx="1">
                  <c:v>-112.021</c:v>
                </c:pt>
                <c:pt idx="2">
                  <c:v>-109.535</c:v>
                </c:pt>
                <c:pt idx="3">
                  <c:v>-107.19799999999999</c:v>
                </c:pt>
                <c:pt idx="4">
                  <c:v>-105.08199999999999</c:v>
                </c:pt>
                <c:pt idx="5">
                  <c:v>-103.205</c:v>
                </c:pt>
                <c:pt idx="6">
                  <c:v>-101.608</c:v>
                </c:pt>
                <c:pt idx="7">
                  <c:v>-100.79900000000001</c:v>
                </c:pt>
                <c:pt idx="8">
                  <c:v>-99.990600000000001</c:v>
                </c:pt>
                <c:pt idx="9">
                  <c:v>-99.182100000000005</c:v>
                </c:pt>
                <c:pt idx="10">
                  <c:v>-98.373500000000007</c:v>
                </c:pt>
                <c:pt idx="11">
                  <c:v>-97.564999999999998</c:v>
                </c:pt>
                <c:pt idx="12">
                  <c:v>-96.767399999999995</c:v>
                </c:pt>
                <c:pt idx="13">
                  <c:v>-95.962999999999994</c:v>
                </c:pt>
                <c:pt idx="14">
                  <c:v>-95.170299999999997</c:v>
                </c:pt>
                <c:pt idx="15">
                  <c:v>-94.434600000000003</c:v>
                </c:pt>
                <c:pt idx="16">
                  <c:v>-93.772499999999994</c:v>
                </c:pt>
                <c:pt idx="17">
                  <c:v>-93.179900000000004</c:v>
                </c:pt>
                <c:pt idx="18">
                  <c:v>-92.677199999999999</c:v>
                </c:pt>
                <c:pt idx="19">
                  <c:v>-92.280600000000007</c:v>
                </c:pt>
                <c:pt idx="20">
                  <c:v>-91.999399999999994</c:v>
                </c:pt>
                <c:pt idx="21">
                  <c:v>-91.789299999999997</c:v>
                </c:pt>
                <c:pt idx="22">
                  <c:v>-91.501300000000001</c:v>
                </c:pt>
                <c:pt idx="23">
                  <c:v>-90.944100000000006</c:v>
                </c:pt>
                <c:pt idx="24">
                  <c:v>-90.148700000000005</c:v>
                </c:pt>
                <c:pt idx="25">
                  <c:v>-89.246300000000005</c:v>
                </c:pt>
                <c:pt idx="26">
                  <c:v>-88.302000000000007</c:v>
                </c:pt>
                <c:pt idx="27">
                  <c:v>-87.376099999999994</c:v>
                </c:pt>
                <c:pt idx="28">
                  <c:v>-86.495500000000007</c:v>
                </c:pt>
                <c:pt idx="29">
                  <c:v>-85.601799999999997</c:v>
                </c:pt>
                <c:pt idx="30">
                  <c:v>-84.722300000000004</c:v>
                </c:pt>
                <c:pt idx="31">
                  <c:v>-83.879300000000001</c:v>
                </c:pt>
                <c:pt idx="32">
                  <c:v>-83.047600000000003</c:v>
                </c:pt>
                <c:pt idx="33">
                  <c:v>-82.208600000000004</c:v>
                </c:pt>
                <c:pt idx="34">
                  <c:v>-81.310500000000005</c:v>
                </c:pt>
                <c:pt idx="35">
                  <c:v>-80.389700000000005</c:v>
                </c:pt>
                <c:pt idx="36">
                  <c:v>-79.677300000000002</c:v>
                </c:pt>
                <c:pt idx="37">
                  <c:v>-79.1965</c:v>
                </c:pt>
                <c:pt idx="38">
                  <c:v>-78.887900000000002</c:v>
                </c:pt>
                <c:pt idx="39">
                  <c:v>-78.621700000000004</c:v>
                </c:pt>
                <c:pt idx="40">
                  <c:v>-78.354699999999994</c:v>
                </c:pt>
                <c:pt idx="41">
                  <c:v>-77.959400000000002</c:v>
                </c:pt>
                <c:pt idx="42">
                  <c:v>-77.395200000000003</c:v>
                </c:pt>
                <c:pt idx="43">
                  <c:v>-76.662099999999995</c:v>
                </c:pt>
                <c:pt idx="44">
                  <c:v>-75.902699999999996</c:v>
                </c:pt>
                <c:pt idx="45">
                  <c:v>-75.119900000000001</c:v>
                </c:pt>
                <c:pt idx="46">
                  <c:v>-74.319199999999995</c:v>
                </c:pt>
                <c:pt idx="47">
                  <c:v>-73.503100000000003</c:v>
                </c:pt>
                <c:pt idx="48">
                  <c:v>-72.683899999999994</c:v>
                </c:pt>
                <c:pt idx="49">
                  <c:v>-71.865499999999997</c:v>
                </c:pt>
                <c:pt idx="50">
                  <c:v>-71.058000000000007</c:v>
                </c:pt>
                <c:pt idx="51">
                  <c:v>-70.241200000000006</c:v>
                </c:pt>
                <c:pt idx="52">
                  <c:v>-69.424800000000005</c:v>
                </c:pt>
                <c:pt idx="53">
                  <c:v>-68.608900000000006</c:v>
                </c:pt>
                <c:pt idx="54">
                  <c:v>-67.793300000000002</c:v>
                </c:pt>
                <c:pt idx="55">
                  <c:v>-66.977900000000005</c:v>
                </c:pt>
                <c:pt idx="56">
                  <c:v>-66.162800000000004</c:v>
                </c:pt>
                <c:pt idx="57">
                  <c:v>-65.347700000000003</c:v>
                </c:pt>
                <c:pt idx="58">
                  <c:v>-64.532899999999998</c:v>
                </c:pt>
                <c:pt idx="59">
                  <c:v>-63.728299999999997</c:v>
                </c:pt>
                <c:pt idx="60">
                  <c:v>-62.913699999999999</c:v>
                </c:pt>
                <c:pt idx="61">
                  <c:v>-62.099299999999999</c:v>
                </c:pt>
                <c:pt idx="62">
                  <c:v>-61.285299999999999</c:v>
                </c:pt>
                <c:pt idx="63">
                  <c:v>-60.471600000000002</c:v>
                </c:pt>
                <c:pt idx="64">
                  <c:v>-59.6586</c:v>
                </c:pt>
                <c:pt idx="65">
                  <c:v>-58.846499999999999</c:v>
                </c:pt>
                <c:pt idx="66">
                  <c:v>-58.035699999999999</c:v>
                </c:pt>
                <c:pt idx="67">
                  <c:v>-57.226399999999998</c:v>
                </c:pt>
                <c:pt idx="68">
                  <c:v>-56.420400000000001</c:v>
                </c:pt>
                <c:pt idx="69">
                  <c:v>-55.633299999999998</c:v>
                </c:pt>
                <c:pt idx="70">
                  <c:v>-54.857599999999998</c:v>
                </c:pt>
                <c:pt idx="71">
                  <c:v>-54.126399999999997</c:v>
                </c:pt>
                <c:pt idx="72">
                  <c:v>-53.4345</c:v>
                </c:pt>
                <c:pt idx="73">
                  <c:v>-52.786999999999999</c:v>
                </c:pt>
                <c:pt idx="74">
                  <c:v>-52.200499999999998</c:v>
                </c:pt>
                <c:pt idx="75">
                  <c:v>-51.676200000000001</c:v>
                </c:pt>
                <c:pt idx="76">
                  <c:v>-51.215800000000002</c:v>
                </c:pt>
                <c:pt idx="77">
                  <c:v>-50.840800000000002</c:v>
                </c:pt>
                <c:pt idx="78">
                  <c:v>-50.557499999999997</c:v>
                </c:pt>
                <c:pt idx="79">
                  <c:v>-50.368600000000001</c:v>
                </c:pt>
                <c:pt idx="80">
                  <c:v>-50.194400000000002</c:v>
                </c:pt>
                <c:pt idx="81">
                  <c:v>-50.041899999999998</c:v>
                </c:pt>
                <c:pt idx="82">
                  <c:v>-49.906799999999997</c:v>
                </c:pt>
                <c:pt idx="83">
                  <c:v>-49.7819</c:v>
                </c:pt>
                <c:pt idx="84">
                  <c:v>-49.659199999999998</c:v>
                </c:pt>
                <c:pt idx="85">
                  <c:v>-49.5334</c:v>
                </c:pt>
                <c:pt idx="86">
                  <c:v>-49.404899999999998</c:v>
                </c:pt>
                <c:pt idx="87">
                  <c:v>-49.275199999999998</c:v>
                </c:pt>
                <c:pt idx="88">
                  <c:v>-49.148600000000002</c:v>
                </c:pt>
                <c:pt idx="89">
                  <c:v>-49.023200000000003</c:v>
                </c:pt>
                <c:pt idx="90">
                  <c:v>-48.899500000000003</c:v>
                </c:pt>
                <c:pt idx="91">
                  <c:v>-48.776400000000002</c:v>
                </c:pt>
                <c:pt idx="92">
                  <c:v>-48.652900000000002</c:v>
                </c:pt>
                <c:pt idx="93">
                  <c:v>-48.528799999999997</c:v>
                </c:pt>
                <c:pt idx="94">
                  <c:v>-48.404899999999998</c:v>
                </c:pt>
                <c:pt idx="95">
                  <c:v>-48.2819</c:v>
                </c:pt>
                <c:pt idx="96">
                  <c:v>-48.1599</c:v>
                </c:pt>
                <c:pt idx="97">
                  <c:v>-48.040300000000002</c:v>
                </c:pt>
                <c:pt idx="98">
                  <c:v>-47.920099999999998</c:v>
                </c:pt>
                <c:pt idx="99">
                  <c:v>-47.800600000000003</c:v>
                </c:pt>
                <c:pt idx="100">
                  <c:v>-47.682400000000001</c:v>
                </c:pt>
                <c:pt idx="101">
                  <c:v>-47.565300000000001</c:v>
                </c:pt>
                <c:pt idx="102">
                  <c:v>-47.449100000000001</c:v>
                </c:pt>
                <c:pt idx="103">
                  <c:v>-47.3339</c:v>
                </c:pt>
                <c:pt idx="104">
                  <c:v>-47.219700000000003</c:v>
                </c:pt>
                <c:pt idx="105">
                  <c:v>-47.106699999999996</c:v>
                </c:pt>
                <c:pt idx="106">
                  <c:v>-46.994700000000002</c:v>
                </c:pt>
                <c:pt idx="107">
                  <c:v>-46.884500000000003</c:v>
                </c:pt>
                <c:pt idx="108">
                  <c:v>-46.774000000000001</c:v>
                </c:pt>
                <c:pt idx="109">
                  <c:v>-46.664200000000001</c:v>
                </c:pt>
                <c:pt idx="110">
                  <c:v>-46.555500000000002</c:v>
                </c:pt>
                <c:pt idx="111">
                  <c:v>-46.4482</c:v>
                </c:pt>
                <c:pt idx="112">
                  <c:v>-46.341900000000003</c:v>
                </c:pt>
                <c:pt idx="113">
                  <c:v>-46.236400000000003</c:v>
                </c:pt>
                <c:pt idx="114">
                  <c:v>-46.1325</c:v>
                </c:pt>
                <c:pt idx="115">
                  <c:v>-46.029499999999999</c:v>
                </c:pt>
                <c:pt idx="116">
                  <c:v>-45.928100000000001</c:v>
                </c:pt>
                <c:pt idx="117">
                  <c:v>-45.828200000000002</c:v>
                </c:pt>
                <c:pt idx="118">
                  <c:v>-45.729300000000002</c:v>
                </c:pt>
                <c:pt idx="119">
                  <c:v>-45.631100000000004</c:v>
                </c:pt>
                <c:pt idx="120">
                  <c:v>-45.533499999999997</c:v>
                </c:pt>
                <c:pt idx="121">
                  <c:v>-45.436799999999998</c:v>
                </c:pt>
                <c:pt idx="122">
                  <c:v>-45.340499999999999</c:v>
                </c:pt>
                <c:pt idx="123">
                  <c:v>-45.2453</c:v>
                </c:pt>
                <c:pt idx="124">
                  <c:v>-45.151400000000002</c:v>
                </c:pt>
                <c:pt idx="125">
                  <c:v>-45.058700000000002</c:v>
                </c:pt>
                <c:pt idx="126">
                  <c:v>-44.966900000000003</c:v>
                </c:pt>
                <c:pt idx="127">
                  <c:v>-44.875599999999999</c:v>
                </c:pt>
                <c:pt idx="128">
                  <c:v>-44.784999999999997</c:v>
                </c:pt>
                <c:pt idx="129">
                  <c:v>-44.6952</c:v>
                </c:pt>
                <c:pt idx="130">
                  <c:v>-44.606400000000001</c:v>
                </c:pt>
                <c:pt idx="131">
                  <c:v>-44.518599999999999</c:v>
                </c:pt>
                <c:pt idx="132">
                  <c:v>-44.431600000000003</c:v>
                </c:pt>
                <c:pt idx="133">
                  <c:v>-44.345500000000001</c:v>
                </c:pt>
                <c:pt idx="134">
                  <c:v>-44.259799999999998</c:v>
                </c:pt>
                <c:pt idx="135">
                  <c:v>-44.174999999999997</c:v>
                </c:pt>
                <c:pt idx="136">
                  <c:v>-44.091500000000003</c:v>
                </c:pt>
                <c:pt idx="137">
                  <c:v>-44.009900000000002</c:v>
                </c:pt>
                <c:pt idx="138">
                  <c:v>-43.930900000000001</c:v>
                </c:pt>
                <c:pt idx="139">
                  <c:v>-43.8551</c:v>
                </c:pt>
                <c:pt idx="140">
                  <c:v>-43.782299999999999</c:v>
                </c:pt>
                <c:pt idx="141">
                  <c:v>-43.710500000000003</c:v>
                </c:pt>
                <c:pt idx="142">
                  <c:v>-43.637900000000002</c:v>
                </c:pt>
                <c:pt idx="143">
                  <c:v>-43.563099999999999</c:v>
                </c:pt>
                <c:pt idx="144">
                  <c:v>-43.486699999999999</c:v>
                </c:pt>
                <c:pt idx="145">
                  <c:v>-43.4101</c:v>
                </c:pt>
                <c:pt idx="146">
                  <c:v>-43.334099999999999</c:v>
                </c:pt>
                <c:pt idx="147">
                  <c:v>-43.258899999999997</c:v>
                </c:pt>
                <c:pt idx="148">
                  <c:v>-43.184600000000003</c:v>
                </c:pt>
                <c:pt idx="149">
                  <c:v>-43.111199999999997</c:v>
                </c:pt>
                <c:pt idx="150">
                  <c:v>-43.038600000000002</c:v>
                </c:pt>
                <c:pt idx="151">
                  <c:v>-42.966700000000003</c:v>
                </c:pt>
                <c:pt idx="152">
                  <c:v>-42.895400000000002</c:v>
                </c:pt>
                <c:pt idx="153">
                  <c:v>-42.8249</c:v>
                </c:pt>
                <c:pt idx="154">
                  <c:v>-42.755200000000002</c:v>
                </c:pt>
                <c:pt idx="155">
                  <c:v>-42.686599999999999</c:v>
                </c:pt>
                <c:pt idx="156">
                  <c:v>-42.618499999999997</c:v>
                </c:pt>
                <c:pt idx="157">
                  <c:v>-42.5505</c:v>
                </c:pt>
                <c:pt idx="158">
                  <c:v>-42.482100000000003</c:v>
                </c:pt>
                <c:pt idx="159">
                  <c:v>-42.4131</c:v>
                </c:pt>
                <c:pt idx="160">
                  <c:v>-42.343400000000003</c:v>
                </c:pt>
                <c:pt idx="161">
                  <c:v>-42.272399999999998</c:v>
                </c:pt>
                <c:pt idx="162">
                  <c:v>-42.199800000000003</c:v>
                </c:pt>
                <c:pt idx="163">
                  <c:v>-42.125999999999998</c:v>
                </c:pt>
                <c:pt idx="164">
                  <c:v>-42.052500000000002</c:v>
                </c:pt>
                <c:pt idx="165">
                  <c:v>-41.983199999999997</c:v>
                </c:pt>
                <c:pt idx="166">
                  <c:v>-41.923299999999998</c:v>
                </c:pt>
                <c:pt idx="167">
                  <c:v>-41.874200000000002</c:v>
                </c:pt>
                <c:pt idx="168">
                  <c:v>-41.832999999999998</c:v>
                </c:pt>
                <c:pt idx="169">
                  <c:v>-41.796300000000002</c:v>
                </c:pt>
                <c:pt idx="170">
                  <c:v>-41.752499999999998</c:v>
                </c:pt>
                <c:pt idx="171">
                  <c:v>-41.701700000000002</c:v>
                </c:pt>
                <c:pt idx="172">
                  <c:v>-41.645299999999999</c:v>
                </c:pt>
                <c:pt idx="173">
                  <c:v>-41.585799999999999</c:v>
                </c:pt>
                <c:pt idx="174">
                  <c:v>-41.525100000000002</c:v>
                </c:pt>
                <c:pt idx="175">
                  <c:v>-41.464199999999998</c:v>
                </c:pt>
                <c:pt idx="176">
                  <c:v>-41.403700000000001</c:v>
                </c:pt>
                <c:pt idx="177">
                  <c:v>-41.343899999999998</c:v>
                </c:pt>
                <c:pt idx="178">
                  <c:v>-41.2851</c:v>
                </c:pt>
                <c:pt idx="179">
                  <c:v>-41.227200000000003</c:v>
                </c:pt>
                <c:pt idx="180">
                  <c:v>-41.170200000000001</c:v>
                </c:pt>
                <c:pt idx="181">
                  <c:v>-41.114100000000001</c:v>
                </c:pt>
                <c:pt idx="182">
                  <c:v>-41.057600000000001</c:v>
                </c:pt>
                <c:pt idx="183">
                  <c:v>-40.996400000000001</c:v>
                </c:pt>
                <c:pt idx="184">
                  <c:v>-40.914299999999997</c:v>
                </c:pt>
                <c:pt idx="185">
                  <c:v>-40.773600000000002</c:v>
                </c:pt>
                <c:pt idx="186">
                  <c:v>-40.545099999999998</c:v>
                </c:pt>
                <c:pt idx="187">
                  <c:v>-40.197200000000002</c:v>
                </c:pt>
                <c:pt idx="188">
                  <c:v>-39.727400000000003</c:v>
                </c:pt>
                <c:pt idx="189">
                  <c:v>-39.157299999999999</c:v>
                </c:pt>
                <c:pt idx="190">
                  <c:v>-38.500700000000002</c:v>
                </c:pt>
                <c:pt idx="191">
                  <c:v>-37.772500000000001</c:v>
                </c:pt>
                <c:pt idx="192">
                  <c:v>-36.970599999999997</c:v>
                </c:pt>
                <c:pt idx="193">
                  <c:v>-36.101500000000001</c:v>
                </c:pt>
                <c:pt idx="194">
                  <c:v>-35.177500000000002</c:v>
                </c:pt>
                <c:pt idx="195">
                  <c:v>-34.250999999999998</c:v>
                </c:pt>
                <c:pt idx="196">
                  <c:v>-33.3596</c:v>
                </c:pt>
                <c:pt idx="197">
                  <c:v>-32.510199999999998</c:v>
                </c:pt>
                <c:pt idx="198">
                  <c:v>-31.675999999999998</c:v>
                </c:pt>
                <c:pt idx="199">
                  <c:v>-30.846699999999998</c:v>
                </c:pt>
                <c:pt idx="200">
                  <c:v>-30.0212</c:v>
                </c:pt>
                <c:pt idx="201">
                  <c:v>-29.199000000000002</c:v>
                </c:pt>
                <c:pt idx="202">
                  <c:v>-28.379200000000001</c:v>
                </c:pt>
                <c:pt idx="203">
                  <c:v>-27.561399999999999</c:v>
                </c:pt>
                <c:pt idx="204">
                  <c:v>-26.744900000000001</c:v>
                </c:pt>
                <c:pt idx="205">
                  <c:v>-25.928100000000001</c:v>
                </c:pt>
                <c:pt idx="206">
                  <c:v>-25.118500000000001</c:v>
                </c:pt>
                <c:pt idx="207">
                  <c:v>-16.732800000000001</c:v>
                </c:pt>
                <c:pt idx="208">
                  <c:v>-8.6715900000000001</c:v>
                </c:pt>
                <c:pt idx="209">
                  <c:v>-2.3432599999999999</c:v>
                </c:pt>
                <c:pt idx="210">
                  <c:v>3.4514800000000001</c:v>
                </c:pt>
                <c:pt idx="211">
                  <c:v>4.7869700000000002</c:v>
                </c:pt>
                <c:pt idx="212">
                  <c:v>8.7767700000000008</c:v>
                </c:pt>
                <c:pt idx="213">
                  <c:v>11.969099999999999</c:v>
                </c:pt>
                <c:pt idx="214">
                  <c:v>15.022600000000001</c:v>
                </c:pt>
                <c:pt idx="215">
                  <c:v>16.414899999999999</c:v>
                </c:pt>
                <c:pt idx="216">
                  <c:v>20.186699999999998</c:v>
                </c:pt>
                <c:pt idx="217">
                  <c:v>23.075299999999999</c:v>
                </c:pt>
                <c:pt idx="218">
                  <c:v>26.941500000000001</c:v>
                </c:pt>
                <c:pt idx="219">
                  <c:v>28.514900000000001</c:v>
                </c:pt>
                <c:pt idx="220">
                  <c:v>31.930800000000001</c:v>
                </c:pt>
                <c:pt idx="221">
                  <c:v>34.412199999999999</c:v>
                </c:pt>
                <c:pt idx="222">
                  <c:v>37.706099999999999</c:v>
                </c:pt>
                <c:pt idx="223">
                  <c:v>37.880299999999998</c:v>
                </c:pt>
                <c:pt idx="224">
                  <c:v>41.740699999999997</c:v>
                </c:pt>
                <c:pt idx="225">
                  <c:v>45.897300000000001</c:v>
                </c:pt>
                <c:pt idx="226">
                  <c:v>50.136600000000001</c:v>
                </c:pt>
                <c:pt idx="227">
                  <c:v>53.622100000000003</c:v>
                </c:pt>
                <c:pt idx="228">
                  <c:v>54.342399999999998</c:v>
                </c:pt>
                <c:pt idx="229">
                  <c:v>58.287500000000001</c:v>
                </c:pt>
                <c:pt idx="230">
                  <c:v>62.304400000000001</c:v>
                </c:pt>
                <c:pt idx="231">
                  <c:v>66.282399999999996</c:v>
                </c:pt>
                <c:pt idx="232">
                  <c:v>70.281700000000001</c:v>
                </c:pt>
                <c:pt idx="233">
                  <c:v>73.3279</c:v>
                </c:pt>
                <c:pt idx="234">
                  <c:v>74.316000000000003</c:v>
                </c:pt>
                <c:pt idx="235">
                  <c:v>78.6875</c:v>
                </c:pt>
                <c:pt idx="236">
                  <c:v>80.246399999999994</c:v>
                </c:pt>
                <c:pt idx="237">
                  <c:v>83.754400000000004</c:v>
                </c:pt>
                <c:pt idx="238">
                  <c:v>87.611900000000006</c:v>
                </c:pt>
                <c:pt idx="239">
                  <c:v>90.123599999999996</c:v>
                </c:pt>
                <c:pt idx="240">
                  <c:v>98.094300000000004</c:v>
                </c:pt>
                <c:pt idx="241">
                  <c:v>101.072</c:v>
                </c:pt>
                <c:pt idx="242">
                  <c:v>105.721</c:v>
                </c:pt>
                <c:pt idx="243">
                  <c:v>106.419</c:v>
                </c:pt>
                <c:pt idx="244">
                  <c:v>111.526</c:v>
                </c:pt>
                <c:pt idx="245">
                  <c:v>116.13500000000001</c:v>
                </c:pt>
                <c:pt idx="246">
                  <c:v>120.71899999999999</c:v>
                </c:pt>
                <c:pt idx="247">
                  <c:v>121.036</c:v>
                </c:pt>
                <c:pt idx="248">
                  <c:v>125.51</c:v>
                </c:pt>
                <c:pt idx="249">
                  <c:v>129.50399999999999</c:v>
                </c:pt>
                <c:pt idx="250">
                  <c:v>130.86099999999999</c:v>
                </c:pt>
                <c:pt idx="251">
                  <c:v>133.52000000000001</c:v>
                </c:pt>
                <c:pt idx="252">
                  <c:v>134.13300000000001</c:v>
                </c:pt>
                <c:pt idx="253">
                  <c:v>134.755</c:v>
                </c:pt>
                <c:pt idx="254">
                  <c:v>135.37899999999999</c:v>
                </c:pt>
                <c:pt idx="255">
                  <c:v>135.99600000000001</c:v>
                </c:pt>
                <c:pt idx="256">
                  <c:v>136.61099999999999</c:v>
                </c:pt>
                <c:pt idx="257">
                  <c:v>137.227</c:v>
                </c:pt>
                <c:pt idx="258">
                  <c:v>137.84899999999999</c:v>
                </c:pt>
                <c:pt idx="259">
                  <c:v>138.459</c:v>
                </c:pt>
                <c:pt idx="260">
                  <c:v>139.078</c:v>
                </c:pt>
                <c:pt idx="261">
                  <c:v>139.69200000000001</c:v>
                </c:pt>
                <c:pt idx="262">
                  <c:v>140.31100000000001</c:v>
                </c:pt>
                <c:pt idx="263">
                  <c:v>140.92699999999999</c:v>
                </c:pt>
                <c:pt idx="264">
                  <c:v>141.54300000000001</c:v>
                </c:pt>
                <c:pt idx="265">
                  <c:v>142.15799999999999</c:v>
                </c:pt>
                <c:pt idx="266">
                  <c:v>142.78</c:v>
                </c:pt>
                <c:pt idx="267">
                  <c:v>143.392</c:v>
                </c:pt>
                <c:pt idx="268">
                  <c:v>144.01599999999999</c:v>
                </c:pt>
                <c:pt idx="269">
                  <c:v>144.64699999999999</c:v>
                </c:pt>
                <c:pt idx="270">
                  <c:v>145.29599999999999</c:v>
                </c:pt>
                <c:pt idx="271">
                  <c:v>145.96700000000001</c:v>
                </c:pt>
                <c:pt idx="272">
                  <c:v>146.626</c:v>
                </c:pt>
                <c:pt idx="273">
                  <c:v>147.273</c:v>
                </c:pt>
                <c:pt idx="274">
                  <c:v>147.875</c:v>
                </c:pt>
                <c:pt idx="275">
                  <c:v>148.43299999999999</c:v>
                </c:pt>
                <c:pt idx="276">
                  <c:v>148.935</c:v>
                </c:pt>
                <c:pt idx="277">
                  <c:v>149.386</c:v>
                </c:pt>
                <c:pt idx="278">
                  <c:v>149.78</c:v>
                </c:pt>
                <c:pt idx="279">
                  <c:v>150.10499999999999</c:v>
                </c:pt>
                <c:pt idx="280">
                  <c:v>150.37200000000001</c:v>
                </c:pt>
                <c:pt idx="281">
                  <c:v>150.58699999999999</c:v>
                </c:pt>
                <c:pt idx="282">
                  <c:v>150.75700000000001</c:v>
                </c:pt>
                <c:pt idx="283">
                  <c:v>150.89599999999999</c:v>
                </c:pt>
                <c:pt idx="284">
                  <c:v>151.012</c:v>
                </c:pt>
                <c:pt idx="285">
                  <c:v>151.11600000000001</c:v>
                </c:pt>
                <c:pt idx="286">
                  <c:v>151.22200000000001</c:v>
                </c:pt>
                <c:pt idx="287">
                  <c:v>151.34100000000001</c:v>
                </c:pt>
                <c:pt idx="288">
                  <c:v>151.46799999999999</c:v>
                </c:pt>
                <c:pt idx="289">
                  <c:v>151.58199999999999</c:v>
                </c:pt>
                <c:pt idx="290">
                  <c:v>151.678</c:v>
                </c:pt>
                <c:pt idx="291">
                  <c:v>151.76499999999999</c:v>
                </c:pt>
                <c:pt idx="292">
                  <c:v>151.85</c:v>
                </c:pt>
                <c:pt idx="293">
                  <c:v>151.94</c:v>
                </c:pt>
                <c:pt idx="294">
                  <c:v>152.035</c:v>
                </c:pt>
                <c:pt idx="295">
                  <c:v>152.13399999999999</c:v>
                </c:pt>
                <c:pt idx="296">
                  <c:v>152.23699999999999</c:v>
                </c:pt>
                <c:pt idx="297">
                  <c:v>152.34200000000001</c:v>
                </c:pt>
                <c:pt idx="298">
                  <c:v>152.45099999999999</c:v>
                </c:pt>
                <c:pt idx="299">
                  <c:v>152.56100000000001</c:v>
                </c:pt>
                <c:pt idx="300">
                  <c:v>152.67400000000001</c:v>
                </c:pt>
                <c:pt idx="301">
                  <c:v>152.78800000000001</c:v>
                </c:pt>
                <c:pt idx="302">
                  <c:v>152.904</c:v>
                </c:pt>
                <c:pt idx="303">
                  <c:v>153.02000000000001</c:v>
                </c:pt>
                <c:pt idx="304">
                  <c:v>153.13900000000001</c:v>
                </c:pt>
                <c:pt idx="305">
                  <c:v>153.25700000000001</c:v>
                </c:pt>
                <c:pt idx="306">
                  <c:v>153.37799999999999</c:v>
                </c:pt>
                <c:pt idx="307">
                  <c:v>153.49799999999999</c:v>
                </c:pt>
                <c:pt idx="308">
                  <c:v>153.62</c:v>
                </c:pt>
                <c:pt idx="309">
                  <c:v>153.74199999999999</c:v>
                </c:pt>
                <c:pt idx="310">
                  <c:v>153.863</c:v>
                </c:pt>
                <c:pt idx="311">
                  <c:v>153.98500000000001</c:v>
                </c:pt>
                <c:pt idx="312">
                  <c:v>154.10599999999999</c:v>
                </c:pt>
                <c:pt idx="313">
                  <c:v>154.22800000000001</c:v>
                </c:pt>
                <c:pt idx="314">
                  <c:v>154.35</c:v>
                </c:pt>
                <c:pt idx="315">
                  <c:v>154.47300000000001</c:v>
                </c:pt>
                <c:pt idx="316">
                  <c:v>154.596</c:v>
                </c:pt>
                <c:pt idx="317">
                  <c:v>154.72</c:v>
                </c:pt>
                <c:pt idx="318">
                  <c:v>154.845</c:v>
                </c:pt>
                <c:pt idx="319">
                  <c:v>154.971</c:v>
                </c:pt>
                <c:pt idx="320">
                  <c:v>155.09800000000001</c:v>
                </c:pt>
                <c:pt idx="321">
                  <c:v>155.227</c:v>
                </c:pt>
                <c:pt idx="322">
                  <c:v>155.357</c:v>
                </c:pt>
                <c:pt idx="323">
                  <c:v>155.489</c:v>
                </c:pt>
                <c:pt idx="324">
                  <c:v>155.62200000000001</c:v>
                </c:pt>
                <c:pt idx="325">
                  <c:v>155.75899999999999</c:v>
                </c:pt>
                <c:pt idx="326">
                  <c:v>155.89500000000001</c:v>
                </c:pt>
                <c:pt idx="327">
                  <c:v>156.03200000000001</c:v>
                </c:pt>
                <c:pt idx="328">
                  <c:v>156.16999999999999</c:v>
                </c:pt>
                <c:pt idx="329">
                  <c:v>156.309</c:v>
                </c:pt>
                <c:pt idx="330">
                  <c:v>156.44999999999999</c:v>
                </c:pt>
                <c:pt idx="331">
                  <c:v>156.589</c:v>
                </c:pt>
                <c:pt idx="332">
                  <c:v>156.72800000000001</c:v>
                </c:pt>
                <c:pt idx="333">
                  <c:v>156.86699999999999</c:v>
                </c:pt>
                <c:pt idx="334">
                  <c:v>157.00800000000001</c:v>
                </c:pt>
                <c:pt idx="335">
                  <c:v>157.149</c:v>
                </c:pt>
                <c:pt idx="336">
                  <c:v>157.292</c:v>
                </c:pt>
                <c:pt idx="337">
                  <c:v>157.43700000000001</c:v>
                </c:pt>
                <c:pt idx="338">
                  <c:v>157.58099999999999</c:v>
                </c:pt>
                <c:pt idx="339">
                  <c:v>157.72499999999999</c:v>
                </c:pt>
                <c:pt idx="340">
                  <c:v>157.869</c:v>
                </c:pt>
                <c:pt idx="341">
                  <c:v>158.01499999999999</c:v>
                </c:pt>
                <c:pt idx="342">
                  <c:v>158.16</c:v>
                </c:pt>
                <c:pt idx="343">
                  <c:v>158.30600000000001</c:v>
                </c:pt>
                <c:pt idx="344">
                  <c:v>158.45599999999999</c:v>
                </c:pt>
                <c:pt idx="345">
                  <c:v>158.60499999999999</c:v>
                </c:pt>
                <c:pt idx="346">
                  <c:v>158.756</c:v>
                </c:pt>
                <c:pt idx="347">
                  <c:v>158.90899999999999</c:v>
                </c:pt>
                <c:pt idx="348">
                  <c:v>159.059</c:v>
                </c:pt>
                <c:pt idx="349">
                  <c:v>159.208</c:v>
                </c:pt>
                <c:pt idx="350">
                  <c:v>159.358</c:v>
                </c:pt>
                <c:pt idx="351">
                  <c:v>159.50700000000001</c:v>
                </c:pt>
                <c:pt idx="352">
                  <c:v>159.66499999999999</c:v>
                </c:pt>
                <c:pt idx="353">
                  <c:v>159.83699999999999</c:v>
                </c:pt>
                <c:pt idx="354">
                  <c:v>160.023</c:v>
                </c:pt>
                <c:pt idx="355">
                  <c:v>160.22900000000001</c:v>
                </c:pt>
                <c:pt idx="356">
                  <c:v>160.458</c:v>
                </c:pt>
                <c:pt idx="357">
                  <c:v>160.727</c:v>
                </c:pt>
                <c:pt idx="358">
                  <c:v>161.04900000000001</c:v>
                </c:pt>
                <c:pt idx="359">
                  <c:v>161.43</c:v>
                </c:pt>
                <c:pt idx="360">
                  <c:v>161.857</c:v>
                </c:pt>
                <c:pt idx="361">
                  <c:v>162.33099999999999</c:v>
                </c:pt>
                <c:pt idx="362">
                  <c:v>162.83699999999999</c:v>
                </c:pt>
                <c:pt idx="363">
                  <c:v>163.36500000000001</c:v>
                </c:pt>
                <c:pt idx="364">
                  <c:v>163.92699999999999</c:v>
                </c:pt>
                <c:pt idx="365">
                  <c:v>164.52199999999999</c:v>
                </c:pt>
                <c:pt idx="366">
                  <c:v>165.12700000000001</c:v>
                </c:pt>
                <c:pt idx="367">
                  <c:v>165.75399999999999</c:v>
                </c:pt>
                <c:pt idx="368">
                  <c:v>166.40600000000001</c:v>
                </c:pt>
                <c:pt idx="369">
                  <c:v>167.07</c:v>
                </c:pt>
                <c:pt idx="370">
                  <c:v>167.73400000000001</c:v>
                </c:pt>
                <c:pt idx="371">
                  <c:v>168.398</c:v>
                </c:pt>
                <c:pt idx="372">
                  <c:v>169.06200000000001</c:v>
                </c:pt>
                <c:pt idx="373">
                  <c:v>169.73</c:v>
                </c:pt>
                <c:pt idx="374">
                  <c:v>170.39500000000001</c:v>
                </c:pt>
                <c:pt idx="375">
                  <c:v>171.053</c:v>
                </c:pt>
                <c:pt idx="376">
                  <c:v>171.71899999999999</c:v>
                </c:pt>
                <c:pt idx="377">
                  <c:v>172.38399999999999</c:v>
                </c:pt>
                <c:pt idx="378">
                  <c:v>173.05</c:v>
                </c:pt>
                <c:pt idx="379">
                  <c:v>173.71600000000001</c:v>
                </c:pt>
                <c:pt idx="380">
                  <c:v>174.38200000000001</c:v>
                </c:pt>
                <c:pt idx="381">
                  <c:v>175.048</c:v>
                </c:pt>
                <c:pt idx="382">
                  <c:v>175.715</c:v>
                </c:pt>
                <c:pt idx="383">
                  <c:v>176.381</c:v>
                </c:pt>
                <c:pt idx="384">
                  <c:v>176.54499999999999</c:v>
                </c:pt>
                <c:pt idx="385">
                  <c:v>177.035</c:v>
                </c:pt>
                <c:pt idx="386">
                  <c:v>177.70099999999999</c:v>
                </c:pt>
                <c:pt idx="387">
                  <c:v>178.36699999999999</c:v>
                </c:pt>
                <c:pt idx="388">
                  <c:v>179.03299999999999</c:v>
                </c:pt>
                <c:pt idx="389">
                  <c:v>179.69800000000001</c:v>
                </c:pt>
                <c:pt idx="390">
                  <c:v>180.35400000000001</c:v>
                </c:pt>
                <c:pt idx="391">
                  <c:v>181.018</c:v>
                </c:pt>
                <c:pt idx="392">
                  <c:v>181.685</c:v>
                </c:pt>
                <c:pt idx="393">
                  <c:v>182.34100000000001</c:v>
                </c:pt>
                <c:pt idx="394">
                  <c:v>183.006</c:v>
                </c:pt>
                <c:pt idx="395">
                  <c:v>183.66800000000001</c:v>
                </c:pt>
                <c:pt idx="396">
                  <c:v>184.32400000000001</c:v>
                </c:pt>
                <c:pt idx="397">
                  <c:v>184.98699999999999</c:v>
                </c:pt>
                <c:pt idx="398">
                  <c:v>185.64599999999999</c:v>
                </c:pt>
                <c:pt idx="399">
                  <c:v>186.29400000000001</c:v>
                </c:pt>
                <c:pt idx="400">
                  <c:v>186.94</c:v>
                </c:pt>
                <c:pt idx="401">
                  <c:v>187.56</c:v>
                </c:pt>
                <c:pt idx="402">
                  <c:v>188.16800000000001</c:v>
                </c:pt>
                <c:pt idx="403">
                  <c:v>188.73699999999999</c:v>
                </c:pt>
                <c:pt idx="404">
                  <c:v>189.18899999999999</c:v>
                </c:pt>
                <c:pt idx="405">
                  <c:v>189.54300000000001</c:v>
                </c:pt>
                <c:pt idx="406">
                  <c:v>189.78800000000001</c:v>
                </c:pt>
                <c:pt idx="407">
                  <c:v>190.005</c:v>
                </c:pt>
                <c:pt idx="408">
                  <c:v>190.21299999999999</c:v>
                </c:pt>
                <c:pt idx="409">
                  <c:v>190.416</c:v>
                </c:pt>
                <c:pt idx="410">
                  <c:v>190.66499999999999</c:v>
                </c:pt>
                <c:pt idx="411">
                  <c:v>191.05099999999999</c:v>
                </c:pt>
                <c:pt idx="412">
                  <c:v>191.58600000000001</c:v>
                </c:pt>
                <c:pt idx="413">
                  <c:v>192.27199999999999</c:v>
                </c:pt>
                <c:pt idx="414">
                  <c:v>193.029</c:v>
                </c:pt>
                <c:pt idx="415">
                  <c:v>193.745</c:v>
                </c:pt>
                <c:pt idx="416">
                  <c:v>194.42400000000001</c:v>
                </c:pt>
                <c:pt idx="417">
                  <c:v>195.08500000000001</c:v>
                </c:pt>
                <c:pt idx="418">
                  <c:v>195.744</c:v>
                </c:pt>
                <c:pt idx="419">
                  <c:v>196.423</c:v>
                </c:pt>
                <c:pt idx="420">
                  <c:v>197.12299999999999</c:v>
                </c:pt>
                <c:pt idx="421">
                  <c:v>197.834</c:v>
                </c:pt>
                <c:pt idx="422">
                  <c:v>198.55099999999999</c:v>
                </c:pt>
                <c:pt idx="423">
                  <c:v>198.75800000000001</c:v>
                </c:pt>
                <c:pt idx="424">
                  <c:v>199.26</c:v>
                </c:pt>
                <c:pt idx="425">
                  <c:v>200.00899999999999</c:v>
                </c:pt>
                <c:pt idx="426">
                  <c:v>200.77500000000001</c:v>
                </c:pt>
                <c:pt idx="427">
                  <c:v>201.51599999999999</c:v>
                </c:pt>
                <c:pt idx="428">
                  <c:v>202.22800000000001</c:v>
                </c:pt>
                <c:pt idx="429">
                  <c:v>202.857</c:v>
                </c:pt>
                <c:pt idx="430">
                  <c:v>203.31399999999999</c:v>
                </c:pt>
                <c:pt idx="431">
                  <c:v>203.614</c:v>
                </c:pt>
                <c:pt idx="432">
                  <c:v>203.816</c:v>
                </c:pt>
                <c:pt idx="433">
                  <c:v>204.00800000000001</c:v>
                </c:pt>
                <c:pt idx="434">
                  <c:v>204.24700000000001</c:v>
                </c:pt>
                <c:pt idx="435">
                  <c:v>204.55199999999999</c:v>
                </c:pt>
                <c:pt idx="436">
                  <c:v>204.93199999999999</c:v>
                </c:pt>
                <c:pt idx="437">
                  <c:v>205.36799999999999</c:v>
                </c:pt>
                <c:pt idx="438">
                  <c:v>205.84800000000001</c:v>
                </c:pt>
                <c:pt idx="439">
                  <c:v>206.37100000000001</c:v>
                </c:pt>
                <c:pt idx="440">
                  <c:v>206.93799999999999</c:v>
                </c:pt>
                <c:pt idx="441">
                  <c:v>207.54</c:v>
                </c:pt>
                <c:pt idx="442">
                  <c:v>208.16399999999999</c:v>
                </c:pt>
                <c:pt idx="443">
                  <c:v>208.79900000000001</c:v>
                </c:pt>
                <c:pt idx="444">
                  <c:v>209.435</c:v>
                </c:pt>
                <c:pt idx="445">
                  <c:v>210.07300000000001</c:v>
                </c:pt>
                <c:pt idx="446">
                  <c:v>210.71</c:v>
                </c:pt>
                <c:pt idx="447">
                  <c:v>211.34800000000001</c:v>
                </c:pt>
                <c:pt idx="448">
                  <c:v>211.98</c:v>
                </c:pt>
                <c:pt idx="449">
                  <c:v>212.61699999999999</c:v>
                </c:pt>
                <c:pt idx="450">
                  <c:v>213.255</c:v>
                </c:pt>
                <c:pt idx="451">
                  <c:v>213.88200000000001</c:v>
                </c:pt>
                <c:pt idx="452">
                  <c:v>214.51900000000001</c:v>
                </c:pt>
                <c:pt idx="453">
                  <c:v>215.148</c:v>
                </c:pt>
                <c:pt idx="454">
                  <c:v>219.71199999999999</c:v>
                </c:pt>
                <c:pt idx="455">
                  <c:v>223.7</c:v>
                </c:pt>
                <c:pt idx="456">
                  <c:v>225.31</c:v>
                </c:pt>
                <c:pt idx="457">
                  <c:v>231.971</c:v>
                </c:pt>
                <c:pt idx="458">
                  <c:v>239.63800000000001</c:v>
                </c:pt>
                <c:pt idx="459">
                  <c:v>247.66900000000001</c:v>
                </c:pt>
                <c:pt idx="460">
                  <c:v>248.202</c:v>
                </c:pt>
                <c:pt idx="461">
                  <c:v>257.46100000000001</c:v>
                </c:pt>
              </c:numCache>
            </c:numRef>
          </c:xVal>
          <c:yVal>
            <c:numRef>
              <c:f>'DP980'!$I$4:$I$471</c:f>
              <c:numCache>
                <c:formatCode>General</c:formatCode>
                <c:ptCount val="468"/>
                <c:pt idx="0">
                  <c:v>1281.9100000000001</c:v>
                </c:pt>
                <c:pt idx="1">
                  <c:v>1282.06</c:v>
                </c:pt>
                <c:pt idx="2">
                  <c:v>1282.21</c:v>
                </c:pt>
                <c:pt idx="3">
                  <c:v>1282.3499999999999</c:v>
                </c:pt>
                <c:pt idx="4">
                  <c:v>1282.47</c:v>
                </c:pt>
                <c:pt idx="5">
                  <c:v>1282.58</c:v>
                </c:pt>
                <c:pt idx="6">
                  <c:v>1282.68</c:v>
                </c:pt>
                <c:pt idx="7">
                  <c:v>1282.72</c:v>
                </c:pt>
                <c:pt idx="8">
                  <c:v>1282.77</c:v>
                </c:pt>
                <c:pt idx="9">
                  <c:v>1282.82</c:v>
                </c:pt>
                <c:pt idx="10">
                  <c:v>1282.8699999999999</c:v>
                </c:pt>
                <c:pt idx="11">
                  <c:v>1282.92</c:v>
                </c:pt>
                <c:pt idx="12">
                  <c:v>1282.96</c:v>
                </c:pt>
                <c:pt idx="13">
                  <c:v>1283.02</c:v>
                </c:pt>
                <c:pt idx="14">
                  <c:v>1283.08</c:v>
                </c:pt>
                <c:pt idx="15">
                  <c:v>1283.19</c:v>
                </c:pt>
                <c:pt idx="16">
                  <c:v>1283.3800000000001</c:v>
                </c:pt>
                <c:pt idx="17">
                  <c:v>1283.7</c:v>
                </c:pt>
                <c:pt idx="18">
                  <c:v>1284.1500000000001</c:v>
                </c:pt>
                <c:pt idx="19">
                  <c:v>1284.72</c:v>
                </c:pt>
                <c:pt idx="20">
                  <c:v>1285.3599999999999</c:v>
                </c:pt>
                <c:pt idx="21">
                  <c:v>1286.0899999999999</c:v>
                </c:pt>
                <c:pt idx="22">
                  <c:v>1287</c:v>
                </c:pt>
                <c:pt idx="23">
                  <c:v>1288.04</c:v>
                </c:pt>
                <c:pt idx="24">
                  <c:v>1288.8</c:v>
                </c:pt>
                <c:pt idx="25">
                  <c:v>1289.3</c:v>
                </c:pt>
                <c:pt idx="26">
                  <c:v>1289.58</c:v>
                </c:pt>
                <c:pt idx="27">
                  <c:v>1289.71</c:v>
                </c:pt>
                <c:pt idx="28">
                  <c:v>1289.77</c:v>
                </c:pt>
                <c:pt idx="29">
                  <c:v>1289.79</c:v>
                </c:pt>
                <c:pt idx="30">
                  <c:v>1289.74</c:v>
                </c:pt>
                <c:pt idx="31">
                  <c:v>1289.6199999999999</c:v>
                </c:pt>
                <c:pt idx="32">
                  <c:v>1289.47</c:v>
                </c:pt>
                <c:pt idx="33">
                  <c:v>1289.25</c:v>
                </c:pt>
                <c:pt idx="34">
                  <c:v>1288.8800000000001</c:v>
                </c:pt>
                <c:pt idx="35">
                  <c:v>1288.29</c:v>
                </c:pt>
                <c:pt idx="36">
                  <c:v>1287.49</c:v>
                </c:pt>
                <c:pt idx="37">
                  <c:v>1286.6099999999999</c:v>
                </c:pt>
                <c:pt idx="38">
                  <c:v>1285.78</c:v>
                </c:pt>
                <c:pt idx="39">
                  <c:v>1285</c:v>
                </c:pt>
                <c:pt idx="40">
                  <c:v>1284.26</c:v>
                </c:pt>
                <c:pt idx="41">
                  <c:v>1283.6500000000001</c:v>
                </c:pt>
                <c:pt idx="42">
                  <c:v>1283.21</c:v>
                </c:pt>
                <c:pt idx="43">
                  <c:v>1283</c:v>
                </c:pt>
                <c:pt idx="44">
                  <c:v>1282.8800000000001</c:v>
                </c:pt>
                <c:pt idx="45">
                  <c:v>1282.82</c:v>
                </c:pt>
                <c:pt idx="46">
                  <c:v>1282.79</c:v>
                </c:pt>
                <c:pt idx="47">
                  <c:v>1282.77</c:v>
                </c:pt>
                <c:pt idx="48">
                  <c:v>1282.76</c:v>
                </c:pt>
                <c:pt idx="49">
                  <c:v>1282.75</c:v>
                </c:pt>
                <c:pt idx="50">
                  <c:v>1282.73</c:v>
                </c:pt>
                <c:pt idx="51">
                  <c:v>1282.72</c:v>
                </c:pt>
                <c:pt idx="52">
                  <c:v>1282.7</c:v>
                </c:pt>
                <c:pt idx="53">
                  <c:v>1282.68</c:v>
                </c:pt>
                <c:pt idx="54">
                  <c:v>1282.6600000000001</c:v>
                </c:pt>
                <c:pt idx="55">
                  <c:v>1282.6300000000001</c:v>
                </c:pt>
                <c:pt idx="56">
                  <c:v>1282.6099999999999</c:v>
                </c:pt>
                <c:pt idx="57">
                  <c:v>1282.5899999999999</c:v>
                </c:pt>
                <c:pt idx="58">
                  <c:v>1282.56</c:v>
                </c:pt>
                <c:pt idx="59">
                  <c:v>1282.54</c:v>
                </c:pt>
                <c:pt idx="60">
                  <c:v>1282.51</c:v>
                </c:pt>
                <c:pt idx="61">
                  <c:v>1282.49</c:v>
                </c:pt>
                <c:pt idx="62">
                  <c:v>1282.47</c:v>
                </c:pt>
                <c:pt idx="63">
                  <c:v>1282.45</c:v>
                </c:pt>
                <c:pt idx="64">
                  <c:v>1282.43</c:v>
                </c:pt>
                <c:pt idx="65">
                  <c:v>1282.4100000000001</c:v>
                </c:pt>
                <c:pt idx="66">
                  <c:v>1282.4000000000001</c:v>
                </c:pt>
                <c:pt idx="67">
                  <c:v>1282.4000000000001</c:v>
                </c:pt>
                <c:pt idx="68">
                  <c:v>1282.4000000000001</c:v>
                </c:pt>
                <c:pt idx="69">
                  <c:v>1282.43</c:v>
                </c:pt>
                <c:pt idx="70">
                  <c:v>1282.52</c:v>
                </c:pt>
                <c:pt idx="71">
                  <c:v>1282.71</c:v>
                </c:pt>
                <c:pt idx="72">
                  <c:v>1283</c:v>
                </c:pt>
                <c:pt idx="73">
                  <c:v>1283.3800000000001</c:v>
                </c:pt>
                <c:pt idx="74">
                  <c:v>1283.8399999999999</c:v>
                </c:pt>
                <c:pt idx="75">
                  <c:v>1284.3599999999999</c:v>
                </c:pt>
                <c:pt idx="76">
                  <c:v>1284.95</c:v>
                </c:pt>
                <c:pt idx="77">
                  <c:v>1285.6099999999999</c:v>
                </c:pt>
                <c:pt idx="78">
                  <c:v>1286.33</c:v>
                </c:pt>
                <c:pt idx="79">
                  <c:v>1287.1199999999999</c:v>
                </c:pt>
                <c:pt idx="80">
                  <c:v>1287.9100000000001</c:v>
                </c:pt>
                <c:pt idx="81">
                  <c:v>1288.71</c:v>
                </c:pt>
                <c:pt idx="82">
                  <c:v>1289.54</c:v>
                </c:pt>
                <c:pt idx="83">
                  <c:v>1290.3900000000001</c:v>
                </c:pt>
                <c:pt idx="84">
                  <c:v>1291.23</c:v>
                </c:pt>
                <c:pt idx="85">
                  <c:v>1292.07</c:v>
                </c:pt>
                <c:pt idx="86">
                  <c:v>1292.9100000000001</c:v>
                </c:pt>
                <c:pt idx="87">
                  <c:v>1293.74</c:v>
                </c:pt>
                <c:pt idx="88">
                  <c:v>1294.56</c:v>
                </c:pt>
                <c:pt idx="89">
                  <c:v>1295.3800000000001</c:v>
                </c:pt>
                <c:pt idx="90">
                  <c:v>1296.21</c:v>
                </c:pt>
                <c:pt idx="91">
                  <c:v>1297.04</c:v>
                </c:pt>
                <c:pt idx="92">
                  <c:v>1297.8599999999999</c:v>
                </c:pt>
                <c:pt idx="93">
                  <c:v>1298.69</c:v>
                </c:pt>
                <c:pt idx="94">
                  <c:v>1299.51</c:v>
                </c:pt>
                <c:pt idx="95">
                  <c:v>1300.3399999999999</c:v>
                </c:pt>
                <c:pt idx="96">
                  <c:v>1301.1600000000001</c:v>
                </c:pt>
                <c:pt idx="97">
                  <c:v>1301.98</c:v>
                </c:pt>
                <c:pt idx="98">
                  <c:v>1302.8</c:v>
                </c:pt>
                <c:pt idx="99">
                  <c:v>1303.6199999999999</c:v>
                </c:pt>
                <c:pt idx="100">
                  <c:v>1304.45</c:v>
                </c:pt>
                <c:pt idx="101">
                  <c:v>1305.27</c:v>
                </c:pt>
                <c:pt idx="102">
                  <c:v>1306.0899999999999</c:v>
                </c:pt>
                <c:pt idx="103">
                  <c:v>1306.92</c:v>
                </c:pt>
                <c:pt idx="104">
                  <c:v>1307.74</c:v>
                </c:pt>
                <c:pt idx="105">
                  <c:v>1308.56</c:v>
                </c:pt>
                <c:pt idx="106">
                  <c:v>1309.3800000000001</c:v>
                </c:pt>
                <c:pt idx="107">
                  <c:v>1310.2</c:v>
                </c:pt>
                <c:pt idx="108">
                  <c:v>1311.02</c:v>
                </c:pt>
                <c:pt idx="109">
                  <c:v>1311.84</c:v>
                </c:pt>
                <c:pt idx="110">
                  <c:v>1312.66</c:v>
                </c:pt>
                <c:pt idx="111">
                  <c:v>1313.48</c:v>
                </c:pt>
                <c:pt idx="112">
                  <c:v>1314.3</c:v>
                </c:pt>
                <c:pt idx="113">
                  <c:v>1315.13</c:v>
                </c:pt>
                <c:pt idx="114">
                  <c:v>1315.94</c:v>
                </c:pt>
                <c:pt idx="115">
                  <c:v>1316.76</c:v>
                </c:pt>
                <c:pt idx="116">
                  <c:v>1317.58</c:v>
                </c:pt>
                <c:pt idx="117">
                  <c:v>1318.4</c:v>
                </c:pt>
                <c:pt idx="118">
                  <c:v>1319.22</c:v>
                </c:pt>
                <c:pt idx="119">
                  <c:v>1320.04</c:v>
                </c:pt>
                <c:pt idx="120">
                  <c:v>1320.86</c:v>
                </c:pt>
                <c:pt idx="121">
                  <c:v>1321.68</c:v>
                </c:pt>
                <c:pt idx="122">
                  <c:v>1322.5</c:v>
                </c:pt>
                <c:pt idx="123">
                  <c:v>1323.32</c:v>
                </c:pt>
                <c:pt idx="124">
                  <c:v>1324.14</c:v>
                </c:pt>
                <c:pt idx="125">
                  <c:v>1324.96</c:v>
                </c:pt>
                <c:pt idx="126">
                  <c:v>1325.78</c:v>
                </c:pt>
                <c:pt idx="127">
                  <c:v>1326.6</c:v>
                </c:pt>
                <c:pt idx="128">
                  <c:v>1327.41</c:v>
                </c:pt>
                <c:pt idx="129">
                  <c:v>1328.23</c:v>
                </c:pt>
                <c:pt idx="130">
                  <c:v>1329.05</c:v>
                </c:pt>
                <c:pt idx="131">
                  <c:v>1329.87</c:v>
                </c:pt>
                <c:pt idx="132">
                  <c:v>1330.69</c:v>
                </c:pt>
                <c:pt idx="133">
                  <c:v>1331.51</c:v>
                </c:pt>
                <c:pt idx="134">
                  <c:v>1332.33</c:v>
                </c:pt>
                <c:pt idx="135">
                  <c:v>1333.15</c:v>
                </c:pt>
                <c:pt idx="136">
                  <c:v>1333.97</c:v>
                </c:pt>
                <c:pt idx="137">
                  <c:v>1334.79</c:v>
                </c:pt>
                <c:pt idx="138">
                  <c:v>1335.61</c:v>
                </c:pt>
                <c:pt idx="139">
                  <c:v>1336.42</c:v>
                </c:pt>
                <c:pt idx="140">
                  <c:v>1337.24</c:v>
                </c:pt>
                <c:pt idx="141">
                  <c:v>1338.06</c:v>
                </c:pt>
                <c:pt idx="142">
                  <c:v>1338.88</c:v>
                </c:pt>
                <c:pt idx="143">
                  <c:v>1339.71</c:v>
                </c:pt>
                <c:pt idx="144">
                  <c:v>1340.53</c:v>
                </c:pt>
                <c:pt idx="145">
                  <c:v>1341.34</c:v>
                </c:pt>
                <c:pt idx="146">
                  <c:v>1342.16</c:v>
                </c:pt>
                <c:pt idx="147">
                  <c:v>1342.98</c:v>
                </c:pt>
                <c:pt idx="148">
                  <c:v>1343.8</c:v>
                </c:pt>
                <c:pt idx="149">
                  <c:v>1344.62</c:v>
                </c:pt>
                <c:pt idx="150">
                  <c:v>1345.44</c:v>
                </c:pt>
                <c:pt idx="151">
                  <c:v>1346.26</c:v>
                </c:pt>
                <c:pt idx="152">
                  <c:v>1347.08</c:v>
                </c:pt>
                <c:pt idx="153">
                  <c:v>1347.9</c:v>
                </c:pt>
                <c:pt idx="154">
                  <c:v>1348.72</c:v>
                </c:pt>
                <c:pt idx="155">
                  <c:v>1349.54</c:v>
                </c:pt>
                <c:pt idx="156">
                  <c:v>1350.37</c:v>
                </c:pt>
                <c:pt idx="157">
                  <c:v>1351.19</c:v>
                </c:pt>
                <c:pt idx="158">
                  <c:v>1352.01</c:v>
                </c:pt>
                <c:pt idx="159">
                  <c:v>1352.83</c:v>
                </c:pt>
                <c:pt idx="160">
                  <c:v>1353.66</c:v>
                </c:pt>
                <c:pt idx="161">
                  <c:v>1354.48</c:v>
                </c:pt>
                <c:pt idx="162">
                  <c:v>1355.31</c:v>
                </c:pt>
                <c:pt idx="163">
                  <c:v>1356.14</c:v>
                </c:pt>
                <c:pt idx="164">
                  <c:v>1356.96</c:v>
                </c:pt>
                <c:pt idx="165">
                  <c:v>1357.79</c:v>
                </c:pt>
                <c:pt idx="166">
                  <c:v>1358.61</c:v>
                </c:pt>
                <c:pt idx="167">
                  <c:v>1359.42</c:v>
                </c:pt>
                <c:pt idx="168">
                  <c:v>1360.25</c:v>
                </c:pt>
                <c:pt idx="169">
                  <c:v>1361.08</c:v>
                </c:pt>
                <c:pt idx="170">
                  <c:v>1361.9</c:v>
                </c:pt>
                <c:pt idx="171">
                  <c:v>1362.73</c:v>
                </c:pt>
                <c:pt idx="172">
                  <c:v>1363.56</c:v>
                </c:pt>
                <c:pt idx="173">
                  <c:v>1364.39</c:v>
                </c:pt>
                <c:pt idx="174">
                  <c:v>1365.21</c:v>
                </c:pt>
                <c:pt idx="175">
                  <c:v>1366.04</c:v>
                </c:pt>
                <c:pt idx="176">
                  <c:v>1366.86</c:v>
                </c:pt>
                <c:pt idx="177">
                  <c:v>1367.68</c:v>
                </c:pt>
                <c:pt idx="178">
                  <c:v>1368.51</c:v>
                </c:pt>
                <c:pt idx="179">
                  <c:v>1369.33</c:v>
                </c:pt>
                <c:pt idx="180">
                  <c:v>1370.15</c:v>
                </c:pt>
                <c:pt idx="181">
                  <c:v>1370.98</c:v>
                </c:pt>
                <c:pt idx="182">
                  <c:v>1371.8</c:v>
                </c:pt>
                <c:pt idx="183">
                  <c:v>1372.63</c:v>
                </c:pt>
                <c:pt idx="184">
                  <c:v>1373.47</c:v>
                </c:pt>
                <c:pt idx="185">
                  <c:v>1374.35</c:v>
                </c:pt>
                <c:pt idx="186">
                  <c:v>1375.26</c:v>
                </c:pt>
                <c:pt idx="187">
                  <c:v>1376.14</c:v>
                </c:pt>
                <c:pt idx="188">
                  <c:v>1376.94</c:v>
                </c:pt>
                <c:pt idx="189">
                  <c:v>1377.67</c:v>
                </c:pt>
                <c:pt idx="190">
                  <c:v>1378.31</c:v>
                </c:pt>
                <c:pt idx="191">
                  <c:v>1378.86</c:v>
                </c:pt>
                <c:pt idx="192">
                  <c:v>1379.31</c:v>
                </c:pt>
                <c:pt idx="193">
                  <c:v>1379.65</c:v>
                </c:pt>
                <c:pt idx="194">
                  <c:v>1379.88</c:v>
                </c:pt>
                <c:pt idx="195">
                  <c:v>1379.98</c:v>
                </c:pt>
                <c:pt idx="196">
                  <c:v>1380.01</c:v>
                </c:pt>
                <c:pt idx="197">
                  <c:v>1379.97</c:v>
                </c:pt>
                <c:pt idx="198">
                  <c:v>1379.9</c:v>
                </c:pt>
                <c:pt idx="199">
                  <c:v>1379.81</c:v>
                </c:pt>
                <c:pt idx="200">
                  <c:v>1379.69</c:v>
                </c:pt>
                <c:pt idx="201">
                  <c:v>1379.57</c:v>
                </c:pt>
                <c:pt idx="202">
                  <c:v>1379.44</c:v>
                </c:pt>
                <c:pt idx="203">
                  <c:v>1379.3</c:v>
                </c:pt>
                <c:pt idx="204">
                  <c:v>1379.16</c:v>
                </c:pt>
                <c:pt idx="205">
                  <c:v>1379.01</c:v>
                </c:pt>
                <c:pt idx="206">
                  <c:v>1378.86</c:v>
                </c:pt>
                <c:pt idx="207">
                  <c:v>1377.31</c:v>
                </c:pt>
                <c:pt idx="208">
                  <c:v>1375.86</c:v>
                </c:pt>
                <c:pt idx="209">
                  <c:v>1374.73</c:v>
                </c:pt>
                <c:pt idx="210">
                  <c:v>1373.71</c:v>
                </c:pt>
                <c:pt idx="211">
                  <c:v>1373.48</c:v>
                </c:pt>
                <c:pt idx="212">
                  <c:v>1372.78</c:v>
                </c:pt>
                <c:pt idx="213">
                  <c:v>1372.22</c:v>
                </c:pt>
                <c:pt idx="214">
                  <c:v>1371.69</c:v>
                </c:pt>
                <c:pt idx="215">
                  <c:v>1371.44</c:v>
                </c:pt>
                <c:pt idx="216">
                  <c:v>1370.78</c:v>
                </c:pt>
                <c:pt idx="217">
                  <c:v>1370.27</c:v>
                </c:pt>
                <c:pt idx="218">
                  <c:v>1369.6</c:v>
                </c:pt>
                <c:pt idx="219">
                  <c:v>1369.32</c:v>
                </c:pt>
                <c:pt idx="220">
                  <c:v>1368.72</c:v>
                </c:pt>
                <c:pt idx="221">
                  <c:v>1368.29</c:v>
                </c:pt>
                <c:pt idx="222">
                  <c:v>1367.72</c:v>
                </c:pt>
                <c:pt idx="223">
                  <c:v>1367.69</c:v>
                </c:pt>
                <c:pt idx="224">
                  <c:v>1367.02</c:v>
                </c:pt>
                <c:pt idx="225">
                  <c:v>1366.29</c:v>
                </c:pt>
                <c:pt idx="226">
                  <c:v>1365.55</c:v>
                </c:pt>
                <c:pt idx="227">
                  <c:v>1364.95</c:v>
                </c:pt>
                <c:pt idx="228">
                  <c:v>1364.82</c:v>
                </c:pt>
                <c:pt idx="229">
                  <c:v>1364.13</c:v>
                </c:pt>
                <c:pt idx="230">
                  <c:v>1363.44</c:v>
                </c:pt>
                <c:pt idx="231">
                  <c:v>1362.74</c:v>
                </c:pt>
                <c:pt idx="232">
                  <c:v>1362.05</c:v>
                </c:pt>
                <c:pt idx="233">
                  <c:v>1361.52</c:v>
                </c:pt>
                <c:pt idx="234">
                  <c:v>1361.34</c:v>
                </c:pt>
                <c:pt idx="235">
                  <c:v>1360.58</c:v>
                </c:pt>
                <c:pt idx="236">
                  <c:v>1360.31</c:v>
                </c:pt>
                <c:pt idx="237">
                  <c:v>1359.69</c:v>
                </c:pt>
                <c:pt idx="238">
                  <c:v>1359.01</c:v>
                </c:pt>
                <c:pt idx="239">
                  <c:v>1358.57</c:v>
                </c:pt>
                <c:pt idx="240">
                  <c:v>1357.17</c:v>
                </c:pt>
                <c:pt idx="241">
                  <c:v>1356.64</c:v>
                </c:pt>
                <c:pt idx="242">
                  <c:v>1355.83</c:v>
                </c:pt>
                <c:pt idx="243">
                  <c:v>1355.7</c:v>
                </c:pt>
                <c:pt idx="244">
                  <c:v>1354.81</c:v>
                </c:pt>
                <c:pt idx="245">
                  <c:v>1354</c:v>
                </c:pt>
                <c:pt idx="246">
                  <c:v>1353.2</c:v>
                </c:pt>
                <c:pt idx="247">
                  <c:v>1353.15</c:v>
                </c:pt>
                <c:pt idx="248">
                  <c:v>1352.38</c:v>
                </c:pt>
                <c:pt idx="249">
                  <c:v>1351.71</c:v>
                </c:pt>
                <c:pt idx="250">
                  <c:v>1351.49</c:v>
                </c:pt>
                <c:pt idx="251">
                  <c:v>1351.06</c:v>
                </c:pt>
                <c:pt idx="252">
                  <c:v>1350.96</c:v>
                </c:pt>
                <c:pt idx="253">
                  <c:v>1350.86</c:v>
                </c:pt>
                <c:pt idx="254">
                  <c:v>1350.74</c:v>
                </c:pt>
                <c:pt idx="255">
                  <c:v>1350.62</c:v>
                </c:pt>
                <c:pt idx="256">
                  <c:v>1350.5</c:v>
                </c:pt>
                <c:pt idx="257">
                  <c:v>1350.37</c:v>
                </c:pt>
                <c:pt idx="258">
                  <c:v>1350.23</c:v>
                </c:pt>
                <c:pt idx="259">
                  <c:v>1350.09</c:v>
                </c:pt>
                <c:pt idx="260">
                  <c:v>1349.95</c:v>
                </c:pt>
                <c:pt idx="261">
                  <c:v>1349.81</c:v>
                </c:pt>
                <c:pt idx="262">
                  <c:v>1349.66</c:v>
                </c:pt>
                <c:pt idx="263">
                  <c:v>1349.52</c:v>
                </c:pt>
                <c:pt idx="264">
                  <c:v>1349.37</c:v>
                </c:pt>
                <c:pt idx="265">
                  <c:v>1349.21</c:v>
                </c:pt>
                <c:pt idx="266">
                  <c:v>1349.06</c:v>
                </c:pt>
                <c:pt idx="267">
                  <c:v>1348.9</c:v>
                </c:pt>
                <c:pt idx="268">
                  <c:v>1348.73</c:v>
                </c:pt>
                <c:pt idx="269">
                  <c:v>1348.54</c:v>
                </c:pt>
                <c:pt idx="270">
                  <c:v>1348.31</c:v>
                </c:pt>
                <c:pt idx="271">
                  <c:v>1348.05</c:v>
                </c:pt>
                <c:pt idx="272">
                  <c:v>1347.74</c:v>
                </c:pt>
                <c:pt idx="273">
                  <c:v>1347.36</c:v>
                </c:pt>
                <c:pt idx="274">
                  <c:v>1346.94</c:v>
                </c:pt>
                <c:pt idx="275">
                  <c:v>1346.47</c:v>
                </c:pt>
                <c:pt idx="276">
                  <c:v>1345.95</c:v>
                </c:pt>
                <c:pt idx="277">
                  <c:v>1345.38</c:v>
                </c:pt>
                <c:pt idx="278">
                  <c:v>1344.77</c:v>
                </c:pt>
                <c:pt idx="279">
                  <c:v>1344.13</c:v>
                </c:pt>
                <c:pt idx="280">
                  <c:v>1343.49</c:v>
                </c:pt>
                <c:pt idx="281">
                  <c:v>1342.84</c:v>
                </c:pt>
                <c:pt idx="282">
                  <c:v>1342.2</c:v>
                </c:pt>
                <c:pt idx="283">
                  <c:v>1341.55</c:v>
                </c:pt>
                <c:pt idx="284">
                  <c:v>1340.89</c:v>
                </c:pt>
                <c:pt idx="285">
                  <c:v>1340.24</c:v>
                </c:pt>
                <c:pt idx="286">
                  <c:v>1339.58</c:v>
                </c:pt>
                <c:pt idx="287">
                  <c:v>1338.93</c:v>
                </c:pt>
                <c:pt idx="288">
                  <c:v>1338.28</c:v>
                </c:pt>
                <c:pt idx="289">
                  <c:v>1337.63</c:v>
                </c:pt>
                <c:pt idx="290">
                  <c:v>1337</c:v>
                </c:pt>
                <c:pt idx="291">
                  <c:v>1336.38</c:v>
                </c:pt>
                <c:pt idx="292">
                  <c:v>1335.77</c:v>
                </c:pt>
                <c:pt idx="293">
                  <c:v>1335.15</c:v>
                </c:pt>
                <c:pt idx="294">
                  <c:v>1334.54</c:v>
                </c:pt>
                <c:pt idx="295">
                  <c:v>1333.92</c:v>
                </c:pt>
                <c:pt idx="296">
                  <c:v>1333.3</c:v>
                </c:pt>
                <c:pt idx="297">
                  <c:v>1332.69</c:v>
                </c:pt>
                <c:pt idx="298">
                  <c:v>1332.06</c:v>
                </c:pt>
                <c:pt idx="299">
                  <c:v>1331.45</c:v>
                </c:pt>
                <c:pt idx="300">
                  <c:v>1330.83</c:v>
                </c:pt>
                <c:pt idx="301">
                  <c:v>1330.21</c:v>
                </c:pt>
                <c:pt idx="302">
                  <c:v>1329.59</c:v>
                </c:pt>
                <c:pt idx="303">
                  <c:v>1328.97</c:v>
                </c:pt>
                <c:pt idx="304">
                  <c:v>1328.35</c:v>
                </c:pt>
                <c:pt idx="305">
                  <c:v>1327.73</c:v>
                </c:pt>
                <c:pt idx="306">
                  <c:v>1327.11</c:v>
                </c:pt>
                <c:pt idx="307">
                  <c:v>1326.49</c:v>
                </c:pt>
                <c:pt idx="308">
                  <c:v>1325.86</c:v>
                </c:pt>
                <c:pt idx="309">
                  <c:v>1325.24</c:v>
                </c:pt>
                <c:pt idx="310">
                  <c:v>1324.62</c:v>
                </c:pt>
                <c:pt idx="311">
                  <c:v>1323.99</c:v>
                </c:pt>
                <c:pt idx="312">
                  <c:v>1323.37</c:v>
                </c:pt>
                <c:pt idx="313">
                  <c:v>1322.75</c:v>
                </c:pt>
                <c:pt idx="314">
                  <c:v>1322.13</c:v>
                </c:pt>
                <c:pt idx="315">
                  <c:v>1321.49</c:v>
                </c:pt>
                <c:pt idx="316">
                  <c:v>1320.87</c:v>
                </c:pt>
                <c:pt idx="317">
                  <c:v>1320.25</c:v>
                </c:pt>
                <c:pt idx="318">
                  <c:v>1319.62</c:v>
                </c:pt>
                <c:pt idx="319">
                  <c:v>1319</c:v>
                </c:pt>
                <c:pt idx="320">
                  <c:v>1318.38</c:v>
                </c:pt>
                <c:pt idx="321">
                  <c:v>1317.75</c:v>
                </c:pt>
                <c:pt idx="322">
                  <c:v>1317.13</c:v>
                </c:pt>
                <c:pt idx="323">
                  <c:v>1316.5</c:v>
                </c:pt>
                <c:pt idx="324">
                  <c:v>1315.88</c:v>
                </c:pt>
                <c:pt idx="325">
                  <c:v>1315.25</c:v>
                </c:pt>
                <c:pt idx="326">
                  <c:v>1314.62</c:v>
                </c:pt>
                <c:pt idx="327">
                  <c:v>1314</c:v>
                </c:pt>
                <c:pt idx="328">
                  <c:v>1313.37</c:v>
                </c:pt>
                <c:pt idx="329">
                  <c:v>1312.75</c:v>
                </c:pt>
                <c:pt idx="330">
                  <c:v>1312.11</c:v>
                </c:pt>
                <c:pt idx="331">
                  <c:v>1311.48</c:v>
                </c:pt>
                <c:pt idx="332">
                  <c:v>1310.86</c:v>
                </c:pt>
                <c:pt idx="333">
                  <c:v>1310.23</c:v>
                </c:pt>
                <c:pt idx="334">
                  <c:v>1309.5999999999999</c:v>
                </c:pt>
                <c:pt idx="335">
                  <c:v>1308.97</c:v>
                </c:pt>
                <c:pt idx="336">
                  <c:v>1308.3399999999999</c:v>
                </c:pt>
                <c:pt idx="337">
                  <c:v>1307.7</c:v>
                </c:pt>
                <c:pt idx="338">
                  <c:v>1307.07</c:v>
                </c:pt>
                <c:pt idx="339">
                  <c:v>1306.44</c:v>
                </c:pt>
                <c:pt idx="340">
                  <c:v>1305.81</c:v>
                </c:pt>
                <c:pt idx="341">
                  <c:v>1305.17</c:v>
                </c:pt>
                <c:pt idx="342">
                  <c:v>1304.54</c:v>
                </c:pt>
                <c:pt idx="343">
                  <c:v>1303.9100000000001</c:v>
                </c:pt>
                <c:pt idx="344">
                  <c:v>1303.27</c:v>
                </c:pt>
                <c:pt idx="345">
                  <c:v>1302.6400000000001</c:v>
                </c:pt>
                <c:pt idx="346">
                  <c:v>1302</c:v>
                </c:pt>
                <c:pt idx="347">
                  <c:v>1301.3599999999999</c:v>
                </c:pt>
                <c:pt idx="348">
                  <c:v>1300.71</c:v>
                </c:pt>
                <c:pt idx="349">
                  <c:v>1300.07</c:v>
                </c:pt>
                <c:pt idx="350">
                  <c:v>1299.42</c:v>
                </c:pt>
                <c:pt idx="351">
                  <c:v>1298.77</c:v>
                </c:pt>
                <c:pt idx="352">
                  <c:v>1298.1400000000001</c:v>
                </c:pt>
                <c:pt idx="353">
                  <c:v>1297.51</c:v>
                </c:pt>
                <c:pt idx="354">
                  <c:v>1296.92</c:v>
                </c:pt>
                <c:pt idx="355">
                  <c:v>1296.3399999999999</c:v>
                </c:pt>
                <c:pt idx="356">
                  <c:v>1295.76</c:v>
                </c:pt>
                <c:pt idx="357">
                  <c:v>1295.22</c:v>
                </c:pt>
                <c:pt idx="358">
                  <c:v>1294.72</c:v>
                </c:pt>
                <c:pt idx="359">
                  <c:v>1294.25</c:v>
                </c:pt>
                <c:pt idx="360">
                  <c:v>1293.83</c:v>
                </c:pt>
                <c:pt idx="361">
                  <c:v>1293.45</c:v>
                </c:pt>
                <c:pt idx="362">
                  <c:v>1293.1199999999999</c:v>
                </c:pt>
                <c:pt idx="363">
                  <c:v>1292.8399999999999</c:v>
                </c:pt>
                <c:pt idx="364">
                  <c:v>1292.6099999999999</c:v>
                </c:pt>
                <c:pt idx="365">
                  <c:v>1292.43</c:v>
                </c:pt>
                <c:pt idx="366">
                  <c:v>1292.32</c:v>
                </c:pt>
                <c:pt idx="367">
                  <c:v>1292.27</c:v>
                </c:pt>
                <c:pt idx="368">
                  <c:v>1292.28</c:v>
                </c:pt>
                <c:pt idx="369">
                  <c:v>1292.31</c:v>
                </c:pt>
                <c:pt idx="370">
                  <c:v>1292.3399999999999</c:v>
                </c:pt>
                <c:pt idx="371">
                  <c:v>1292.3800000000001</c:v>
                </c:pt>
                <c:pt idx="372">
                  <c:v>1292.42</c:v>
                </c:pt>
                <c:pt idx="373">
                  <c:v>1292.47</c:v>
                </c:pt>
                <c:pt idx="374">
                  <c:v>1292.51</c:v>
                </c:pt>
                <c:pt idx="375">
                  <c:v>1292.56</c:v>
                </c:pt>
                <c:pt idx="376">
                  <c:v>1292.6099999999999</c:v>
                </c:pt>
                <c:pt idx="377">
                  <c:v>1292.67</c:v>
                </c:pt>
                <c:pt idx="378">
                  <c:v>1292.72</c:v>
                </c:pt>
                <c:pt idx="379">
                  <c:v>1292.77</c:v>
                </c:pt>
                <c:pt idx="380">
                  <c:v>1292.83</c:v>
                </c:pt>
                <c:pt idx="381">
                  <c:v>1292.8800000000001</c:v>
                </c:pt>
                <c:pt idx="382">
                  <c:v>1292.93</c:v>
                </c:pt>
                <c:pt idx="383">
                  <c:v>1292.99</c:v>
                </c:pt>
                <c:pt idx="384">
                  <c:v>1293</c:v>
                </c:pt>
                <c:pt idx="385">
                  <c:v>1293.04</c:v>
                </c:pt>
                <c:pt idx="386">
                  <c:v>1293.0899999999999</c:v>
                </c:pt>
                <c:pt idx="387">
                  <c:v>1293.1400000000001</c:v>
                </c:pt>
                <c:pt idx="388">
                  <c:v>1293.2</c:v>
                </c:pt>
                <c:pt idx="389">
                  <c:v>1293.25</c:v>
                </c:pt>
                <c:pt idx="390">
                  <c:v>1293.3</c:v>
                </c:pt>
                <c:pt idx="391">
                  <c:v>1293.3499999999999</c:v>
                </c:pt>
                <c:pt idx="392">
                  <c:v>1293.4000000000001</c:v>
                </c:pt>
                <c:pt idx="393">
                  <c:v>1293.45</c:v>
                </c:pt>
                <c:pt idx="394">
                  <c:v>1293.5</c:v>
                </c:pt>
                <c:pt idx="395">
                  <c:v>1293.55</c:v>
                </c:pt>
                <c:pt idx="396">
                  <c:v>1293.5999999999999</c:v>
                </c:pt>
                <c:pt idx="397">
                  <c:v>1293.6600000000001</c:v>
                </c:pt>
                <c:pt idx="398">
                  <c:v>1293.71</c:v>
                </c:pt>
                <c:pt idx="399">
                  <c:v>1293.77</c:v>
                </c:pt>
                <c:pt idx="400">
                  <c:v>1293.8399999999999</c:v>
                </c:pt>
                <c:pt idx="401">
                  <c:v>1293.93</c:v>
                </c:pt>
                <c:pt idx="402">
                  <c:v>1294.06</c:v>
                </c:pt>
                <c:pt idx="403">
                  <c:v>1294.25</c:v>
                </c:pt>
                <c:pt idx="404">
                  <c:v>1294.57</c:v>
                </c:pt>
                <c:pt idx="405">
                  <c:v>1294.99</c:v>
                </c:pt>
                <c:pt idx="406">
                  <c:v>1295.54</c:v>
                </c:pt>
                <c:pt idx="407">
                  <c:v>1296.1099999999999</c:v>
                </c:pt>
                <c:pt idx="408">
                  <c:v>1296.7</c:v>
                </c:pt>
                <c:pt idx="409">
                  <c:v>1297.31</c:v>
                </c:pt>
                <c:pt idx="410">
                  <c:v>1297.96</c:v>
                </c:pt>
                <c:pt idx="411">
                  <c:v>1298.68</c:v>
                </c:pt>
                <c:pt idx="412">
                  <c:v>1299.3499999999999</c:v>
                </c:pt>
                <c:pt idx="413">
                  <c:v>1299.8900000000001</c:v>
                </c:pt>
                <c:pt idx="414">
                  <c:v>1300.28</c:v>
                </c:pt>
                <c:pt idx="415">
                  <c:v>1300.55</c:v>
                </c:pt>
                <c:pt idx="416">
                  <c:v>1300.73</c:v>
                </c:pt>
                <c:pt idx="417">
                  <c:v>1300.8699999999999</c:v>
                </c:pt>
                <c:pt idx="418">
                  <c:v>1300.98</c:v>
                </c:pt>
                <c:pt idx="419">
                  <c:v>1301.08</c:v>
                </c:pt>
                <c:pt idx="420">
                  <c:v>1301.1400000000001</c:v>
                </c:pt>
                <c:pt idx="421">
                  <c:v>1301.1600000000001</c:v>
                </c:pt>
                <c:pt idx="422">
                  <c:v>1301.1500000000001</c:v>
                </c:pt>
                <c:pt idx="423">
                  <c:v>1301.1400000000001</c:v>
                </c:pt>
                <c:pt idx="424">
                  <c:v>1301.1099999999999</c:v>
                </c:pt>
                <c:pt idx="425">
                  <c:v>1301.04</c:v>
                </c:pt>
                <c:pt idx="426">
                  <c:v>1300.8800000000001</c:v>
                </c:pt>
                <c:pt idx="427">
                  <c:v>1300.5999999999999</c:v>
                </c:pt>
                <c:pt idx="428">
                  <c:v>1300.17</c:v>
                </c:pt>
                <c:pt idx="429">
                  <c:v>1299.55</c:v>
                </c:pt>
                <c:pt idx="430">
                  <c:v>1298.78</c:v>
                </c:pt>
                <c:pt idx="431">
                  <c:v>1298.03</c:v>
                </c:pt>
                <c:pt idx="432">
                  <c:v>1297.42</c:v>
                </c:pt>
                <c:pt idx="433">
                  <c:v>1296.8900000000001</c:v>
                </c:pt>
                <c:pt idx="434">
                  <c:v>1296.4100000000001</c:v>
                </c:pt>
                <c:pt idx="435">
                  <c:v>1295.99</c:v>
                </c:pt>
                <c:pt idx="436">
                  <c:v>1295.6099999999999</c:v>
                </c:pt>
                <c:pt idx="437">
                  <c:v>1295.31</c:v>
                </c:pt>
                <c:pt idx="438">
                  <c:v>1295.0899999999999</c:v>
                </c:pt>
                <c:pt idx="439">
                  <c:v>1294.94</c:v>
                </c:pt>
                <c:pt idx="440">
                  <c:v>1294.8599999999999</c:v>
                </c:pt>
                <c:pt idx="441">
                  <c:v>1294.83</c:v>
                </c:pt>
                <c:pt idx="442">
                  <c:v>1294.81</c:v>
                </c:pt>
                <c:pt idx="443">
                  <c:v>1294.79</c:v>
                </c:pt>
                <c:pt idx="444">
                  <c:v>1294.78</c:v>
                </c:pt>
                <c:pt idx="445">
                  <c:v>1294.77</c:v>
                </c:pt>
                <c:pt idx="446">
                  <c:v>1294.76</c:v>
                </c:pt>
                <c:pt idx="447">
                  <c:v>1294.75</c:v>
                </c:pt>
                <c:pt idx="448">
                  <c:v>1294.74</c:v>
                </c:pt>
                <c:pt idx="449">
                  <c:v>1294.73</c:v>
                </c:pt>
                <c:pt idx="450">
                  <c:v>1294.72</c:v>
                </c:pt>
                <c:pt idx="451">
                  <c:v>1294.7</c:v>
                </c:pt>
                <c:pt idx="452">
                  <c:v>1294.69</c:v>
                </c:pt>
                <c:pt idx="453">
                  <c:v>1294.68</c:v>
                </c:pt>
                <c:pt idx="454">
                  <c:v>1294.5999999999999</c:v>
                </c:pt>
                <c:pt idx="455">
                  <c:v>1294.52</c:v>
                </c:pt>
                <c:pt idx="456">
                  <c:v>1294.49</c:v>
                </c:pt>
                <c:pt idx="457">
                  <c:v>1294.3699999999999</c:v>
                </c:pt>
                <c:pt idx="458">
                  <c:v>1294.21</c:v>
                </c:pt>
                <c:pt idx="459">
                  <c:v>1294.05</c:v>
                </c:pt>
                <c:pt idx="460">
                  <c:v>1294.04</c:v>
                </c:pt>
                <c:pt idx="461">
                  <c:v>1293.8399999999999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BE33-47F1-8A49-593A1150954E}"/>
            </c:ext>
          </c:extLst>
        </c:ser>
        <c:ser>
          <c:idx val="5"/>
          <c:order val="6"/>
          <c:tx>
            <c:strRef>
              <c:f>'DP980'!$U$1</c:f>
              <c:strCache>
                <c:ptCount val="1"/>
                <c:pt idx="0">
                  <c:v>EMD</c:v>
                </c:pt>
              </c:strCache>
            </c:strRef>
          </c:tx>
          <c:spPr>
            <a:ln w="19050" cap="rnd">
              <a:solidFill>
                <a:srgbClr val="00FF00"/>
              </a:solidFill>
              <a:round/>
            </a:ln>
            <a:effectLst/>
          </c:spPr>
          <c:marker>
            <c:symbol val="none"/>
          </c:marker>
          <c:xVal>
            <c:numRef>
              <c:f>'DP980'!$W$4:$W$471</c:f>
              <c:numCache>
                <c:formatCode>General</c:formatCode>
                <c:ptCount val="468"/>
                <c:pt idx="0">
                  <c:v>-114.761</c:v>
                </c:pt>
                <c:pt idx="1">
                  <c:v>-112.193</c:v>
                </c:pt>
                <c:pt idx="2">
                  <c:v>-109.706</c:v>
                </c:pt>
                <c:pt idx="3">
                  <c:v>-107.369</c:v>
                </c:pt>
                <c:pt idx="4">
                  <c:v>-105.251</c:v>
                </c:pt>
                <c:pt idx="5">
                  <c:v>-103.373</c:v>
                </c:pt>
                <c:pt idx="6">
                  <c:v>-101.77500000000001</c:v>
                </c:pt>
                <c:pt idx="7">
                  <c:v>-100.96599999999999</c:v>
                </c:pt>
                <c:pt idx="8">
                  <c:v>-100.157</c:v>
                </c:pt>
                <c:pt idx="9">
                  <c:v>-99.347899999999996</c:v>
                </c:pt>
                <c:pt idx="10">
                  <c:v>-98.538899999999998</c:v>
                </c:pt>
                <c:pt idx="11">
                  <c:v>-97.73</c:v>
                </c:pt>
                <c:pt idx="12">
                  <c:v>-96.932000000000002</c:v>
                </c:pt>
                <c:pt idx="13">
                  <c:v>-96.127799999999993</c:v>
                </c:pt>
                <c:pt idx="14">
                  <c:v>-95.337900000000005</c:v>
                </c:pt>
                <c:pt idx="15">
                  <c:v>-94.604399999999998</c:v>
                </c:pt>
                <c:pt idx="16">
                  <c:v>-93.943899999999999</c:v>
                </c:pt>
                <c:pt idx="17">
                  <c:v>-93.355000000000004</c:v>
                </c:pt>
                <c:pt idx="18">
                  <c:v>-92.854799999999997</c:v>
                </c:pt>
                <c:pt idx="19">
                  <c:v>-92.460999999999999</c:v>
                </c:pt>
                <c:pt idx="20">
                  <c:v>-92.1768</c:v>
                </c:pt>
                <c:pt idx="21">
                  <c:v>-91.960800000000006</c:v>
                </c:pt>
                <c:pt idx="22">
                  <c:v>-91.657300000000006</c:v>
                </c:pt>
                <c:pt idx="23">
                  <c:v>-91.083299999999994</c:v>
                </c:pt>
                <c:pt idx="24">
                  <c:v>-90.276899999999998</c:v>
                </c:pt>
                <c:pt idx="25">
                  <c:v>-89.369100000000003</c:v>
                </c:pt>
                <c:pt idx="26">
                  <c:v>-88.4191</c:v>
                </c:pt>
                <c:pt idx="27">
                  <c:v>-87.494</c:v>
                </c:pt>
                <c:pt idx="28">
                  <c:v>-86.619699999999995</c:v>
                </c:pt>
                <c:pt idx="29">
                  <c:v>-85.728800000000007</c:v>
                </c:pt>
                <c:pt idx="30">
                  <c:v>-84.844099999999997</c:v>
                </c:pt>
                <c:pt idx="31">
                  <c:v>-83.996300000000005</c:v>
                </c:pt>
                <c:pt idx="32">
                  <c:v>-83.162300000000002</c:v>
                </c:pt>
                <c:pt idx="33">
                  <c:v>-82.325599999999994</c:v>
                </c:pt>
                <c:pt idx="34">
                  <c:v>-81.435000000000002</c:v>
                </c:pt>
                <c:pt idx="35">
                  <c:v>-80.525999999999996</c:v>
                </c:pt>
                <c:pt idx="36">
                  <c:v>-79.826899999999995</c:v>
                </c:pt>
                <c:pt idx="37">
                  <c:v>-79.355800000000002</c:v>
                </c:pt>
                <c:pt idx="38">
                  <c:v>-79.053100000000001</c:v>
                </c:pt>
                <c:pt idx="39">
                  <c:v>-78.7941</c:v>
                </c:pt>
                <c:pt idx="40">
                  <c:v>-78.536699999999996</c:v>
                </c:pt>
                <c:pt idx="41">
                  <c:v>-78.1404</c:v>
                </c:pt>
                <c:pt idx="42">
                  <c:v>-77.571899999999999</c:v>
                </c:pt>
                <c:pt idx="43">
                  <c:v>-76.828299999999999</c:v>
                </c:pt>
                <c:pt idx="44">
                  <c:v>-76.066199999999995</c:v>
                </c:pt>
                <c:pt idx="45">
                  <c:v>-75.286100000000005</c:v>
                </c:pt>
                <c:pt idx="46">
                  <c:v>-74.487300000000005</c:v>
                </c:pt>
                <c:pt idx="47">
                  <c:v>-73.669300000000007</c:v>
                </c:pt>
                <c:pt idx="48">
                  <c:v>-72.848399999999998</c:v>
                </c:pt>
                <c:pt idx="49">
                  <c:v>-72.028999999999996</c:v>
                </c:pt>
                <c:pt idx="50">
                  <c:v>-71.221000000000004</c:v>
                </c:pt>
                <c:pt idx="51">
                  <c:v>-70.403899999999993</c:v>
                </c:pt>
                <c:pt idx="52">
                  <c:v>-69.587500000000006</c:v>
                </c:pt>
                <c:pt idx="53">
                  <c:v>-68.771600000000007</c:v>
                </c:pt>
                <c:pt idx="54">
                  <c:v>-67.956000000000003</c:v>
                </c:pt>
                <c:pt idx="55">
                  <c:v>-67.140699999999995</c:v>
                </c:pt>
                <c:pt idx="56">
                  <c:v>-66.325599999999994</c:v>
                </c:pt>
                <c:pt idx="57">
                  <c:v>-65.5107</c:v>
                </c:pt>
                <c:pt idx="58">
                  <c:v>-64.695999999999998</c:v>
                </c:pt>
                <c:pt idx="59">
                  <c:v>-63.891500000000001</c:v>
                </c:pt>
                <c:pt idx="60">
                  <c:v>-63.077100000000002</c:v>
                </c:pt>
                <c:pt idx="61">
                  <c:v>-62.262999999999998</c:v>
                </c:pt>
                <c:pt idx="62">
                  <c:v>-61.449100000000001</c:v>
                </c:pt>
                <c:pt idx="63">
                  <c:v>-60.6357</c:v>
                </c:pt>
                <c:pt idx="64">
                  <c:v>-59.822800000000001</c:v>
                </c:pt>
                <c:pt idx="65">
                  <c:v>-59.0107</c:v>
                </c:pt>
                <c:pt idx="66">
                  <c:v>-58.199800000000003</c:v>
                </c:pt>
                <c:pt idx="67">
                  <c:v>-57.390300000000003</c:v>
                </c:pt>
                <c:pt idx="68">
                  <c:v>-56.584099999999999</c:v>
                </c:pt>
                <c:pt idx="69">
                  <c:v>-55.797400000000003</c:v>
                </c:pt>
                <c:pt idx="70">
                  <c:v>-55.023000000000003</c:v>
                </c:pt>
                <c:pt idx="71">
                  <c:v>-54.2928</c:v>
                </c:pt>
                <c:pt idx="72">
                  <c:v>-53.601900000000001</c:v>
                </c:pt>
                <c:pt idx="73">
                  <c:v>-52.955599999999997</c:v>
                </c:pt>
                <c:pt idx="74">
                  <c:v>-52.370199999999997</c:v>
                </c:pt>
                <c:pt idx="75">
                  <c:v>-51.845700000000001</c:v>
                </c:pt>
                <c:pt idx="76">
                  <c:v>-51.386299999999999</c:v>
                </c:pt>
                <c:pt idx="77">
                  <c:v>-51.012799999999999</c:v>
                </c:pt>
                <c:pt idx="78">
                  <c:v>-50.7301</c:v>
                </c:pt>
                <c:pt idx="79">
                  <c:v>-50.5413</c:v>
                </c:pt>
                <c:pt idx="80">
                  <c:v>-50.365099999999998</c:v>
                </c:pt>
                <c:pt idx="81">
                  <c:v>-50.209899999999998</c:v>
                </c:pt>
                <c:pt idx="82">
                  <c:v>-50.072099999999999</c:v>
                </c:pt>
                <c:pt idx="83">
                  <c:v>-49.944299999999998</c:v>
                </c:pt>
                <c:pt idx="84">
                  <c:v>-49.818600000000004</c:v>
                </c:pt>
                <c:pt idx="85">
                  <c:v>-49.690100000000001</c:v>
                </c:pt>
                <c:pt idx="86">
                  <c:v>-49.558100000000003</c:v>
                </c:pt>
                <c:pt idx="87">
                  <c:v>-49.424500000000002</c:v>
                </c:pt>
                <c:pt idx="88">
                  <c:v>-49.293900000000001</c:v>
                </c:pt>
                <c:pt idx="89">
                  <c:v>-49.165199999999999</c:v>
                </c:pt>
                <c:pt idx="90">
                  <c:v>-49.037599999999998</c:v>
                </c:pt>
                <c:pt idx="91">
                  <c:v>-48.911099999999998</c:v>
                </c:pt>
                <c:pt idx="92">
                  <c:v>-48.784399999999998</c:v>
                </c:pt>
                <c:pt idx="93">
                  <c:v>-48.657899999999998</c:v>
                </c:pt>
                <c:pt idx="94">
                  <c:v>-48.531399999999998</c:v>
                </c:pt>
                <c:pt idx="95">
                  <c:v>-48.404899999999998</c:v>
                </c:pt>
                <c:pt idx="96">
                  <c:v>-48.278599999999997</c:v>
                </c:pt>
                <c:pt idx="97">
                  <c:v>-48.155099999999997</c:v>
                </c:pt>
                <c:pt idx="98">
                  <c:v>-48.0321</c:v>
                </c:pt>
                <c:pt idx="99">
                  <c:v>-47.910600000000002</c:v>
                </c:pt>
                <c:pt idx="100">
                  <c:v>-47.789900000000003</c:v>
                </c:pt>
                <c:pt idx="101">
                  <c:v>-47.669699999999999</c:v>
                </c:pt>
                <c:pt idx="102">
                  <c:v>-47.550199999999997</c:v>
                </c:pt>
                <c:pt idx="103">
                  <c:v>-47.432200000000002</c:v>
                </c:pt>
                <c:pt idx="104">
                  <c:v>-47.3157</c:v>
                </c:pt>
                <c:pt idx="105">
                  <c:v>-47.200099999999999</c:v>
                </c:pt>
                <c:pt idx="106">
                  <c:v>-47.085000000000001</c:v>
                </c:pt>
                <c:pt idx="107">
                  <c:v>-46.972200000000001</c:v>
                </c:pt>
                <c:pt idx="108">
                  <c:v>-46.859200000000001</c:v>
                </c:pt>
                <c:pt idx="109">
                  <c:v>-46.747500000000002</c:v>
                </c:pt>
                <c:pt idx="110">
                  <c:v>-46.636800000000001</c:v>
                </c:pt>
                <c:pt idx="111">
                  <c:v>-46.526800000000001</c:v>
                </c:pt>
                <c:pt idx="112">
                  <c:v>-46.4176</c:v>
                </c:pt>
                <c:pt idx="113">
                  <c:v>-46.3093</c:v>
                </c:pt>
                <c:pt idx="114">
                  <c:v>-46.202399999999997</c:v>
                </c:pt>
                <c:pt idx="115">
                  <c:v>-46.096899999999998</c:v>
                </c:pt>
                <c:pt idx="116">
                  <c:v>-45.993200000000002</c:v>
                </c:pt>
                <c:pt idx="117">
                  <c:v>-45.891199999999998</c:v>
                </c:pt>
                <c:pt idx="118">
                  <c:v>-45.790199999999999</c:v>
                </c:pt>
                <c:pt idx="119">
                  <c:v>-45.689599999999999</c:v>
                </c:pt>
                <c:pt idx="120">
                  <c:v>-45.5899</c:v>
                </c:pt>
                <c:pt idx="121">
                  <c:v>-45.491599999999998</c:v>
                </c:pt>
                <c:pt idx="122">
                  <c:v>-45.394500000000001</c:v>
                </c:pt>
                <c:pt idx="123">
                  <c:v>-45.298099999999998</c:v>
                </c:pt>
                <c:pt idx="124">
                  <c:v>-45.201999999999998</c:v>
                </c:pt>
                <c:pt idx="125">
                  <c:v>-45.106499999999997</c:v>
                </c:pt>
                <c:pt idx="126">
                  <c:v>-45.012099999999997</c:v>
                </c:pt>
                <c:pt idx="127">
                  <c:v>-44.9191</c:v>
                </c:pt>
                <c:pt idx="128">
                  <c:v>-44.827500000000001</c:v>
                </c:pt>
                <c:pt idx="129">
                  <c:v>-44.736899999999999</c:v>
                </c:pt>
                <c:pt idx="130">
                  <c:v>-44.646999999999998</c:v>
                </c:pt>
                <c:pt idx="131">
                  <c:v>-44.557400000000001</c:v>
                </c:pt>
                <c:pt idx="132">
                  <c:v>-44.468299999999999</c:v>
                </c:pt>
                <c:pt idx="133">
                  <c:v>-44.379899999999999</c:v>
                </c:pt>
                <c:pt idx="134">
                  <c:v>-44.292000000000002</c:v>
                </c:pt>
                <c:pt idx="135">
                  <c:v>-44.205399999999997</c:v>
                </c:pt>
                <c:pt idx="136">
                  <c:v>-44.1203</c:v>
                </c:pt>
                <c:pt idx="137">
                  <c:v>-44.037700000000001</c:v>
                </c:pt>
                <c:pt idx="138">
                  <c:v>-43.957700000000003</c:v>
                </c:pt>
                <c:pt idx="139">
                  <c:v>-43.880400000000002</c:v>
                </c:pt>
                <c:pt idx="140">
                  <c:v>-43.805500000000002</c:v>
                </c:pt>
                <c:pt idx="141">
                  <c:v>-43.731299999999997</c:v>
                </c:pt>
                <c:pt idx="142">
                  <c:v>-43.6569</c:v>
                </c:pt>
                <c:pt idx="143">
                  <c:v>-43.581400000000002</c:v>
                </c:pt>
                <c:pt idx="144">
                  <c:v>-43.504600000000003</c:v>
                </c:pt>
                <c:pt idx="145">
                  <c:v>-43.427399999999999</c:v>
                </c:pt>
                <c:pt idx="146">
                  <c:v>-43.350700000000003</c:v>
                </c:pt>
                <c:pt idx="147">
                  <c:v>-43.274500000000003</c:v>
                </c:pt>
                <c:pt idx="148">
                  <c:v>-43.1995</c:v>
                </c:pt>
                <c:pt idx="149">
                  <c:v>-43.125300000000003</c:v>
                </c:pt>
                <c:pt idx="150">
                  <c:v>-43.0518</c:v>
                </c:pt>
                <c:pt idx="151">
                  <c:v>-42.979199999999999</c:v>
                </c:pt>
                <c:pt idx="152">
                  <c:v>-42.907299999999999</c:v>
                </c:pt>
                <c:pt idx="153">
                  <c:v>-42.836300000000001</c:v>
                </c:pt>
                <c:pt idx="154">
                  <c:v>-42.765999999999998</c:v>
                </c:pt>
                <c:pt idx="155">
                  <c:v>-42.695999999999998</c:v>
                </c:pt>
                <c:pt idx="156">
                  <c:v>-42.626600000000003</c:v>
                </c:pt>
                <c:pt idx="157">
                  <c:v>-42.558</c:v>
                </c:pt>
                <c:pt idx="158">
                  <c:v>-42.4895</c:v>
                </c:pt>
                <c:pt idx="159">
                  <c:v>-42.4208</c:v>
                </c:pt>
                <c:pt idx="160">
                  <c:v>-42.351100000000002</c:v>
                </c:pt>
                <c:pt idx="161">
                  <c:v>-42.279899999999998</c:v>
                </c:pt>
                <c:pt idx="162">
                  <c:v>-42.207299999999996</c:v>
                </c:pt>
                <c:pt idx="163">
                  <c:v>-42.133299999999998</c:v>
                </c:pt>
                <c:pt idx="164">
                  <c:v>-42.059100000000001</c:v>
                </c:pt>
                <c:pt idx="165">
                  <c:v>-41.988100000000003</c:v>
                </c:pt>
                <c:pt idx="166">
                  <c:v>-41.9255</c:v>
                </c:pt>
                <c:pt idx="167">
                  <c:v>-41.874000000000002</c:v>
                </c:pt>
                <c:pt idx="168">
                  <c:v>-41.831600000000002</c:v>
                </c:pt>
                <c:pt idx="169">
                  <c:v>-41.796799999999998</c:v>
                </c:pt>
                <c:pt idx="170">
                  <c:v>-41.755499999999998</c:v>
                </c:pt>
                <c:pt idx="171">
                  <c:v>-41.706800000000001</c:v>
                </c:pt>
                <c:pt idx="172">
                  <c:v>-41.651699999999998</c:v>
                </c:pt>
                <c:pt idx="173">
                  <c:v>-41.592500000000001</c:v>
                </c:pt>
                <c:pt idx="174">
                  <c:v>-41.531599999999997</c:v>
                </c:pt>
                <c:pt idx="175">
                  <c:v>-41.470300000000002</c:v>
                </c:pt>
                <c:pt idx="176">
                  <c:v>-41.409300000000002</c:v>
                </c:pt>
                <c:pt idx="177">
                  <c:v>-41.3491</c:v>
                </c:pt>
                <c:pt idx="178">
                  <c:v>-41.2898</c:v>
                </c:pt>
                <c:pt idx="179">
                  <c:v>-41.231499999999997</c:v>
                </c:pt>
                <c:pt idx="180">
                  <c:v>-41.174100000000003</c:v>
                </c:pt>
                <c:pt idx="181">
                  <c:v>-41.117600000000003</c:v>
                </c:pt>
                <c:pt idx="182">
                  <c:v>-41.060699999999997</c:v>
                </c:pt>
                <c:pt idx="183">
                  <c:v>-40.998399999999997</c:v>
                </c:pt>
                <c:pt idx="184">
                  <c:v>-40.9129</c:v>
                </c:pt>
                <c:pt idx="185">
                  <c:v>-40.7667</c:v>
                </c:pt>
                <c:pt idx="186">
                  <c:v>-40.530799999999999</c:v>
                </c:pt>
                <c:pt idx="187">
                  <c:v>-40.173699999999997</c:v>
                </c:pt>
                <c:pt idx="188">
                  <c:v>-39.695799999999998</c:v>
                </c:pt>
                <c:pt idx="189">
                  <c:v>-39.118899999999996</c:v>
                </c:pt>
                <c:pt idx="190">
                  <c:v>-38.454599999999999</c:v>
                </c:pt>
                <c:pt idx="191">
                  <c:v>-37.722799999999999</c:v>
                </c:pt>
                <c:pt idx="192">
                  <c:v>-36.914299999999997</c:v>
                </c:pt>
                <c:pt idx="193">
                  <c:v>-36.0396</c:v>
                </c:pt>
                <c:pt idx="194">
                  <c:v>-35.114400000000003</c:v>
                </c:pt>
                <c:pt idx="195">
                  <c:v>-34.19</c:v>
                </c:pt>
                <c:pt idx="196">
                  <c:v>-33.302300000000002</c:v>
                </c:pt>
                <c:pt idx="197">
                  <c:v>-32.454000000000001</c:v>
                </c:pt>
                <c:pt idx="198">
                  <c:v>-31.6191</c:v>
                </c:pt>
                <c:pt idx="199">
                  <c:v>-30.788900000000002</c:v>
                </c:pt>
                <c:pt idx="200">
                  <c:v>-29.962399999999999</c:v>
                </c:pt>
                <c:pt idx="201">
                  <c:v>-29.139199999999999</c:v>
                </c:pt>
                <c:pt idx="202">
                  <c:v>-28.3188</c:v>
                </c:pt>
                <c:pt idx="203">
                  <c:v>-27.501000000000001</c:v>
                </c:pt>
                <c:pt idx="204">
                  <c:v>-26.684100000000001</c:v>
                </c:pt>
                <c:pt idx="205">
                  <c:v>-25.8672</c:v>
                </c:pt>
                <c:pt idx="206">
                  <c:v>-25.0566</c:v>
                </c:pt>
                <c:pt idx="207">
                  <c:v>-16.678699999999999</c:v>
                </c:pt>
                <c:pt idx="208">
                  <c:v>-8.6243599999999994</c:v>
                </c:pt>
                <c:pt idx="209">
                  <c:v>-2.3023899999999999</c:v>
                </c:pt>
                <c:pt idx="210">
                  <c:v>3.48298</c:v>
                </c:pt>
                <c:pt idx="211">
                  <c:v>4.8480699999999999</c:v>
                </c:pt>
                <c:pt idx="212">
                  <c:v>8.8188700000000004</c:v>
                </c:pt>
                <c:pt idx="213">
                  <c:v>11.997999999999999</c:v>
                </c:pt>
                <c:pt idx="214">
                  <c:v>15.123799999999999</c:v>
                </c:pt>
                <c:pt idx="215">
                  <c:v>16.4453</c:v>
                </c:pt>
                <c:pt idx="216">
                  <c:v>20.216000000000001</c:v>
                </c:pt>
                <c:pt idx="217">
                  <c:v>23.096</c:v>
                </c:pt>
                <c:pt idx="218">
                  <c:v>26.949000000000002</c:v>
                </c:pt>
                <c:pt idx="219">
                  <c:v>28.578199999999999</c:v>
                </c:pt>
                <c:pt idx="220">
                  <c:v>31.930299999999999</c:v>
                </c:pt>
                <c:pt idx="221">
                  <c:v>34.426200000000001</c:v>
                </c:pt>
                <c:pt idx="222">
                  <c:v>37.720199999999998</c:v>
                </c:pt>
                <c:pt idx="223">
                  <c:v>38.084499999999998</c:v>
                </c:pt>
                <c:pt idx="224">
                  <c:v>41.750500000000002</c:v>
                </c:pt>
                <c:pt idx="225">
                  <c:v>45.899700000000003</c:v>
                </c:pt>
                <c:pt idx="226">
                  <c:v>50.132899999999999</c:v>
                </c:pt>
                <c:pt idx="227">
                  <c:v>53.730800000000002</c:v>
                </c:pt>
                <c:pt idx="228">
                  <c:v>54.31</c:v>
                </c:pt>
                <c:pt idx="229">
                  <c:v>58.305500000000002</c:v>
                </c:pt>
                <c:pt idx="230">
                  <c:v>62.302799999999998</c:v>
                </c:pt>
                <c:pt idx="231">
                  <c:v>66.270499999999998</c:v>
                </c:pt>
                <c:pt idx="232">
                  <c:v>70.2624</c:v>
                </c:pt>
                <c:pt idx="233">
                  <c:v>73.4101</c:v>
                </c:pt>
                <c:pt idx="234">
                  <c:v>74.289199999999994</c:v>
                </c:pt>
                <c:pt idx="235">
                  <c:v>78.652199999999993</c:v>
                </c:pt>
                <c:pt idx="236">
                  <c:v>80.278400000000005</c:v>
                </c:pt>
                <c:pt idx="237">
                  <c:v>83.710400000000007</c:v>
                </c:pt>
                <c:pt idx="238">
                  <c:v>87.644999999999996</c:v>
                </c:pt>
                <c:pt idx="239">
                  <c:v>90.099400000000003</c:v>
                </c:pt>
                <c:pt idx="240">
                  <c:v>98.067899999999995</c:v>
                </c:pt>
                <c:pt idx="241">
                  <c:v>100.994</c:v>
                </c:pt>
                <c:pt idx="242">
                  <c:v>105.78400000000001</c:v>
                </c:pt>
                <c:pt idx="243">
                  <c:v>106.369</c:v>
                </c:pt>
                <c:pt idx="244">
                  <c:v>111.468</c:v>
                </c:pt>
                <c:pt idx="245">
                  <c:v>116.074</c:v>
                </c:pt>
                <c:pt idx="246">
                  <c:v>120.651</c:v>
                </c:pt>
                <c:pt idx="247">
                  <c:v>121.044</c:v>
                </c:pt>
                <c:pt idx="248">
                  <c:v>125.43300000000001</c:v>
                </c:pt>
                <c:pt idx="249">
                  <c:v>129.42699999999999</c:v>
                </c:pt>
                <c:pt idx="250">
                  <c:v>130.87899999999999</c:v>
                </c:pt>
                <c:pt idx="251">
                  <c:v>133.441</c:v>
                </c:pt>
                <c:pt idx="252">
                  <c:v>134.05500000000001</c:v>
                </c:pt>
                <c:pt idx="253">
                  <c:v>134.68</c:v>
                </c:pt>
                <c:pt idx="254">
                  <c:v>135.30600000000001</c:v>
                </c:pt>
                <c:pt idx="255">
                  <c:v>135.923</c:v>
                </c:pt>
                <c:pt idx="256">
                  <c:v>136.53800000000001</c:v>
                </c:pt>
                <c:pt idx="257">
                  <c:v>137.154</c:v>
                </c:pt>
                <c:pt idx="258">
                  <c:v>137.774</c:v>
                </c:pt>
                <c:pt idx="259">
                  <c:v>138.38300000000001</c:v>
                </c:pt>
                <c:pt idx="260">
                  <c:v>139</c:v>
                </c:pt>
                <c:pt idx="261">
                  <c:v>139.61099999999999</c:v>
                </c:pt>
                <c:pt idx="262">
                  <c:v>140.22800000000001</c:v>
                </c:pt>
                <c:pt idx="263">
                  <c:v>140.84200000000001</c:v>
                </c:pt>
                <c:pt idx="264">
                  <c:v>141.45400000000001</c:v>
                </c:pt>
                <c:pt idx="265">
                  <c:v>142.06700000000001</c:v>
                </c:pt>
                <c:pt idx="266">
                  <c:v>142.68600000000001</c:v>
                </c:pt>
                <c:pt idx="267">
                  <c:v>143.29599999999999</c:v>
                </c:pt>
                <c:pt idx="268">
                  <c:v>143.917</c:v>
                </c:pt>
                <c:pt idx="269">
                  <c:v>144.54400000000001</c:v>
                </c:pt>
                <c:pt idx="270">
                  <c:v>145.18899999999999</c:v>
                </c:pt>
                <c:pt idx="271">
                  <c:v>145.85599999999999</c:v>
                </c:pt>
                <c:pt idx="272">
                  <c:v>146.51300000000001</c:v>
                </c:pt>
                <c:pt idx="273">
                  <c:v>147.15799999999999</c:v>
                </c:pt>
                <c:pt idx="274">
                  <c:v>147.76</c:v>
                </c:pt>
                <c:pt idx="275">
                  <c:v>148.31700000000001</c:v>
                </c:pt>
                <c:pt idx="276">
                  <c:v>148.81700000000001</c:v>
                </c:pt>
                <c:pt idx="277">
                  <c:v>149.268</c:v>
                </c:pt>
                <c:pt idx="278">
                  <c:v>149.66</c:v>
                </c:pt>
                <c:pt idx="279">
                  <c:v>149.983</c:v>
                </c:pt>
                <c:pt idx="280">
                  <c:v>150.24700000000001</c:v>
                </c:pt>
                <c:pt idx="281">
                  <c:v>150.459</c:v>
                </c:pt>
                <c:pt idx="282">
                  <c:v>150.625</c:v>
                </c:pt>
                <c:pt idx="283">
                  <c:v>150.75800000000001</c:v>
                </c:pt>
                <c:pt idx="284">
                  <c:v>150.86600000000001</c:v>
                </c:pt>
                <c:pt idx="285">
                  <c:v>150.96100000000001</c:v>
                </c:pt>
                <c:pt idx="286">
                  <c:v>151.05600000000001</c:v>
                </c:pt>
                <c:pt idx="287">
                  <c:v>151.16800000000001</c:v>
                </c:pt>
                <c:pt idx="288">
                  <c:v>151.292</c:v>
                </c:pt>
                <c:pt idx="289">
                  <c:v>151.404</c:v>
                </c:pt>
                <c:pt idx="290">
                  <c:v>151.49299999999999</c:v>
                </c:pt>
                <c:pt idx="291">
                  <c:v>151.56899999999999</c:v>
                </c:pt>
                <c:pt idx="292">
                  <c:v>151.643</c:v>
                </c:pt>
                <c:pt idx="293">
                  <c:v>151.72399999999999</c:v>
                </c:pt>
                <c:pt idx="294">
                  <c:v>151.81</c:v>
                </c:pt>
                <c:pt idx="295">
                  <c:v>151.90100000000001</c:v>
                </c:pt>
                <c:pt idx="296">
                  <c:v>151.99600000000001</c:v>
                </c:pt>
                <c:pt idx="297">
                  <c:v>152.095</c:v>
                </c:pt>
                <c:pt idx="298">
                  <c:v>152.197</c:v>
                </c:pt>
                <c:pt idx="299">
                  <c:v>152.30099999999999</c:v>
                </c:pt>
                <c:pt idx="300">
                  <c:v>152.40799999999999</c:v>
                </c:pt>
                <c:pt idx="301">
                  <c:v>152.51599999999999</c:v>
                </c:pt>
                <c:pt idx="302">
                  <c:v>152.62700000000001</c:v>
                </c:pt>
                <c:pt idx="303">
                  <c:v>152.73699999999999</c:v>
                </c:pt>
                <c:pt idx="304">
                  <c:v>152.85</c:v>
                </c:pt>
                <c:pt idx="305">
                  <c:v>152.96299999999999</c:v>
                </c:pt>
                <c:pt idx="306">
                  <c:v>153.078</c:v>
                </c:pt>
                <c:pt idx="307">
                  <c:v>153.19200000000001</c:v>
                </c:pt>
                <c:pt idx="308">
                  <c:v>153.30799999999999</c:v>
                </c:pt>
                <c:pt idx="309">
                  <c:v>153.42400000000001</c:v>
                </c:pt>
                <c:pt idx="310">
                  <c:v>153.54</c:v>
                </c:pt>
                <c:pt idx="311">
                  <c:v>153.65600000000001</c:v>
                </c:pt>
                <c:pt idx="312">
                  <c:v>153.77099999999999</c:v>
                </c:pt>
                <c:pt idx="313">
                  <c:v>153.88800000000001</c:v>
                </c:pt>
                <c:pt idx="314">
                  <c:v>154.00399999999999</c:v>
                </c:pt>
                <c:pt idx="315">
                  <c:v>154.12200000000001</c:v>
                </c:pt>
                <c:pt idx="316">
                  <c:v>154.24</c:v>
                </c:pt>
                <c:pt idx="317">
                  <c:v>154.358</c:v>
                </c:pt>
                <c:pt idx="318">
                  <c:v>154.477</c:v>
                </c:pt>
                <c:pt idx="319">
                  <c:v>154.59700000000001</c:v>
                </c:pt>
                <c:pt idx="320">
                  <c:v>154.71799999999999</c:v>
                </c:pt>
                <c:pt idx="321">
                  <c:v>154.84</c:v>
                </c:pt>
                <c:pt idx="322">
                  <c:v>154.964</c:v>
                </c:pt>
                <c:pt idx="323">
                  <c:v>155.09</c:v>
                </c:pt>
                <c:pt idx="324">
                  <c:v>155.21700000000001</c:v>
                </c:pt>
                <c:pt idx="325">
                  <c:v>155.34700000000001</c:v>
                </c:pt>
                <c:pt idx="326">
                  <c:v>155.47800000000001</c:v>
                </c:pt>
                <c:pt idx="327">
                  <c:v>155.61000000000001</c:v>
                </c:pt>
                <c:pt idx="328">
                  <c:v>155.74299999999999</c:v>
                </c:pt>
                <c:pt idx="329">
                  <c:v>155.876</c:v>
                </c:pt>
                <c:pt idx="330">
                  <c:v>156.011</c:v>
                </c:pt>
                <c:pt idx="331">
                  <c:v>156.14500000000001</c:v>
                </c:pt>
                <c:pt idx="332">
                  <c:v>156.27799999999999</c:v>
                </c:pt>
                <c:pt idx="333">
                  <c:v>156.411</c:v>
                </c:pt>
                <c:pt idx="334">
                  <c:v>156.548</c:v>
                </c:pt>
                <c:pt idx="335">
                  <c:v>156.684</c:v>
                </c:pt>
                <c:pt idx="336">
                  <c:v>156.821</c:v>
                </c:pt>
                <c:pt idx="337">
                  <c:v>156.96100000000001</c:v>
                </c:pt>
                <c:pt idx="338">
                  <c:v>157.1</c:v>
                </c:pt>
                <c:pt idx="339">
                  <c:v>157.239</c:v>
                </c:pt>
                <c:pt idx="340">
                  <c:v>157.37899999999999</c:v>
                </c:pt>
                <c:pt idx="341">
                  <c:v>157.52099999999999</c:v>
                </c:pt>
                <c:pt idx="342">
                  <c:v>157.66200000000001</c:v>
                </c:pt>
                <c:pt idx="343">
                  <c:v>157.804</c:v>
                </c:pt>
                <c:pt idx="344">
                  <c:v>157.94999999999999</c:v>
                </c:pt>
                <c:pt idx="345">
                  <c:v>158.09399999999999</c:v>
                </c:pt>
                <c:pt idx="346">
                  <c:v>158.239</c:v>
                </c:pt>
                <c:pt idx="347">
                  <c:v>158.387</c:v>
                </c:pt>
                <c:pt idx="348">
                  <c:v>158.53100000000001</c:v>
                </c:pt>
                <c:pt idx="349">
                  <c:v>158.67599999999999</c:v>
                </c:pt>
                <c:pt idx="350">
                  <c:v>158.82</c:v>
                </c:pt>
                <c:pt idx="351">
                  <c:v>158.96299999999999</c:v>
                </c:pt>
                <c:pt idx="352">
                  <c:v>159.11500000000001</c:v>
                </c:pt>
                <c:pt idx="353">
                  <c:v>159.28</c:v>
                </c:pt>
                <c:pt idx="354">
                  <c:v>159.46</c:v>
                </c:pt>
                <c:pt idx="355">
                  <c:v>159.65899999999999</c:v>
                </c:pt>
                <c:pt idx="356">
                  <c:v>159.881</c:v>
                </c:pt>
                <c:pt idx="357">
                  <c:v>160.14400000000001</c:v>
                </c:pt>
                <c:pt idx="358">
                  <c:v>160.46100000000001</c:v>
                </c:pt>
                <c:pt idx="359">
                  <c:v>160.83600000000001</c:v>
                </c:pt>
                <c:pt idx="360">
                  <c:v>161.25800000000001</c:v>
                </c:pt>
                <c:pt idx="361">
                  <c:v>161.72800000000001</c:v>
                </c:pt>
                <c:pt idx="362">
                  <c:v>162.23099999999999</c:v>
                </c:pt>
                <c:pt idx="363">
                  <c:v>162.756</c:v>
                </c:pt>
                <c:pt idx="364">
                  <c:v>163.315</c:v>
                </c:pt>
                <c:pt idx="365">
                  <c:v>163.90700000000001</c:v>
                </c:pt>
                <c:pt idx="366">
                  <c:v>164.51</c:v>
                </c:pt>
                <c:pt idx="367">
                  <c:v>165.13499999999999</c:v>
                </c:pt>
                <c:pt idx="368">
                  <c:v>165.786</c:v>
                </c:pt>
                <c:pt idx="369">
                  <c:v>166.45099999999999</c:v>
                </c:pt>
                <c:pt idx="370">
                  <c:v>167.114</c:v>
                </c:pt>
                <c:pt idx="371">
                  <c:v>167.77799999999999</c:v>
                </c:pt>
                <c:pt idx="372">
                  <c:v>168.44300000000001</c:v>
                </c:pt>
                <c:pt idx="373">
                  <c:v>169.11099999999999</c:v>
                </c:pt>
                <c:pt idx="374">
                  <c:v>169.77600000000001</c:v>
                </c:pt>
                <c:pt idx="375">
                  <c:v>170.434</c:v>
                </c:pt>
                <c:pt idx="376">
                  <c:v>171.1</c:v>
                </c:pt>
                <c:pt idx="377">
                  <c:v>171.76499999999999</c:v>
                </c:pt>
                <c:pt idx="378">
                  <c:v>172.43100000000001</c:v>
                </c:pt>
                <c:pt idx="379">
                  <c:v>173.09700000000001</c:v>
                </c:pt>
                <c:pt idx="380">
                  <c:v>173.76300000000001</c:v>
                </c:pt>
                <c:pt idx="381">
                  <c:v>174.429</c:v>
                </c:pt>
                <c:pt idx="382">
                  <c:v>175.095</c:v>
                </c:pt>
                <c:pt idx="383">
                  <c:v>175.762</c:v>
                </c:pt>
                <c:pt idx="384">
                  <c:v>176.02500000000001</c:v>
                </c:pt>
                <c:pt idx="385">
                  <c:v>176.416</c:v>
                </c:pt>
                <c:pt idx="386">
                  <c:v>177.08199999999999</c:v>
                </c:pt>
                <c:pt idx="387">
                  <c:v>177.74799999999999</c:v>
                </c:pt>
                <c:pt idx="388">
                  <c:v>178.41399999999999</c:v>
                </c:pt>
                <c:pt idx="389">
                  <c:v>179.07900000000001</c:v>
                </c:pt>
                <c:pt idx="390">
                  <c:v>179.73500000000001</c:v>
                </c:pt>
                <c:pt idx="391">
                  <c:v>180.399</c:v>
                </c:pt>
                <c:pt idx="392">
                  <c:v>181.066</c:v>
                </c:pt>
                <c:pt idx="393">
                  <c:v>181.72200000000001</c:v>
                </c:pt>
                <c:pt idx="394">
                  <c:v>182.387</c:v>
                </c:pt>
                <c:pt idx="395">
                  <c:v>183.05</c:v>
                </c:pt>
                <c:pt idx="396">
                  <c:v>183.70599999999999</c:v>
                </c:pt>
                <c:pt idx="397">
                  <c:v>184.37</c:v>
                </c:pt>
                <c:pt idx="398">
                  <c:v>185.03100000000001</c:v>
                </c:pt>
                <c:pt idx="399">
                  <c:v>185.679</c:v>
                </c:pt>
                <c:pt idx="400">
                  <c:v>186.32300000000001</c:v>
                </c:pt>
                <c:pt idx="401">
                  <c:v>186.94300000000001</c:v>
                </c:pt>
                <c:pt idx="402">
                  <c:v>187.55</c:v>
                </c:pt>
                <c:pt idx="403">
                  <c:v>188.12899999999999</c:v>
                </c:pt>
                <c:pt idx="404">
                  <c:v>188.59</c:v>
                </c:pt>
                <c:pt idx="405">
                  <c:v>188.94900000000001</c:v>
                </c:pt>
                <c:pt idx="406">
                  <c:v>189.20099999999999</c:v>
                </c:pt>
                <c:pt idx="407">
                  <c:v>189.42</c:v>
                </c:pt>
                <c:pt idx="408">
                  <c:v>189.63</c:v>
                </c:pt>
                <c:pt idx="409">
                  <c:v>189.83500000000001</c:v>
                </c:pt>
                <c:pt idx="410">
                  <c:v>190.084</c:v>
                </c:pt>
                <c:pt idx="411">
                  <c:v>190.46700000000001</c:v>
                </c:pt>
                <c:pt idx="412">
                  <c:v>191</c:v>
                </c:pt>
                <c:pt idx="413">
                  <c:v>191.684</c:v>
                </c:pt>
                <c:pt idx="414">
                  <c:v>192.44300000000001</c:v>
                </c:pt>
                <c:pt idx="415">
                  <c:v>193.16</c:v>
                </c:pt>
                <c:pt idx="416">
                  <c:v>193.839</c:v>
                </c:pt>
                <c:pt idx="417">
                  <c:v>194.5</c:v>
                </c:pt>
                <c:pt idx="418">
                  <c:v>195.16</c:v>
                </c:pt>
                <c:pt idx="419">
                  <c:v>195.84100000000001</c:v>
                </c:pt>
                <c:pt idx="420">
                  <c:v>196.542</c:v>
                </c:pt>
                <c:pt idx="421">
                  <c:v>197.25800000000001</c:v>
                </c:pt>
                <c:pt idx="422">
                  <c:v>197.977</c:v>
                </c:pt>
                <c:pt idx="423">
                  <c:v>198.35599999999999</c:v>
                </c:pt>
                <c:pt idx="424">
                  <c:v>198.679</c:v>
                </c:pt>
                <c:pt idx="425">
                  <c:v>199.42400000000001</c:v>
                </c:pt>
                <c:pt idx="426">
                  <c:v>200.18799999999999</c:v>
                </c:pt>
                <c:pt idx="427">
                  <c:v>200.93100000000001</c:v>
                </c:pt>
                <c:pt idx="428">
                  <c:v>201.643</c:v>
                </c:pt>
                <c:pt idx="429">
                  <c:v>202.27099999999999</c:v>
                </c:pt>
                <c:pt idx="430">
                  <c:v>202.733</c:v>
                </c:pt>
                <c:pt idx="431">
                  <c:v>203.03299999999999</c:v>
                </c:pt>
                <c:pt idx="432">
                  <c:v>203.232</c:v>
                </c:pt>
                <c:pt idx="433">
                  <c:v>203.42400000000001</c:v>
                </c:pt>
                <c:pt idx="434">
                  <c:v>203.65799999999999</c:v>
                </c:pt>
                <c:pt idx="435">
                  <c:v>203.95699999999999</c:v>
                </c:pt>
                <c:pt idx="436">
                  <c:v>204.333</c:v>
                </c:pt>
                <c:pt idx="437">
                  <c:v>204.76300000000001</c:v>
                </c:pt>
                <c:pt idx="438">
                  <c:v>205.24</c:v>
                </c:pt>
                <c:pt idx="439">
                  <c:v>205.761</c:v>
                </c:pt>
                <c:pt idx="440">
                  <c:v>206.32599999999999</c:v>
                </c:pt>
                <c:pt idx="441">
                  <c:v>206.92500000000001</c:v>
                </c:pt>
                <c:pt idx="442">
                  <c:v>207.54900000000001</c:v>
                </c:pt>
                <c:pt idx="443">
                  <c:v>208.184</c:v>
                </c:pt>
                <c:pt idx="444">
                  <c:v>208.81899999999999</c:v>
                </c:pt>
                <c:pt idx="445">
                  <c:v>209.45699999999999</c:v>
                </c:pt>
                <c:pt idx="446">
                  <c:v>210.09299999999999</c:v>
                </c:pt>
                <c:pt idx="447">
                  <c:v>210.73099999999999</c:v>
                </c:pt>
                <c:pt idx="448">
                  <c:v>211.363</c:v>
                </c:pt>
                <c:pt idx="449">
                  <c:v>212</c:v>
                </c:pt>
                <c:pt idx="450">
                  <c:v>212.637</c:v>
                </c:pt>
                <c:pt idx="451">
                  <c:v>213.26400000000001</c:v>
                </c:pt>
                <c:pt idx="452">
                  <c:v>213.9</c:v>
                </c:pt>
                <c:pt idx="453">
                  <c:v>214.53</c:v>
                </c:pt>
                <c:pt idx="454">
                  <c:v>219.09100000000001</c:v>
                </c:pt>
                <c:pt idx="455">
                  <c:v>223.386</c:v>
                </c:pt>
                <c:pt idx="456">
                  <c:v>224.685</c:v>
                </c:pt>
                <c:pt idx="457">
                  <c:v>231.34100000000001</c:v>
                </c:pt>
                <c:pt idx="458">
                  <c:v>239.00200000000001</c:v>
                </c:pt>
                <c:pt idx="459">
                  <c:v>247.52</c:v>
                </c:pt>
                <c:pt idx="460">
                  <c:v>256.80900000000003</c:v>
                </c:pt>
              </c:numCache>
            </c:numRef>
          </c:xVal>
          <c:yVal>
            <c:numRef>
              <c:f>'DP980'!$X$4:$X$471</c:f>
              <c:numCache>
                <c:formatCode>General</c:formatCode>
                <c:ptCount val="468"/>
                <c:pt idx="0">
                  <c:v>1282.3900000000001</c:v>
                </c:pt>
                <c:pt idx="1">
                  <c:v>1282.51</c:v>
                </c:pt>
                <c:pt idx="2">
                  <c:v>1282.6300000000001</c:v>
                </c:pt>
                <c:pt idx="3">
                  <c:v>1282.75</c:v>
                </c:pt>
                <c:pt idx="4">
                  <c:v>1282.8499999999999</c:v>
                </c:pt>
                <c:pt idx="5">
                  <c:v>1282.94</c:v>
                </c:pt>
                <c:pt idx="6">
                  <c:v>1283.02</c:v>
                </c:pt>
                <c:pt idx="7">
                  <c:v>1283.06</c:v>
                </c:pt>
                <c:pt idx="8">
                  <c:v>1283.0999999999999</c:v>
                </c:pt>
                <c:pt idx="9">
                  <c:v>1283.1400000000001</c:v>
                </c:pt>
                <c:pt idx="10">
                  <c:v>1283.18</c:v>
                </c:pt>
                <c:pt idx="11">
                  <c:v>1283.22</c:v>
                </c:pt>
                <c:pt idx="12">
                  <c:v>1283.26</c:v>
                </c:pt>
                <c:pt idx="13">
                  <c:v>1283.31</c:v>
                </c:pt>
                <c:pt idx="14">
                  <c:v>1283.3599999999999</c:v>
                </c:pt>
                <c:pt idx="15">
                  <c:v>1283.47</c:v>
                </c:pt>
                <c:pt idx="16">
                  <c:v>1283.6600000000001</c:v>
                </c:pt>
                <c:pt idx="17">
                  <c:v>1283.99</c:v>
                </c:pt>
                <c:pt idx="18">
                  <c:v>1284.45</c:v>
                </c:pt>
                <c:pt idx="19">
                  <c:v>1285.01</c:v>
                </c:pt>
                <c:pt idx="20">
                  <c:v>1285.6600000000001</c:v>
                </c:pt>
                <c:pt idx="21">
                  <c:v>1286.4000000000001</c:v>
                </c:pt>
                <c:pt idx="22">
                  <c:v>1287.3</c:v>
                </c:pt>
                <c:pt idx="23">
                  <c:v>1288.33</c:v>
                </c:pt>
                <c:pt idx="24">
                  <c:v>1289.08</c:v>
                </c:pt>
                <c:pt idx="25">
                  <c:v>1289.56</c:v>
                </c:pt>
                <c:pt idx="26">
                  <c:v>1289.83</c:v>
                </c:pt>
                <c:pt idx="27">
                  <c:v>1289.95</c:v>
                </c:pt>
                <c:pt idx="28">
                  <c:v>1290</c:v>
                </c:pt>
                <c:pt idx="29">
                  <c:v>1290.02</c:v>
                </c:pt>
                <c:pt idx="30">
                  <c:v>1289.96</c:v>
                </c:pt>
                <c:pt idx="31">
                  <c:v>1289.8399999999999</c:v>
                </c:pt>
                <c:pt idx="32">
                  <c:v>1289.67</c:v>
                </c:pt>
                <c:pt idx="33">
                  <c:v>1289.44</c:v>
                </c:pt>
                <c:pt idx="34">
                  <c:v>1289.06</c:v>
                </c:pt>
                <c:pt idx="35">
                  <c:v>1288.45</c:v>
                </c:pt>
                <c:pt idx="36">
                  <c:v>1287.6500000000001</c:v>
                </c:pt>
                <c:pt idx="37">
                  <c:v>1286.77</c:v>
                </c:pt>
                <c:pt idx="38">
                  <c:v>1285.93</c:v>
                </c:pt>
                <c:pt idx="39">
                  <c:v>1285.1500000000001</c:v>
                </c:pt>
                <c:pt idx="40">
                  <c:v>1284.4100000000001</c:v>
                </c:pt>
                <c:pt idx="41">
                  <c:v>1283.8</c:v>
                </c:pt>
                <c:pt idx="42">
                  <c:v>1283.3699999999999</c:v>
                </c:pt>
                <c:pt idx="43">
                  <c:v>1283.1600000000001</c:v>
                </c:pt>
                <c:pt idx="44">
                  <c:v>1283.03</c:v>
                </c:pt>
                <c:pt idx="45">
                  <c:v>1282.96</c:v>
                </c:pt>
                <c:pt idx="46">
                  <c:v>1282.93</c:v>
                </c:pt>
                <c:pt idx="47">
                  <c:v>1282.9100000000001</c:v>
                </c:pt>
                <c:pt idx="48">
                  <c:v>1282.9000000000001</c:v>
                </c:pt>
                <c:pt idx="49">
                  <c:v>1282.8800000000001</c:v>
                </c:pt>
                <c:pt idx="50">
                  <c:v>1282.8699999999999</c:v>
                </c:pt>
                <c:pt idx="51">
                  <c:v>1282.8399999999999</c:v>
                </c:pt>
                <c:pt idx="52">
                  <c:v>1282.82</c:v>
                </c:pt>
                <c:pt idx="53">
                  <c:v>1282.8</c:v>
                </c:pt>
                <c:pt idx="54">
                  <c:v>1282.77</c:v>
                </c:pt>
                <c:pt idx="55">
                  <c:v>1282.75</c:v>
                </c:pt>
                <c:pt idx="56">
                  <c:v>1282.72</c:v>
                </c:pt>
                <c:pt idx="57">
                  <c:v>1282.69</c:v>
                </c:pt>
                <c:pt idx="58">
                  <c:v>1282.6600000000001</c:v>
                </c:pt>
                <c:pt idx="59">
                  <c:v>1282.6400000000001</c:v>
                </c:pt>
                <c:pt idx="60">
                  <c:v>1282.6099999999999</c:v>
                </c:pt>
                <c:pt idx="61">
                  <c:v>1282.58</c:v>
                </c:pt>
                <c:pt idx="62">
                  <c:v>1282.56</c:v>
                </c:pt>
                <c:pt idx="63">
                  <c:v>1282.53</c:v>
                </c:pt>
                <c:pt idx="64">
                  <c:v>1282.51</c:v>
                </c:pt>
                <c:pt idx="65">
                  <c:v>1282.49</c:v>
                </c:pt>
                <c:pt idx="66">
                  <c:v>1282.48</c:v>
                </c:pt>
                <c:pt idx="67">
                  <c:v>1282.47</c:v>
                </c:pt>
                <c:pt idx="68">
                  <c:v>1282.48</c:v>
                </c:pt>
                <c:pt idx="69">
                  <c:v>1282.5</c:v>
                </c:pt>
                <c:pt idx="70">
                  <c:v>1282.5899999999999</c:v>
                </c:pt>
                <c:pt idx="71">
                  <c:v>1282.78</c:v>
                </c:pt>
                <c:pt idx="72">
                  <c:v>1283.07</c:v>
                </c:pt>
                <c:pt idx="73">
                  <c:v>1283.46</c:v>
                </c:pt>
                <c:pt idx="74">
                  <c:v>1283.9100000000001</c:v>
                </c:pt>
                <c:pt idx="75">
                  <c:v>1284.43</c:v>
                </c:pt>
                <c:pt idx="76">
                  <c:v>1285.03</c:v>
                </c:pt>
                <c:pt idx="77">
                  <c:v>1285.69</c:v>
                </c:pt>
                <c:pt idx="78">
                  <c:v>1286.4100000000001</c:v>
                </c:pt>
                <c:pt idx="79">
                  <c:v>1287.2</c:v>
                </c:pt>
                <c:pt idx="80">
                  <c:v>1287.99</c:v>
                </c:pt>
                <c:pt idx="81">
                  <c:v>1288.8</c:v>
                </c:pt>
                <c:pt idx="82">
                  <c:v>1289.6300000000001</c:v>
                </c:pt>
                <c:pt idx="83">
                  <c:v>1290.47</c:v>
                </c:pt>
                <c:pt idx="84">
                  <c:v>1291.32</c:v>
                </c:pt>
                <c:pt idx="85">
                  <c:v>1292.1600000000001</c:v>
                </c:pt>
                <c:pt idx="86">
                  <c:v>1293</c:v>
                </c:pt>
                <c:pt idx="87">
                  <c:v>1293.83</c:v>
                </c:pt>
                <c:pt idx="88">
                  <c:v>1294.6500000000001</c:v>
                </c:pt>
                <c:pt idx="89">
                  <c:v>1295.47</c:v>
                </c:pt>
                <c:pt idx="90">
                  <c:v>1296.3</c:v>
                </c:pt>
                <c:pt idx="91">
                  <c:v>1297.1199999999999</c:v>
                </c:pt>
                <c:pt idx="92">
                  <c:v>1297.95</c:v>
                </c:pt>
                <c:pt idx="93">
                  <c:v>1298.78</c:v>
                </c:pt>
                <c:pt idx="94">
                  <c:v>1299.5999999999999</c:v>
                </c:pt>
                <c:pt idx="95">
                  <c:v>1300.43</c:v>
                </c:pt>
                <c:pt idx="96">
                  <c:v>1301.25</c:v>
                </c:pt>
                <c:pt idx="97">
                  <c:v>1302.07</c:v>
                </c:pt>
                <c:pt idx="98">
                  <c:v>1302.8900000000001</c:v>
                </c:pt>
                <c:pt idx="99">
                  <c:v>1303.71</c:v>
                </c:pt>
                <c:pt idx="100">
                  <c:v>1304.54</c:v>
                </c:pt>
                <c:pt idx="101">
                  <c:v>1305.3599999999999</c:v>
                </c:pt>
                <c:pt idx="102">
                  <c:v>1306.18</c:v>
                </c:pt>
                <c:pt idx="103">
                  <c:v>1307.01</c:v>
                </c:pt>
                <c:pt idx="104">
                  <c:v>1307.83</c:v>
                </c:pt>
                <c:pt idx="105">
                  <c:v>1308.6500000000001</c:v>
                </c:pt>
                <c:pt idx="106">
                  <c:v>1309.48</c:v>
                </c:pt>
                <c:pt idx="107">
                  <c:v>1310.29</c:v>
                </c:pt>
                <c:pt idx="108">
                  <c:v>1311.11</c:v>
                </c:pt>
                <c:pt idx="109">
                  <c:v>1311.93</c:v>
                </c:pt>
                <c:pt idx="110">
                  <c:v>1312.75</c:v>
                </c:pt>
                <c:pt idx="111">
                  <c:v>1313.57</c:v>
                </c:pt>
                <c:pt idx="112">
                  <c:v>1314.4</c:v>
                </c:pt>
                <c:pt idx="113">
                  <c:v>1315.22</c:v>
                </c:pt>
                <c:pt idx="114">
                  <c:v>1316.04</c:v>
                </c:pt>
                <c:pt idx="115">
                  <c:v>1316.86</c:v>
                </c:pt>
                <c:pt idx="116">
                  <c:v>1317.68</c:v>
                </c:pt>
                <c:pt idx="117">
                  <c:v>1318.5</c:v>
                </c:pt>
                <c:pt idx="118">
                  <c:v>1319.32</c:v>
                </c:pt>
                <c:pt idx="119">
                  <c:v>1320.14</c:v>
                </c:pt>
                <c:pt idx="120">
                  <c:v>1320.96</c:v>
                </c:pt>
                <c:pt idx="121">
                  <c:v>1321.77</c:v>
                </c:pt>
                <c:pt idx="122">
                  <c:v>1322.59</c:v>
                </c:pt>
                <c:pt idx="123">
                  <c:v>1323.41</c:v>
                </c:pt>
                <c:pt idx="124">
                  <c:v>1324.23</c:v>
                </c:pt>
                <c:pt idx="125">
                  <c:v>1325.05</c:v>
                </c:pt>
                <c:pt idx="126">
                  <c:v>1325.87</c:v>
                </c:pt>
                <c:pt idx="127">
                  <c:v>1326.69</c:v>
                </c:pt>
                <c:pt idx="128">
                  <c:v>1327.51</c:v>
                </c:pt>
                <c:pt idx="129">
                  <c:v>1328.33</c:v>
                </c:pt>
                <c:pt idx="130">
                  <c:v>1329.15</c:v>
                </c:pt>
                <c:pt idx="131">
                  <c:v>1329.96</c:v>
                </c:pt>
                <c:pt idx="132">
                  <c:v>1330.78</c:v>
                </c:pt>
                <c:pt idx="133">
                  <c:v>1331.6</c:v>
                </c:pt>
                <c:pt idx="134">
                  <c:v>1332.42</c:v>
                </c:pt>
                <c:pt idx="135">
                  <c:v>1333.24</c:v>
                </c:pt>
                <c:pt idx="136">
                  <c:v>1334.06</c:v>
                </c:pt>
                <c:pt idx="137">
                  <c:v>1334.88</c:v>
                </c:pt>
                <c:pt idx="138">
                  <c:v>1335.7</c:v>
                </c:pt>
                <c:pt idx="139">
                  <c:v>1336.52</c:v>
                </c:pt>
                <c:pt idx="140">
                  <c:v>1337.33</c:v>
                </c:pt>
                <c:pt idx="141">
                  <c:v>1338.15</c:v>
                </c:pt>
                <c:pt idx="142">
                  <c:v>1338.98</c:v>
                </c:pt>
                <c:pt idx="143">
                  <c:v>1339.8</c:v>
                </c:pt>
                <c:pt idx="144">
                  <c:v>1340.62</c:v>
                </c:pt>
                <c:pt idx="145">
                  <c:v>1341.44</c:v>
                </c:pt>
                <c:pt idx="146">
                  <c:v>1342.25</c:v>
                </c:pt>
                <c:pt idx="147">
                  <c:v>1343.07</c:v>
                </c:pt>
                <c:pt idx="148">
                  <c:v>1343.89</c:v>
                </c:pt>
                <c:pt idx="149">
                  <c:v>1344.71</c:v>
                </c:pt>
                <c:pt idx="150">
                  <c:v>1345.53</c:v>
                </c:pt>
                <c:pt idx="151">
                  <c:v>1346.35</c:v>
                </c:pt>
                <c:pt idx="152">
                  <c:v>1347.17</c:v>
                </c:pt>
                <c:pt idx="153">
                  <c:v>1347.99</c:v>
                </c:pt>
                <c:pt idx="154">
                  <c:v>1348.81</c:v>
                </c:pt>
                <c:pt idx="155">
                  <c:v>1349.63</c:v>
                </c:pt>
                <c:pt idx="156">
                  <c:v>1350.46</c:v>
                </c:pt>
                <c:pt idx="157">
                  <c:v>1351.28</c:v>
                </c:pt>
                <c:pt idx="158">
                  <c:v>1352.1</c:v>
                </c:pt>
                <c:pt idx="159">
                  <c:v>1352.92</c:v>
                </c:pt>
                <c:pt idx="160">
                  <c:v>1353.74</c:v>
                </c:pt>
                <c:pt idx="161">
                  <c:v>1354.57</c:v>
                </c:pt>
                <c:pt idx="162">
                  <c:v>1355.39</c:v>
                </c:pt>
                <c:pt idx="163">
                  <c:v>1356.22</c:v>
                </c:pt>
                <c:pt idx="164">
                  <c:v>1357.05</c:v>
                </c:pt>
                <c:pt idx="165">
                  <c:v>1357.87</c:v>
                </c:pt>
                <c:pt idx="166">
                  <c:v>1358.69</c:v>
                </c:pt>
                <c:pt idx="167">
                  <c:v>1359.51</c:v>
                </c:pt>
                <c:pt idx="168">
                  <c:v>1360.33</c:v>
                </c:pt>
                <c:pt idx="169">
                  <c:v>1361.16</c:v>
                </c:pt>
                <c:pt idx="170">
                  <c:v>1361.99</c:v>
                </c:pt>
                <c:pt idx="171">
                  <c:v>1362.82</c:v>
                </c:pt>
                <c:pt idx="172">
                  <c:v>1363.64</c:v>
                </c:pt>
                <c:pt idx="173">
                  <c:v>1364.47</c:v>
                </c:pt>
                <c:pt idx="174">
                  <c:v>1365.29</c:v>
                </c:pt>
                <c:pt idx="175">
                  <c:v>1366.12</c:v>
                </c:pt>
                <c:pt idx="176">
                  <c:v>1366.94</c:v>
                </c:pt>
                <c:pt idx="177">
                  <c:v>1367.76</c:v>
                </c:pt>
                <c:pt idx="178">
                  <c:v>1368.59</c:v>
                </c:pt>
                <c:pt idx="179">
                  <c:v>1369.41</c:v>
                </c:pt>
                <c:pt idx="180">
                  <c:v>1370.23</c:v>
                </c:pt>
                <c:pt idx="181">
                  <c:v>1371.06</c:v>
                </c:pt>
                <c:pt idx="182">
                  <c:v>1371.88</c:v>
                </c:pt>
                <c:pt idx="183">
                  <c:v>1372.71</c:v>
                </c:pt>
                <c:pt idx="184">
                  <c:v>1373.55</c:v>
                </c:pt>
                <c:pt idx="185">
                  <c:v>1374.44</c:v>
                </c:pt>
                <c:pt idx="186">
                  <c:v>1375.34</c:v>
                </c:pt>
                <c:pt idx="187">
                  <c:v>1376.21</c:v>
                </c:pt>
                <c:pt idx="188">
                  <c:v>1377.01</c:v>
                </c:pt>
                <c:pt idx="189">
                  <c:v>1377.73</c:v>
                </c:pt>
                <c:pt idx="190">
                  <c:v>1378.37</c:v>
                </c:pt>
                <c:pt idx="191">
                  <c:v>1378.91</c:v>
                </c:pt>
                <c:pt idx="192">
                  <c:v>1379.35</c:v>
                </c:pt>
                <c:pt idx="193">
                  <c:v>1379.69</c:v>
                </c:pt>
                <c:pt idx="194">
                  <c:v>1379.91</c:v>
                </c:pt>
                <c:pt idx="195">
                  <c:v>1380.01</c:v>
                </c:pt>
                <c:pt idx="196">
                  <c:v>1380.03</c:v>
                </c:pt>
                <c:pt idx="197">
                  <c:v>1379.99</c:v>
                </c:pt>
                <c:pt idx="198">
                  <c:v>1379.92</c:v>
                </c:pt>
                <c:pt idx="199">
                  <c:v>1379.82</c:v>
                </c:pt>
                <c:pt idx="200">
                  <c:v>1379.7</c:v>
                </c:pt>
                <c:pt idx="201">
                  <c:v>1379.57</c:v>
                </c:pt>
                <c:pt idx="202">
                  <c:v>1379.44</c:v>
                </c:pt>
                <c:pt idx="203">
                  <c:v>1379.3</c:v>
                </c:pt>
                <c:pt idx="204">
                  <c:v>1379.15</c:v>
                </c:pt>
                <c:pt idx="205">
                  <c:v>1379</c:v>
                </c:pt>
                <c:pt idx="206">
                  <c:v>1378.85</c:v>
                </c:pt>
                <c:pt idx="207">
                  <c:v>1377.28</c:v>
                </c:pt>
                <c:pt idx="208">
                  <c:v>1375.8</c:v>
                </c:pt>
                <c:pt idx="209">
                  <c:v>1374.66</c:v>
                </c:pt>
                <c:pt idx="210">
                  <c:v>1373.63</c:v>
                </c:pt>
                <c:pt idx="211">
                  <c:v>1373.39</c:v>
                </c:pt>
                <c:pt idx="212">
                  <c:v>1372.68</c:v>
                </c:pt>
                <c:pt idx="213">
                  <c:v>1372.11</c:v>
                </c:pt>
                <c:pt idx="214">
                  <c:v>1371.56</c:v>
                </c:pt>
                <c:pt idx="215">
                  <c:v>1371.32</c:v>
                </c:pt>
                <c:pt idx="216">
                  <c:v>1370.65</c:v>
                </c:pt>
                <c:pt idx="217">
                  <c:v>1370.13</c:v>
                </c:pt>
                <c:pt idx="218">
                  <c:v>1369.45</c:v>
                </c:pt>
                <c:pt idx="219">
                  <c:v>1369.16</c:v>
                </c:pt>
                <c:pt idx="220">
                  <c:v>1368.56</c:v>
                </c:pt>
                <c:pt idx="221">
                  <c:v>1368.12</c:v>
                </c:pt>
                <c:pt idx="222">
                  <c:v>1367.53</c:v>
                </c:pt>
                <c:pt idx="223">
                  <c:v>1367.47</c:v>
                </c:pt>
                <c:pt idx="224">
                  <c:v>1366.82</c:v>
                </c:pt>
                <c:pt idx="225">
                  <c:v>1366.09</c:v>
                </c:pt>
                <c:pt idx="226">
                  <c:v>1365.34</c:v>
                </c:pt>
                <c:pt idx="227">
                  <c:v>1364.7</c:v>
                </c:pt>
                <c:pt idx="228">
                  <c:v>1364.6</c:v>
                </c:pt>
                <c:pt idx="229">
                  <c:v>1363.9</c:v>
                </c:pt>
                <c:pt idx="230">
                  <c:v>1363.19</c:v>
                </c:pt>
                <c:pt idx="231">
                  <c:v>1362.49</c:v>
                </c:pt>
                <c:pt idx="232">
                  <c:v>1361.78</c:v>
                </c:pt>
                <c:pt idx="233">
                  <c:v>1361.22</c:v>
                </c:pt>
                <c:pt idx="234">
                  <c:v>1361.06</c:v>
                </c:pt>
                <c:pt idx="235">
                  <c:v>1360.28</c:v>
                </c:pt>
                <c:pt idx="236">
                  <c:v>1359.99</c:v>
                </c:pt>
                <c:pt idx="237">
                  <c:v>1359.37</c:v>
                </c:pt>
                <c:pt idx="238">
                  <c:v>1358.65</c:v>
                </c:pt>
                <c:pt idx="239">
                  <c:v>1358.2</c:v>
                </c:pt>
                <c:pt idx="240">
                  <c:v>1356.75</c:v>
                </c:pt>
                <c:pt idx="241">
                  <c:v>1356.22</c:v>
                </c:pt>
                <c:pt idx="242">
                  <c:v>1355.36</c:v>
                </c:pt>
                <c:pt idx="243">
                  <c:v>1355.26</c:v>
                </c:pt>
                <c:pt idx="244">
                  <c:v>1354.34</c:v>
                </c:pt>
                <c:pt idx="245">
                  <c:v>1353.5</c:v>
                </c:pt>
                <c:pt idx="246">
                  <c:v>1352.68</c:v>
                </c:pt>
                <c:pt idx="247">
                  <c:v>1352.61</c:v>
                </c:pt>
                <c:pt idx="248">
                  <c:v>1351.83</c:v>
                </c:pt>
                <c:pt idx="249">
                  <c:v>1351.14</c:v>
                </c:pt>
                <c:pt idx="250">
                  <c:v>1350.9</c:v>
                </c:pt>
                <c:pt idx="251">
                  <c:v>1350.48</c:v>
                </c:pt>
                <c:pt idx="252">
                  <c:v>1350.38</c:v>
                </c:pt>
                <c:pt idx="253">
                  <c:v>1350.27</c:v>
                </c:pt>
                <c:pt idx="254">
                  <c:v>1350.14</c:v>
                </c:pt>
                <c:pt idx="255">
                  <c:v>1350.02</c:v>
                </c:pt>
                <c:pt idx="256">
                  <c:v>1349.88</c:v>
                </c:pt>
                <c:pt idx="257">
                  <c:v>1349.74</c:v>
                </c:pt>
                <c:pt idx="258">
                  <c:v>1349.59</c:v>
                </c:pt>
                <c:pt idx="259">
                  <c:v>1349.45</c:v>
                </c:pt>
                <c:pt idx="260">
                  <c:v>1349.3</c:v>
                </c:pt>
                <c:pt idx="261">
                  <c:v>1349.15</c:v>
                </c:pt>
                <c:pt idx="262">
                  <c:v>1348.99</c:v>
                </c:pt>
                <c:pt idx="263">
                  <c:v>1348.83</c:v>
                </c:pt>
                <c:pt idx="264">
                  <c:v>1348.68</c:v>
                </c:pt>
                <c:pt idx="265">
                  <c:v>1348.52</c:v>
                </c:pt>
                <c:pt idx="266">
                  <c:v>1348.35</c:v>
                </c:pt>
                <c:pt idx="267">
                  <c:v>1348.18</c:v>
                </c:pt>
                <c:pt idx="268">
                  <c:v>1348.01</c:v>
                </c:pt>
                <c:pt idx="269">
                  <c:v>1347.82</c:v>
                </c:pt>
                <c:pt idx="270">
                  <c:v>1347.59</c:v>
                </c:pt>
                <c:pt idx="271">
                  <c:v>1347.32</c:v>
                </c:pt>
                <c:pt idx="272">
                  <c:v>1347</c:v>
                </c:pt>
                <c:pt idx="273">
                  <c:v>1346.63</c:v>
                </c:pt>
                <c:pt idx="274">
                  <c:v>1346.2</c:v>
                </c:pt>
                <c:pt idx="275">
                  <c:v>1345.73</c:v>
                </c:pt>
                <c:pt idx="276">
                  <c:v>1345.21</c:v>
                </c:pt>
                <c:pt idx="277">
                  <c:v>1344.64</c:v>
                </c:pt>
                <c:pt idx="278">
                  <c:v>1344.02</c:v>
                </c:pt>
                <c:pt idx="279">
                  <c:v>1343.38</c:v>
                </c:pt>
                <c:pt idx="280">
                  <c:v>1342.73</c:v>
                </c:pt>
                <c:pt idx="281">
                  <c:v>1342.09</c:v>
                </c:pt>
                <c:pt idx="282">
                  <c:v>1341.44</c:v>
                </c:pt>
                <c:pt idx="283">
                  <c:v>1340.79</c:v>
                </c:pt>
                <c:pt idx="284">
                  <c:v>1340.13</c:v>
                </c:pt>
                <c:pt idx="285">
                  <c:v>1339.47</c:v>
                </c:pt>
                <c:pt idx="286">
                  <c:v>1338.82</c:v>
                </c:pt>
                <c:pt idx="287">
                  <c:v>1338.17</c:v>
                </c:pt>
                <c:pt idx="288">
                  <c:v>1337.52</c:v>
                </c:pt>
                <c:pt idx="289">
                  <c:v>1336.86</c:v>
                </c:pt>
                <c:pt idx="290">
                  <c:v>1336.22</c:v>
                </c:pt>
                <c:pt idx="291">
                  <c:v>1335.6</c:v>
                </c:pt>
                <c:pt idx="292">
                  <c:v>1334.99</c:v>
                </c:pt>
                <c:pt idx="293">
                  <c:v>1334.37</c:v>
                </c:pt>
                <c:pt idx="294">
                  <c:v>1333.76</c:v>
                </c:pt>
                <c:pt idx="295">
                  <c:v>1333.14</c:v>
                </c:pt>
                <c:pt idx="296">
                  <c:v>1332.52</c:v>
                </c:pt>
                <c:pt idx="297">
                  <c:v>1331.91</c:v>
                </c:pt>
                <c:pt idx="298">
                  <c:v>1331.28</c:v>
                </c:pt>
                <c:pt idx="299">
                  <c:v>1330.67</c:v>
                </c:pt>
                <c:pt idx="300">
                  <c:v>1330.05</c:v>
                </c:pt>
                <c:pt idx="301">
                  <c:v>1329.43</c:v>
                </c:pt>
                <c:pt idx="302">
                  <c:v>1328.8</c:v>
                </c:pt>
                <c:pt idx="303">
                  <c:v>1328.18</c:v>
                </c:pt>
                <c:pt idx="304">
                  <c:v>1327.56</c:v>
                </c:pt>
                <c:pt idx="305">
                  <c:v>1326.94</c:v>
                </c:pt>
                <c:pt idx="306">
                  <c:v>1326.32</c:v>
                </c:pt>
                <c:pt idx="307">
                  <c:v>1325.69</c:v>
                </c:pt>
                <c:pt idx="308">
                  <c:v>1325.07</c:v>
                </c:pt>
                <c:pt idx="309">
                  <c:v>1324.44</c:v>
                </c:pt>
                <c:pt idx="310">
                  <c:v>1323.82</c:v>
                </c:pt>
                <c:pt idx="311">
                  <c:v>1323.19</c:v>
                </c:pt>
                <c:pt idx="312">
                  <c:v>1322.57</c:v>
                </c:pt>
                <c:pt idx="313">
                  <c:v>1321.95</c:v>
                </c:pt>
                <c:pt idx="314">
                  <c:v>1321.33</c:v>
                </c:pt>
                <c:pt idx="315">
                  <c:v>1320.69</c:v>
                </c:pt>
                <c:pt idx="316">
                  <c:v>1320.07</c:v>
                </c:pt>
                <c:pt idx="317">
                  <c:v>1319.44</c:v>
                </c:pt>
                <c:pt idx="318">
                  <c:v>1318.82</c:v>
                </c:pt>
                <c:pt idx="319">
                  <c:v>1318.19</c:v>
                </c:pt>
                <c:pt idx="320">
                  <c:v>1317.57</c:v>
                </c:pt>
                <c:pt idx="321">
                  <c:v>1316.94</c:v>
                </c:pt>
                <c:pt idx="322">
                  <c:v>1316.32</c:v>
                </c:pt>
                <c:pt idx="323">
                  <c:v>1315.69</c:v>
                </c:pt>
                <c:pt idx="324">
                  <c:v>1315.06</c:v>
                </c:pt>
                <c:pt idx="325">
                  <c:v>1314.43</c:v>
                </c:pt>
                <c:pt idx="326">
                  <c:v>1313.81</c:v>
                </c:pt>
                <c:pt idx="327">
                  <c:v>1313.18</c:v>
                </c:pt>
                <c:pt idx="328">
                  <c:v>1312.56</c:v>
                </c:pt>
                <c:pt idx="329">
                  <c:v>1311.93</c:v>
                </c:pt>
                <c:pt idx="330">
                  <c:v>1311.29</c:v>
                </c:pt>
                <c:pt idx="331">
                  <c:v>1310.6600000000001</c:v>
                </c:pt>
                <c:pt idx="332">
                  <c:v>1310.03</c:v>
                </c:pt>
                <c:pt idx="333">
                  <c:v>1309.4000000000001</c:v>
                </c:pt>
                <c:pt idx="334">
                  <c:v>1308.77</c:v>
                </c:pt>
                <c:pt idx="335">
                  <c:v>1308.1400000000001</c:v>
                </c:pt>
                <c:pt idx="336">
                  <c:v>1307.51</c:v>
                </c:pt>
                <c:pt idx="337">
                  <c:v>1306.8699999999999</c:v>
                </c:pt>
                <c:pt idx="338">
                  <c:v>1306.24</c:v>
                </c:pt>
                <c:pt idx="339">
                  <c:v>1305.6099999999999</c:v>
                </c:pt>
                <c:pt idx="340">
                  <c:v>1304.98</c:v>
                </c:pt>
                <c:pt idx="341">
                  <c:v>1304.3399999999999</c:v>
                </c:pt>
                <c:pt idx="342">
                  <c:v>1303.7</c:v>
                </c:pt>
                <c:pt idx="343">
                  <c:v>1303.07</c:v>
                </c:pt>
                <c:pt idx="344">
                  <c:v>1302.43</c:v>
                </c:pt>
                <c:pt idx="345">
                  <c:v>1301.8</c:v>
                </c:pt>
                <c:pt idx="346">
                  <c:v>1301.1600000000001</c:v>
                </c:pt>
                <c:pt idx="347">
                  <c:v>1300.51</c:v>
                </c:pt>
                <c:pt idx="348">
                  <c:v>1299.8699999999999</c:v>
                </c:pt>
                <c:pt idx="349">
                  <c:v>1299.22</c:v>
                </c:pt>
                <c:pt idx="350">
                  <c:v>1298.57</c:v>
                </c:pt>
                <c:pt idx="351">
                  <c:v>1297.92</c:v>
                </c:pt>
                <c:pt idx="352">
                  <c:v>1297.28</c:v>
                </c:pt>
                <c:pt idx="353">
                  <c:v>1296.6500000000001</c:v>
                </c:pt>
                <c:pt idx="354">
                  <c:v>1296.06</c:v>
                </c:pt>
                <c:pt idx="355">
                  <c:v>1295.47</c:v>
                </c:pt>
                <c:pt idx="356">
                  <c:v>1294.8900000000001</c:v>
                </c:pt>
                <c:pt idx="357">
                  <c:v>1294.3399999999999</c:v>
                </c:pt>
                <c:pt idx="358">
                  <c:v>1293.8399999999999</c:v>
                </c:pt>
                <c:pt idx="359">
                  <c:v>1293.3699999999999</c:v>
                </c:pt>
                <c:pt idx="360">
                  <c:v>1292.95</c:v>
                </c:pt>
                <c:pt idx="361">
                  <c:v>1292.56</c:v>
                </c:pt>
                <c:pt idx="362">
                  <c:v>1292.22</c:v>
                </c:pt>
                <c:pt idx="363">
                  <c:v>1291.93</c:v>
                </c:pt>
                <c:pt idx="364">
                  <c:v>1291.7</c:v>
                </c:pt>
                <c:pt idx="365">
                  <c:v>1291.52</c:v>
                </c:pt>
                <c:pt idx="366">
                  <c:v>1291.4000000000001</c:v>
                </c:pt>
                <c:pt idx="367">
                  <c:v>1291.3499999999999</c:v>
                </c:pt>
                <c:pt idx="368">
                  <c:v>1291.3499999999999</c:v>
                </c:pt>
                <c:pt idx="369">
                  <c:v>1291.3699999999999</c:v>
                </c:pt>
                <c:pt idx="370">
                  <c:v>1291.4000000000001</c:v>
                </c:pt>
                <c:pt idx="371">
                  <c:v>1291.43</c:v>
                </c:pt>
                <c:pt idx="372">
                  <c:v>1291.47</c:v>
                </c:pt>
                <c:pt idx="373">
                  <c:v>1291.51</c:v>
                </c:pt>
                <c:pt idx="374">
                  <c:v>1291.56</c:v>
                </c:pt>
                <c:pt idx="375">
                  <c:v>1291.5999999999999</c:v>
                </c:pt>
                <c:pt idx="376">
                  <c:v>1291.6500000000001</c:v>
                </c:pt>
                <c:pt idx="377">
                  <c:v>1291.69</c:v>
                </c:pt>
                <c:pt idx="378">
                  <c:v>1291.74</c:v>
                </c:pt>
                <c:pt idx="379">
                  <c:v>1291.79</c:v>
                </c:pt>
                <c:pt idx="380">
                  <c:v>1291.8399999999999</c:v>
                </c:pt>
                <c:pt idx="381">
                  <c:v>1291.8900000000001</c:v>
                </c:pt>
                <c:pt idx="382">
                  <c:v>1291.94</c:v>
                </c:pt>
                <c:pt idx="383">
                  <c:v>1291.99</c:v>
                </c:pt>
                <c:pt idx="384">
                  <c:v>1292.01</c:v>
                </c:pt>
                <c:pt idx="385">
                  <c:v>1292.03</c:v>
                </c:pt>
                <c:pt idx="386">
                  <c:v>1292.08</c:v>
                </c:pt>
                <c:pt idx="387">
                  <c:v>1292.1300000000001</c:v>
                </c:pt>
                <c:pt idx="388">
                  <c:v>1292.18</c:v>
                </c:pt>
                <c:pt idx="389">
                  <c:v>1292.23</c:v>
                </c:pt>
                <c:pt idx="390">
                  <c:v>1292.27</c:v>
                </c:pt>
                <c:pt idx="391">
                  <c:v>1292.32</c:v>
                </c:pt>
                <c:pt idx="392">
                  <c:v>1292.3699999999999</c:v>
                </c:pt>
                <c:pt idx="393">
                  <c:v>1292.4100000000001</c:v>
                </c:pt>
                <c:pt idx="394">
                  <c:v>1292.46</c:v>
                </c:pt>
                <c:pt idx="395">
                  <c:v>1292.51</c:v>
                </c:pt>
                <c:pt idx="396">
                  <c:v>1292.55</c:v>
                </c:pt>
                <c:pt idx="397">
                  <c:v>1292.5999999999999</c:v>
                </c:pt>
                <c:pt idx="398">
                  <c:v>1292.6500000000001</c:v>
                </c:pt>
                <c:pt idx="399">
                  <c:v>1292.7</c:v>
                </c:pt>
                <c:pt idx="400">
                  <c:v>1292.77</c:v>
                </c:pt>
                <c:pt idx="401">
                  <c:v>1292.8599999999999</c:v>
                </c:pt>
                <c:pt idx="402">
                  <c:v>1292.98</c:v>
                </c:pt>
                <c:pt idx="403">
                  <c:v>1293.17</c:v>
                </c:pt>
                <c:pt idx="404">
                  <c:v>1293.49</c:v>
                </c:pt>
                <c:pt idx="405">
                  <c:v>1293.9000000000001</c:v>
                </c:pt>
                <c:pt idx="406">
                  <c:v>1294.44</c:v>
                </c:pt>
                <c:pt idx="407">
                  <c:v>1295.02</c:v>
                </c:pt>
                <c:pt idx="408">
                  <c:v>1295.5999999999999</c:v>
                </c:pt>
                <c:pt idx="409">
                  <c:v>1296.21</c:v>
                </c:pt>
                <c:pt idx="410">
                  <c:v>1296.8599999999999</c:v>
                </c:pt>
                <c:pt idx="411">
                  <c:v>1297.57</c:v>
                </c:pt>
                <c:pt idx="412">
                  <c:v>1298.25</c:v>
                </c:pt>
                <c:pt idx="413">
                  <c:v>1298.79</c:v>
                </c:pt>
                <c:pt idx="414">
                  <c:v>1299.18</c:v>
                </c:pt>
                <c:pt idx="415">
                  <c:v>1299.45</c:v>
                </c:pt>
                <c:pt idx="416">
                  <c:v>1299.6300000000001</c:v>
                </c:pt>
                <c:pt idx="417">
                  <c:v>1299.76</c:v>
                </c:pt>
                <c:pt idx="418">
                  <c:v>1299.8800000000001</c:v>
                </c:pt>
                <c:pt idx="419">
                  <c:v>1299.97</c:v>
                </c:pt>
                <c:pt idx="420">
                  <c:v>1300.03</c:v>
                </c:pt>
                <c:pt idx="421">
                  <c:v>1300.05</c:v>
                </c:pt>
                <c:pt idx="422">
                  <c:v>1300.03</c:v>
                </c:pt>
                <c:pt idx="423">
                  <c:v>1300.01</c:v>
                </c:pt>
                <c:pt idx="424">
                  <c:v>1299.99</c:v>
                </c:pt>
                <c:pt idx="425">
                  <c:v>1299.9100000000001</c:v>
                </c:pt>
                <c:pt idx="426">
                  <c:v>1299.75</c:v>
                </c:pt>
                <c:pt idx="427">
                  <c:v>1299.47</c:v>
                </c:pt>
                <c:pt idx="428">
                  <c:v>1299.04</c:v>
                </c:pt>
                <c:pt idx="429">
                  <c:v>1298.42</c:v>
                </c:pt>
                <c:pt idx="430">
                  <c:v>1297.6500000000001</c:v>
                </c:pt>
                <c:pt idx="431">
                  <c:v>1296.9100000000001</c:v>
                </c:pt>
                <c:pt idx="432">
                  <c:v>1296.29</c:v>
                </c:pt>
                <c:pt idx="433">
                  <c:v>1295.75</c:v>
                </c:pt>
                <c:pt idx="434">
                  <c:v>1295.27</c:v>
                </c:pt>
                <c:pt idx="435">
                  <c:v>1294.8399999999999</c:v>
                </c:pt>
                <c:pt idx="436">
                  <c:v>1294.46</c:v>
                </c:pt>
                <c:pt idx="437">
                  <c:v>1294.1600000000001</c:v>
                </c:pt>
                <c:pt idx="438">
                  <c:v>1293.93</c:v>
                </c:pt>
                <c:pt idx="439">
                  <c:v>1293.78</c:v>
                </c:pt>
                <c:pt idx="440">
                  <c:v>1293.7</c:v>
                </c:pt>
                <c:pt idx="441">
                  <c:v>1293.6500000000001</c:v>
                </c:pt>
                <c:pt idx="442">
                  <c:v>1293.6300000000001</c:v>
                </c:pt>
                <c:pt idx="443">
                  <c:v>1293.6099999999999</c:v>
                </c:pt>
                <c:pt idx="444">
                  <c:v>1293.5999999999999</c:v>
                </c:pt>
                <c:pt idx="445">
                  <c:v>1293.5899999999999</c:v>
                </c:pt>
                <c:pt idx="446">
                  <c:v>1293.57</c:v>
                </c:pt>
                <c:pt idx="447">
                  <c:v>1293.56</c:v>
                </c:pt>
                <c:pt idx="448">
                  <c:v>1293.55</c:v>
                </c:pt>
                <c:pt idx="449">
                  <c:v>1293.53</c:v>
                </c:pt>
                <c:pt idx="450">
                  <c:v>1293.52</c:v>
                </c:pt>
                <c:pt idx="451">
                  <c:v>1293.51</c:v>
                </c:pt>
                <c:pt idx="452">
                  <c:v>1293.49</c:v>
                </c:pt>
                <c:pt idx="453">
                  <c:v>1293.48</c:v>
                </c:pt>
                <c:pt idx="454">
                  <c:v>1293.3800000000001</c:v>
                </c:pt>
                <c:pt idx="455">
                  <c:v>1293.29</c:v>
                </c:pt>
                <c:pt idx="456">
                  <c:v>1293.26</c:v>
                </c:pt>
                <c:pt idx="457">
                  <c:v>1293.1099999999999</c:v>
                </c:pt>
                <c:pt idx="458">
                  <c:v>1292.93</c:v>
                </c:pt>
                <c:pt idx="459">
                  <c:v>1292.73</c:v>
                </c:pt>
                <c:pt idx="460">
                  <c:v>1292.5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BE33-47F1-8A49-593A1150954E}"/>
            </c:ext>
          </c:extLst>
        </c:ser>
        <c:ser>
          <c:idx val="6"/>
          <c:order val="7"/>
          <c:tx>
            <c:strRef>
              <c:f>'DP980'!$Z$1</c:f>
              <c:strCache>
                <c:ptCount val="1"/>
                <c:pt idx="0">
                  <c:v>Swift + KH </c:v>
                </c:pt>
              </c:strCache>
            </c:strRef>
          </c:tx>
          <c:spPr>
            <a:ln w="1905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xVal>
            <c:numRef>
              <c:f>'DP980'!$AB$4:$AB$471</c:f>
              <c:numCache>
                <c:formatCode>General</c:formatCode>
                <c:ptCount val="468"/>
                <c:pt idx="0">
                  <c:v>-113.871</c:v>
                </c:pt>
                <c:pt idx="1">
                  <c:v>-111.303</c:v>
                </c:pt>
                <c:pt idx="2">
                  <c:v>-108.815</c:v>
                </c:pt>
                <c:pt idx="3">
                  <c:v>-106.477</c:v>
                </c:pt>
                <c:pt idx="4">
                  <c:v>-104.35899999999999</c:v>
                </c:pt>
                <c:pt idx="5">
                  <c:v>-102.48</c:v>
                </c:pt>
                <c:pt idx="6">
                  <c:v>-100.88200000000001</c:v>
                </c:pt>
                <c:pt idx="7">
                  <c:v>-100.072</c:v>
                </c:pt>
                <c:pt idx="8">
                  <c:v>-99.263000000000005</c:v>
                </c:pt>
                <c:pt idx="9">
                  <c:v>-98.453599999999994</c:v>
                </c:pt>
                <c:pt idx="10">
                  <c:v>-97.644300000000001</c:v>
                </c:pt>
                <c:pt idx="11">
                  <c:v>-96.834999999999994</c:v>
                </c:pt>
                <c:pt idx="12">
                  <c:v>-96.037099999999995</c:v>
                </c:pt>
                <c:pt idx="13">
                  <c:v>-95.235699999999994</c:v>
                </c:pt>
                <c:pt idx="14">
                  <c:v>-94.46</c:v>
                </c:pt>
                <c:pt idx="15">
                  <c:v>-93.741699999999994</c:v>
                </c:pt>
                <c:pt idx="16">
                  <c:v>-93.087900000000005</c:v>
                </c:pt>
                <c:pt idx="17">
                  <c:v>-92.513099999999994</c:v>
                </c:pt>
                <c:pt idx="18">
                  <c:v>-92.035600000000002</c:v>
                </c:pt>
                <c:pt idx="19">
                  <c:v>-91.666200000000003</c:v>
                </c:pt>
                <c:pt idx="20">
                  <c:v>-91.4024</c:v>
                </c:pt>
                <c:pt idx="21">
                  <c:v>-91.183199999999999</c:v>
                </c:pt>
                <c:pt idx="22">
                  <c:v>-90.855699999999999</c:v>
                </c:pt>
                <c:pt idx="23">
                  <c:v>-90.234499999999997</c:v>
                </c:pt>
                <c:pt idx="24">
                  <c:v>-89.403800000000004</c:v>
                </c:pt>
                <c:pt idx="25">
                  <c:v>-88.483099999999993</c:v>
                </c:pt>
                <c:pt idx="26">
                  <c:v>-87.545299999999997</c:v>
                </c:pt>
                <c:pt idx="27">
                  <c:v>-86.644900000000007</c:v>
                </c:pt>
                <c:pt idx="28">
                  <c:v>-85.763499999999993</c:v>
                </c:pt>
                <c:pt idx="29">
                  <c:v>-84.872100000000003</c:v>
                </c:pt>
                <c:pt idx="30">
                  <c:v>-83.991100000000003</c:v>
                </c:pt>
                <c:pt idx="31">
                  <c:v>-83.144800000000004</c:v>
                </c:pt>
                <c:pt idx="32">
                  <c:v>-82.309399999999997</c:v>
                </c:pt>
                <c:pt idx="33">
                  <c:v>-81.4589</c:v>
                </c:pt>
                <c:pt idx="34">
                  <c:v>-80.554299999999998</c:v>
                </c:pt>
                <c:pt idx="35">
                  <c:v>-79.660799999999995</c:v>
                </c:pt>
                <c:pt idx="36">
                  <c:v>-78.985600000000005</c:v>
                </c:pt>
                <c:pt idx="37">
                  <c:v>-78.537400000000005</c:v>
                </c:pt>
                <c:pt idx="38">
                  <c:v>-78.224400000000003</c:v>
                </c:pt>
                <c:pt idx="39">
                  <c:v>-77.947999999999993</c:v>
                </c:pt>
                <c:pt idx="40">
                  <c:v>-77.677999999999997</c:v>
                </c:pt>
                <c:pt idx="41">
                  <c:v>-77.245599999999996</c:v>
                </c:pt>
                <c:pt idx="42">
                  <c:v>-76.6374</c:v>
                </c:pt>
                <c:pt idx="43">
                  <c:v>-75.864400000000003</c:v>
                </c:pt>
                <c:pt idx="44">
                  <c:v>-75.094300000000004</c:v>
                </c:pt>
                <c:pt idx="45">
                  <c:v>-74.302400000000006</c:v>
                </c:pt>
                <c:pt idx="46">
                  <c:v>-73.494399999999999</c:v>
                </c:pt>
                <c:pt idx="47">
                  <c:v>-72.674999999999997</c:v>
                </c:pt>
                <c:pt idx="48">
                  <c:v>-71.854200000000006</c:v>
                </c:pt>
                <c:pt idx="49">
                  <c:v>-71.033799999999999</c:v>
                </c:pt>
                <c:pt idx="50">
                  <c:v>-70.224199999999996</c:v>
                </c:pt>
                <c:pt idx="51">
                  <c:v>-69.405100000000004</c:v>
                </c:pt>
                <c:pt idx="52">
                  <c:v>-68.586699999999993</c:v>
                </c:pt>
                <c:pt idx="53">
                  <c:v>-67.768799999999999</c:v>
                </c:pt>
                <c:pt idx="54">
                  <c:v>-66.951300000000003</c:v>
                </c:pt>
                <c:pt idx="55">
                  <c:v>-66.134200000000007</c:v>
                </c:pt>
                <c:pt idx="56">
                  <c:v>-65.317400000000006</c:v>
                </c:pt>
                <c:pt idx="57">
                  <c:v>-64.500900000000001</c:v>
                </c:pt>
                <c:pt idx="58">
                  <c:v>-63.684699999999999</c:v>
                </c:pt>
                <c:pt idx="59">
                  <c:v>-62.878799999999998</c:v>
                </c:pt>
                <c:pt idx="60">
                  <c:v>-62.063099999999999</c:v>
                </c:pt>
                <c:pt idx="61">
                  <c:v>-61.247700000000002</c:v>
                </c:pt>
                <c:pt idx="62">
                  <c:v>-60.432699999999997</c:v>
                </c:pt>
                <c:pt idx="63">
                  <c:v>-59.618099999999998</c:v>
                </c:pt>
                <c:pt idx="64">
                  <c:v>-58.804299999999998</c:v>
                </c:pt>
                <c:pt idx="65">
                  <c:v>-57.991399999999999</c:v>
                </c:pt>
                <c:pt idx="66">
                  <c:v>-57.18</c:v>
                </c:pt>
                <c:pt idx="67">
                  <c:v>-56.370699999999999</c:v>
                </c:pt>
                <c:pt idx="68">
                  <c:v>-55.565899999999999</c:v>
                </c:pt>
                <c:pt idx="69">
                  <c:v>-54.783299999999997</c:v>
                </c:pt>
                <c:pt idx="70">
                  <c:v>-54.016300000000001</c:v>
                </c:pt>
                <c:pt idx="71">
                  <c:v>-53.295000000000002</c:v>
                </c:pt>
                <c:pt idx="72">
                  <c:v>-52.614800000000002</c:v>
                </c:pt>
                <c:pt idx="73">
                  <c:v>-51.980499999999999</c:v>
                </c:pt>
                <c:pt idx="74">
                  <c:v>-51.409399999999998</c:v>
                </c:pt>
                <c:pt idx="75">
                  <c:v>-50.904200000000003</c:v>
                </c:pt>
                <c:pt idx="76">
                  <c:v>-50.470799999999997</c:v>
                </c:pt>
                <c:pt idx="77">
                  <c:v>-50.125900000000001</c:v>
                </c:pt>
                <c:pt idx="78">
                  <c:v>-49.875799999999998</c:v>
                </c:pt>
                <c:pt idx="79">
                  <c:v>-49.684600000000003</c:v>
                </c:pt>
                <c:pt idx="80">
                  <c:v>-49.519199999999998</c:v>
                </c:pt>
                <c:pt idx="81">
                  <c:v>-49.3797</c:v>
                </c:pt>
                <c:pt idx="82">
                  <c:v>-49.257800000000003</c:v>
                </c:pt>
                <c:pt idx="83">
                  <c:v>-49.143599999999999</c:v>
                </c:pt>
                <c:pt idx="84">
                  <c:v>-49.029400000000003</c:v>
                </c:pt>
                <c:pt idx="85">
                  <c:v>-48.9129</c:v>
                </c:pt>
                <c:pt idx="86">
                  <c:v>-48.792900000000003</c:v>
                </c:pt>
                <c:pt idx="87">
                  <c:v>-48.671599999999998</c:v>
                </c:pt>
                <c:pt idx="88">
                  <c:v>-48.552799999999998</c:v>
                </c:pt>
                <c:pt idx="89">
                  <c:v>-48.435200000000002</c:v>
                </c:pt>
                <c:pt idx="90">
                  <c:v>-48.319200000000002</c:v>
                </c:pt>
                <c:pt idx="91">
                  <c:v>-48.203299999999999</c:v>
                </c:pt>
                <c:pt idx="92">
                  <c:v>-48.0871</c:v>
                </c:pt>
                <c:pt idx="93">
                  <c:v>-47.9709</c:v>
                </c:pt>
                <c:pt idx="94">
                  <c:v>-47.855200000000004</c:v>
                </c:pt>
                <c:pt idx="95">
                  <c:v>-47.74</c:v>
                </c:pt>
                <c:pt idx="96">
                  <c:v>-47.625300000000003</c:v>
                </c:pt>
                <c:pt idx="97">
                  <c:v>-47.513500000000001</c:v>
                </c:pt>
                <c:pt idx="98">
                  <c:v>-47.401600000000002</c:v>
                </c:pt>
                <c:pt idx="99">
                  <c:v>-47.290799999999997</c:v>
                </c:pt>
                <c:pt idx="100">
                  <c:v>-47.180999999999997</c:v>
                </c:pt>
                <c:pt idx="101">
                  <c:v>-47.072299999999998</c:v>
                </c:pt>
                <c:pt idx="102">
                  <c:v>-46.964599999999997</c:v>
                </c:pt>
                <c:pt idx="103">
                  <c:v>-46.857599999999998</c:v>
                </c:pt>
                <c:pt idx="104">
                  <c:v>-46.751399999999997</c:v>
                </c:pt>
                <c:pt idx="105">
                  <c:v>-46.646000000000001</c:v>
                </c:pt>
                <c:pt idx="106">
                  <c:v>-46.541899999999998</c:v>
                </c:pt>
                <c:pt idx="107">
                  <c:v>-46.44</c:v>
                </c:pt>
                <c:pt idx="108">
                  <c:v>-46.337600000000002</c:v>
                </c:pt>
                <c:pt idx="109">
                  <c:v>-46.235999999999997</c:v>
                </c:pt>
                <c:pt idx="110">
                  <c:v>-46.1355</c:v>
                </c:pt>
                <c:pt idx="111">
                  <c:v>-46.0364</c:v>
                </c:pt>
                <c:pt idx="112">
                  <c:v>-45.938800000000001</c:v>
                </c:pt>
                <c:pt idx="113">
                  <c:v>-45.842100000000002</c:v>
                </c:pt>
                <c:pt idx="114">
                  <c:v>-45.747</c:v>
                </c:pt>
                <c:pt idx="115">
                  <c:v>-45.6526</c:v>
                </c:pt>
                <c:pt idx="116">
                  <c:v>-45.5593</c:v>
                </c:pt>
                <c:pt idx="117">
                  <c:v>-45.466900000000003</c:v>
                </c:pt>
                <c:pt idx="118">
                  <c:v>-45.375300000000003</c:v>
                </c:pt>
                <c:pt idx="119">
                  <c:v>-45.284599999999998</c:v>
                </c:pt>
                <c:pt idx="120">
                  <c:v>-45.194800000000001</c:v>
                </c:pt>
                <c:pt idx="121">
                  <c:v>-45.105800000000002</c:v>
                </c:pt>
                <c:pt idx="122">
                  <c:v>-45.017400000000002</c:v>
                </c:pt>
                <c:pt idx="123">
                  <c:v>-44.929900000000004</c:v>
                </c:pt>
                <c:pt idx="124">
                  <c:v>-44.843299999999999</c:v>
                </c:pt>
                <c:pt idx="125">
                  <c:v>-44.7575</c:v>
                </c:pt>
                <c:pt idx="126">
                  <c:v>-44.672600000000003</c:v>
                </c:pt>
                <c:pt idx="127">
                  <c:v>-44.588000000000001</c:v>
                </c:pt>
                <c:pt idx="128">
                  <c:v>-44.504100000000001</c:v>
                </c:pt>
                <c:pt idx="129">
                  <c:v>-44.420999999999999</c:v>
                </c:pt>
                <c:pt idx="130">
                  <c:v>-44.338999999999999</c:v>
                </c:pt>
                <c:pt idx="131">
                  <c:v>-44.257800000000003</c:v>
                </c:pt>
                <c:pt idx="132">
                  <c:v>-44.177399999999999</c:v>
                </c:pt>
                <c:pt idx="133">
                  <c:v>-44.097499999999997</c:v>
                </c:pt>
                <c:pt idx="134">
                  <c:v>-44.018599999999999</c:v>
                </c:pt>
                <c:pt idx="135">
                  <c:v>-43.941099999999999</c:v>
                </c:pt>
                <c:pt idx="136">
                  <c:v>-43.865200000000002</c:v>
                </c:pt>
                <c:pt idx="137">
                  <c:v>-43.790999999999997</c:v>
                </c:pt>
                <c:pt idx="138">
                  <c:v>-43.718699999999998</c:v>
                </c:pt>
                <c:pt idx="139">
                  <c:v>-43.648200000000003</c:v>
                </c:pt>
                <c:pt idx="140">
                  <c:v>-43.579500000000003</c:v>
                </c:pt>
                <c:pt idx="141">
                  <c:v>-43.511000000000003</c:v>
                </c:pt>
                <c:pt idx="142">
                  <c:v>-43.442500000000003</c:v>
                </c:pt>
                <c:pt idx="143">
                  <c:v>-43.372900000000001</c:v>
                </c:pt>
                <c:pt idx="144">
                  <c:v>-43.302999999999997</c:v>
                </c:pt>
                <c:pt idx="145">
                  <c:v>-43.232999999999997</c:v>
                </c:pt>
                <c:pt idx="146">
                  <c:v>-43.163400000000003</c:v>
                </c:pt>
                <c:pt idx="147">
                  <c:v>-43.093899999999998</c:v>
                </c:pt>
                <c:pt idx="148">
                  <c:v>-43.024500000000003</c:v>
                </c:pt>
                <c:pt idx="149">
                  <c:v>-42.955599999999997</c:v>
                </c:pt>
                <c:pt idx="150">
                  <c:v>-42.887099999999997</c:v>
                </c:pt>
                <c:pt idx="151">
                  <c:v>-42.819400000000002</c:v>
                </c:pt>
                <c:pt idx="152">
                  <c:v>-42.752499999999998</c:v>
                </c:pt>
                <c:pt idx="153">
                  <c:v>-42.686</c:v>
                </c:pt>
                <c:pt idx="154">
                  <c:v>-42.619900000000001</c:v>
                </c:pt>
                <c:pt idx="155">
                  <c:v>-42.554000000000002</c:v>
                </c:pt>
                <c:pt idx="156">
                  <c:v>-42.488799999999998</c:v>
                </c:pt>
                <c:pt idx="157">
                  <c:v>-42.423900000000003</c:v>
                </c:pt>
                <c:pt idx="158">
                  <c:v>-42.359200000000001</c:v>
                </c:pt>
                <c:pt idx="159">
                  <c:v>-42.294600000000003</c:v>
                </c:pt>
                <c:pt idx="160">
                  <c:v>-42.23</c:v>
                </c:pt>
                <c:pt idx="161">
                  <c:v>-42.165399999999998</c:v>
                </c:pt>
                <c:pt idx="162">
                  <c:v>-42.100900000000003</c:v>
                </c:pt>
                <c:pt idx="163">
                  <c:v>-42.036900000000003</c:v>
                </c:pt>
                <c:pt idx="164">
                  <c:v>-41.974400000000003</c:v>
                </c:pt>
                <c:pt idx="165">
                  <c:v>-41.915100000000002</c:v>
                </c:pt>
                <c:pt idx="166">
                  <c:v>-41.861899999999999</c:v>
                </c:pt>
                <c:pt idx="167">
                  <c:v>-41.816000000000003</c:v>
                </c:pt>
                <c:pt idx="168">
                  <c:v>-41.775500000000001</c:v>
                </c:pt>
                <c:pt idx="169">
                  <c:v>-41.739899999999999</c:v>
                </c:pt>
                <c:pt idx="170">
                  <c:v>-41.699399999999997</c:v>
                </c:pt>
                <c:pt idx="171">
                  <c:v>-41.6539</c:v>
                </c:pt>
                <c:pt idx="172">
                  <c:v>-41.603999999999999</c:v>
                </c:pt>
                <c:pt idx="173">
                  <c:v>-41.551499999999997</c:v>
                </c:pt>
                <c:pt idx="174">
                  <c:v>-41.497500000000002</c:v>
                </c:pt>
                <c:pt idx="175">
                  <c:v>-41.442999999999998</c:v>
                </c:pt>
                <c:pt idx="176">
                  <c:v>-41.388500000000001</c:v>
                </c:pt>
                <c:pt idx="177">
                  <c:v>-41.334400000000002</c:v>
                </c:pt>
                <c:pt idx="178">
                  <c:v>-41.280700000000003</c:v>
                </c:pt>
                <c:pt idx="179">
                  <c:v>-41.227400000000003</c:v>
                </c:pt>
                <c:pt idx="180">
                  <c:v>-41.173900000000003</c:v>
                </c:pt>
                <c:pt idx="181">
                  <c:v>-41.119500000000002</c:v>
                </c:pt>
                <c:pt idx="182">
                  <c:v>-41.0625</c:v>
                </c:pt>
                <c:pt idx="183">
                  <c:v>-40.998600000000003</c:v>
                </c:pt>
                <c:pt idx="184">
                  <c:v>-40.912199999999999</c:v>
                </c:pt>
                <c:pt idx="185">
                  <c:v>-40.764600000000002</c:v>
                </c:pt>
                <c:pt idx="186">
                  <c:v>-40.528300000000002</c:v>
                </c:pt>
                <c:pt idx="187">
                  <c:v>-40.173999999999999</c:v>
                </c:pt>
                <c:pt idx="188">
                  <c:v>-39.699399999999997</c:v>
                </c:pt>
                <c:pt idx="189">
                  <c:v>-39.120100000000001</c:v>
                </c:pt>
                <c:pt idx="190">
                  <c:v>-38.451599999999999</c:v>
                </c:pt>
                <c:pt idx="191">
                  <c:v>-37.72</c:v>
                </c:pt>
                <c:pt idx="192">
                  <c:v>-36.912199999999999</c:v>
                </c:pt>
                <c:pt idx="193">
                  <c:v>-36.0336</c:v>
                </c:pt>
                <c:pt idx="194">
                  <c:v>-35.107999999999997</c:v>
                </c:pt>
                <c:pt idx="195">
                  <c:v>-34.185899999999997</c:v>
                </c:pt>
                <c:pt idx="196">
                  <c:v>-33.3005</c:v>
                </c:pt>
                <c:pt idx="197">
                  <c:v>-32.450800000000001</c:v>
                </c:pt>
                <c:pt idx="198">
                  <c:v>-31.614100000000001</c:v>
                </c:pt>
                <c:pt idx="199">
                  <c:v>-30.782</c:v>
                </c:pt>
                <c:pt idx="200">
                  <c:v>-29.9544</c:v>
                </c:pt>
                <c:pt idx="201">
                  <c:v>-29.131</c:v>
                </c:pt>
                <c:pt idx="202">
                  <c:v>-28.3109</c:v>
                </c:pt>
                <c:pt idx="203">
                  <c:v>-27.492799999999999</c:v>
                </c:pt>
                <c:pt idx="204">
                  <c:v>-26.6753</c:v>
                </c:pt>
                <c:pt idx="205">
                  <c:v>-25.8581</c:v>
                </c:pt>
                <c:pt idx="206">
                  <c:v>-25.0457</c:v>
                </c:pt>
                <c:pt idx="207">
                  <c:v>-16.656300000000002</c:v>
                </c:pt>
                <c:pt idx="208">
                  <c:v>-8.5920400000000008</c:v>
                </c:pt>
                <c:pt idx="209">
                  <c:v>-2.2614999999999998</c:v>
                </c:pt>
                <c:pt idx="210">
                  <c:v>3.5361500000000001</c:v>
                </c:pt>
                <c:pt idx="211">
                  <c:v>4.8669900000000004</c:v>
                </c:pt>
                <c:pt idx="212">
                  <c:v>8.8611599999999999</c:v>
                </c:pt>
                <c:pt idx="213">
                  <c:v>12.0549</c:v>
                </c:pt>
                <c:pt idx="214">
                  <c:v>15.1119</c:v>
                </c:pt>
                <c:pt idx="215">
                  <c:v>16.502300000000002</c:v>
                </c:pt>
                <c:pt idx="216">
                  <c:v>20.2759</c:v>
                </c:pt>
                <c:pt idx="217">
                  <c:v>23.1646</c:v>
                </c:pt>
                <c:pt idx="218">
                  <c:v>27.030100000000001</c:v>
                </c:pt>
                <c:pt idx="219">
                  <c:v>28.616099999999999</c:v>
                </c:pt>
                <c:pt idx="220">
                  <c:v>32.019399999999997</c:v>
                </c:pt>
                <c:pt idx="221">
                  <c:v>34.505699999999997</c:v>
                </c:pt>
                <c:pt idx="222">
                  <c:v>37.801600000000001</c:v>
                </c:pt>
                <c:pt idx="223">
                  <c:v>38.0334</c:v>
                </c:pt>
                <c:pt idx="224">
                  <c:v>41.837699999999998</c:v>
                </c:pt>
                <c:pt idx="225">
                  <c:v>45.994799999999998</c:v>
                </c:pt>
                <c:pt idx="226">
                  <c:v>50.234999999999999</c:v>
                </c:pt>
                <c:pt idx="227">
                  <c:v>53.767400000000002</c:v>
                </c:pt>
                <c:pt idx="228">
                  <c:v>54.433100000000003</c:v>
                </c:pt>
                <c:pt idx="229">
                  <c:v>58.402200000000001</c:v>
                </c:pt>
                <c:pt idx="230">
                  <c:v>62.414900000000003</c:v>
                </c:pt>
                <c:pt idx="231">
                  <c:v>66.392700000000005</c:v>
                </c:pt>
                <c:pt idx="232">
                  <c:v>70.393199999999993</c:v>
                </c:pt>
                <c:pt idx="233">
                  <c:v>73.488600000000005</c:v>
                </c:pt>
                <c:pt idx="234">
                  <c:v>74.428299999999993</c:v>
                </c:pt>
                <c:pt idx="235">
                  <c:v>78.8</c:v>
                </c:pt>
                <c:pt idx="236">
                  <c:v>80.392200000000003</c:v>
                </c:pt>
                <c:pt idx="237">
                  <c:v>83.867599999999996</c:v>
                </c:pt>
                <c:pt idx="238">
                  <c:v>87.765199999999993</c:v>
                </c:pt>
                <c:pt idx="239">
                  <c:v>90.251900000000006</c:v>
                </c:pt>
                <c:pt idx="240">
                  <c:v>98.227500000000006</c:v>
                </c:pt>
                <c:pt idx="241">
                  <c:v>101.185</c:v>
                </c:pt>
                <c:pt idx="242">
                  <c:v>105.898</c:v>
                </c:pt>
                <c:pt idx="243">
                  <c:v>106.54900000000001</c:v>
                </c:pt>
                <c:pt idx="244">
                  <c:v>111.657</c:v>
                </c:pt>
                <c:pt idx="245">
                  <c:v>116.26900000000001</c:v>
                </c:pt>
                <c:pt idx="246">
                  <c:v>120.85299999999999</c:v>
                </c:pt>
                <c:pt idx="247">
                  <c:v>121.19</c:v>
                </c:pt>
                <c:pt idx="248">
                  <c:v>125.645</c:v>
                </c:pt>
                <c:pt idx="249">
                  <c:v>129.63900000000001</c:v>
                </c:pt>
                <c:pt idx="250">
                  <c:v>131.00899999999999</c:v>
                </c:pt>
                <c:pt idx="251">
                  <c:v>133.65700000000001</c:v>
                </c:pt>
                <c:pt idx="252">
                  <c:v>134.27099999999999</c:v>
                </c:pt>
                <c:pt idx="253">
                  <c:v>134.893</c:v>
                </c:pt>
                <c:pt idx="254">
                  <c:v>135.517</c:v>
                </c:pt>
                <c:pt idx="255">
                  <c:v>136.13399999999999</c:v>
                </c:pt>
                <c:pt idx="256">
                  <c:v>136.75</c:v>
                </c:pt>
                <c:pt idx="257">
                  <c:v>137.36699999999999</c:v>
                </c:pt>
                <c:pt idx="258">
                  <c:v>137.989</c:v>
                </c:pt>
                <c:pt idx="259">
                  <c:v>138.601</c:v>
                </c:pt>
                <c:pt idx="260">
                  <c:v>139.22200000000001</c:v>
                </c:pt>
                <c:pt idx="261">
                  <c:v>139.83699999999999</c:v>
                </c:pt>
                <c:pt idx="262">
                  <c:v>140.45699999999999</c:v>
                </c:pt>
                <c:pt idx="263">
                  <c:v>141.07400000000001</c:v>
                </c:pt>
                <c:pt idx="264">
                  <c:v>141.69</c:v>
                </c:pt>
                <c:pt idx="265">
                  <c:v>142.30699999999999</c:v>
                </c:pt>
                <c:pt idx="266">
                  <c:v>142.929</c:v>
                </c:pt>
                <c:pt idx="267">
                  <c:v>143.541</c:v>
                </c:pt>
                <c:pt idx="268">
                  <c:v>144.16499999999999</c:v>
                </c:pt>
                <c:pt idx="269">
                  <c:v>144.79300000000001</c:v>
                </c:pt>
                <c:pt idx="270">
                  <c:v>145.43700000000001</c:v>
                </c:pt>
                <c:pt idx="271">
                  <c:v>146.102</c:v>
                </c:pt>
                <c:pt idx="272">
                  <c:v>146.761</c:v>
                </c:pt>
                <c:pt idx="273">
                  <c:v>147.41399999999999</c:v>
                </c:pt>
                <c:pt idx="274">
                  <c:v>148.023</c:v>
                </c:pt>
                <c:pt idx="275">
                  <c:v>148.58699999999999</c:v>
                </c:pt>
                <c:pt idx="276">
                  <c:v>149.09700000000001</c:v>
                </c:pt>
                <c:pt idx="277">
                  <c:v>149.55699999999999</c:v>
                </c:pt>
                <c:pt idx="278">
                  <c:v>149.96100000000001</c:v>
                </c:pt>
                <c:pt idx="279">
                  <c:v>150.29400000000001</c:v>
                </c:pt>
                <c:pt idx="280">
                  <c:v>150.566</c:v>
                </c:pt>
                <c:pt idx="281">
                  <c:v>150.78399999999999</c:v>
                </c:pt>
                <c:pt idx="282">
                  <c:v>150.95699999999999</c:v>
                </c:pt>
                <c:pt idx="283">
                  <c:v>151.09800000000001</c:v>
                </c:pt>
                <c:pt idx="284">
                  <c:v>151.21700000000001</c:v>
                </c:pt>
                <c:pt idx="285">
                  <c:v>151.32400000000001</c:v>
                </c:pt>
                <c:pt idx="286">
                  <c:v>151.429</c:v>
                </c:pt>
                <c:pt idx="287">
                  <c:v>151.53899999999999</c:v>
                </c:pt>
                <c:pt idx="288">
                  <c:v>151.649</c:v>
                </c:pt>
                <c:pt idx="289">
                  <c:v>151.74799999999999</c:v>
                </c:pt>
                <c:pt idx="290">
                  <c:v>151.834</c:v>
                </c:pt>
                <c:pt idx="291">
                  <c:v>151.91399999999999</c:v>
                </c:pt>
                <c:pt idx="292">
                  <c:v>151.99199999999999</c:v>
                </c:pt>
                <c:pt idx="293">
                  <c:v>152.07499999999999</c:v>
                </c:pt>
                <c:pt idx="294">
                  <c:v>152.161</c:v>
                </c:pt>
                <c:pt idx="295">
                  <c:v>152.25299999999999</c:v>
                </c:pt>
                <c:pt idx="296">
                  <c:v>152.34899999999999</c:v>
                </c:pt>
                <c:pt idx="297">
                  <c:v>152.447</c:v>
                </c:pt>
                <c:pt idx="298">
                  <c:v>152.54900000000001</c:v>
                </c:pt>
                <c:pt idx="299">
                  <c:v>152.65199999999999</c:v>
                </c:pt>
                <c:pt idx="300">
                  <c:v>152.75800000000001</c:v>
                </c:pt>
                <c:pt idx="301">
                  <c:v>152.86500000000001</c:v>
                </c:pt>
                <c:pt idx="302">
                  <c:v>152.97399999999999</c:v>
                </c:pt>
                <c:pt idx="303">
                  <c:v>153.083</c:v>
                </c:pt>
                <c:pt idx="304">
                  <c:v>153.19300000000001</c:v>
                </c:pt>
                <c:pt idx="305">
                  <c:v>153.304</c:v>
                </c:pt>
                <c:pt idx="306">
                  <c:v>153.416</c:v>
                </c:pt>
                <c:pt idx="307">
                  <c:v>153.52799999999999</c:v>
                </c:pt>
                <c:pt idx="308">
                  <c:v>153.63999999999999</c:v>
                </c:pt>
                <c:pt idx="309">
                  <c:v>153.75299999999999</c:v>
                </c:pt>
                <c:pt idx="310">
                  <c:v>153.86500000000001</c:v>
                </c:pt>
                <c:pt idx="311">
                  <c:v>153.97800000000001</c:v>
                </c:pt>
                <c:pt idx="312">
                  <c:v>154.08799999999999</c:v>
                </c:pt>
                <c:pt idx="313">
                  <c:v>154.19999999999999</c:v>
                </c:pt>
                <c:pt idx="314">
                  <c:v>154.31</c:v>
                </c:pt>
                <c:pt idx="315">
                  <c:v>154.423</c:v>
                </c:pt>
                <c:pt idx="316">
                  <c:v>154.535</c:v>
                </c:pt>
                <c:pt idx="317">
                  <c:v>154.64699999999999</c:v>
                </c:pt>
                <c:pt idx="318">
                  <c:v>154.761</c:v>
                </c:pt>
                <c:pt idx="319">
                  <c:v>154.875</c:v>
                </c:pt>
                <c:pt idx="320">
                  <c:v>154.99100000000001</c:v>
                </c:pt>
                <c:pt idx="321">
                  <c:v>155.10900000000001</c:v>
                </c:pt>
                <c:pt idx="322">
                  <c:v>155.22800000000001</c:v>
                </c:pt>
                <c:pt idx="323">
                  <c:v>155.34800000000001</c:v>
                </c:pt>
                <c:pt idx="324">
                  <c:v>155.47</c:v>
                </c:pt>
                <c:pt idx="325">
                  <c:v>155.595</c:v>
                </c:pt>
                <c:pt idx="326">
                  <c:v>155.72</c:v>
                </c:pt>
                <c:pt idx="327">
                  <c:v>155.845</c:v>
                </c:pt>
                <c:pt idx="328">
                  <c:v>155.97200000000001</c:v>
                </c:pt>
                <c:pt idx="329">
                  <c:v>156.09800000000001</c:v>
                </c:pt>
                <c:pt idx="330">
                  <c:v>156.226</c:v>
                </c:pt>
                <c:pt idx="331">
                  <c:v>156.351</c:v>
                </c:pt>
                <c:pt idx="332">
                  <c:v>156.477</c:v>
                </c:pt>
                <c:pt idx="333">
                  <c:v>156.60300000000001</c:v>
                </c:pt>
                <c:pt idx="334">
                  <c:v>156.73099999999999</c:v>
                </c:pt>
                <c:pt idx="335">
                  <c:v>156.85900000000001</c:v>
                </c:pt>
                <c:pt idx="336">
                  <c:v>156.988</c:v>
                </c:pt>
                <c:pt idx="337">
                  <c:v>157.12</c:v>
                </c:pt>
                <c:pt idx="338">
                  <c:v>157.25</c:v>
                </c:pt>
                <c:pt idx="339">
                  <c:v>157.38</c:v>
                </c:pt>
                <c:pt idx="340">
                  <c:v>157.511</c:v>
                </c:pt>
                <c:pt idx="341">
                  <c:v>157.64400000000001</c:v>
                </c:pt>
                <c:pt idx="342">
                  <c:v>157.77699999999999</c:v>
                </c:pt>
                <c:pt idx="343">
                  <c:v>157.91</c:v>
                </c:pt>
                <c:pt idx="344">
                  <c:v>158.047</c:v>
                </c:pt>
                <c:pt idx="345">
                  <c:v>158.18199999999999</c:v>
                </c:pt>
                <c:pt idx="346">
                  <c:v>158.31700000000001</c:v>
                </c:pt>
                <c:pt idx="347">
                  <c:v>158.45400000000001</c:v>
                </c:pt>
                <c:pt idx="348">
                  <c:v>158.58799999999999</c:v>
                </c:pt>
                <c:pt idx="349">
                  <c:v>158.721</c:v>
                </c:pt>
                <c:pt idx="350">
                  <c:v>158.85499999999999</c:v>
                </c:pt>
                <c:pt idx="351">
                  <c:v>158.988</c:v>
                </c:pt>
                <c:pt idx="352">
                  <c:v>159.12700000000001</c:v>
                </c:pt>
                <c:pt idx="353">
                  <c:v>159.27699999999999</c:v>
                </c:pt>
                <c:pt idx="354">
                  <c:v>159.441</c:v>
                </c:pt>
                <c:pt idx="355">
                  <c:v>159.62700000000001</c:v>
                </c:pt>
                <c:pt idx="356">
                  <c:v>159.83600000000001</c:v>
                </c:pt>
                <c:pt idx="357">
                  <c:v>160.07900000000001</c:v>
                </c:pt>
                <c:pt idx="358">
                  <c:v>160.37799999999999</c:v>
                </c:pt>
                <c:pt idx="359">
                  <c:v>160.73500000000001</c:v>
                </c:pt>
                <c:pt idx="360">
                  <c:v>161.143</c:v>
                </c:pt>
                <c:pt idx="361">
                  <c:v>161.602</c:v>
                </c:pt>
                <c:pt idx="362">
                  <c:v>162.096</c:v>
                </c:pt>
                <c:pt idx="363">
                  <c:v>162.61099999999999</c:v>
                </c:pt>
                <c:pt idx="364">
                  <c:v>163.16399999999999</c:v>
                </c:pt>
                <c:pt idx="365">
                  <c:v>163.75200000000001</c:v>
                </c:pt>
                <c:pt idx="366">
                  <c:v>164.35</c:v>
                </c:pt>
                <c:pt idx="367">
                  <c:v>164.971</c:v>
                </c:pt>
                <c:pt idx="368">
                  <c:v>165.62</c:v>
                </c:pt>
                <c:pt idx="369">
                  <c:v>166.28299999999999</c:v>
                </c:pt>
                <c:pt idx="370">
                  <c:v>166.946</c:v>
                </c:pt>
                <c:pt idx="371">
                  <c:v>167.61</c:v>
                </c:pt>
                <c:pt idx="372">
                  <c:v>168.27500000000001</c:v>
                </c:pt>
                <c:pt idx="373">
                  <c:v>168.94399999999999</c:v>
                </c:pt>
                <c:pt idx="374">
                  <c:v>169.61</c:v>
                </c:pt>
                <c:pt idx="375">
                  <c:v>170.26900000000001</c:v>
                </c:pt>
                <c:pt idx="376">
                  <c:v>170.93600000000001</c:v>
                </c:pt>
                <c:pt idx="377">
                  <c:v>171.60300000000001</c:v>
                </c:pt>
                <c:pt idx="378">
                  <c:v>172.27</c:v>
                </c:pt>
                <c:pt idx="379">
                  <c:v>172.93700000000001</c:v>
                </c:pt>
                <c:pt idx="380">
                  <c:v>173.60400000000001</c:v>
                </c:pt>
                <c:pt idx="381">
                  <c:v>174.27199999999999</c:v>
                </c:pt>
                <c:pt idx="382">
                  <c:v>174.93899999999999</c:v>
                </c:pt>
                <c:pt idx="383">
                  <c:v>175.607</c:v>
                </c:pt>
                <c:pt idx="384">
                  <c:v>176.262</c:v>
                </c:pt>
                <c:pt idx="385">
                  <c:v>176.85599999999999</c:v>
                </c:pt>
                <c:pt idx="386">
                  <c:v>177.59700000000001</c:v>
                </c:pt>
                <c:pt idx="387">
                  <c:v>178.26499999999999</c:v>
                </c:pt>
                <c:pt idx="388">
                  <c:v>178.93100000000001</c:v>
                </c:pt>
                <c:pt idx="389">
                  <c:v>179.58799999999999</c:v>
                </c:pt>
                <c:pt idx="390">
                  <c:v>180.25399999999999</c:v>
                </c:pt>
                <c:pt idx="391">
                  <c:v>180.922</c:v>
                </c:pt>
                <c:pt idx="392">
                  <c:v>181.57900000000001</c:v>
                </c:pt>
                <c:pt idx="393">
                  <c:v>182.245</c:v>
                </c:pt>
                <c:pt idx="394">
                  <c:v>182.90899999999999</c:v>
                </c:pt>
                <c:pt idx="395">
                  <c:v>183.566</c:v>
                </c:pt>
                <c:pt idx="396">
                  <c:v>184.23</c:v>
                </c:pt>
                <c:pt idx="397">
                  <c:v>184.89099999999999</c:v>
                </c:pt>
                <c:pt idx="398">
                  <c:v>185.542</c:v>
                </c:pt>
                <c:pt idx="399">
                  <c:v>186.19200000000001</c:v>
                </c:pt>
                <c:pt idx="400">
                  <c:v>186.81899999999999</c:v>
                </c:pt>
                <c:pt idx="401">
                  <c:v>187.435</c:v>
                </c:pt>
                <c:pt idx="402">
                  <c:v>188.02500000000001</c:v>
                </c:pt>
                <c:pt idx="403">
                  <c:v>188.505</c:v>
                </c:pt>
                <c:pt idx="404">
                  <c:v>188.87799999999999</c:v>
                </c:pt>
                <c:pt idx="405">
                  <c:v>189.154</c:v>
                </c:pt>
                <c:pt idx="406">
                  <c:v>189.38</c:v>
                </c:pt>
                <c:pt idx="407">
                  <c:v>189.6</c:v>
                </c:pt>
                <c:pt idx="408">
                  <c:v>189.81399999999999</c:v>
                </c:pt>
                <c:pt idx="409">
                  <c:v>190.06299999999999</c:v>
                </c:pt>
                <c:pt idx="410">
                  <c:v>190.44200000000001</c:v>
                </c:pt>
                <c:pt idx="411">
                  <c:v>190.96899999999999</c:v>
                </c:pt>
                <c:pt idx="412">
                  <c:v>191.649</c:v>
                </c:pt>
                <c:pt idx="413">
                  <c:v>192.41399999999999</c:v>
                </c:pt>
                <c:pt idx="414">
                  <c:v>193.13800000000001</c:v>
                </c:pt>
                <c:pt idx="415">
                  <c:v>193.822</c:v>
                </c:pt>
                <c:pt idx="416">
                  <c:v>194.48599999999999</c:v>
                </c:pt>
                <c:pt idx="417">
                  <c:v>195.14599999999999</c:v>
                </c:pt>
                <c:pt idx="418">
                  <c:v>195.82499999999999</c:v>
                </c:pt>
                <c:pt idx="419">
                  <c:v>196.52</c:v>
                </c:pt>
                <c:pt idx="420">
                  <c:v>197.22900000000001</c:v>
                </c:pt>
                <c:pt idx="421">
                  <c:v>197.95</c:v>
                </c:pt>
                <c:pt idx="422">
                  <c:v>198.66300000000001</c:v>
                </c:pt>
                <c:pt idx="423">
                  <c:v>199.40199999999999</c:v>
                </c:pt>
                <c:pt idx="424">
                  <c:v>200.15600000000001</c:v>
                </c:pt>
                <c:pt idx="425">
                  <c:v>200.89400000000001</c:v>
                </c:pt>
                <c:pt idx="426">
                  <c:v>201.60900000000001</c:v>
                </c:pt>
                <c:pt idx="427">
                  <c:v>202.25200000000001</c:v>
                </c:pt>
                <c:pt idx="428">
                  <c:v>202.72800000000001</c:v>
                </c:pt>
                <c:pt idx="429">
                  <c:v>203.042</c:v>
                </c:pt>
                <c:pt idx="430">
                  <c:v>203.244</c:v>
                </c:pt>
                <c:pt idx="431">
                  <c:v>203.43</c:v>
                </c:pt>
                <c:pt idx="432">
                  <c:v>203.65199999999999</c:v>
                </c:pt>
                <c:pt idx="433">
                  <c:v>203.94</c:v>
                </c:pt>
                <c:pt idx="434">
                  <c:v>204.303</c:v>
                </c:pt>
                <c:pt idx="435">
                  <c:v>204.72300000000001</c:v>
                </c:pt>
                <c:pt idx="436">
                  <c:v>205.191</c:v>
                </c:pt>
                <c:pt idx="437">
                  <c:v>205.70699999999999</c:v>
                </c:pt>
                <c:pt idx="438">
                  <c:v>206.26599999999999</c:v>
                </c:pt>
                <c:pt idx="439">
                  <c:v>206.85900000000001</c:v>
                </c:pt>
                <c:pt idx="440">
                  <c:v>207.47900000000001</c:v>
                </c:pt>
                <c:pt idx="441">
                  <c:v>208.11199999999999</c:v>
                </c:pt>
                <c:pt idx="442">
                  <c:v>208.74600000000001</c:v>
                </c:pt>
                <c:pt idx="443">
                  <c:v>209.38300000000001</c:v>
                </c:pt>
                <c:pt idx="444">
                  <c:v>210.02</c:v>
                </c:pt>
                <c:pt idx="445">
                  <c:v>210.65700000000001</c:v>
                </c:pt>
                <c:pt idx="446">
                  <c:v>211.28899999999999</c:v>
                </c:pt>
                <c:pt idx="447">
                  <c:v>211.92599999999999</c:v>
                </c:pt>
                <c:pt idx="448">
                  <c:v>212.56299999999999</c:v>
                </c:pt>
                <c:pt idx="449">
                  <c:v>213.18899999999999</c:v>
                </c:pt>
                <c:pt idx="450">
                  <c:v>213.82499999999999</c:v>
                </c:pt>
                <c:pt idx="451">
                  <c:v>214.45500000000001</c:v>
                </c:pt>
                <c:pt idx="452">
                  <c:v>219.011</c:v>
                </c:pt>
                <c:pt idx="453">
                  <c:v>224.59899999999999</c:v>
                </c:pt>
                <c:pt idx="454">
                  <c:v>224.8</c:v>
                </c:pt>
                <c:pt idx="455">
                  <c:v>231.24700000000001</c:v>
                </c:pt>
                <c:pt idx="456">
                  <c:v>238.898</c:v>
                </c:pt>
                <c:pt idx="457">
                  <c:v>247.441</c:v>
                </c:pt>
                <c:pt idx="458">
                  <c:v>249.17</c:v>
                </c:pt>
                <c:pt idx="459">
                  <c:v>256.678</c:v>
                </c:pt>
              </c:numCache>
            </c:numRef>
          </c:xVal>
          <c:yVal>
            <c:numRef>
              <c:f>'DP980'!$AC$4:$AC$471</c:f>
              <c:numCache>
                <c:formatCode>General</c:formatCode>
                <c:ptCount val="468"/>
                <c:pt idx="0">
                  <c:v>1281.69</c:v>
                </c:pt>
                <c:pt idx="1">
                  <c:v>1281.8</c:v>
                </c:pt>
                <c:pt idx="2">
                  <c:v>1281.9100000000001</c:v>
                </c:pt>
                <c:pt idx="3">
                  <c:v>1282.01</c:v>
                </c:pt>
                <c:pt idx="4">
                  <c:v>1282.0999999999999</c:v>
                </c:pt>
                <c:pt idx="5">
                  <c:v>1282.18</c:v>
                </c:pt>
                <c:pt idx="6">
                  <c:v>1282.25</c:v>
                </c:pt>
                <c:pt idx="7">
                  <c:v>1282.28</c:v>
                </c:pt>
                <c:pt idx="8">
                  <c:v>1282.31</c:v>
                </c:pt>
                <c:pt idx="9">
                  <c:v>1282.3499999999999</c:v>
                </c:pt>
                <c:pt idx="10">
                  <c:v>1282.3800000000001</c:v>
                </c:pt>
                <c:pt idx="11">
                  <c:v>1282.42</c:v>
                </c:pt>
                <c:pt idx="12">
                  <c:v>1282.45</c:v>
                </c:pt>
                <c:pt idx="13">
                  <c:v>1282.49</c:v>
                </c:pt>
                <c:pt idx="14">
                  <c:v>1282.56</c:v>
                </c:pt>
                <c:pt idx="15">
                  <c:v>1282.68</c:v>
                </c:pt>
                <c:pt idx="16">
                  <c:v>1282.9000000000001</c:v>
                </c:pt>
                <c:pt idx="17">
                  <c:v>1283.25</c:v>
                </c:pt>
                <c:pt idx="18">
                  <c:v>1283.73</c:v>
                </c:pt>
                <c:pt idx="19">
                  <c:v>1284.31</c:v>
                </c:pt>
                <c:pt idx="20">
                  <c:v>1284.99</c:v>
                </c:pt>
                <c:pt idx="21">
                  <c:v>1285.76</c:v>
                </c:pt>
                <c:pt idx="22">
                  <c:v>1286.7</c:v>
                </c:pt>
                <c:pt idx="23">
                  <c:v>1287.69</c:v>
                </c:pt>
                <c:pt idx="24">
                  <c:v>1288.3900000000001</c:v>
                </c:pt>
                <c:pt idx="25">
                  <c:v>1288.83</c:v>
                </c:pt>
                <c:pt idx="26">
                  <c:v>1289.07</c:v>
                </c:pt>
                <c:pt idx="27">
                  <c:v>1289.19</c:v>
                </c:pt>
                <c:pt idx="28">
                  <c:v>1289.25</c:v>
                </c:pt>
                <c:pt idx="29">
                  <c:v>1289.27</c:v>
                </c:pt>
                <c:pt idx="30">
                  <c:v>1289.21</c:v>
                </c:pt>
                <c:pt idx="31">
                  <c:v>1289.0999999999999</c:v>
                </c:pt>
                <c:pt idx="32">
                  <c:v>1288.93</c:v>
                </c:pt>
                <c:pt idx="33">
                  <c:v>1288.7</c:v>
                </c:pt>
                <c:pt idx="34">
                  <c:v>1288.29</c:v>
                </c:pt>
                <c:pt idx="35">
                  <c:v>1287.6500000000001</c:v>
                </c:pt>
                <c:pt idx="36">
                  <c:v>1286.83</c:v>
                </c:pt>
                <c:pt idx="37">
                  <c:v>1285.96</c:v>
                </c:pt>
                <c:pt idx="38">
                  <c:v>1285.1400000000001</c:v>
                </c:pt>
                <c:pt idx="39">
                  <c:v>1284.3699999999999</c:v>
                </c:pt>
                <c:pt idx="40">
                  <c:v>1283.6400000000001</c:v>
                </c:pt>
                <c:pt idx="41">
                  <c:v>1283.06</c:v>
                </c:pt>
                <c:pt idx="42">
                  <c:v>1282.67</c:v>
                </c:pt>
                <c:pt idx="43">
                  <c:v>1282.52</c:v>
                </c:pt>
                <c:pt idx="44">
                  <c:v>1282.4100000000001</c:v>
                </c:pt>
                <c:pt idx="45">
                  <c:v>1282.3599999999999</c:v>
                </c:pt>
                <c:pt idx="46">
                  <c:v>1282.3399999999999</c:v>
                </c:pt>
                <c:pt idx="47">
                  <c:v>1282.3399999999999</c:v>
                </c:pt>
                <c:pt idx="48">
                  <c:v>1282.33</c:v>
                </c:pt>
                <c:pt idx="49">
                  <c:v>1282.33</c:v>
                </c:pt>
                <c:pt idx="50">
                  <c:v>1282.32</c:v>
                </c:pt>
                <c:pt idx="51">
                  <c:v>1282.31</c:v>
                </c:pt>
                <c:pt idx="52">
                  <c:v>1282.29</c:v>
                </c:pt>
                <c:pt idx="53">
                  <c:v>1282.28</c:v>
                </c:pt>
                <c:pt idx="54">
                  <c:v>1282.26</c:v>
                </c:pt>
                <c:pt idx="55">
                  <c:v>1282.25</c:v>
                </c:pt>
                <c:pt idx="56">
                  <c:v>1282.23</c:v>
                </c:pt>
                <c:pt idx="57">
                  <c:v>1282.21</c:v>
                </c:pt>
                <c:pt idx="58">
                  <c:v>1282.19</c:v>
                </c:pt>
                <c:pt idx="59">
                  <c:v>1282.17</c:v>
                </c:pt>
                <c:pt idx="60">
                  <c:v>1282.1500000000001</c:v>
                </c:pt>
                <c:pt idx="61">
                  <c:v>1282.1400000000001</c:v>
                </c:pt>
                <c:pt idx="62">
                  <c:v>1282.1199999999999</c:v>
                </c:pt>
                <c:pt idx="63">
                  <c:v>1282.0999999999999</c:v>
                </c:pt>
                <c:pt idx="64">
                  <c:v>1282.0899999999999</c:v>
                </c:pt>
                <c:pt idx="65">
                  <c:v>1282.08</c:v>
                </c:pt>
                <c:pt idx="66">
                  <c:v>1282.08</c:v>
                </c:pt>
                <c:pt idx="67">
                  <c:v>1282.08</c:v>
                </c:pt>
                <c:pt idx="68">
                  <c:v>1282.0999999999999</c:v>
                </c:pt>
                <c:pt idx="69">
                  <c:v>1282.1400000000001</c:v>
                </c:pt>
                <c:pt idx="70">
                  <c:v>1282.26</c:v>
                </c:pt>
                <c:pt idx="71">
                  <c:v>1282.48</c:v>
                </c:pt>
                <c:pt idx="72">
                  <c:v>1282.8</c:v>
                </c:pt>
                <c:pt idx="73">
                  <c:v>1283.21</c:v>
                </c:pt>
                <c:pt idx="74">
                  <c:v>1283.7</c:v>
                </c:pt>
                <c:pt idx="75">
                  <c:v>1284.24</c:v>
                </c:pt>
                <c:pt idx="76">
                  <c:v>1284.8599999999999</c:v>
                </c:pt>
                <c:pt idx="77">
                  <c:v>1285.53</c:v>
                </c:pt>
                <c:pt idx="78">
                  <c:v>1286.26</c:v>
                </c:pt>
                <c:pt idx="79">
                  <c:v>1287.04</c:v>
                </c:pt>
                <c:pt idx="80">
                  <c:v>1287.82</c:v>
                </c:pt>
                <c:pt idx="81">
                  <c:v>1288.6300000000001</c:v>
                </c:pt>
                <c:pt idx="82">
                  <c:v>1289.46</c:v>
                </c:pt>
                <c:pt idx="83">
                  <c:v>1290.3</c:v>
                </c:pt>
                <c:pt idx="84">
                  <c:v>1291.1500000000001</c:v>
                </c:pt>
                <c:pt idx="85">
                  <c:v>1291.99</c:v>
                </c:pt>
                <c:pt idx="86">
                  <c:v>1292.83</c:v>
                </c:pt>
                <c:pt idx="87">
                  <c:v>1293.6600000000001</c:v>
                </c:pt>
                <c:pt idx="88">
                  <c:v>1294.48</c:v>
                </c:pt>
                <c:pt idx="89">
                  <c:v>1295.31</c:v>
                </c:pt>
                <c:pt idx="90">
                  <c:v>1296.1400000000001</c:v>
                </c:pt>
                <c:pt idx="91">
                  <c:v>1296.97</c:v>
                </c:pt>
                <c:pt idx="92">
                  <c:v>1297.8</c:v>
                </c:pt>
                <c:pt idx="93">
                  <c:v>1298.6300000000001</c:v>
                </c:pt>
                <c:pt idx="94">
                  <c:v>1299.45</c:v>
                </c:pt>
                <c:pt idx="95">
                  <c:v>1300.28</c:v>
                </c:pt>
                <c:pt idx="96">
                  <c:v>1301.1099999999999</c:v>
                </c:pt>
                <c:pt idx="97">
                  <c:v>1301.92</c:v>
                </c:pt>
                <c:pt idx="98">
                  <c:v>1302.75</c:v>
                </c:pt>
                <c:pt idx="99">
                  <c:v>1303.57</c:v>
                </c:pt>
                <c:pt idx="100">
                  <c:v>1304.4000000000001</c:v>
                </c:pt>
                <c:pt idx="101">
                  <c:v>1305.22</c:v>
                </c:pt>
                <c:pt idx="102">
                  <c:v>1306.05</c:v>
                </c:pt>
                <c:pt idx="103">
                  <c:v>1306.8699999999999</c:v>
                </c:pt>
                <c:pt idx="104">
                  <c:v>1307.7</c:v>
                </c:pt>
                <c:pt idx="105">
                  <c:v>1308.52</c:v>
                </c:pt>
                <c:pt idx="106">
                  <c:v>1309.3499999999999</c:v>
                </c:pt>
                <c:pt idx="107">
                  <c:v>1310.1600000000001</c:v>
                </c:pt>
                <c:pt idx="108">
                  <c:v>1310.98</c:v>
                </c:pt>
                <c:pt idx="109">
                  <c:v>1311.81</c:v>
                </c:pt>
                <c:pt idx="110">
                  <c:v>1312.63</c:v>
                </c:pt>
                <c:pt idx="111">
                  <c:v>1313.46</c:v>
                </c:pt>
                <c:pt idx="112">
                  <c:v>1314.28</c:v>
                </c:pt>
                <c:pt idx="113">
                  <c:v>1315.1</c:v>
                </c:pt>
                <c:pt idx="114">
                  <c:v>1315.92</c:v>
                </c:pt>
                <c:pt idx="115">
                  <c:v>1316.75</c:v>
                </c:pt>
                <c:pt idx="116">
                  <c:v>1317.57</c:v>
                </c:pt>
                <c:pt idx="117">
                  <c:v>1318.39</c:v>
                </c:pt>
                <c:pt idx="118">
                  <c:v>1319.21</c:v>
                </c:pt>
                <c:pt idx="119">
                  <c:v>1320.03</c:v>
                </c:pt>
                <c:pt idx="120">
                  <c:v>1320.86</c:v>
                </c:pt>
                <c:pt idx="121">
                  <c:v>1321.68</c:v>
                </c:pt>
                <c:pt idx="122">
                  <c:v>1322.5</c:v>
                </c:pt>
                <c:pt idx="123">
                  <c:v>1323.32</c:v>
                </c:pt>
                <c:pt idx="124">
                  <c:v>1324.14</c:v>
                </c:pt>
                <c:pt idx="125">
                  <c:v>1324.96</c:v>
                </c:pt>
                <c:pt idx="126">
                  <c:v>1325.78</c:v>
                </c:pt>
                <c:pt idx="127">
                  <c:v>1326.61</c:v>
                </c:pt>
                <c:pt idx="128">
                  <c:v>1327.43</c:v>
                </c:pt>
                <c:pt idx="129">
                  <c:v>1328.25</c:v>
                </c:pt>
                <c:pt idx="130">
                  <c:v>1329.07</c:v>
                </c:pt>
                <c:pt idx="131">
                  <c:v>1329.89</c:v>
                </c:pt>
                <c:pt idx="132">
                  <c:v>1330.71</c:v>
                </c:pt>
                <c:pt idx="133">
                  <c:v>1331.54</c:v>
                </c:pt>
                <c:pt idx="134">
                  <c:v>1332.36</c:v>
                </c:pt>
                <c:pt idx="135">
                  <c:v>1333.18</c:v>
                </c:pt>
                <c:pt idx="136">
                  <c:v>1334</c:v>
                </c:pt>
                <c:pt idx="137">
                  <c:v>1334.82</c:v>
                </c:pt>
                <c:pt idx="138">
                  <c:v>1335.64</c:v>
                </c:pt>
                <c:pt idx="139">
                  <c:v>1336.46</c:v>
                </c:pt>
                <c:pt idx="140">
                  <c:v>1337.28</c:v>
                </c:pt>
                <c:pt idx="141">
                  <c:v>1338.11</c:v>
                </c:pt>
                <c:pt idx="142">
                  <c:v>1338.93</c:v>
                </c:pt>
                <c:pt idx="143">
                  <c:v>1339.75</c:v>
                </c:pt>
                <c:pt idx="144">
                  <c:v>1340.57</c:v>
                </c:pt>
                <c:pt idx="145">
                  <c:v>1341.39</c:v>
                </c:pt>
                <c:pt idx="146">
                  <c:v>1342.21</c:v>
                </c:pt>
                <c:pt idx="147">
                  <c:v>1343.03</c:v>
                </c:pt>
                <c:pt idx="148">
                  <c:v>1343.86</c:v>
                </c:pt>
                <c:pt idx="149">
                  <c:v>1344.68</c:v>
                </c:pt>
                <c:pt idx="150">
                  <c:v>1345.5</c:v>
                </c:pt>
                <c:pt idx="151">
                  <c:v>1346.32</c:v>
                </c:pt>
                <c:pt idx="152">
                  <c:v>1347.14</c:v>
                </c:pt>
                <c:pt idx="153">
                  <c:v>1347.96</c:v>
                </c:pt>
                <c:pt idx="154">
                  <c:v>1348.78</c:v>
                </c:pt>
                <c:pt idx="155">
                  <c:v>1349.61</c:v>
                </c:pt>
                <c:pt idx="156">
                  <c:v>1350.43</c:v>
                </c:pt>
                <c:pt idx="157">
                  <c:v>1351.25</c:v>
                </c:pt>
                <c:pt idx="158">
                  <c:v>1352.07</c:v>
                </c:pt>
                <c:pt idx="159">
                  <c:v>1352.9</c:v>
                </c:pt>
                <c:pt idx="160">
                  <c:v>1353.72</c:v>
                </c:pt>
                <c:pt idx="161">
                  <c:v>1354.55</c:v>
                </c:pt>
                <c:pt idx="162">
                  <c:v>1355.37</c:v>
                </c:pt>
                <c:pt idx="163">
                  <c:v>1356.2</c:v>
                </c:pt>
                <c:pt idx="164">
                  <c:v>1357.02</c:v>
                </c:pt>
                <c:pt idx="165">
                  <c:v>1357.85</c:v>
                </c:pt>
                <c:pt idx="166">
                  <c:v>1358.67</c:v>
                </c:pt>
                <c:pt idx="167">
                  <c:v>1359.48</c:v>
                </c:pt>
                <c:pt idx="168">
                  <c:v>1360.31</c:v>
                </c:pt>
                <c:pt idx="169">
                  <c:v>1361.13</c:v>
                </c:pt>
                <c:pt idx="170">
                  <c:v>1361.96</c:v>
                </c:pt>
                <c:pt idx="171">
                  <c:v>1362.78</c:v>
                </c:pt>
                <c:pt idx="172">
                  <c:v>1363.61</c:v>
                </c:pt>
                <c:pt idx="173">
                  <c:v>1364.43</c:v>
                </c:pt>
                <c:pt idx="174">
                  <c:v>1365.26</c:v>
                </c:pt>
                <c:pt idx="175">
                  <c:v>1366.08</c:v>
                </c:pt>
                <c:pt idx="176">
                  <c:v>1366.9</c:v>
                </c:pt>
                <c:pt idx="177">
                  <c:v>1367.72</c:v>
                </c:pt>
                <c:pt idx="178">
                  <c:v>1368.54</c:v>
                </c:pt>
                <c:pt idx="179">
                  <c:v>1369.37</c:v>
                </c:pt>
                <c:pt idx="180">
                  <c:v>1370.19</c:v>
                </c:pt>
                <c:pt idx="181">
                  <c:v>1371.01</c:v>
                </c:pt>
                <c:pt idx="182">
                  <c:v>1371.83</c:v>
                </c:pt>
                <c:pt idx="183">
                  <c:v>1372.66</c:v>
                </c:pt>
                <c:pt idx="184">
                  <c:v>1373.5</c:v>
                </c:pt>
                <c:pt idx="185">
                  <c:v>1374.38</c:v>
                </c:pt>
                <c:pt idx="186">
                  <c:v>1375.29</c:v>
                </c:pt>
                <c:pt idx="187">
                  <c:v>1376.16</c:v>
                </c:pt>
                <c:pt idx="188">
                  <c:v>1376.96</c:v>
                </c:pt>
                <c:pt idx="189">
                  <c:v>1377.69</c:v>
                </c:pt>
                <c:pt idx="190">
                  <c:v>1378.33</c:v>
                </c:pt>
                <c:pt idx="191">
                  <c:v>1378.87</c:v>
                </c:pt>
                <c:pt idx="192">
                  <c:v>1379.32</c:v>
                </c:pt>
                <c:pt idx="193">
                  <c:v>1379.66</c:v>
                </c:pt>
                <c:pt idx="194">
                  <c:v>1379.88</c:v>
                </c:pt>
                <c:pt idx="195">
                  <c:v>1379.98</c:v>
                </c:pt>
                <c:pt idx="196">
                  <c:v>1380.01</c:v>
                </c:pt>
                <c:pt idx="197">
                  <c:v>1379.97</c:v>
                </c:pt>
                <c:pt idx="198">
                  <c:v>1379.9</c:v>
                </c:pt>
                <c:pt idx="199">
                  <c:v>1379.81</c:v>
                </c:pt>
                <c:pt idx="200">
                  <c:v>1379.69</c:v>
                </c:pt>
                <c:pt idx="201">
                  <c:v>1379.57</c:v>
                </c:pt>
                <c:pt idx="202">
                  <c:v>1379.44</c:v>
                </c:pt>
                <c:pt idx="203">
                  <c:v>1379.3</c:v>
                </c:pt>
                <c:pt idx="204">
                  <c:v>1379.16</c:v>
                </c:pt>
                <c:pt idx="205">
                  <c:v>1379.02</c:v>
                </c:pt>
                <c:pt idx="206">
                  <c:v>1378.88</c:v>
                </c:pt>
                <c:pt idx="207">
                  <c:v>1377.35</c:v>
                </c:pt>
                <c:pt idx="208">
                  <c:v>1375.92</c:v>
                </c:pt>
                <c:pt idx="209">
                  <c:v>1374.82</c:v>
                </c:pt>
                <c:pt idx="210">
                  <c:v>1373.82</c:v>
                </c:pt>
                <c:pt idx="211">
                  <c:v>1373.59</c:v>
                </c:pt>
                <c:pt idx="212">
                  <c:v>1372.9</c:v>
                </c:pt>
                <c:pt idx="213">
                  <c:v>1372.35</c:v>
                </c:pt>
                <c:pt idx="214">
                  <c:v>1371.82</c:v>
                </c:pt>
                <c:pt idx="215">
                  <c:v>1371.57</c:v>
                </c:pt>
                <c:pt idx="216">
                  <c:v>1370.92</c:v>
                </c:pt>
                <c:pt idx="217">
                  <c:v>1370.41</c:v>
                </c:pt>
                <c:pt idx="218">
                  <c:v>1369.74</c:v>
                </c:pt>
                <c:pt idx="219">
                  <c:v>1369.47</c:v>
                </c:pt>
                <c:pt idx="220">
                  <c:v>1368.88</c:v>
                </c:pt>
                <c:pt idx="221">
                  <c:v>1368.45</c:v>
                </c:pt>
                <c:pt idx="222">
                  <c:v>1367.88</c:v>
                </c:pt>
                <c:pt idx="223">
                  <c:v>1367.84</c:v>
                </c:pt>
                <c:pt idx="224">
                  <c:v>1367.18</c:v>
                </c:pt>
                <c:pt idx="225">
                  <c:v>1366.46</c:v>
                </c:pt>
                <c:pt idx="226">
                  <c:v>1365.72</c:v>
                </c:pt>
                <c:pt idx="227">
                  <c:v>1365.11</c:v>
                </c:pt>
                <c:pt idx="228">
                  <c:v>1365</c:v>
                </c:pt>
                <c:pt idx="229">
                  <c:v>1364.31</c:v>
                </c:pt>
                <c:pt idx="230">
                  <c:v>1363.62</c:v>
                </c:pt>
                <c:pt idx="231">
                  <c:v>1362.93</c:v>
                </c:pt>
                <c:pt idx="232">
                  <c:v>1362.23</c:v>
                </c:pt>
                <c:pt idx="233">
                  <c:v>1361.69</c:v>
                </c:pt>
                <c:pt idx="234">
                  <c:v>1361.53</c:v>
                </c:pt>
                <c:pt idx="235">
                  <c:v>1360.76</c:v>
                </c:pt>
                <c:pt idx="236">
                  <c:v>1360.48</c:v>
                </c:pt>
                <c:pt idx="237">
                  <c:v>1359.86</c:v>
                </c:pt>
                <c:pt idx="238">
                  <c:v>1359.17</c:v>
                </c:pt>
                <c:pt idx="239">
                  <c:v>1358.72</c:v>
                </c:pt>
                <c:pt idx="240">
                  <c:v>1357.3</c:v>
                </c:pt>
                <c:pt idx="241">
                  <c:v>1356.77</c:v>
                </c:pt>
                <c:pt idx="242">
                  <c:v>1355.94</c:v>
                </c:pt>
                <c:pt idx="243">
                  <c:v>1355.82</c:v>
                </c:pt>
                <c:pt idx="244">
                  <c:v>1354.92</c:v>
                </c:pt>
                <c:pt idx="245">
                  <c:v>1354.09</c:v>
                </c:pt>
                <c:pt idx="246">
                  <c:v>1353.28</c:v>
                </c:pt>
                <c:pt idx="247">
                  <c:v>1353.22</c:v>
                </c:pt>
                <c:pt idx="248">
                  <c:v>1352.43</c:v>
                </c:pt>
                <c:pt idx="249">
                  <c:v>1351.75</c:v>
                </c:pt>
                <c:pt idx="250">
                  <c:v>1351.53</c:v>
                </c:pt>
                <c:pt idx="251">
                  <c:v>1351.09</c:v>
                </c:pt>
                <c:pt idx="252">
                  <c:v>1350.99</c:v>
                </c:pt>
                <c:pt idx="253">
                  <c:v>1350.88</c:v>
                </c:pt>
                <c:pt idx="254">
                  <c:v>1350.76</c:v>
                </c:pt>
                <c:pt idx="255">
                  <c:v>1350.64</c:v>
                </c:pt>
                <c:pt idx="256">
                  <c:v>1350.52</c:v>
                </c:pt>
                <c:pt idx="257">
                  <c:v>1350.38</c:v>
                </c:pt>
                <c:pt idx="258">
                  <c:v>1350.25</c:v>
                </c:pt>
                <c:pt idx="259">
                  <c:v>1350.11</c:v>
                </c:pt>
                <c:pt idx="260">
                  <c:v>1349.97</c:v>
                </c:pt>
                <c:pt idx="261">
                  <c:v>1349.83</c:v>
                </c:pt>
                <c:pt idx="262">
                  <c:v>1349.68</c:v>
                </c:pt>
                <c:pt idx="263">
                  <c:v>1349.53</c:v>
                </c:pt>
                <c:pt idx="264">
                  <c:v>1349.38</c:v>
                </c:pt>
                <c:pt idx="265">
                  <c:v>1349.22</c:v>
                </c:pt>
                <c:pt idx="266">
                  <c:v>1349.07</c:v>
                </c:pt>
                <c:pt idx="267">
                  <c:v>1348.9</c:v>
                </c:pt>
                <c:pt idx="268">
                  <c:v>1348.73</c:v>
                </c:pt>
                <c:pt idx="269">
                  <c:v>1348.55</c:v>
                </c:pt>
                <c:pt idx="270">
                  <c:v>1348.33</c:v>
                </c:pt>
                <c:pt idx="271">
                  <c:v>1348.07</c:v>
                </c:pt>
                <c:pt idx="272">
                  <c:v>1347.77</c:v>
                </c:pt>
                <c:pt idx="273">
                  <c:v>1347.4</c:v>
                </c:pt>
                <c:pt idx="274">
                  <c:v>1346.98</c:v>
                </c:pt>
                <c:pt idx="275">
                  <c:v>1346.51</c:v>
                </c:pt>
                <c:pt idx="276">
                  <c:v>1346</c:v>
                </c:pt>
                <c:pt idx="277">
                  <c:v>1345.44</c:v>
                </c:pt>
                <c:pt idx="278">
                  <c:v>1344.82</c:v>
                </c:pt>
                <c:pt idx="279">
                  <c:v>1344.19</c:v>
                </c:pt>
                <c:pt idx="280">
                  <c:v>1343.54</c:v>
                </c:pt>
                <c:pt idx="281">
                  <c:v>1342.89</c:v>
                </c:pt>
                <c:pt idx="282">
                  <c:v>1342.25</c:v>
                </c:pt>
                <c:pt idx="283">
                  <c:v>1341.6</c:v>
                </c:pt>
                <c:pt idx="284">
                  <c:v>1340.94</c:v>
                </c:pt>
                <c:pt idx="285">
                  <c:v>1340.29</c:v>
                </c:pt>
                <c:pt idx="286">
                  <c:v>1339.63</c:v>
                </c:pt>
                <c:pt idx="287">
                  <c:v>1338.98</c:v>
                </c:pt>
                <c:pt idx="288">
                  <c:v>1338.32</c:v>
                </c:pt>
                <c:pt idx="289">
                  <c:v>1337.67</c:v>
                </c:pt>
                <c:pt idx="290">
                  <c:v>1337.04</c:v>
                </c:pt>
                <c:pt idx="291">
                  <c:v>1336.42</c:v>
                </c:pt>
                <c:pt idx="292">
                  <c:v>1335.8</c:v>
                </c:pt>
                <c:pt idx="293">
                  <c:v>1335.18</c:v>
                </c:pt>
                <c:pt idx="294">
                  <c:v>1334.57</c:v>
                </c:pt>
                <c:pt idx="295">
                  <c:v>1333.95</c:v>
                </c:pt>
                <c:pt idx="296">
                  <c:v>1333.33</c:v>
                </c:pt>
                <c:pt idx="297">
                  <c:v>1332.71</c:v>
                </c:pt>
                <c:pt idx="298">
                  <c:v>1332.09</c:v>
                </c:pt>
                <c:pt idx="299">
                  <c:v>1331.47</c:v>
                </c:pt>
                <c:pt idx="300">
                  <c:v>1330.85</c:v>
                </c:pt>
                <c:pt idx="301">
                  <c:v>1330.23</c:v>
                </c:pt>
                <c:pt idx="302">
                  <c:v>1329.6</c:v>
                </c:pt>
                <c:pt idx="303">
                  <c:v>1328.99</c:v>
                </c:pt>
                <c:pt idx="304">
                  <c:v>1328.36</c:v>
                </c:pt>
                <c:pt idx="305">
                  <c:v>1327.74</c:v>
                </c:pt>
                <c:pt idx="306">
                  <c:v>1327.11</c:v>
                </c:pt>
                <c:pt idx="307">
                  <c:v>1326.49</c:v>
                </c:pt>
                <c:pt idx="308">
                  <c:v>1325.86</c:v>
                </c:pt>
                <c:pt idx="309">
                  <c:v>1325.24</c:v>
                </c:pt>
                <c:pt idx="310">
                  <c:v>1324.61</c:v>
                </c:pt>
                <c:pt idx="311">
                  <c:v>1323.99</c:v>
                </c:pt>
                <c:pt idx="312">
                  <c:v>1323.36</c:v>
                </c:pt>
                <c:pt idx="313">
                  <c:v>1322.74</c:v>
                </c:pt>
                <c:pt idx="314">
                  <c:v>1322.11</c:v>
                </c:pt>
                <c:pt idx="315">
                  <c:v>1321.48</c:v>
                </c:pt>
                <c:pt idx="316">
                  <c:v>1320.85</c:v>
                </c:pt>
                <c:pt idx="317">
                  <c:v>1320.22</c:v>
                </c:pt>
                <c:pt idx="318">
                  <c:v>1319.6</c:v>
                </c:pt>
                <c:pt idx="319">
                  <c:v>1318.97</c:v>
                </c:pt>
                <c:pt idx="320">
                  <c:v>1318.34</c:v>
                </c:pt>
                <c:pt idx="321">
                  <c:v>1317.72</c:v>
                </c:pt>
                <c:pt idx="322">
                  <c:v>1317.09</c:v>
                </c:pt>
                <c:pt idx="323">
                  <c:v>1316.46</c:v>
                </c:pt>
                <c:pt idx="324">
                  <c:v>1315.84</c:v>
                </c:pt>
                <c:pt idx="325">
                  <c:v>1315.2</c:v>
                </c:pt>
                <c:pt idx="326">
                  <c:v>1314.57</c:v>
                </c:pt>
                <c:pt idx="327">
                  <c:v>1313.95</c:v>
                </c:pt>
                <c:pt idx="328">
                  <c:v>1313.32</c:v>
                </c:pt>
                <c:pt idx="329">
                  <c:v>1312.69</c:v>
                </c:pt>
                <c:pt idx="330">
                  <c:v>1312.05</c:v>
                </c:pt>
                <c:pt idx="331">
                  <c:v>1311.42</c:v>
                </c:pt>
                <c:pt idx="332">
                  <c:v>1310.79</c:v>
                </c:pt>
                <c:pt idx="333">
                  <c:v>1310.1600000000001</c:v>
                </c:pt>
                <c:pt idx="334">
                  <c:v>1309.52</c:v>
                </c:pt>
                <c:pt idx="335">
                  <c:v>1308.8900000000001</c:v>
                </c:pt>
                <c:pt idx="336">
                  <c:v>1308.26</c:v>
                </c:pt>
                <c:pt idx="337">
                  <c:v>1307.6199999999999</c:v>
                </c:pt>
                <c:pt idx="338">
                  <c:v>1306.98</c:v>
                </c:pt>
                <c:pt idx="339">
                  <c:v>1306.3499999999999</c:v>
                </c:pt>
                <c:pt idx="340">
                  <c:v>1305.72</c:v>
                </c:pt>
                <c:pt idx="341">
                  <c:v>1305.07</c:v>
                </c:pt>
                <c:pt idx="342">
                  <c:v>1304.44</c:v>
                </c:pt>
                <c:pt idx="343">
                  <c:v>1303.8</c:v>
                </c:pt>
                <c:pt idx="344">
                  <c:v>1303.1600000000001</c:v>
                </c:pt>
                <c:pt idx="345">
                  <c:v>1302.52</c:v>
                </c:pt>
                <c:pt idx="346">
                  <c:v>1301.8800000000001</c:v>
                </c:pt>
                <c:pt idx="347">
                  <c:v>1301.23</c:v>
                </c:pt>
                <c:pt idx="348">
                  <c:v>1300.58</c:v>
                </c:pt>
                <c:pt idx="349">
                  <c:v>1299.93</c:v>
                </c:pt>
                <c:pt idx="350">
                  <c:v>1299.28</c:v>
                </c:pt>
                <c:pt idx="351">
                  <c:v>1298.6300000000001</c:v>
                </c:pt>
                <c:pt idx="352">
                  <c:v>1297.99</c:v>
                </c:pt>
                <c:pt idx="353">
                  <c:v>1297.3599999999999</c:v>
                </c:pt>
                <c:pt idx="354">
                  <c:v>1296.76</c:v>
                </c:pt>
                <c:pt idx="355">
                  <c:v>1296.17</c:v>
                </c:pt>
                <c:pt idx="356">
                  <c:v>1295.58</c:v>
                </c:pt>
                <c:pt idx="357">
                  <c:v>1295.02</c:v>
                </c:pt>
                <c:pt idx="358">
                  <c:v>1294.5</c:v>
                </c:pt>
                <c:pt idx="359">
                  <c:v>1294.02</c:v>
                </c:pt>
                <c:pt idx="360">
                  <c:v>1293.58</c:v>
                </c:pt>
                <c:pt idx="361">
                  <c:v>1293.18</c:v>
                </c:pt>
                <c:pt idx="362">
                  <c:v>1292.82</c:v>
                </c:pt>
                <c:pt idx="363">
                  <c:v>1292.52</c:v>
                </c:pt>
                <c:pt idx="364">
                  <c:v>1292.26</c:v>
                </c:pt>
                <c:pt idx="365">
                  <c:v>1292.06</c:v>
                </c:pt>
                <c:pt idx="366">
                  <c:v>1291.93</c:v>
                </c:pt>
                <c:pt idx="367">
                  <c:v>1291.8599999999999</c:v>
                </c:pt>
                <c:pt idx="368">
                  <c:v>1291.8399999999999</c:v>
                </c:pt>
                <c:pt idx="369">
                  <c:v>1291.8499999999999</c:v>
                </c:pt>
                <c:pt idx="370">
                  <c:v>1291.8699999999999</c:v>
                </c:pt>
                <c:pt idx="371">
                  <c:v>1291.8900000000001</c:v>
                </c:pt>
                <c:pt idx="372">
                  <c:v>1291.92</c:v>
                </c:pt>
                <c:pt idx="373">
                  <c:v>1291.95</c:v>
                </c:pt>
                <c:pt idx="374">
                  <c:v>1291.98</c:v>
                </c:pt>
                <c:pt idx="375">
                  <c:v>1292.02</c:v>
                </c:pt>
                <c:pt idx="376">
                  <c:v>1292.06</c:v>
                </c:pt>
                <c:pt idx="377">
                  <c:v>1292.0999999999999</c:v>
                </c:pt>
                <c:pt idx="378">
                  <c:v>1292.1400000000001</c:v>
                </c:pt>
                <c:pt idx="379">
                  <c:v>1292.18</c:v>
                </c:pt>
                <c:pt idx="380">
                  <c:v>1292.22</c:v>
                </c:pt>
                <c:pt idx="381">
                  <c:v>1292.26</c:v>
                </c:pt>
                <c:pt idx="382">
                  <c:v>1292.3</c:v>
                </c:pt>
                <c:pt idx="383">
                  <c:v>1292.3399999999999</c:v>
                </c:pt>
                <c:pt idx="384">
                  <c:v>1292.3800000000001</c:v>
                </c:pt>
                <c:pt idx="385">
                  <c:v>1292.42</c:v>
                </c:pt>
                <c:pt idx="386">
                  <c:v>1292.46</c:v>
                </c:pt>
                <c:pt idx="387">
                  <c:v>1292.5</c:v>
                </c:pt>
                <c:pt idx="388">
                  <c:v>1292.54</c:v>
                </c:pt>
                <c:pt idx="389">
                  <c:v>1292.58</c:v>
                </c:pt>
                <c:pt idx="390">
                  <c:v>1292.6099999999999</c:v>
                </c:pt>
                <c:pt idx="391">
                  <c:v>1292.6500000000001</c:v>
                </c:pt>
                <c:pt idx="392">
                  <c:v>1292.69</c:v>
                </c:pt>
                <c:pt idx="393">
                  <c:v>1292.73</c:v>
                </c:pt>
                <c:pt idx="394">
                  <c:v>1292.76</c:v>
                </c:pt>
                <c:pt idx="395">
                  <c:v>1292.8</c:v>
                </c:pt>
                <c:pt idx="396">
                  <c:v>1292.8399999999999</c:v>
                </c:pt>
                <c:pt idx="397">
                  <c:v>1292.8800000000001</c:v>
                </c:pt>
                <c:pt idx="398">
                  <c:v>1292.93</c:v>
                </c:pt>
                <c:pt idx="399">
                  <c:v>1292.99</c:v>
                </c:pt>
                <c:pt idx="400">
                  <c:v>1293.06</c:v>
                </c:pt>
                <c:pt idx="401">
                  <c:v>1293.17</c:v>
                </c:pt>
                <c:pt idx="402">
                  <c:v>1293.33</c:v>
                </c:pt>
                <c:pt idx="403">
                  <c:v>1293.6300000000001</c:v>
                </c:pt>
                <c:pt idx="404">
                  <c:v>1294.03</c:v>
                </c:pt>
                <c:pt idx="405">
                  <c:v>1294.56</c:v>
                </c:pt>
                <c:pt idx="406">
                  <c:v>1295.1300000000001</c:v>
                </c:pt>
                <c:pt idx="407">
                  <c:v>1295.71</c:v>
                </c:pt>
                <c:pt idx="408">
                  <c:v>1296.31</c:v>
                </c:pt>
                <c:pt idx="409">
                  <c:v>1296.95</c:v>
                </c:pt>
                <c:pt idx="410">
                  <c:v>1297.6600000000001</c:v>
                </c:pt>
                <c:pt idx="411">
                  <c:v>1298.3399999999999</c:v>
                </c:pt>
                <c:pt idx="412">
                  <c:v>1298.8900000000001</c:v>
                </c:pt>
                <c:pt idx="413">
                  <c:v>1299.28</c:v>
                </c:pt>
                <c:pt idx="414">
                  <c:v>1299.55</c:v>
                </c:pt>
                <c:pt idx="415">
                  <c:v>1299.73</c:v>
                </c:pt>
                <c:pt idx="416">
                  <c:v>1299.8499999999999</c:v>
                </c:pt>
                <c:pt idx="417">
                  <c:v>1299.96</c:v>
                </c:pt>
                <c:pt idx="418">
                  <c:v>1300.04</c:v>
                </c:pt>
                <c:pt idx="419">
                  <c:v>1300.0999999999999</c:v>
                </c:pt>
                <c:pt idx="420">
                  <c:v>1300.1199999999999</c:v>
                </c:pt>
                <c:pt idx="421">
                  <c:v>1300.0999999999999</c:v>
                </c:pt>
                <c:pt idx="422">
                  <c:v>1300.06</c:v>
                </c:pt>
                <c:pt idx="423">
                  <c:v>1299.98</c:v>
                </c:pt>
                <c:pt idx="424">
                  <c:v>1299.82</c:v>
                </c:pt>
                <c:pt idx="425">
                  <c:v>1299.55</c:v>
                </c:pt>
                <c:pt idx="426">
                  <c:v>1299.1500000000001</c:v>
                </c:pt>
                <c:pt idx="427">
                  <c:v>1298.56</c:v>
                </c:pt>
                <c:pt idx="428">
                  <c:v>1297.8</c:v>
                </c:pt>
                <c:pt idx="429">
                  <c:v>1297.04</c:v>
                </c:pt>
                <c:pt idx="430">
                  <c:v>1296.4100000000001</c:v>
                </c:pt>
                <c:pt idx="431">
                  <c:v>1295.8599999999999</c:v>
                </c:pt>
                <c:pt idx="432">
                  <c:v>1295.3699999999999</c:v>
                </c:pt>
                <c:pt idx="433">
                  <c:v>1294.93</c:v>
                </c:pt>
                <c:pt idx="434">
                  <c:v>1294.53</c:v>
                </c:pt>
                <c:pt idx="435">
                  <c:v>1294.22</c:v>
                </c:pt>
                <c:pt idx="436">
                  <c:v>1293.98</c:v>
                </c:pt>
                <c:pt idx="437">
                  <c:v>1293.81</c:v>
                </c:pt>
                <c:pt idx="438">
                  <c:v>1293.72</c:v>
                </c:pt>
                <c:pt idx="439">
                  <c:v>1293.67</c:v>
                </c:pt>
                <c:pt idx="440">
                  <c:v>1293.6500000000001</c:v>
                </c:pt>
                <c:pt idx="441">
                  <c:v>1293.6300000000001</c:v>
                </c:pt>
                <c:pt idx="442">
                  <c:v>1293.6199999999999</c:v>
                </c:pt>
                <c:pt idx="443">
                  <c:v>1293.6099999999999</c:v>
                </c:pt>
                <c:pt idx="444">
                  <c:v>1293.5899999999999</c:v>
                </c:pt>
                <c:pt idx="445">
                  <c:v>1293.58</c:v>
                </c:pt>
                <c:pt idx="446">
                  <c:v>1293.57</c:v>
                </c:pt>
                <c:pt idx="447">
                  <c:v>1293.56</c:v>
                </c:pt>
                <c:pt idx="448">
                  <c:v>1293.55</c:v>
                </c:pt>
                <c:pt idx="449">
                  <c:v>1293.53</c:v>
                </c:pt>
                <c:pt idx="450">
                  <c:v>1293.52</c:v>
                </c:pt>
                <c:pt idx="451">
                  <c:v>1293.51</c:v>
                </c:pt>
                <c:pt idx="452">
                  <c:v>1293.42</c:v>
                </c:pt>
                <c:pt idx="453">
                  <c:v>1293.31</c:v>
                </c:pt>
                <c:pt idx="454">
                  <c:v>1293.31</c:v>
                </c:pt>
                <c:pt idx="455">
                  <c:v>1293.18</c:v>
                </c:pt>
                <c:pt idx="456">
                  <c:v>1293.02</c:v>
                </c:pt>
                <c:pt idx="457">
                  <c:v>1292.8399999999999</c:v>
                </c:pt>
                <c:pt idx="458">
                  <c:v>1292.81</c:v>
                </c:pt>
                <c:pt idx="459">
                  <c:v>1292.6400000000001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BE33-47F1-8A49-593A1150954E}"/>
            </c:ext>
          </c:extLst>
        </c:ser>
        <c:ser>
          <c:idx val="7"/>
          <c:order val="8"/>
          <c:tx>
            <c:strRef>
              <c:f>'DP980'!$AE$1</c:f>
              <c:strCache>
                <c:ptCount val="1"/>
                <c:pt idx="0">
                  <c:v>wo/bead</c:v>
                </c:pt>
              </c:strCache>
            </c:strRef>
          </c:tx>
          <c:spPr>
            <a:ln w="19050" cap="rnd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'DP980'!$AG$4:$AG$471</c:f>
              <c:numCache>
                <c:formatCode>General</c:formatCode>
                <c:ptCount val="468"/>
                <c:pt idx="0">
                  <c:v>-123.157</c:v>
                </c:pt>
                <c:pt idx="1">
                  <c:v>-121.152</c:v>
                </c:pt>
                <c:pt idx="2">
                  <c:v>-119.209</c:v>
                </c:pt>
                <c:pt idx="3">
                  <c:v>-117.384</c:v>
                </c:pt>
                <c:pt idx="4">
                  <c:v>-115.729</c:v>
                </c:pt>
                <c:pt idx="5">
                  <c:v>-114.26300000000001</c:v>
                </c:pt>
                <c:pt idx="6">
                  <c:v>-113.014</c:v>
                </c:pt>
                <c:pt idx="7">
                  <c:v>-112.38200000000001</c:v>
                </c:pt>
                <c:pt idx="8">
                  <c:v>-111.751</c:v>
                </c:pt>
                <c:pt idx="9">
                  <c:v>-111.119</c:v>
                </c:pt>
                <c:pt idx="10">
                  <c:v>-110.48699999999999</c:v>
                </c:pt>
                <c:pt idx="11">
                  <c:v>-109.855</c:v>
                </c:pt>
                <c:pt idx="12">
                  <c:v>-109.23</c:v>
                </c:pt>
                <c:pt idx="13">
                  <c:v>-108.599</c:v>
                </c:pt>
                <c:pt idx="14">
                  <c:v>-107.967</c:v>
                </c:pt>
                <c:pt idx="15">
                  <c:v>-107.33499999999999</c:v>
                </c:pt>
                <c:pt idx="16">
                  <c:v>-106.703</c:v>
                </c:pt>
                <c:pt idx="17">
                  <c:v>-106.071</c:v>
                </c:pt>
                <c:pt idx="18">
                  <c:v>-105.43899999999999</c:v>
                </c:pt>
                <c:pt idx="19">
                  <c:v>-104.807</c:v>
                </c:pt>
                <c:pt idx="20">
                  <c:v>-104.175</c:v>
                </c:pt>
                <c:pt idx="21">
                  <c:v>-103.551</c:v>
                </c:pt>
                <c:pt idx="22">
                  <c:v>-102.919</c:v>
                </c:pt>
                <c:pt idx="23">
                  <c:v>-102.28700000000001</c:v>
                </c:pt>
                <c:pt idx="24">
                  <c:v>-101.655</c:v>
                </c:pt>
                <c:pt idx="25">
                  <c:v>-101.023</c:v>
                </c:pt>
                <c:pt idx="26">
                  <c:v>-100.39100000000001</c:v>
                </c:pt>
                <c:pt idx="27">
                  <c:v>-99.759299999999996</c:v>
                </c:pt>
                <c:pt idx="28">
                  <c:v>-99.127399999999994</c:v>
                </c:pt>
                <c:pt idx="29">
                  <c:v>-98.495500000000007</c:v>
                </c:pt>
                <c:pt idx="30">
                  <c:v>-97.863600000000005</c:v>
                </c:pt>
                <c:pt idx="31">
                  <c:v>-97.239500000000007</c:v>
                </c:pt>
                <c:pt idx="32">
                  <c:v>-96.607600000000005</c:v>
                </c:pt>
                <c:pt idx="33">
                  <c:v>-95.975700000000003</c:v>
                </c:pt>
                <c:pt idx="34">
                  <c:v>-95.343800000000002</c:v>
                </c:pt>
                <c:pt idx="35">
                  <c:v>-94.7119</c:v>
                </c:pt>
                <c:pt idx="36">
                  <c:v>-94.080100000000002</c:v>
                </c:pt>
                <c:pt idx="37">
                  <c:v>-93.4482</c:v>
                </c:pt>
                <c:pt idx="38">
                  <c:v>-92.816400000000002</c:v>
                </c:pt>
                <c:pt idx="39">
                  <c:v>-92.1845</c:v>
                </c:pt>
                <c:pt idx="40">
                  <c:v>-91.560500000000005</c:v>
                </c:pt>
                <c:pt idx="41">
                  <c:v>-90.928700000000006</c:v>
                </c:pt>
                <c:pt idx="42">
                  <c:v>-90.296899999999994</c:v>
                </c:pt>
                <c:pt idx="43">
                  <c:v>-89.665099999999995</c:v>
                </c:pt>
                <c:pt idx="44">
                  <c:v>-89.033299999999997</c:v>
                </c:pt>
                <c:pt idx="45">
                  <c:v>-88.401600000000002</c:v>
                </c:pt>
                <c:pt idx="46">
                  <c:v>-87.769900000000007</c:v>
                </c:pt>
                <c:pt idx="47">
                  <c:v>-87.138199999999998</c:v>
                </c:pt>
                <c:pt idx="48">
                  <c:v>-86.506500000000003</c:v>
                </c:pt>
                <c:pt idx="49">
                  <c:v>-85.874799999999993</c:v>
                </c:pt>
                <c:pt idx="50">
                  <c:v>-85.251000000000005</c:v>
                </c:pt>
                <c:pt idx="51">
                  <c:v>-84.619399999999999</c:v>
                </c:pt>
                <c:pt idx="52">
                  <c:v>-83.987799999999993</c:v>
                </c:pt>
                <c:pt idx="53">
                  <c:v>-83.356099999999998</c:v>
                </c:pt>
                <c:pt idx="54">
                  <c:v>-82.724199999999996</c:v>
                </c:pt>
                <c:pt idx="55">
                  <c:v>-82.091800000000006</c:v>
                </c:pt>
                <c:pt idx="56">
                  <c:v>-81.4589</c:v>
                </c:pt>
                <c:pt idx="57">
                  <c:v>-80.825199999999995</c:v>
                </c:pt>
                <c:pt idx="58">
                  <c:v>-80.1905</c:v>
                </c:pt>
                <c:pt idx="59">
                  <c:v>-79.562399999999997</c:v>
                </c:pt>
                <c:pt idx="60">
                  <c:v>-78.924599999999998</c:v>
                </c:pt>
                <c:pt idx="61">
                  <c:v>-78.284400000000005</c:v>
                </c:pt>
                <c:pt idx="62">
                  <c:v>-77.640799999999999</c:v>
                </c:pt>
                <c:pt idx="63">
                  <c:v>-76.995000000000005</c:v>
                </c:pt>
                <c:pt idx="64">
                  <c:v>-76.348299999999995</c:v>
                </c:pt>
                <c:pt idx="65">
                  <c:v>-75.690899999999999</c:v>
                </c:pt>
                <c:pt idx="66">
                  <c:v>-75.004400000000004</c:v>
                </c:pt>
                <c:pt idx="67">
                  <c:v>-74.283299999999997</c:v>
                </c:pt>
                <c:pt idx="68">
                  <c:v>-73.541499999999999</c:v>
                </c:pt>
                <c:pt idx="69">
                  <c:v>-72.804900000000004</c:v>
                </c:pt>
                <c:pt idx="70">
                  <c:v>-72.062299999999993</c:v>
                </c:pt>
                <c:pt idx="71">
                  <c:v>-71.33</c:v>
                </c:pt>
                <c:pt idx="72">
                  <c:v>-70.614699999999999</c:v>
                </c:pt>
                <c:pt idx="73">
                  <c:v>-69.922300000000007</c:v>
                </c:pt>
                <c:pt idx="74">
                  <c:v>-69.257599999999996</c:v>
                </c:pt>
                <c:pt idx="75">
                  <c:v>-68.624399999999994</c:v>
                </c:pt>
                <c:pt idx="76">
                  <c:v>-68.021199999999993</c:v>
                </c:pt>
                <c:pt idx="77">
                  <c:v>-67.438599999999994</c:v>
                </c:pt>
                <c:pt idx="78">
                  <c:v>-66.873500000000007</c:v>
                </c:pt>
                <c:pt idx="79">
                  <c:v>-66.306600000000003</c:v>
                </c:pt>
                <c:pt idx="80">
                  <c:v>-65.742999999999995</c:v>
                </c:pt>
                <c:pt idx="81">
                  <c:v>-65.182599999999994</c:v>
                </c:pt>
                <c:pt idx="82">
                  <c:v>-64.626000000000005</c:v>
                </c:pt>
                <c:pt idx="83">
                  <c:v>-64.073700000000002</c:v>
                </c:pt>
                <c:pt idx="84">
                  <c:v>-63.525399999999998</c:v>
                </c:pt>
                <c:pt idx="85">
                  <c:v>-62.980499999999999</c:v>
                </c:pt>
                <c:pt idx="86">
                  <c:v>-62.439399999999999</c:v>
                </c:pt>
                <c:pt idx="87">
                  <c:v>-61.902500000000003</c:v>
                </c:pt>
                <c:pt idx="88">
                  <c:v>-61.376399999999997</c:v>
                </c:pt>
                <c:pt idx="89">
                  <c:v>-60.847499999999997</c:v>
                </c:pt>
                <c:pt idx="90">
                  <c:v>-60.323799999999999</c:v>
                </c:pt>
                <c:pt idx="91">
                  <c:v>-59.803800000000003</c:v>
                </c:pt>
                <c:pt idx="92">
                  <c:v>-59.288200000000003</c:v>
                </c:pt>
                <c:pt idx="93">
                  <c:v>-58.777700000000003</c:v>
                </c:pt>
                <c:pt idx="94">
                  <c:v>-58.272799999999997</c:v>
                </c:pt>
                <c:pt idx="95">
                  <c:v>-57.7742</c:v>
                </c:pt>
                <c:pt idx="96">
                  <c:v>-57.279499999999999</c:v>
                </c:pt>
                <c:pt idx="97">
                  <c:v>-56.794899999999998</c:v>
                </c:pt>
                <c:pt idx="98">
                  <c:v>-56.31</c:v>
                </c:pt>
                <c:pt idx="99">
                  <c:v>-55.831200000000003</c:v>
                </c:pt>
                <c:pt idx="100">
                  <c:v>-55.358400000000003</c:v>
                </c:pt>
                <c:pt idx="101">
                  <c:v>-54.890999999999998</c:v>
                </c:pt>
                <c:pt idx="102">
                  <c:v>-54.4283</c:v>
                </c:pt>
                <c:pt idx="103">
                  <c:v>-53.971200000000003</c:v>
                </c:pt>
                <c:pt idx="104">
                  <c:v>-53.520600000000002</c:v>
                </c:pt>
                <c:pt idx="105">
                  <c:v>-53.075600000000001</c:v>
                </c:pt>
                <c:pt idx="106">
                  <c:v>-52.636200000000002</c:v>
                </c:pt>
                <c:pt idx="107">
                  <c:v>-52.207700000000003</c:v>
                </c:pt>
                <c:pt idx="108">
                  <c:v>-51.7804</c:v>
                </c:pt>
                <c:pt idx="109">
                  <c:v>-51.360399999999998</c:v>
                </c:pt>
                <c:pt idx="110">
                  <c:v>-50.9465</c:v>
                </c:pt>
                <c:pt idx="111">
                  <c:v>-50.538899999999998</c:v>
                </c:pt>
                <c:pt idx="112">
                  <c:v>-50.138199999999998</c:v>
                </c:pt>
                <c:pt idx="113">
                  <c:v>-49.744300000000003</c:v>
                </c:pt>
                <c:pt idx="114">
                  <c:v>-49.359299999999998</c:v>
                </c:pt>
                <c:pt idx="115">
                  <c:v>-48.980800000000002</c:v>
                </c:pt>
                <c:pt idx="116">
                  <c:v>-48.6098</c:v>
                </c:pt>
                <c:pt idx="117">
                  <c:v>-48.246099999999998</c:v>
                </c:pt>
                <c:pt idx="118">
                  <c:v>-47.889099999999999</c:v>
                </c:pt>
                <c:pt idx="119">
                  <c:v>-47.539499999999997</c:v>
                </c:pt>
                <c:pt idx="120">
                  <c:v>-47.197000000000003</c:v>
                </c:pt>
                <c:pt idx="121">
                  <c:v>-46.861199999999997</c:v>
                </c:pt>
                <c:pt idx="122">
                  <c:v>-46.531500000000001</c:v>
                </c:pt>
                <c:pt idx="123">
                  <c:v>-46.208599999999997</c:v>
                </c:pt>
                <c:pt idx="124">
                  <c:v>-45.8932</c:v>
                </c:pt>
                <c:pt idx="125">
                  <c:v>-45.585599999999999</c:v>
                </c:pt>
                <c:pt idx="126">
                  <c:v>-45.285800000000002</c:v>
                </c:pt>
                <c:pt idx="127">
                  <c:v>-44.993699999999997</c:v>
                </c:pt>
                <c:pt idx="128">
                  <c:v>-44.709099999999999</c:v>
                </c:pt>
                <c:pt idx="129">
                  <c:v>-44.431399999999996</c:v>
                </c:pt>
                <c:pt idx="130">
                  <c:v>-44.160600000000002</c:v>
                </c:pt>
                <c:pt idx="131">
                  <c:v>-43.896900000000002</c:v>
                </c:pt>
                <c:pt idx="132">
                  <c:v>-43.640799999999999</c:v>
                </c:pt>
                <c:pt idx="133">
                  <c:v>-43.392299999999999</c:v>
                </c:pt>
                <c:pt idx="134">
                  <c:v>-43.152000000000001</c:v>
                </c:pt>
                <c:pt idx="135">
                  <c:v>-42.919600000000003</c:v>
                </c:pt>
                <c:pt idx="136">
                  <c:v>-42.695999999999998</c:v>
                </c:pt>
                <c:pt idx="137">
                  <c:v>-42.481999999999999</c:v>
                </c:pt>
                <c:pt idx="138">
                  <c:v>-42.278799999999997</c:v>
                </c:pt>
                <c:pt idx="139">
                  <c:v>-42.087000000000003</c:v>
                </c:pt>
                <c:pt idx="140">
                  <c:v>-41.906100000000002</c:v>
                </c:pt>
                <c:pt idx="141">
                  <c:v>-41.733400000000003</c:v>
                </c:pt>
                <c:pt idx="142">
                  <c:v>-41.565600000000003</c:v>
                </c:pt>
                <c:pt idx="143">
                  <c:v>-41.401400000000002</c:v>
                </c:pt>
                <c:pt idx="144">
                  <c:v>-41.240299999999998</c:v>
                </c:pt>
                <c:pt idx="145">
                  <c:v>-41.083199999999998</c:v>
                </c:pt>
                <c:pt idx="146">
                  <c:v>-40.931199999999997</c:v>
                </c:pt>
                <c:pt idx="147">
                  <c:v>-40.785200000000003</c:v>
                </c:pt>
                <c:pt idx="148">
                  <c:v>-40.645600000000002</c:v>
                </c:pt>
                <c:pt idx="149">
                  <c:v>-40.512599999999999</c:v>
                </c:pt>
                <c:pt idx="150">
                  <c:v>-40.386600000000001</c:v>
                </c:pt>
                <c:pt idx="151">
                  <c:v>-40.267499999999998</c:v>
                </c:pt>
                <c:pt idx="152">
                  <c:v>-40.155299999999997</c:v>
                </c:pt>
                <c:pt idx="153">
                  <c:v>-40.049799999999998</c:v>
                </c:pt>
                <c:pt idx="154">
                  <c:v>-39.950899999999997</c:v>
                </c:pt>
                <c:pt idx="155">
                  <c:v>-39.858800000000002</c:v>
                </c:pt>
                <c:pt idx="156">
                  <c:v>-39.773600000000002</c:v>
                </c:pt>
                <c:pt idx="157">
                  <c:v>-39.695</c:v>
                </c:pt>
                <c:pt idx="158">
                  <c:v>-39.622599999999998</c:v>
                </c:pt>
                <c:pt idx="159">
                  <c:v>-39.555999999999997</c:v>
                </c:pt>
                <c:pt idx="160">
                  <c:v>-39.495600000000003</c:v>
                </c:pt>
                <c:pt idx="161">
                  <c:v>-39.441699999999997</c:v>
                </c:pt>
                <c:pt idx="162">
                  <c:v>-39.395699999999998</c:v>
                </c:pt>
                <c:pt idx="163">
                  <c:v>-39.359900000000003</c:v>
                </c:pt>
                <c:pt idx="164">
                  <c:v>-39.3384</c:v>
                </c:pt>
                <c:pt idx="165">
                  <c:v>-39.337600000000002</c:v>
                </c:pt>
                <c:pt idx="166">
                  <c:v>-39.364400000000003</c:v>
                </c:pt>
                <c:pt idx="167">
                  <c:v>-39.4221</c:v>
                </c:pt>
                <c:pt idx="168">
                  <c:v>-39.507800000000003</c:v>
                </c:pt>
                <c:pt idx="169">
                  <c:v>-39.615400000000001</c:v>
                </c:pt>
                <c:pt idx="170">
                  <c:v>-39.724299999999999</c:v>
                </c:pt>
                <c:pt idx="171">
                  <c:v>-39.825899999999997</c:v>
                </c:pt>
                <c:pt idx="172">
                  <c:v>-39.914999999999999</c:v>
                </c:pt>
                <c:pt idx="173">
                  <c:v>-39.991100000000003</c:v>
                </c:pt>
                <c:pt idx="174">
                  <c:v>-40.055300000000003</c:v>
                </c:pt>
                <c:pt idx="175">
                  <c:v>-40.108499999999999</c:v>
                </c:pt>
                <c:pt idx="176">
                  <c:v>-40.152000000000001</c:v>
                </c:pt>
                <c:pt idx="177">
                  <c:v>-40.186300000000003</c:v>
                </c:pt>
                <c:pt idx="178">
                  <c:v>-40.212000000000003</c:v>
                </c:pt>
                <c:pt idx="179">
                  <c:v>-40.229399999999998</c:v>
                </c:pt>
                <c:pt idx="180">
                  <c:v>-40.238399999999999</c:v>
                </c:pt>
                <c:pt idx="181">
                  <c:v>-40.238399999999999</c:v>
                </c:pt>
                <c:pt idx="182">
                  <c:v>-40.227899999999998</c:v>
                </c:pt>
                <c:pt idx="183">
                  <c:v>-40.203400000000002</c:v>
                </c:pt>
                <c:pt idx="184">
                  <c:v>-40.153700000000001</c:v>
                </c:pt>
                <c:pt idx="185">
                  <c:v>-40.054099999999998</c:v>
                </c:pt>
                <c:pt idx="186">
                  <c:v>-39.877000000000002</c:v>
                </c:pt>
                <c:pt idx="187">
                  <c:v>-39.598999999999997</c:v>
                </c:pt>
                <c:pt idx="188">
                  <c:v>-39.2089</c:v>
                </c:pt>
                <c:pt idx="189">
                  <c:v>-38.714700000000001</c:v>
                </c:pt>
                <c:pt idx="190">
                  <c:v>-38.124000000000002</c:v>
                </c:pt>
                <c:pt idx="191">
                  <c:v>-37.4557</c:v>
                </c:pt>
                <c:pt idx="192">
                  <c:v>-36.717799999999997</c:v>
                </c:pt>
                <c:pt idx="193">
                  <c:v>-35.908000000000001</c:v>
                </c:pt>
                <c:pt idx="194">
                  <c:v>-35.058300000000003</c:v>
                </c:pt>
                <c:pt idx="195">
                  <c:v>-34.216999999999999</c:v>
                </c:pt>
                <c:pt idx="196">
                  <c:v>-33.391800000000003</c:v>
                </c:pt>
                <c:pt idx="197">
                  <c:v>-32.563899999999997</c:v>
                </c:pt>
                <c:pt idx="198">
                  <c:v>-31.731100000000001</c:v>
                </c:pt>
                <c:pt idx="199">
                  <c:v>-30.898599999999998</c:v>
                </c:pt>
                <c:pt idx="200">
                  <c:v>-30.0703</c:v>
                </c:pt>
                <c:pt idx="201">
                  <c:v>-29.248799999999999</c:v>
                </c:pt>
                <c:pt idx="202">
                  <c:v>-28.4285</c:v>
                </c:pt>
                <c:pt idx="203">
                  <c:v>-27.6065</c:v>
                </c:pt>
                <c:pt idx="204">
                  <c:v>-26.7818</c:v>
                </c:pt>
                <c:pt idx="205">
                  <c:v>-25.953800000000001</c:v>
                </c:pt>
                <c:pt idx="206">
                  <c:v>-25.132300000000001</c:v>
                </c:pt>
                <c:pt idx="207">
                  <c:v>-16.725300000000001</c:v>
                </c:pt>
                <c:pt idx="208">
                  <c:v>-8.6675000000000004</c:v>
                </c:pt>
                <c:pt idx="209">
                  <c:v>-2.4149799999999999</c:v>
                </c:pt>
                <c:pt idx="210">
                  <c:v>3.08582</c:v>
                </c:pt>
                <c:pt idx="211">
                  <c:v>6.1600700000000002</c:v>
                </c:pt>
                <c:pt idx="212">
                  <c:v>8.4468300000000003</c:v>
                </c:pt>
                <c:pt idx="213">
                  <c:v>10.3866</c:v>
                </c:pt>
                <c:pt idx="214">
                  <c:v>11.779500000000001</c:v>
                </c:pt>
                <c:pt idx="215">
                  <c:v>16.056100000000001</c:v>
                </c:pt>
                <c:pt idx="216">
                  <c:v>17.391100000000002</c:v>
                </c:pt>
                <c:pt idx="217">
                  <c:v>20.773900000000001</c:v>
                </c:pt>
                <c:pt idx="218">
                  <c:v>24.114100000000001</c:v>
                </c:pt>
                <c:pt idx="219">
                  <c:v>26.108499999999999</c:v>
                </c:pt>
                <c:pt idx="220">
                  <c:v>30.873100000000001</c:v>
                </c:pt>
                <c:pt idx="221">
                  <c:v>31.249300000000002</c:v>
                </c:pt>
                <c:pt idx="222">
                  <c:v>34.282600000000002</c:v>
                </c:pt>
                <c:pt idx="223">
                  <c:v>37.732700000000001</c:v>
                </c:pt>
                <c:pt idx="224">
                  <c:v>41.636400000000002</c:v>
                </c:pt>
                <c:pt idx="225">
                  <c:v>45.639499999999998</c:v>
                </c:pt>
                <c:pt idx="226">
                  <c:v>48.3371</c:v>
                </c:pt>
                <c:pt idx="227">
                  <c:v>49.685400000000001</c:v>
                </c:pt>
                <c:pt idx="228">
                  <c:v>53.510100000000001</c:v>
                </c:pt>
                <c:pt idx="229">
                  <c:v>56.347700000000003</c:v>
                </c:pt>
                <c:pt idx="230">
                  <c:v>59.063400000000001</c:v>
                </c:pt>
                <c:pt idx="231">
                  <c:v>62.637099999999997</c:v>
                </c:pt>
                <c:pt idx="232">
                  <c:v>66.257199999999997</c:v>
                </c:pt>
                <c:pt idx="233">
                  <c:v>69.9739</c:v>
                </c:pt>
                <c:pt idx="234">
                  <c:v>70.524100000000004</c:v>
                </c:pt>
                <c:pt idx="235">
                  <c:v>73.815600000000003</c:v>
                </c:pt>
                <c:pt idx="236">
                  <c:v>77.985100000000003</c:v>
                </c:pt>
                <c:pt idx="237">
                  <c:v>78.146299999999997</c:v>
                </c:pt>
                <c:pt idx="238">
                  <c:v>82.851200000000006</c:v>
                </c:pt>
                <c:pt idx="239">
                  <c:v>83.529899999999998</c:v>
                </c:pt>
                <c:pt idx="240">
                  <c:v>90.402299999999997</c:v>
                </c:pt>
                <c:pt idx="241">
                  <c:v>91.154700000000005</c:v>
                </c:pt>
                <c:pt idx="242">
                  <c:v>99.5578</c:v>
                </c:pt>
                <c:pt idx="243">
                  <c:v>99.805899999999994</c:v>
                </c:pt>
                <c:pt idx="244">
                  <c:v>106.69499999999999</c:v>
                </c:pt>
                <c:pt idx="245">
                  <c:v>112</c:v>
                </c:pt>
                <c:pt idx="246">
                  <c:v>112.65</c:v>
                </c:pt>
                <c:pt idx="247">
                  <c:v>116.75700000000001</c:v>
                </c:pt>
                <c:pt idx="248">
                  <c:v>121.262</c:v>
                </c:pt>
                <c:pt idx="249">
                  <c:v>125.791</c:v>
                </c:pt>
                <c:pt idx="250">
                  <c:v>127.334</c:v>
                </c:pt>
                <c:pt idx="251">
                  <c:v>129.965</c:v>
                </c:pt>
                <c:pt idx="252">
                  <c:v>134.047</c:v>
                </c:pt>
                <c:pt idx="253">
                  <c:v>134.667</c:v>
                </c:pt>
                <c:pt idx="254">
                  <c:v>135.29499999999999</c:v>
                </c:pt>
                <c:pt idx="255">
                  <c:v>135.92699999999999</c:v>
                </c:pt>
                <c:pt idx="256">
                  <c:v>136.548</c:v>
                </c:pt>
                <c:pt idx="257">
                  <c:v>137.17099999999999</c:v>
                </c:pt>
                <c:pt idx="258">
                  <c:v>137.79</c:v>
                </c:pt>
                <c:pt idx="259">
                  <c:v>138.422</c:v>
                </c:pt>
                <c:pt idx="260">
                  <c:v>139.04499999999999</c:v>
                </c:pt>
                <c:pt idx="261">
                  <c:v>139.672</c:v>
                </c:pt>
                <c:pt idx="262">
                  <c:v>140.29599999999999</c:v>
                </c:pt>
                <c:pt idx="263">
                  <c:v>140.93</c:v>
                </c:pt>
                <c:pt idx="264">
                  <c:v>141.56100000000001</c:v>
                </c:pt>
                <c:pt idx="265">
                  <c:v>142.18700000000001</c:v>
                </c:pt>
                <c:pt idx="266">
                  <c:v>142.81700000000001</c:v>
                </c:pt>
                <c:pt idx="267">
                  <c:v>143.446</c:v>
                </c:pt>
                <c:pt idx="268">
                  <c:v>144.07</c:v>
                </c:pt>
                <c:pt idx="269">
                  <c:v>144.69999999999999</c:v>
                </c:pt>
                <c:pt idx="270">
                  <c:v>145.333</c:v>
                </c:pt>
                <c:pt idx="271">
                  <c:v>145.96299999999999</c:v>
                </c:pt>
                <c:pt idx="272">
                  <c:v>146.6</c:v>
                </c:pt>
                <c:pt idx="273">
                  <c:v>147.238</c:v>
                </c:pt>
                <c:pt idx="274">
                  <c:v>147.91</c:v>
                </c:pt>
                <c:pt idx="275">
                  <c:v>148.601</c:v>
                </c:pt>
                <c:pt idx="276">
                  <c:v>149.28200000000001</c:v>
                </c:pt>
                <c:pt idx="277">
                  <c:v>149.93799999999999</c:v>
                </c:pt>
                <c:pt idx="278">
                  <c:v>150.56</c:v>
                </c:pt>
                <c:pt idx="279">
                  <c:v>151.155</c:v>
                </c:pt>
                <c:pt idx="280">
                  <c:v>151.702</c:v>
                </c:pt>
                <c:pt idx="281">
                  <c:v>152.214</c:v>
                </c:pt>
                <c:pt idx="282">
                  <c:v>152.696</c:v>
                </c:pt>
                <c:pt idx="283">
                  <c:v>153.14500000000001</c:v>
                </c:pt>
                <c:pt idx="284">
                  <c:v>153.56399999999999</c:v>
                </c:pt>
                <c:pt idx="285">
                  <c:v>153.952</c:v>
                </c:pt>
                <c:pt idx="286">
                  <c:v>154.29499999999999</c:v>
                </c:pt>
                <c:pt idx="287">
                  <c:v>154.59100000000001</c:v>
                </c:pt>
                <c:pt idx="288">
                  <c:v>154.84200000000001</c:v>
                </c:pt>
                <c:pt idx="289">
                  <c:v>155.035</c:v>
                </c:pt>
                <c:pt idx="290">
                  <c:v>155.18</c:v>
                </c:pt>
                <c:pt idx="291">
                  <c:v>155.28700000000001</c:v>
                </c:pt>
                <c:pt idx="292">
                  <c:v>155.37700000000001</c:v>
                </c:pt>
                <c:pt idx="293">
                  <c:v>155.46199999999999</c:v>
                </c:pt>
                <c:pt idx="294">
                  <c:v>155.55099999999999</c:v>
                </c:pt>
                <c:pt idx="295">
                  <c:v>155.64500000000001</c:v>
                </c:pt>
                <c:pt idx="296">
                  <c:v>155.74600000000001</c:v>
                </c:pt>
                <c:pt idx="297">
                  <c:v>155.852</c:v>
                </c:pt>
                <c:pt idx="298">
                  <c:v>155.96600000000001</c:v>
                </c:pt>
                <c:pt idx="299">
                  <c:v>156.08799999999999</c:v>
                </c:pt>
                <c:pt idx="300">
                  <c:v>156.215</c:v>
                </c:pt>
                <c:pt idx="301">
                  <c:v>156.351</c:v>
                </c:pt>
                <c:pt idx="302">
                  <c:v>156.495</c:v>
                </c:pt>
                <c:pt idx="303">
                  <c:v>156.64599999999999</c:v>
                </c:pt>
                <c:pt idx="304">
                  <c:v>156.80199999999999</c:v>
                </c:pt>
                <c:pt idx="305">
                  <c:v>156.96700000000001</c:v>
                </c:pt>
                <c:pt idx="306">
                  <c:v>157.13800000000001</c:v>
                </c:pt>
                <c:pt idx="307">
                  <c:v>157.316</c:v>
                </c:pt>
                <c:pt idx="308">
                  <c:v>157.5</c:v>
                </c:pt>
                <c:pt idx="309">
                  <c:v>157.691</c:v>
                </c:pt>
                <c:pt idx="310">
                  <c:v>157.88499999999999</c:v>
                </c:pt>
                <c:pt idx="311">
                  <c:v>158.084</c:v>
                </c:pt>
                <c:pt idx="312">
                  <c:v>158.28700000000001</c:v>
                </c:pt>
                <c:pt idx="313">
                  <c:v>158.49299999999999</c:v>
                </c:pt>
                <c:pt idx="314">
                  <c:v>158.70599999999999</c:v>
                </c:pt>
                <c:pt idx="315">
                  <c:v>158.922</c:v>
                </c:pt>
                <c:pt idx="316">
                  <c:v>159.14400000000001</c:v>
                </c:pt>
                <c:pt idx="317">
                  <c:v>159.36799999999999</c:v>
                </c:pt>
                <c:pt idx="318">
                  <c:v>159.59800000000001</c:v>
                </c:pt>
                <c:pt idx="319">
                  <c:v>159.83099999999999</c:v>
                </c:pt>
                <c:pt idx="320">
                  <c:v>160.06800000000001</c:v>
                </c:pt>
                <c:pt idx="321">
                  <c:v>160.31100000000001</c:v>
                </c:pt>
                <c:pt idx="322">
                  <c:v>160.55799999999999</c:v>
                </c:pt>
                <c:pt idx="323">
                  <c:v>160.81100000000001</c:v>
                </c:pt>
                <c:pt idx="324">
                  <c:v>161.06800000000001</c:v>
                </c:pt>
                <c:pt idx="325">
                  <c:v>161.33099999999999</c:v>
                </c:pt>
                <c:pt idx="326">
                  <c:v>161.60300000000001</c:v>
                </c:pt>
                <c:pt idx="327">
                  <c:v>161.87700000000001</c:v>
                </c:pt>
                <c:pt idx="328">
                  <c:v>162.15700000000001</c:v>
                </c:pt>
                <c:pt idx="329">
                  <c:v>162.44200000000001</c:v>
                </c:pt>
                <c:pt idx="330">
                  <c:v>162.733</c:v>
                </c:pt>
                <c:pt idx="331">
                  <c:v>163.02799999999999</c:v>
                </c:pt>
                <c:pt idx="332">
                  <c:v>163.327</c:v>
                </c:pt>
                <c:pt idx="333">
                  <c:v>163.62899999999999</c:v>
                </c:pt>
                <c:pt idx="334">
                  <c:v>163.93700000000001</c:v>
                </c:pt>
                <c:pt idx="335">
                  <c:v>164.25299999999999</c:v>
                </c:pt>
                <c:pt idx="336">
                  <c:v>164.57400000000001</c:v>
                </c:pt>
                <c:pt idx="337">
                  <c:v>164.899</c:v>
                </c:pt>
                <c:pt idx="338">
                  <c:v>165.23400000000001</c:v>
                </c:pt>
                <c:pt idx="339">
                  <c:v>165.56800000000001</c:v>
                </c:pt>
                <c:pt idx="340">
                  <c:v>165.90899999999999</c:v>
                </c:pt>
                <c:pt idx="341">
                  <c:v>166.25399999999999</c:v>
                </c:pt>
                <c:pt idx="342">
                  <c:v>166.60499999999999</c:v>
                </c:pt>
                <c:pt idx="343">
                  <c:v>166.959</c:v>
                </c:pt>
                <c:pt idx="344">
                  <c:v>167.31399999999999</c:v>
                </c:pt>
                <c:pt idx="345">
                  <c:v>167.679</c:v>
                </c:pt>
                <c:pt idx="346">
                  <c:v>168.04400000000001</c:v>
                </c:pt>
                <c:pt idx="347">
                  <c:v>168.41499999999999</c:v>
                </c:pt>
                <c:pt idx="348">
                  <c:v>168.79499999999999</c:v>
                </c:pt>
                <c:pt idx="349">
                  <c:v>169.17400000000001</c:v>
                </c:pt>
                <c:pt idx="350">
                  <c:v>169.56100000000001</c:v>
                </c:pt>
                <c:pt idx="351">
                  <c:v>169.952</c:v>
                </c:pt>
                <c:pt idx="352">
                  <c:v>170.346</c:v>
                </c:pt>
                <c:pt idx="353">
                  <c:v>170.74199999999999</c:v>
                </c:pt>
                <c:pt idx="354">
                  <c:v>171.14599999999999</c:v>
                </c:pt>
                <c:pt idx="355">
                  <c:v>171.55</c:v>
                </c:pt>
                <c:pt idx="356">
                  <c:v>171.95599999999999</c:v>
                </c:pt>
                <c:pt idx="357">
                  <c:v>172.37</c:v>
                </c:pt>
                <c:pt idx="358">
                  <c:v>172.78399999999999</c:v>
                </c:pt>
                <c:pt idx="359">
                  <c:v>173.202</c:v>
                </c:pt>
                <c:pt idx="360">
                  <c:v>173.63499999999999</c:v>
                </c:pt>
                <c:pt idx="361">
                  <c:v>174.07599999999999</c:v>
                </c:pt>
                <c:pt idx="362">
                  <c:v>174.53899999999999</c:v>
                </c:pt>
                <c:pt idx="363">
                  <c:v>175.03299999999999</c:v>
                </c:pt>
                <c:pt idx="364">
                  <c:v>175.54400000000001</c:v>
                </c:pt>
                <c:pt idx="365">
                  <c:v>176.08099999999999</c:v>
                </c:pt>
                <c:pt idx="366">
                  <c:v>176.64500000000001</c:v>
                </c:pt>
                <c:pt idx="367">
                  <c:v>177.221</c:v>
                </c:pt>
                <c:pt idx="368">
                  <c:v>177.81</c:v>
                </c:pt>
                <c:pt idx="369">
                  <c:v>178.41300000000001</c:v>
                </c:pt>
                <c:pt idx="370">
                  <c:v>179.03100000000001</c:v>
                </c:pt>
                <c:pt idx="371">
                  <c:v>179.392</c:v>
                </c:pt>
                <c:pt idx="372">
                  <c:v>179.64500000000001</c:v>
                </c:pt>
                <c:pt idx="373">
                  <c:v>180.255</c:v>
                </c:pt>
                <c:pt idx="374">
                  <c:v>180.85499999999999</c:v>
                </c:pt>
                <c:pt idx="375">
                  <c:v>181.44300000000001</c:v>
                </c:pt>
                <c:pt idx="376">
                  <c:v>182.00800000000001</c:v>
                </c:pt>
                <c:pt idx="377">
                  <c:v>182.572</c:v>
                </c:pt>
                <c:pt idx="378">
                  <c:v>183.142</c:v>
                </c:pt>
                <c:pt idx="379">
                  <c:v>183.71299999999999</c:v>
                </c:pt>
                <c:pt idx="380">
                  <c:v>184.28899999999999</c:v>
                </c:pt>
                <c:pt idx="381">
                  <c:v>184.858</c:v>
                </c:pt>
                <c:pt idx="382">
                  <c:v>185.42599999999999</c:v>
                </c:pt>
                <c:pt idx="383">
                  <c:v>185.99299999999999</c:v>
                </c:pt>
                <c:pt idx="384">
                  <c:v>186.56</c:v>
                </c:pt>
                <c:pt idx="385">
                  <c:v>187.12700000000001</c:v>
                </c:pt>
                <c:pt idx="386">
                  <c:v>187.68899999999999</c:v>
                </c:pt>
                <c:pt idx="387">
                  <c:v>188.255</c:v>
                </c:pt>
                <c:pt idx="388">
                  <c:v>188.821</c:v>
                </c:pt>
                <c:pt idx="389">
                  <c:v>189.387</c:v>
                </c:pt>
                <c:pt idx="390">
                  <c:v>189.95699999999999</c:v>
                </c:pt>
                <c:pt idx="391">
                  <c:v>190.517</c:v>
                </c:pt>
                <c:pt idx="392">
                  <c:v>191.083</c:v>
                </c:pt>
                <c:pt idx="393">
                  <c:v>191.64500000000001</c:v>
                </c:pt>
                <c:pt idx="394">
                  <c:v>192.20500000000001</c:v>
                </c:pt>
                <c:pt idx="395">
                  <c:v>192.77</c:v>
                </c:pt>
                <c:pt idx="396">
                  <c:v>193.33500000000001</c:v>
                </c:pt>
                <c:pt idx="397">
                  <c:v>193.89500000000001</c:v>
                </c:pt>
                <c:pt idx="398">
                  <c:v>194.459</c:v>
                </c:pt>
                <c:pt idx="399">
                  <c:v>195.024</c:v>
                </c:pt>
                <c:pt idx="400">
                  <c:v>195.583</c:v>
                </c:pt>
                <c:pt idx="401">
                  <c:v>196.14699999999999</c:v>
                </c:pt>
                <c:pt idx="402">
                  <c:v>196.703</c:v>
                </c:pt>
                <c:pt idx="403">
                  <c:v>197.26599999999999</c:v>
                </c:pt>
                <c:pt idx="404">
                  <c:v>197.82300000000001</c:v>
                </c:pt>
                <c:pt idx="405">
                  <c:v>198.38800000000001</c:v>
                </c:pt>
                <c:pt idx="406">
                  <c:v>198.94200000000001</c:v>
                </c:pt>
                <c:pt idx="407">
                  <c:v>199.21799999999999</c:v>
                </c:pt>
                <c:pt idx="408">
                  <c:v>199.50700000000001</c:v>
                </c:pt>
                <c:pt idx="409">
                  <c:v>200.06</c:v>
                </c:pt>
                <c:pt idx="410">
                  <c:v>200.624</c:v>
                </c:pt>
                <c:pt idx="411">
                  <c:v>201.178</c:v>
                </c:pt>
                <c:pt idx="412">
                  <c:v>201.73400000000001</c:v>
                </c:pt>
                <c:pt idx="413">
                  <c:v>202.28700000000001</c:v>
                </c:pt>
                <c:pt idx="414">
                  <c:v>202.85</c:v>
                </c:pt>
                <c:pt idx="415">
                  <c:v>203.40299999999999</c:v>
                </c:pt>
                <c:pt idx="416">
                  <c:v>203.95599999999999</c:v>
                </c:pt>
                <c:pt idx="417">
                  <c:v>204.511</c:v>
                </c:pt>
                <c:pt idx="418">
                  <c:v>205.07</c:v>
                </c:pt>
                <c:pt idx="419">
                  <c:v>205.62200000000001</c:v>
                </c:pt>
                <c:pt idx="420">
                  <c:v>206.173</c:v>
                </c:pt>
                <c:pt idx="421">
                  <c:v>206.72499999999999</c:v>
                </c:pt>
                <c:pt idx="422">
                  <c:v>207.27799999999999</c:v>
                </c:pt>
                <c:pt idx="423">
                  <c:v>207.83099999999999</c:v>
                </c:pt>
                <c:pt idx="424">
                  <c:v>208.38300000000001</c:v>
                </c:pt>
                <c:pt idx="425">
                  <c:v>208.93100000000001</c:v>
                </c:pt>
                <c:pt idx="426">
                  <c:v>209.483</c:v>
                </c:pt>
                <c:pt idx="427">
                  <c:v>210.03399999999999</c:v>
                </c:pt>
                <c:pt idx="428">
                  <c:v>210.58199999999999</c:v>
                </c:pt>
                <c:pt idx="429">
                  <c:v>211.12899999999999</c:v>
                </c:pt>
                <c:pt idx="430">
                  <c:v>211.68</c:v>
                </c:pt>
                <c:pt idx="431">
                  <c:v>212.226</c:v>
                </c:pt>
                <c:pt idx="432">
                  <c:v>212.77699999999999</c:v>
                </c:pt>
                <c:pt idx="433">
                  <c:v>213.31899999999999</c:v>
                </c:pt>
                <c:pt idx="434">
                  <c:v>213.869</c:v>
                </c:pt>
                <c:pt idx="435">
                  <c:v>214.41300000000001</c:v>
                </c:pt>
                <c:pt idx="436">
                  <c:v>214.95500000000001</c:v>
                </c:pt>
                <c:pt idx="437">
                  <c:v>215.505</c:v>
                </c:pt>
                <c:pt idx="438">
                  <c:v>216.04599999999999</c:v>
                </c:pt>
                <c:pt idx="439">
                  <c:v>216.58799999999999</c:v>
                </c:pt>
                <c:pt idx="440">
                  <c:v>217.12899999999999</c:v>
                </c:pt>
                <c:pt idx="441">
                  <c:v>217.679</c:v>
                </c:pt>
                <c:pt idx="442">
                  <c:v>218.21799999999999</c:v>
                </c:pt>
                <c:pt idx="443">
                  <c:v>218.75899999999999</c:v>
                </c:pt>
                <c:pt idx="444">
                  <c:v>219.3</c:v>
                </c:pt>
                <c:pt idx="445">
                  <c:v>219.839</c:v>
                </c:pt>
                <c:pt idx="446">
                  <c:v>220.38</c:v>
                </c:pt>
                <c:pt idx="447">
                  <c:v>220.91900000000001</c:v>
                </c:pt>
                <c:pt idx="448">
                  <c:v>221.459</c:v>
                </c:pt>
                <c:pt idx="449">
                  <c:v>221.99700000000001</c:v>
                </c:pt>
                <c:pt idx="450">
                  <c:v>222.53700000000001</c:v>
                </c:pt>
                <c:pt idx="451">
                  <c:v>223.07599999999999</c:v>
                </c:pt>
                <c:pt idx="452">
                  <c:v>223.607</c:v>
                </c:pt>
                <c:pt idx="453">
                  <c:v>224.14500000000001</c:v>
                </c:pt>
                <c:pt idx="454">
                  <c:v>224.68199999999999</c:v>
                </c:pt>
                <c:pt idx="455">
                  <c:v>228.52600000000001</c:v>
                </c:pt>
                <c:pt idx="456">
                  <c:v>233.24</c:v>
                </c:pt>
                <c:pt idx="457">
                  <c:v>238.84200000000001</c:v>
                </c:pt>
                <c:pt idx="458">
                  <c:v>242.828</c:v>
                </c:pt>
                <c:pt idx="459">
                  <c:v>245.285</c:v>
                </c:pt>
                <c:pt idx="460">
                  <c:v>252.47900000000001</c:v>
                </c:pt>
                <c:pt idx="461">
                  <c:v>260.26</c:v>
                </c:pt>
              </c:numCache>
            </c:numRef>
          </c:xVal>
          <c:yVal>
            <c:numRef>
              <c:f>'DP980'!$AH$4:$AH$471</c:f>
              <c:numCache>
                <c:formatCode>General</c:formatCode>
                <c:ptCount val="468"/>
                <c:pt idx="0">
                  <c:v>1328.96</c:v>
                </c:pt>
                <c:pt idx="1">
                  <c:v>1327.35</c:v>
                </c:pt>
                <c:pt idx="2">
                  <c:v>1325.8</c:v>
                </c:pt>
                <c:pt idx="3">
                  <c:v>1324.33</c:v>
                </c:pt>
                <c:pt idx="4">
                  <c:v>1323</c:v>
                </c:pt>
                <c:pt idx="5">
                  <c:v>1321.83</c:v>
                </c:pt>
                <c:pt idx="6">
                  <c:v>1320.82</c:v>
                </c:pt>
                <c:pt idx="7">
                  <c:v>1320.32</c:v>
                </c:pt>
                <c:pt idx="8">
                  <c:v>1319.81</c:v>
                </c:pt>
                <c:pt idx="9">
                  <c:v>1319.3</c:v>
                </c:pt>
                <c:pt idx="10">
                  <c:v>1318.79</c:v>
                </c:pt>
                <c:pt idx="11">
                  <c:v>1318.29</c:v>
                </c:pt>
                <c:pt idx="12">
                  <c:v>1317.79</c:v>
                </c:pt>
                <c:pt idx="13">
                  <c:v>1317.28</c:v>
                </c:pt>
                <c:pt idx="14">
                  <c:v>1316.77</c:v>
                </c:pt>
                <c:pt idx="15">
                  <c:v>1316.27</c:v>
                </c:pt>
                <c:pt idx="16">
                  <c:v>1315.76</c:v>
                </c:pt>
                <c:pt idx="17">
                  <c:v>1315.25</c:v>
                </c:pt>
                <c:pt idx="18">
                  <c:v>1314.74</c:v>
                </c:pt>
                <c:pt idx="19">
                  <c:v>1314.24</c:v>
                </c:pt>
                <c:pt idx="20">
                  <c:v>1313.73</c:v>
                </c:pt>
                <c:pt idx="21">
                  <c:v>1313.23</c:v>
                </c:pt>
                <c:pt idx="22">
                  <c:v>1312.72</c:v>
                </c:pt>
                <c:pt idx="23">
                  <c:v>1312.21</c:v>
                </c:pt>
                <c:pt idx="24">
                  <c:v>1311.71</c:v>
                </c:pt>
                <c:pt idx="25">
                  <c:v>1311.2</c:v>
                </c:pt>
                <c:pt idx="26">
                  <c:v>1310.69</c:v>
                </c:pt>
                <c:pt idx="27">
                  <c:v>1310.18</c:v>
                </c:pt>
                <c:pt idx="28">
                  <c:v>1309.68</c:v>
                </c:pt>
                <c:pt idx="29">
                  <c:v>1309.17</c:v>
                </c:pt>
                <c:pt idx="30">
                  <c:v>1308.6600000000001</c:v>
                </c:pt>
                <c:pt idx="31">
                  <c:v>1308.1600000000001</c:v>
                </c:pt>
                <c:pt idx="32">
                  <c:v>1307.6500000000001</c:v>
                </c:pt>
                <c:pt idx="33">
                  <c:v>1307.1500000000001</c:v>
                </c:pt>
                <c:pt idx="34">
                  <c:v>1306.6400000000001</c:v>
                </c:pt>
                <c:pt idx="35">
                  <c:v>1306.1300000000001</c:v>
                </c:pt>
                <c:pt idx="36">
                  <c:v>1305.6199999999999</c:v>
                </c:pt>
                <c:pt idx="37">
                  <c:v>1305.1199999999999</c:v>
                </c:pt>
                <c:pt idx="38">
                  <c:v>1304.6099999999999</c:v>
                </c:pt>
                <c:pt idx="39">
                  <c:v>1304.0999999999999</c:v>
                </c:pt>
                <c:pt idx="40">
                  <c:v>1303.5999999999999</c:v>
                </c:pt>
                <c:pt idx="41">
                  <c:v>1303.0899999999999</c:v>
                </c:pt>
                <c:pt idx="42">
                  <c:v>1302.5899999999999</c:v>
                </c:pt>
                <c:pt idx="43">
                  <c:v>1302.08</c:v>
                </c:pt>
                <c:pt idx="44">
                  <c:v>1301.57</c:v>
                </c:pt>
                <c:pt idx="45">
                  <c:v>1301.06</c:v>
                </c:pt>
                <c:pt idx="46">
                  <c:v>1300.56</c:v>
                </c:pt>
                <c:pt idx="47">
                  <c:v>1300.05</c:v>
                </c:pt>
                <c:pt idx="48">
                  <c:v>1299.54</c:v>
                </c:pt>
                <c:pt idx="49">
                  <c:v>1299.03</c:v>
                </c:pt>
                <c:pt idx="50">
                  <c:v>1298.53</c:v>
                </c:pt>
                <c:pt idx="51">
                  <c:v>1298.02</c:v>
                </c:pt>
                <c:pt idx="52">
                  <c:v>1297.52</c:v>
                </c:pt>
                <c:pt idx="53">
                  <c:v>1297.01</c:v>
                </c:pt>
                <c:pt idx="54">
                  <c:v>1296.5</c:v>
                </c:pt>
                <c:pt idx="55">
                  <c:v>1296</c:v>
                </c:pt>
                <c:pt idx="56">
                  <c:v>1295.5</c:v>
                </c:pt>
                <c:pt idx="57">
                  <c:v>1294.99</c:v>
                </c:pt>
                <c:pt idx="58">
                  <c:v>1294.49</c:v>
                </c:pt>
                <c:pt idx="59">
                  <c:v>1294</c:v>
                </c:pt>
                <c:pt idx="60">
                  <c:v>1293.51</c:v>
                </c:pt>
                <c:pt idx="61">
                  <c:v>1293.02</c:v>
                </c:pt>
                <c:pt idx="62">
                  <c:v>1292.54</c:v>
                </c:pt>
                <c:pt idx="63">
                  <c:v>1292.0899999999999</c:v>
                </c:pt>
                <c:pt idx="64">
                  <c:v>1291.68</c:v>
                </c:pt>
                <c:pt idx="65">
                  <c:v>1291.3399999999999</c:v>
                </c:pt>
                <c:pt idx="66">
                  <c:v>1291.0999999999999</c:v>
                </c:pt>
                <c:pt idx="67">
                  <c:v>1290.95</c:v>
                </c:pt>
                <c:pt idx="68">
                  <c:v>1290.8800000000001</c:v>
                </c:pt>
                <c:pt idx="69">
                  <c:v>1290.8900000000001</c:v>
                </c:pt>
                <c:pt idx="70">
                  <c:v>1290.98</c:v>
                </c:pt>
                <c:pt idx="71">
                  <c:v>1291.1400000000001</c:v>
                </c:pt>
                <c:pt idx="72">
                  <c:v>1291.3699999999999</c:v>
                </c:pt>
                <c:pt idx="73">
                  <c:v>1291.67</c:v>
                </c:pt>
                <c:pt idx="74">
                  <c:v>1292.03</c:v>
                </c:pt>
                <c:pt idx="75">
                  <c:v>1292.45</c:v>
                </c:pt>
                <c:pt idx="76">
                  <c:v>1292.92</c:v>
                </c:pt>
                <c:pt idx="77">
                  <c:v>1293.44</c:v>
                </c:pt>
                <c:pt idx="78">
                  <c:v>1294</c:v>
                </c:pt>
                <c:pt idx="79">
                  <c:v>1294.58</c:v>
                </c:pt>
                <c:pt idx="80">
                  <c:v>1295.19</c:v>
                </c:pt>
                <c:pt idx="81">
                  <c:v>1295.79</c:v>
                </c:pt>
                <c:pt idx="82">
                  <c:v>1296.4000000000001</c:v>
                </c:pt>
                <c:pt idx="83">
                  <c:v>1297.02</c:v>
                </c:pt>
                <c:pt idx="84">
                  <c:v>1297.6300000000001</c:v>
                </c:pt>
                <c:pt idx="85">
                  <c:v>1298.25</c:v>
                </c:pt>
                <c:pt idx="86">
                  <c:v>1298.8699999999999</c:v>
                </c:pt>
                <c:pt idx="87">
                  <c:v>1299.49</c:v>
                </c:pt>
                <c:pt idx="88">
                  <c:v>1300.1099999999999</c:v>
                </c:pt>
                <c:pt idx="89">
                  <c:v>1300.74</c:v>
                </c:pt>
                <c:pt idx="90">
                  <c:v>1301.3699999999999</c:v>
                </c:pt>
                <c:pt idx="91">
                  <c:v>1302.01</c:v>
                </c:pt>
                <c:pt idx="92">
                  <c:v>1302.6500000000001</c:v>
                </c:pt>
                <c:pt idx="93">
                  <c:v>1303.29</c:v>
                </c:pt>
                <c:pt idx="94">
                  <c:v>1303.94</c:v>
                </c:pt>
                <c:pt idx="95">
                  <c:v>1304.58</c:v>
                </c:pt>
                <c:pt idx="96">
                  <c:v>1305.24</c:v>
                </c:pt>
                <c:pt idx="97">
                  <c:v>1305.8900000000001</c:v>
                </c:pt>
                <c:pt idx="98">
                  <c:v>1306.55</c:v>
                </c:pt>
                <c:pt idx="99">
                  <c:v>1307.21</c:v>
                </c:pt>
                <c:pt idx="100">
                  <c:v>1307.8699999999999</c:v>
                </c:pt>
                <c:pt idx="101">
                  <c:v>1308.54</c:v>
                </c:pt>
                <c:pt idx="102">
                  <c:v>1309.22</c:v>
                </c:pt>
                <c:pt idx="103">
                  <c:v>1309.8900000000001</c:v>
                </c:pt>
                <c:pt idx="104">
                  <c:v>1310.57</c:v>
                </c:pt>
                <c:pt idx="105">
                  <c:v>1311.25</c:v>
                </c:pt>
                <c:pt idx="106">
                  <c:v>1311.94</c:v>
                </c:pt>
                <c:pt idx="107">
                  <c:v>1312.62</c:v>
                </c:pt>
                <c:pt idx="108">
                  <c:v>1313.32</c:v>
                </c:pt>
                <c:pt idx="109">
                  <c:v>1314.01</c:v>
                </c:pt>
                <c:pt idx="110">
                  <c:v>1314.71</c:v>
                </c:pt>
                <c:pt idx="111">
                  <c:v>1315.42</c:v>
                </c:pt>
                <c:pt idx="112">
                  <c:v>1316.12</c:v>
                </c:pt>
                <c:pt idx="113">
                  <c:v>1316.83</c:v>
                </c:pt>
                <c:pt idx="114">
                  <c:v>1317.55</c:v>
                </c:pt>
                <c:pt idx="115">
                  <c:v>1318.26</c:v>
                </c:pt>
                <c:pt idx="116">
                  <c:v>1318.98</c:v>
                </c:pt>
                <c:pt idx="117">
                  <c:v>1319.71</c:v>
                </c:pt>
                <c:pt idx="118">
                  <c:v>1320.43</c:v>
                </c:pt>
                <c:pt idx="119">
                  <c:v>1321.17</c:v>
                </c:pt>
                <c:pt idx="120">
                  <c:v>1321.9</c:v>
                </c:pt>
                <c:pt idx="121">
                  <c:v>1322.64</c:v>
                </c:pt>
                <c:pt idx="122">
                  <c:v>1323.38</c:v>
                </c:pt>
                <c:pt idx="123">
                  <c:v>1324.12</c:v>
                </c:pt>
                <c:pt idx="124">
                  <c:v>1324.86</c:v>
                </c:pt>
                <c:pt idx="125">
                  <c:v>1325.61</c:v>
                </c:pt>
                <c:pt idx="126">
                  <c:v>1326.36</c:v>
                </c:pt>
                <c:pt idx="127">
                  <c:v>1327.11</c:v>
                </c:pt>
                <c:pt idx="128">
                  <c:v>1327.87</c:v>
                </c:pt>
                <c:pt idx="129">
                  <c:v>1328.63</c:v>
                </c:pt>
                <c:pt idx="130">
                  <c:v>1329.39</c:v>
                </c:pt>
                <c:pt idx="131">
                  <c:v>1330.16</c:v>
                </c:pt>
                <c:pt idx="132">
                  <c:v>1330.92</c:v>
                </c:pt>
                <c:pt idx="133">
                  <c:v>1331.69</c:v>
                </c:pt>
                <c:pt idx="134">
                  <c:v>1332.46</c:v>
                </c:pt>
                <c:pt idx="135">
                  <c:v>1333.23</c:v>
                </c:pt>
                <c:pt idx="136">
                  <c:v>1334.01</c:v>
                </c:pt>
                <c:pt idx="137">
                  <c:v>1334.79</c:v>
                </c:pt>
                <c:pt idx="138">
                  <c:v>1335.56</c:v>
                </c:pt>
                <c:pt idx="139">
                  <c:v>1336.34</c:v>
                </c:pt>
                <c:pt idx="140">
                  <c:v>1337.13</c:v>
                </c:pt>
                <c:pt idx="141">
                  <c:v>1337.91</c:v>
                </c:pt>
                <c:pt idx="142">
                  <c:v>1338.71</c:v>
                </c:pt>
                <c:pt idx="143">
                  <c:v>1339.5</c:v>
                </c:pt>
                <c:pt idx="144">
                  <c:v>1340.29</c:v>
                </c:pt>
                <c:pt idx="145">
                  <c:v>1341.09</c:v>
                </c:pt>
                <c:pt idx="146">
                  <c:v>1341.88</c:v>
                </c:pt>
                <c:pt idx="147">
                  <c:v>1342.67</c:v>
                </c:pt>
                <c:pt idx="148">
                  <c:v>1343.47</c:v>
                </c:pt>
                <c:pt idx="149">
                  <c:v>1344.26</c:v>
                </c:pt>
                <c:pt idx="150">
                  <c:v>1345.06</c:v>
                </c:pt>
                <c:pt idx="151">
                  <c:v>1345.86</c:v>
                </c:pt>
                <c:pt idx="152">
                  <c:v>1346.65</c:v>
                </c:pt>
                <c:pt idx="153">
                  <c:v>1347.45</c:v>
                </c:pt>
                <c:pt idx="154">
                  <c:v>1348.25</c:v>
                </c:pt>
                <c:pt idx="155">
                  <c:v>1349.06</c:v>
                </c:pt>
                <c:pt idx="156">
                  <c:v>1349.86</c:v>
                </c:pt>
                <c:pt idx="157">
                  <c:v>1350.66</c:v>
                </c:pt>
                <c:pt idx="158">
                  <c:v>1351.47</c:v>
                </c:pt>
                <c:pt idx="159">
                  <c:v>1352.27</c:v>
                </c:pt>
                <c:pt idx="160">
                  <c:v>1353.08</c:v>
                </c:pt>
                <c:pt idx="161">
                  <c:v>1353.88</c:v>
                </c:pt>
                <c:pt idx="162">
                  <c:v>1354.69</c:v>
                </c:pt>
                <c:pt idx="163">
                  <c:v>1355.49</c:v>
                </c:pt>
                <c:pt idx="164">
                  <c:v>1356.29</c:v>
                </c:pt>
                <c:pt idx="165">
                  <c:v>1357.09</c:v>
                </c:pt>
                <c:pt idx="166">
                  <c:v>1357.87</c:v>
                </c:pt>
                <c:pt idx="167">
                  <c:v>1358.65</c:v>
                </c:pt>
                <c:pt idx="168">
                  <c:v>1359.44</c:v>
                </c:pt>
                <c:pt idx="169">
                  <c:v>1360.24</c:v>
                </c:pt>
                <c:pt idx="170">
                  <c:v>1361.04</c:v>
                </c:pt>
                <c:pt idx="171">
                  <c:v>1361.86</c:v>
                </c:pt>
                <c:pt idx="172">
                  <c:v>1362.68</c:v>
                </c:pt>
                <c:pt idx="173">
                  <c:v>1363.49</c:v>
                </c:pt>
                <c:pt idx="174">
                  <c:v>1364.31</c:v>
                </c:pt>
                <c:pt idx="175">
                  <c:v>1365.13</c:v>
                </c:pt>
                <c:pt idx="176">
                  <c:v>1365.94</c:v>
                </c:pt>
                <c:pt idx="177">
                  <c:v>1366.76</c:v>
                </c:pt>
                <c:pt idx="178">
                  <c:v>1367.58</c:v>
                </c:pt>
                <c:pt idx="179">
                  <c:v>1368.39</c:v>
                </c:pt>
                <c:pt idx="180">
                  <c:v>1369.21</c:v>
                </c:pt>
                <c:pt idx="181">
                  <c:v>1370.03</c:v>
                </c:pt>
                <c:pt idx="182">
                  <c:v>1370.85</c:v>
                </c:pt>
                <c:pt idx="183">
                  <c:v>1371.67</c:v>
                </c:pt>
                <c:pt idx="184">
                  <c:v>1372.51</c:v>
                </c:pt>
                <c:pt idx="185">
                  <c:v>1373.37</c:v>
                </c:pt>
                <c:pt idx="186">
                  <c:v>1374.25</c:v>
                </c:pt>
                <c:pt idx="187">
                  <c:v>1375.12</c:v>
                </c:pt>
                <c:pt idx="188">
                  <c:v>1375.95</c:v>
                </c:pt>
                <c:pt idx="189">
                  <c:v>1376.71</c:v>
                </c:pt>
                <c:pt idx="190">
                  <c:v>1377.41</c:v>
                </c:pt>
                <c:pt idx="191">
                  <c:v>1378.02</c:v>
                </c:pt>
                <c:pt idx="192">
                  <c:v>1378.54</c:v>
                </c:pt>
                <c:pt idx="193">
                  <c:v>1378.98</c:v>
                </c:pt>
                <c:pt idx="194">
                  <c:v>1379.31</c:v>
                </c:pt>
                <c:pt idx="195">
                  <c:v>1379.56</c:v>
                </c:pt>
                <c:pt idx="196">
                  <c:v>1379.73</c:v>
                </c:pt>
                <c:pt idx="197">
                  <c:v>1379.87</c:v>
                </c:pt>
                <c:pt idx="198">
                  <c:v>1379.97</c:v>
                </c:pt>
                <c:pt idx="199">
                  <c:v>1380.04</c:v>
                </c:pt>
                <c:pt idx="200">
                  <c:v>1380.09</c:v>
                </c:pt>
                <c:pt idx="201">
                  <c:v>1380.13</c:v>
                </c:pt>
                <c:pt idx="202">
                  <c:v>1380.16</c:v>
                </c:pt>
                <c:pt idx="203">
                  <c:v>1380.18</c:v>
                </c:pt>
                <c:pt idx="204">
                  <c:v>1380.2</c:v>
                </c:pt>
                <c:pt idx="205">
                  <c:v>1380.21</c:v>
                </c:pt>
                <c:pt idx="206">
                  <c:v>1380.21</c:v>
                </c:pt>
                <c:pt idx="207">
                  <c:v>1380.08</c:v>
                </c:pt>
                <c:pt idx="208">
                  <c:v>1379.98</c:v>
                </c:pt>
                <c:pt idx="209">
                  <c:v>1379.9</c:v>
                </c:pt>
                <c:pt idx="210">
                  <c:v>1379.83</c:v>
                </c:pt>
                <c:pt idx="211">
                  <c:v>1379.79</c:v>
                </c:pt>
                <c:pt idx="212">
                  <c:v>1379.76</c:v>
                </c:pt>
                <c:pt idx="213">
                  <c:v>1379.73</c:v>
                </c:pt>
                <c:pt idx="214">
                  <c:v>1379.71</c:v>
                </c:pt>
                <c:pt idx="215">
                  <c:v>1379.63</c:v>
                </c:pt>
                <c:pt idx="216">
                  <c:v>1379.61</c:v>
                </c:pt>
                <c:pt idx="217">
                  <c:v>1379.55</c:v>
                </c:pt>
                <c:pt idx="218">
                  <c:v>1379.48</c:v>
                </c:pt>
                <c:pt idx="219">
                  <c:v>1379.44</c:v>
                </c:pt>
                <c:pt idx="220">
                  <c:v>1379.34</c:v>
                </c:pt>
                <c:pt idx="221">
                  <c:v>1379.34</c:v>
                </c:pt>
                <c:pt idx="222">
                  <c:v>1379.28</c:v>
                </c:pt>
                <c:pt idx="223">
                  <c:v>1379.2</c:v>
                </c:pt>
                <c:pt idx="224">
                  <c:v>1379.12</c:v>
                </c:pt>
                <c:pt idx="225">
                  <c:v>1379.04</c:v>
                </c:pt>
                <c:pt idx="226">
                  <c:v>1378.98</c:v>
                </c:pt>
                <c:pt idx="227">
                  <c:v>1378.95</c:v>
                </c:pt>
                <c:pt idx="228">
                  <c:v>1378.87</c:v>
                </c:pt>
                <c:pt idx="229">
                  <c:v>1378.81</c:v>
                </c:pt>
                <c:pt idx="230">
                  <c:v>1378.75</c:v>
                </c:pt>
                <c:pt idx="231">
                  <c:v>1378.66</c:v>
                </c:pt>
                <c:pt idx="232">
                  <c:v>1378.58</c:v>
                </c:pt>
                <c:pt idx="233">
                  <c:v>1378.49</c:v>
                </c:pt>
                <c:pt idx="234">
                  <c:v>1378.47</c:v>
                </c:pt>
                <c:pt idx="235">
                  <c:v>1378.39</c:v>
                </c:pt>
                <c:pt idx="236">
                  <c:v>1378.27</c:v>
                </c:pt>
                <c:pt idx="237">
                  <c:v>1378.26</c:v>
                </c:pt>
                <c:pt idx="238">
                  <c:v>1378.12</c:v>
                </c:pt>
                <c:pt idx="239">
                  <c:v>1378.1</c:v>
                </c:pt>
                <c:pt idx="240">
                  <c:v>1377.87</c:v>
                </c:pt>
                <c:pt idx="241">
                  <c:v>1377.85</c:v>
                </c:pt>
                <c:pt idx="242">
                  <c:v>1377.59</c:v>
                </c:pt>
                <c:pt idx="243">
                  <c:v>1377.59</c:v>
                </c:pt>
                <c:pt idx="244">
                  <c:v>1377.39</c:v>
                </c:pt>
                <c:pt idx="245">
                  <c:v>1377.25</c:v>
                </c:pt>
                <c:pt idx="246">
                  <c:v>1377.23</c:v>
                </c:pt>
                <c:pt idx="247">
                  <c:v>1377.11</c:v>
                </c:pt>
                <c:pt idx="248">
                  <c:v>1376.99</c:v>
                </c:pt>
                <c:pt idx="249">
                  <c:v>1376.87</c:v>
                </c:pt>
                <c:pt idx="250">
                  <c:v>1376.84</c:v>
                </c:pt>
                <c:pt idx="251">
                  <c:v>1376.78</c:v>
                </c:pt>
                <c:pt idx="252">
                  <c:v>1376.7</c:v>
                </c:pt>
                <c:pt idx="253">
                  <c:v>1376.68</c:v>
                </c:pt>
                <c:pt idx="254">
                  <c:v>1376.66</c:v>
                </c:pt>
                <c:pt idx="255">
                  <c:v>1376.62</c:v>
                </c:pt>
                <c:pt idx="256">
                  <c:v>1376.58</c:v>
                </c:pt>
                <c:pt idx="257">
                  <c:v>1376.54</c:v>
                </c:pt>
                <c:pt idx="258">
                  <c:v>1376.5</c:v>
                </c:pt>
                <c:pt idx="259">
                  <c:v>1376.45</c:v>
                </c:pt>
                <c:pt idx="260">
                  <c:v>1376.4</c:v>
                </c:pt>
                <c:pt idx="261">
                  <c:v>1376.35</c:v>
                </c:pt>
                <c:pt idx="262">
                  <c:v>1376.3</c:v>
                </c:pt>
                <c:pt idx="263">
                  <c:v>1376.24</c:v>
                </c:pt>
                <c:pt idx="264">
                  <c:v>1376.18</c:v>
                </c:pt>
                <c:pt idx="265">
                  <c:v>1376.11</c:v>
                </c:pt>
                <c:pt idx="266">
                  <c:v>1376.04</c:v>
                </c:pt>
                <c:pt idx="267">
                  <c:v>1375.97</c:v>
                </c:pt>
                <c:pt idx="268">
                  <c:v>1375.9</c:v>
                </c:pt>
                <c:pt idx="269">
                  <c:v>1375.82</c:v>
                </c:pt>
                <c:pt idx="270">
                  <c:v>1375.74</c:v>
                </c:pt>
                <c:pt idx="271">
                  <c:v>1375.66</c:v>
                </c:pt>
                <c:pt idx="272">
                  <c:v>1375.57</c:v>
                </c:pt>
                <c:pt idx="273">
                  <c:v>1375.47</c:v>
                </c:pt>
                <c:pt idx="274">
                  <c:v>1375.33</c:v>
                </c:pt>
                <c:pt idx="275">
                  <c:v>1375.15</c:v>
                </c:pt>
                <c:pt idx="276">
                  <c:v>1374.91</c:v>
                </c:pt>
                <c:pt idx="277">
                  <c:v>1374.62</c:v>
                </c:pt>
                <c:pt idx="278">
                  <c:v>1374.28</c:v>
                </c:pt>
                <c:pt idx="279">
                  <c:v>1373.89</c:v>
                </c:pt>
                <c:pt idx="280">
                  <c:v>1373.47</c:v>
                </c:pt>
                <c:pt idx="281">
                  <c:v>1373.02</c:v>
                </c:pt>
                <c:pt idx="282">
                  <c:v>1372.54</c:v>
                </c:pt>
                <c:pt idx="283">
                  <c:v>1372.04</c:v>
                </c:pt>
                <c:pt idx="284">
                  <c:v>1371.51</c:v>
                </c:pt>
                <c:pt idx="285">
                  <c:v>1370.95</c:v>
                </c:pt>
                <c:pt idx="286">
                  <c:v>1370.36</c:v>
                </c:pt>
                <c:pt idx="287">
                  <c:v>1369.75</c:v>
                </c:pt>
                <c:pt idx="288">
                  <c:v>1369.11</c:v>
                </c:pt>
                <c:pt idx="289">
                  <c:v>1368.45</c:v>
                </c:pt>
                <c:pt idx="290">
                  <c:v>1367.8</c:v>
                </c:pt>
                <c:pt idx="291">
                  <c:v>1367.17</c:v>
                </c:pt>
                <c:pt idx="292">
                  <c:v>1366.55</c:v>
                </c:pt>
                <c:pt idx="293">
                  <c:v>1365.94</c:v>
                </c:pt>
                <c:pt idx="294">
                  <c:v>1365.33</c:v>
                </c:pt>
                <c:pt idx="295">
                  <c:v>1364.73</c:v>
                </c:pt>
                <c:pt idx="296">
                  <c:v>1364.12</c:v>
                </c:pt>
                <c:pt idx="297">
                  <c:v>1363.52</c:v>
                </c:pt>
                <c:pt idx="298">
                  <c:v>1362.92</c:v>
                </c:pt>
                <c:pt idx="299">
                  <c:v>1362.32</c:v>
                </c:pt>
                <c:pt idx="300">
                  <c:v>1361.72</c:v>
                </c:pt>
                <c:pt idx="301">
                  <c:v>1361.12</c:v>
                </c:pt>
                <c:pt idx="302">
                  <c:v>1360.52</c:v>
                </c:pt>
                <c:pt idx="303">
                  <c:v>1359.92</c:v>
                </c:pt>
                <c:pt idx="304">
                  <c:v>1359.33</c:v>
                </c:pt>
                <c:pt idx="305">
                  <c:v>1358.74</c:v>
                </c:pt>
                <c:pt idx="306">
                  <c:v>1358.14</c:v>
                </c:pt>
                <c:pt idx="307">
                  <c:v>1357.55</c:v>
                </c:pt>
                <c:pt idx="308">
                  <c:v>1356.96</c:v>
                </c:pt>
                <c:pt idx="309">
                  <c:v>1356.36</c:v>
                </c:pt>
                <c:pt idx="310">
                  <c:v>1355.77</c:v>
                </c:pt>
                <c:pt idx="311">
                  <c:v>1355.18</c:v>
                </c:pt>
                <c:pt idx="312">
                  <c:v>1354.59</c:v>
                </c:pt>
                <c:pt idx="313">
                  <c:v>1354.01</c:v>
                </c:pt>
                <c:pt idx="314">
                  <c:v>1353.42</c:v>
                </c:pt>
                <c:pt idx="315">
                  <c:v>1352.83</c:v>
                </c:pt>
                <c:pt idx="316">
                  <c:v>1352.24</c:v>
                </c:pt>
                <c:pt idx="317">
                  <c:v>1351.66</c:v>
                </c:pt>
                <c:pt idx="318">
                  <c:v>1351.07</c:v>
                </c:pt>
                <c:pt idx="319">
                  <c:v>1350.49</c:v>
                </c:pt>
                <c:pt idx="320">
                  <c:v>1349.91</c:v>
                </c:pt>
                <c:pt idx="321">
                  <c:v>1349.33</c:v>
                </c:pt>
                <c:pt idx="322">
                  <c:v>1348.75</c:v>
                </c:pt>
                <c:pt idx="323">
                  <c:v>1348.18</c:v>
                </c:pt>
                <c:pt idx="324">
                  <c:v>1347.6</c:v>
                </c:pt>
                <c:pt idx="325">
                  <c:v>1347.03</c:v>
                </c:pt>
                <c:pt idx="326">
                  <c:v>1346.45</c:v>
                </c:pt>
                <c:pt idx="327">
                  <c:v>1345.89</c:v>
                </c:pt>
                <c:pt idx="328">
                  <c:v>1345.32</c:v>
                </c:pt>
                <c:pt idx="329">
                  <c:v>1344.76</c:v>
                </c:pt>
                <c:pt idx="330">
                  <c:v>1344.19</c:v>
                </c:pt>
                <c:pt idx="331">
                  <c:v>1343.62</c:v>
                </c:pt>
                <c:pt idx="332">
                  <c:v>1343.06</c:v>
                </c:pt>
                <c:pt idx="333">
                  <c:v>1342.5</c:v>
                </c:pt>
                <c:pt idx="334">
                  <c:v>1341.95</c:v>
                </c:pt>
                <c:pt idx="335">
                  <c:v>1341.39</c:v>
                </c:pt>
                <c:pt idx="336">
                  <c:v>1340.84</c:v>
                </c:pt>
                <c:pt idx="337">
                  <c:v>1340.29</c:v>
                </c:pt>
                <c:pt idx="338">
                  <c:v>1339.74</c:v>
                </c:pt>
                <c:pt idx="339">
                  <c:v>1339.19</c:v>
                </c:pt>
                <c:pt idx="340">
                  <c:v>1338.64</c:v>
                </c:pt>
                <c:pt idx="341">
                  <c:v>1338.1</c:v>
                </c:pt>
                <c:pt idx="342">
                  <c:v>1337.56</c:v>
                </c:pt>
                <c:pt idx="343">
                  <c:v>1337.01</c:v>
                </c:pt>
                <c:pt idx="344">
                  <c:v>1336.48</c:v>
                </c:pt>
                <c:pt idx="345">
                  <c:v>1335.94</c:v>
                </c:pt>
                <c:pt idx="346">
                  <c:v>1335.4</c:v>
                </c:pt>
                <c:pt idx="347">
                  <c:v>1334.87</c:v>
                </c:pt>
                <c:pt idx="348">
                  <c:v>1334.34</c:v>
                </c:pt>
                <c:pt idx="349">
                  <c:v>1333.81</c:v>
                </c:pt>
                <c:pt idx="350">
                  <c:v>1333.28</c:v>
                </c:pt>
                <c:pt idx="351">
                  <c:v>1332.76</c:v>
                </c:pt>
                <c:pt idx="352">
                  <c:v>1332.23</c:v>
                </c:pt>
                <c:pt idx="353">
                  <c:v>1331.71</c:v>
                </c:pt>
                <c:pt idx="354">
                  <c:v>1331.19</c:v>
                </c:pt>
                <c:pt idx="355">
                  <c:v>1330.67</c:v>
                </c:pt>
                <c:pt idx="356">
                  <c:v>1330.16</c:v>
                </c:pt>
                <c:pt idx="357">
                  <c:v>1329.64</c:v>
                </c:pt>
                <c:pt idx="358">
                  <c:v>1329.14</c:v>
                </c:pt>
                <c:pt idx="359">
                  <c:v>1328.66</c:v>
                </c:pt>
                <c:pt idx="360">
                  <c:v>1328.19</c:v>
                </c:pt>
                <c:pt idx="361">
                  <c:v>1327.76</c:v>
                </c:pt>
                <c:pt idx="362">
                  <c:v>1327.37</c:v>
                </c:pt>
                <c:pt idx="363">
                  <c:v>1327</c:v>
                </c:pt>
                <c:pt idx="364">
                  <c:v>1326.67</c:v>
                </c:pt>
                <c:pt idx="365">
                  <c:v>1326.38</c:v>
                </c:pt>
                <c:pt idx="366">
                  <c:v>1326.14</c:v>
                </c:pt>
                <c:pt idx="367">
                  <c:v>1325.94</c:v>
                </c:pt>
                <c:pt idx="368">
                  <c:v>1325.79</c:v>
                </c:pt>
                <c:pt idx="369">
                  <c:v>1325.68</c:v>
                </c:pt>
                <c:pt idx="370">
                  <c:v>1325.63</c:v>
                </c:pt>
                <c:pt idx="371">
                  <c:v>1325.63</c:v>
                </c:pt>
                <c:pt idx="372">
                  <c:v>1325.63</c:v>
                </c:pt>
                <c:pt idx="373">
                  <c:v>1325.68</c:v>
                </c:pt>
                <c:pt idx="374">
                  <c:v>1325.78</c:v>
                </c:pt>
                <c:pt idx="375">
                  <c:v>1325.95</c:v>
                </c:pt>
                <c:pt idx="376">
                  <c:v>1326.17</c:v>
                </c:pt>
                <c:pt idx="377">
                  <c:v>1326.44</c:v>
                </c:pt>
                <c:pt idx="378">
                  <c:v>1326.74</c:v>
                </c:pt>
                <c:pt idx="379">
                  <c:v>1327.07</c:v>
                </c:pt>
                <c:pt idx="380">
                  <c:v>1327.4</c:v>
                </c:pt>
                <c:pt idx="381">
                  <c:v>1327.73</c:v>
                </c:pt>
                <c:pt idx="382">
                  <c:v>1328.07</c:v>
                </c:pt>
                <c:pt idx="383">
                  <c:v>1328.41</c:v>
                </c:pt>
                <c:pt idx="384">
                  <c:v>1328.75</c:v>
                </c:pt>
                <c:pt idx="385">
                  <c:v>1329.09</c:v>
                </c:pt>
                <c:pt idx="386">
                  <c:v>1329.43</c:v>
                </c:pt>
                <c:pt idx="387">
                  <c:v>1329.77</c:v>
                </c:pt>
                <c:pt idx="388">
                  <c:v>1330.11</c:v>
                </c:pt>
                <c:pt idx="389">
                  <c:v>1330.45</c:v>
                </c:pt>
                <c:pt idx="390">
                  <c:v>1330.8</c:v>
                </c:pt>
                <c:pt idx="391">
                  <c:v>1331.14</c:v>
                </c:pt>
                <c:pt idx="392">
                  <c:v>1331.48</c:v>
                </c:pt>
                <c:pt idx="393">
                  <c:v>1331.82</c:v>
                </c:pt>
                <c:pt idx="394">
                  <c:v>1332.16</c:v>
                </c:pt>
                <c:pt idx="395">
                  <c:v>1332.51</c:v>
                </c:pt>
                <c:pt idx="396">
                  <c:v>1332.85</c:v>
                </c:pt>
                <c:pt idx="397">
                  <c:v>1333.19</c:v>
                </c:pt>
                <c:pt idx="398">
                  <c:v>1333.53</c:v>
                </c:pt>
                <c:pt idx="399">
                  <c:v>1333.87</c:v>
                </c:pt>
                <c:pt idx="400">
                  <c:v>1334.21</c:v>
                </c:pt>
                <c:pt idx="401">
                  <c:v>1334.55</c:v>
                </c:pt>
                <c:pt idx="402">
                  <c:v>1334.89</c:v>
                </c:pt>
                <c:pt idx="403">
                  <c:v>1335.23</c:v>
                </c:pt>
                <c:pt idx="404">
                  <c:v>1335.57</c:v>
                </c:pt>
                <c:pt idx="405">
                  <c:v>1335.91</c:v>
                </c:pt>
                <c:pt idx="406">
                  <c:v>1336.24</c:v>
                </c:pt>
                <c:pt idx="407">
                  <c:v>1336.41</c:v>
                </c:pt>
                <c:pt idx="408">
                  <c:v>1336.59</c:v>
                </c:pt>
                <c:pt idx="409">
                  <c:v>1336.92</c:v>
                </c:pt>
                <c:pt idx="410">
                  <c:v>1337.26</c:v>
                </c:pt>
                <c:pt idx="411">
                  <c:v>1337.6</c:v>
                </c:pt>
                <c:pt idx="412">
                  <c:v>1337.94</c:v>
                </c:pt>
                <c:pt idx="413">
                  <c:v>1338.27</c:v>
                </c:pt>
                <c:pt idx="414">
                  <c:v>1338.62</c:v>
                </c:pt>
                <c:pt idx="415">
                  <c:v>1338.95</c:v>
                </c:pt>
                <c:pt idx="416">
                  <c:v>1339.29</c:v>
                </c:pt>
                <c:pt idx="417">
                  <c:v>1339.63</c:v>
                </c:pt>
                <c:pt idx="418">
                  <c:v>1339.97</c:v>
                </c:pt>
                <c:pt idx="419">
                  <c:v>1340.3</c:v>
                </c:pt>
                <c:pt idx="420">
                  <c:v>1340.64</c:v>
                </c:pt>
                <c:pt idx="421">
                  <c:v>1340.98</c:v>
                </c:pt>
                <c:pt idx="422">
                  <c:v>1341.31</c:v>
                </c:pt>
                <c:pt idx="423">
                  <c:v>1341.65</c:v>
                </c:pt>
                <c:pt idx="424">
                  <c:v>1341.99</c:v>
                </c:pt>
                <c:pt idx="425">
                  <c:v>1342.32</c:v>
                </c:pt>
                <c:pt idx="426">
                  <c:v>1342.66</c:v>
                </c:pt>
                <c:pt idx="427">
                  <c:v>1343</c:v>
                </c:pt>
                <c:pt idx="428">
                  <c:v>1343.33</c:v>
                </c:pt>
                <c:pt idx="429">
                  <c:v>1343.67</c:v>
                </c:pt>
                <c:pt idx="430">
                  <c:v>1344.01</c:v>
                </c:pt>
                <c:pt idx="431">
                  <c:v>1344.34</c:v>
                </c:pt>
                <c:pt idx="432">
                  <c:v>1344.68</c:v>
                </c:pt>
                <c:pt idx="433">
                  <c:v>1345.01</c:v>
                </c:pt>
                <c:pt idx="434">
                  <c:v>1345.35</c:v>
                </c:pt>
                <c:pt idx="435">
                  <c:v>1345.68</c:v>
                </c:pt>
                <c:pt idx="436">
                  <c:v>1346.02</c:v>
                </c:pt>
                <c:pt idx="437">
                  <c:v>1346.35</c:v>
                </c:pt>
                <c:pt idx="438">
                  <c:v>1346.69</c:v>
                </c:pt>
                <c:pt idx="439">
                  <c:v>1347.02</c:v>
                </c:pt>
                <c:pt idx="440">
                  <c:v>1347.35</c:v>
                </c:pt>
                <c:pt idx="441">
                  <c:v>1347.69</c:v>
                </c:pt>
                <c:pt idx="442">
                  <c:v>1348.02</c:v>
                </c:pt>
                <c:pt idx="443">
                  <c:v>1348.36</c:v>
                </c:pt>
                <c:pt idx="444">
                  <c:v>1348.69</c:v>
                </c:pt>
                <c:pt idx="445">
                  <c:v>1349.02</c:v>
                </c:pt>
                <c:pt idx="446">
                  <c:v>1349.36</c:v>
                </c:pt>
                <c:pt idx="447">
                  <c:v>1349.69</c:v>
                </c:pt>
                <c:pt idx="448">
                  <c:v>1350.02</c:v>
                </c:pt>
                <c:pt idx="449">
                  <c:v>1350.36</c:v>
                </c:pt>
                <c:pt idx="450">
                  <c:v>1350.69</c:v>
                </c:pt>
                <c:pt idx="451">
                  <c:v>1351.02</c:v>
                </c:pt>
                <c:pt idx="452">
                  <c:v>1351.35</c:v>
                </c:pt>
                <c:pt idx="453">
                  <c:v>1351.68</c:v>
                </c:pt>
                <c:pt idx="454">
                  <c:v>1352.02</c:v>
                </c:pt>
                <c:pt idx="455">
                  <c:v>1354.39</c:v>
                </c:pt>
                <c:pt idx="456">
                  <c:v>1357.31</c:v>
                </c:pt>
                <c:pt idx="457">
                  <c:v>1360.77</c:v>
                </c:pt>
                <c:pt idx="458">
                  <c:v>1363.23</c:v>
                </c:pt>
                <c:pt idx="459">
                  <c:v>1364.75</c:v>
                </c:pt>
                <c:pt idx="460">
                  <c:v>1369.18</c:v>
                </c:pt>
                <c:pt idx="461">
                  <c:v>1373.97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BE33-47F1-8A49-593A115095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3632040"/>
        <c:axId val="1113633840"/>
      </c:scatterChart>
      <c:valAx>
        <c:axId val="1113632040"/>
        <c:scaling>
          <c:orientation val="minMax"/>
          <c:max val="260"/>
          <c:min val="-130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/>
                  <a:t>x Coordinate [mm]</a:t>
                </a:r>
              </a:p>
            </c:rich>
          </c:tx>
          <c:layout>
            <c:manualLayout>
              <c:xMode val="edge"/>
              <c:yMode val="edge"/>
              <c:x val="0.44340912536001215"/>
              <c:y val="0.92604265402843589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113633840"/>
        <c:crosses val="autoZero"/>
        <c:crossBetween val="midCat"/>
        <c:majorUnit val="50"/>
      </c:valAx>
      <c:valAx>
        <c:axId val="1113633840"/>
        <c:scaling>
          <c:orientation val="minMax"/>
          <c:max val="1450"/>
          <c:min val="1270"/>
        </c:scaling>
        <c:delete val="0"/>
        <c:axPos val="l"/>
        <c:title>
          <c:tx>
            <c:rich>
              <a:bodyPr/>
              <a:lstStyle/>
              <a:p>
                <a:pPr>
                  <a:defRPr b="0"/>
                </a:pPr>
                <a:r>
                  <a:rPr lang="en-GB" b="0"/>
                  <a:t>z Coordinate [mm]</a:t>
                </a:r>
              </a:p>
            </c:rich>
          </c:tx>
          <c:layout>
            <c:manualLayout>
              <c:xMode val="edge"/>
              <c:yMode val="edge"/>
              <c:x val="1.9963051386994092E-2"/>
              <c:y val="0.26441153238546605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113632040"/>
        <c:crossesAt val="-140"/>
        <c:crossBetween val="midCat"/>
      </c:valAx>
      <c:spPr>
        <a:ln>
          <a:solidFill>
            <a:schemeClr val="tx1"/>
          </a:solidFill>
        </a:ln>
      </c:spPr>
    </c:plotArea>
    <c:legend>
      <c:legendPos val="b"/>
      <c:legendEntry>
        <c:idx val="4"/>
        <c:txPr>
          <a:bodyPr rot="0" vert="horz"/>
          <a:lstStyle/>
          <a:p>
            <a:pPr>
              <a:defRPr sz="1400">
                <a:latin typeface="Symbol" panose="05050102010706020507" pitchFamily="18" charset="2"/>
              </a:defRPr>
            </a:pPr>
            <a:endParaRPr lang="en-US"/>
          </a:p>
        </c:txPr>
      </c:legendEntry>
      <c:layout>
        <c:manualLayout>
          <c:xMode val="edge"/>
          <c:yMode val="edge"/>
          <c:x val="0.17256685221567344"/>
          <c:y val="3.8652395421270302E-2"/>
          <c:w val="0.76739849377865099"/>
          <c:h val="0.24465982095839914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  <c:extLst/>
  </c:chart>
  <c:spPr>
    <a:ln>
      <a:noFill/>
    </a:ln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omments/modernComment_10E_5BE98D0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E2FF881-51CF-4BFC-830A-268CADD2D428}" authorId="{E6B8ACE3-EBF6-3D06-8025-8A0EE8FD1B1B}" created="2023-06-12T15:44:42.83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542032649" sldId="270"/>
      <ac:spMk id="14" creationId="{50AFD509-918A-3815-37B1-0C1D4D6DA533}"/>
      <ac:txMk cp="0" len="49">
        <ac:context len="151" hash="4097346737"/>
      </ac:txMk>
    </ac:txMkLst>
    <p188:pos x="4007584" y="307394"/>
    <p188:txBody>
      <a:bodyPr/>
      <a:lstStyle/>
      <a:p>
        <a:r>
          <a:rPr lang="pt-PT"/>
          <a:t>Comparison between the different sections before </a:t>
        </a:r>
      </a:p>
    </p188:txBody>
  </p188:cm>
</p188:cmLst>
</file>

<file path=ppt/comments/modernComment_104_2DEFBC5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C52455E-6458-4754-BD64-7A8D5CAEC900}" authorId="{E6B8ACE3-EBF6-3D06-8025-8A0EE8FD1B1B}" status="resolved" created="2023-06-12T15:27:17.894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770686038" sldId="260"/>
      <ac:spMk id="3" creationId="{E20D0411-E574-8F04-3AD5-6FDA40E0CA8C}"/>
      <ac:txMk cp="212" len="1">
        <ac:context len="337" hash="2358688572"/>
      </ac:txMk>
    </ac:txMkLst>
    <p188:pos x="2090204" y="2511042"/>
    <p188:txBody>
      <a:bodyPr/>
      <a:lstStyle/>
      <a:p>
        <a:r>
          <a:rPr lang="pt-PT"/>
          <a:t>Isto não é bem o twist springback porque só está a "olhar" para uma dada seção da peça. O twist springback deve ter em conta a diferença de retorno elástico entre diferentes secções da peça</a:t>
        </a:r>
      </a:p>
    </p188:txBody>
  </p188:cm>
</p188:cmLst>
</file>

<file path=ppt/comments/modernComment_114_834F8DE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8CA3537-0C6F-427D-8604-415F5B4FCA67}" authorId="{E6B8ACE3-EBF6-3D06-8025-8A0EE8FD1B1B}" created="2023-06-12T15:56:05.62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203028961" sldId="276"/>
      <ac:spMk id="3" creationId="{E20D0411-E574-8F04-3AD5-6FDA40E0CA8C}"/>
      <ac:txMk cp="13" len="136">
        <ac:context len="150" hash="3391409465"/>
      </ac:txMk>
    </ac:txMkLst>
    <p188:pos x="11118457" y="592815"/>
    <p188:txBody>
      <a:bodyPr/>
      <a:lstStyle/>
      <a:p>
        <a:r>
          <a:rPr lang="pt-PT"/>
          <a:t>Esta frase já estava no slide anterior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F80F3DF-F73D-46A8-9E9B-1FD9EB7F4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007E570-1F9D-4480-9D68-99107BF563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CFBA4-E7E8-40EB-92D8-AE6290D8CC1E}" type="datetimeFigureOut">
              <a:rPr lang="sv-SE" smtClean="0"/>
              <a:t>2023-06-19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BCCF51-6999-4D00-B4C4-B37DBF10C0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D2C9DD-4BC7-4962-9811-3883225F92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92E0B-EBF5-43B4-B225-ED9A7BFC79A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326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9B22E-AB1E-4D9C-80EF-A8DFC965CD14}" type="datetimeFigureOut">
              <a:rPr lang="de-DE" smtClean="0"/>
              <a:pPr/>
              <a:t>19.06.2023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69067-B154-4E22-943F-8345064B56F5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90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40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/>
          <p:cNvSpPr txBox="1">
            <a:spLocks/>
          </p:cNvSpPr>
          <p:nvPr userDrawn="1"/>
        </p:nvSpPr>
        <p:spPr>
          <a:xfrm>
            <a:off x="8731267" y="134416"/>
            <a:ext cx="3360373" cy="8640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000">
                <a:latin typeface="Helvetica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noProof="0" dirty="0">
              <a:latin typeface="+mj-lt"/>
            </a:endParaRPr>
          </a:p>
        </p:txBody>
      </p:sp>
      <p:cxnSp>
        <p:nvCxnSpPr>
          <p:cNvPr id="19" name="Gerade Verbindung 18"/>
          <p:cNvCxnSpPr/>
          <p:nvPr userDrawn="1"/>
        </p:nvCxnSpPr>
        <p:spPr>
          <a:xfrm>
            <a:off x="8616280" y="116632"/>
            <a:ext cx="2675" cy="77938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C973DD6-D49C-9BCF-AC8A-193E334739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06" y="44624"/>
            <a:ext cx="1862138" cy="1177528"/>
          </a:xfrm>
          <a:prstGeom prst="rect">
            <a:avLst/>
          </a:prstGeom>
        </p:spPr>
      </p:pic>
      <p:sp>
        <p:nvSpPr>
          <p:cNvPr id="4" name="Arrow: Pentagon 3">
            <a:extLst>
              <a:ext uri="{FF2B5EF4-FFF2-40B4-BE49-F238E27FC236}">
                <a16:creationId xmlns:a16="http://schemas.microsoft.com/office/drawing/2014/main" id="{4ABE2B53-B1D3-F07F-64DB-E30BDB86A6A5}"/>
              </a:ext>
            </a:extLst>
          </p:cNvPr>
          <p:cNvSpPr/>
          <p:nvPr userDrawn="1"/>
        </p:nvSpPr>
        <p:spPr>
          <a:xfrm>
            <a:off x="0" y="3212976"/>
            <a:ext cx="12192000" cy="208823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7" name="Picture 6" descr="A green text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571A5E51-AB1E-A628-AF65-39B3931A19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116632"/>
            <a:ext cx="2381703" cy="86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 lIns="0" bIns="0" anchor="b" anchorCtr="0"/>
          <a:lstStyle>
            <a:lvl1pPr algn="l">
              <a:defRPr sz="1050">
                <a:latin typeface="Helvetica" pitchFamily="34" charset="0"/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 rIns="0" bIns="0" anchor="b" anchorCtr="0"/>
          <a:lstStyle>
            <a:lvl1pPr algn="r">
              <a:defRPr sz="1050">
                <a:latin typeface="Helvetica" pitchFamily="34" charset="0"/>
              </a:defRPr>
            </a:lvl1pPr>
          </a:lstStyle>
          <a:p>
            <a:r>
              <a:rPr lang="de-DE" dirty="0"/>
              <a:t>Name</a:t>
            </a:r>
          </a:p>
          <a:p>
            <a:r>
              <a:rPr lang="de-DE" dirty="0"/>
              <a:t>Company</a:t>
            </a:r>
          </a:p>
          <a:p>
            <a:r>
              <a:rPr lang="de-DE" dirty="0"/>
              <a:t>Date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1049757" y="6237312"/>
            <a:ext cx="0" cy="5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76F02BC2-C891-7935-D8B3-D001C17ED5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" y="5877272"/>
            <a:ext cx="1489710" cy="942023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0" y="130932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25200" y="131039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72B1-D759-4259-977A-170AAC5CF64F}" type="datetime1">
              <a:rPr lang="de-DE" smtClean="0"/>
              <a:pPr/>
              <a:t>19.06.2023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5360" y="126876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5360" y="1988840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025204" y="126876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083568" y="1988840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52CE-7F00-4646-BAA2-94A3C82779F9}" type="datetime1">
              <a:rPr lang="de-DE" smtClean="0"/>
              <a:pPr/>
              <a:t>19.06.2023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C63E-12EC-4B82-837E-8E9D01991A85}" type="datetime1">
              <a:rPr lang="de-DE" smtClean="0"/>
              <a:pPr/>
              <a:t>19.06.2023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855D-CBCE-4294-BF0E-0AD7146F3DBD}" type="datetime1">
              <a:rPr lang="de-DE" smtClean="0"/>
              <a:pPr/>
              <a:t>19.06.2023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3821" y="12687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6687" y="125822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DB20-FA1B-49FC-8AA0-E5C657214120}" type="datetime1">
              <a:rPr lang="de-DE" smtClean="0"/>
              <a:pPr/>
              <a:t>19.06.2023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35360" y="2040687"/>
            <a:ext cx="11521280" cy="379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0" y="1124744"/>
            <a:ext cx="115212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err="1"/>
              <a:t>Textasterformate</a:t>
            </a:r>
            <a:r>
              <a:rPr lang="de-DE" dirty="0"/>
              <a:t>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EA5D-8C47-4D06-BF42-5FEA9266B9A8}" type="datetime1">
              <a:rPr lang="de-DE" smtClean="0"/>
              <a:pPr/>
              <a:t>19.06.2023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CC9B6-0BA8-4D80-89AF-6393C24D015E}" type="datetime1">
              <a:rPr lang="de-DE" smtClean="0"/>
              <a:pPr/>
              <a:t>19.06.2023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microsoft.com/office/2018/10/relationships/comments" Target="../comments/modernComment_104_2DEFBC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4.wmf"/><Relationship Id="rId7" Type="http://schemas.openxmlformats.org/officeDocument/2006/relationships/image" Target="../media/image16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microsoft.com/office/2018/10/relationships/comments" Target="../comments/modernComment_10E_5BE98D0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microsoft.com/office/2018/10/relationships/comments" Target="../comments/modernComment_114_834F8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emf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695400" y="3485463"/>
            <a:ext cx="10513168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sz="2800" b="1" dirty="0"/>
              <a:t>Influence of process and material parameters on the twist springback prediction of a panel</a:t>
            </a:r>
            <a:endParaRPr lang="de-DE" sz="28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695400" y="4725144"/>
            <a:ext cx="10441160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600" dirty="0"/>
              <a:t>Marta C. Oliveira*, Cátia Gomes, Diogo M. Neto, José L. Alves and Luís F. Menezes</a:t>
            </a:r>
            <a:endParaRPr lang="de-DE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8219AB-ABF4-3144-E96E-AAB4B26A4E3E}"/>
              </a:ext>
            </a:extLst>
          </p:cNvPr>
          <p:cNvSpPr txBox="1"/>
          <p:nvPr/>
        </p:nvSpPr>
        <p:spPr>
          <a:xfrm>
            <a:off x="609621" y="5281463"/>
            <a:ext cx="1021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 Presenter</a:t>
            </a:r>
            <a:endParaRPr lang="en-SE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Introduction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2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6" y="1412776"/>
            <a:ext cx="64669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There are several forms of springback commonly categorized into: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angular distortion;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side wall curl 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twisting. </a:t>
            </a:r>
          </a:p>
          <a:p>
            <a:endParaRPr lang="en-GB" dirty="0"/>
          </a:p>
          <a:p>
            <a:r>
              <a:rPr lang="en-GB" b="1" dirty="0"/>
              <a:t>Angular distortion</a:t>
            </a:r>
            <a:r>
              <a:rPr lang="en-GB" dirty="0"/>
              <a:t>: results from the difference in stresses in the sheet thickness direction.</a:t>
            </a:r>
          </a:p>
          <a:p>
            <a:endParaRPr lang="en-GB" dirty="0"/>
          </a:p>
          <a:p>
            <a:r>
              <a:rPr lang="en-GB" b="1" dirty="0"/>
              <a:t>Side wall curl</a:t>
            </a:r>
            <a:r>
              <a:rPr lang="en-GB" dirty="0"/>
              <a:t>: caused by the stress gradient in the thought-thickness direction, due to bending and unbending under tension.</a:t>
            </a:r>
          </a:p>
          <a:p>
            <a:endParaRPr lang="en-GB" dirty="0"/>
          </a:p>
          <a:p>
            <a:r>
              <a:rPr lang="en-GB" b="1" dirty="0"/>
              <a:t>Twisting</a:t>
            </a:r>
            <a:r>
              <a:rPr lang="en-GB" dirty="0"/>
              <a:t>: caused by torsional moments of two cross sections of the part. 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81085A8B-5CE6-8293-3933-69B561EE0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7" b="2528"/>
          <a:stretch>
            <a:fillRect/>
          </a:stretch>
        </p:blipFill>
        <p:spPr bwMode="auto">
          <a:xfrm>
            <a:off x="7392144" y="2132856"/>
            <a:ext cx="4021137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7">
            <a:extLst>
              <a:ext uri="{FF2B5EF4-FFF2-40B4-BE49-F238E27FC236}">
                <a16:creationId xmlns:a16="http://schemas.microsoft.com/office/drawing/2014/main" id="{D7E4252F-B862-1499-3FEA-9AB69B7F352B}"/>
              </a:ext>
            </a:extLst>
          </p:cNvPr>
          <p:cNvSpPr/>
          <p:nvPr/>
        </p:nvSpPr>
        <p:spPr>
          <a:xfrm>
            <a:off x="7485806" y="2132856"/>
            <a:ext cx="1041400" cy="668337"/>
          </a:xfrm>
          <a:prstGeom prst="rect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solidFill>
                  <a:schemeClr val="tx1"/>
                </a:solidFill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Angular distortion</a:t>
            </a:r>
          </a:p>
        </p:txBody>
      </p:sp>
      <p:sp>
        <p:nvSpPr>
          <p:cNvPr id="8" name="Retângulo 8">
            <a:extLst>
              <a:ext uri="{FF2B5EF4-FFF2-40B4-BE49-F238E27FC236}">
                <a16:creationId xmlns:a16="http://schemas.microsoft.com/office/drawing/2014/main" id="{150D2006-7C4D-3F99-4A6A-24CC5341D866}"/>
              </a:ext>
            </a:extLst>
          </p:cNvPr>
          <p:cNvSpPr/>
          <p:nvPr/>
        </p:nvSpPr>
        <p:spPr>
          <a:xfrm>
            <a:off x="10076606" y="2636093"/>
            <a:ext cx="865188" cy="406400"/>
          </a:xfrm>
          <a:prstGeom prst="rect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solidFill>
                  <a:schemeClr val="tx1"/>
                </a:solidFill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Twisting</a:t>
            </a:r>
          </a:p>
        </p:txBody>
      </p:sp>
      <p:sp>
        <p:nvSpPr>
          <p:cNvPr id="9" name="Retângulo 10">
            <a:extLst>
              <a:ext uri="{FF2B5EF4-FFF2-40B4-BE49-F238E27FC236}">
                <a16:creationId xmlns:a16="http://schemas.microsoft.com/office/drawing/2014/main" id="{3569B65A-6759-977D-787F-723C729D59BA}"/>
              </a:ext>
            </a:extLst>
          </p:cNvPr>
          <p:cNvSpPr/>
          <p:nvPr/>
        </p:nvSpPr>
        <p:spPr>
          <a:xfrm>
            <a:off x="8568481" y="3461593"/>
            <a:ext cx="1555750" cy="430213"/>
          </a:xfrm>
          <a:prstGeom prst="rect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solidFill>
                  <a:schemeClr val="tx1"/>
                </a:solidFill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Side wall curl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C943EC-A5F0-D1EA-ABA1-4997180E73CC}"/>
              </a:ext>
            </a:extLst>
          </p:cNvPr>
          <p:cNvSpPr txBox="1"/>
          <p:nvPr/>
        </p:nvSpPr>
        <p:spPr>
          <a:xfrm>
            <a:off x="7824192" y="4504232"/>
            <a:ext cx="331236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Different forms of springback</a:t>
            </a:r>
          </a:p>
          <a:p>
            <a:pPr algn="ctr"/>
            <a:r>
              <a:rPr lang="en-GB" sz="1200" dirty="0"/>
              <a:t>[M. </a:t>
            </a:r>
            <a:r>
              <a:rPr lang="en-GB" sz="1200" dirty="0" err="1"/>
              <a:t>Dezelak</a:t>
            </a:r>
            <a:r>
              <a:rPr lang="en-GB" sz="1200" dirty="0"/>
              <a:t>, A. </a:t>
            </a:r>
            <a:r>
              <a:rPr lang="en-GB" sz="1200" dirty="0" err="1"/>
              <a:t>Stepisnik</a:t>
            </a:r>
            <a:r>
              <a:rPr lang="en-GB" sz="1200" dirty="0"/>
              <a:t>, I. </a:t>
            </a:r>
            <a:r>
              <a:rPr lang="en-GB" sz="1200" dirty="0" err="1"/>
              <a:t>Pahole</a:t>
            </a:r>
            <a:r>
              <a:rPr lang="en-GB" sz="1200" dirty="0"/>
              <a:t>, and M. </a:t>
            </a:r>
            <a:r>
              <a:rPr lang="en-GB" sz="1200" dirty="0" err="1"/>
              <a:t>Ficko</a:t>
            </a:r>
            <a:r>
              <a:rPr lang="en-GB" sz="1200" dirty="0"/>
              <a:t>, “Evaluation of twist springback prediction after an AHSS forming process,” Int. J. Simul. Model., vol. 13, no. 2, 2014]</a:t>
            </a:r>
          </a:p>
        </p:txBody>
      </p:sp>
    </p:spTree>
    <p:extLst>
      <p:ext uri="{BB962C8B-B14F-4D97-AF65-F5344CB8AC3E}">
        <p14:creationId xmlns:p14="http://schemas.microsoft.com/office/powerpoint/2010/main" val="2522322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Introduction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3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6" y="1412776"/>
            <a:ext cx="64669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quantification of the twist springback can be ambiguous. One approach is to determine the line that best fits the transversal section using the least squares method, before:</a:t>
            </a:r>
          </a:p>
          <a:p>
            <a:r>
              <a:rPr lang="en-GB" dirty="0"/>
              <a:t>	 </a:t>
            </a:r>
          </a:p>
          <a:p>
            <a:endParaRPr lang="en-GB" dirty="0"/>
          </a:p>
          <a:p>
            <a:r>
              <a:rPr lang="en-GB" dirty="0"/>
              <a:t>and after springback:</a:t>
            </a:r>
          </a:p>
          <a:p>
            <a:r>
              <a:rPr lang="en-GB" dirty="0"/>
              <a:t>	 </a:t>
            </a:r>
          </a:p>
          <a:p>
            <a:endParaRPr lang="en-GB" dirty="0"/>
          </a:p>
          <a:p>
            <a:r>
              <a:rPr lang="en-GB" dirty="0"/>
              <a:t>The angular distortion is defined as: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The twist </a:t>
            </a:r>
            <a:r>
              <a:rPr lang="en-GB" dirty="0" err="1"/>
              <a:t>springback</a:t>
            </a:r>
            <a:r>
              <a:rPr lang="en-GB" dirty="0"/>
              <a:t> requires the comparison between</a:t>
            </a:r>
          </a:p>
          <a:p>
            <a:r>
              <a:rPr lang="en-GB" dirty="0"/>
              <a:t>different sections of the profile. 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342CFA31-0A41-E9D8-6E23-4264DC62F4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8720287"/>
              </p:ext>
            </p:extLst>
          </p:nvPr>
        </p:nvGraphicFramePr>
        <p:xfrm>
          <a:off x="636588" y="2436813"/>
          <a:ext cx="15113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11280" imgH="291960" progId="Equation.DSMT4">
                  <p:embed/>
                </p:oleObj>
              </mc:Choice>
              <mc:Fallback>
                <p:oleObj name="Equation" r:id="rId3" imgW="1511280" imgH="291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6588" y="2436813"/>
                        <a:ext cx="15113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E086C1C-1C42-CAD3-C5A9-9AE62C5B35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841"/>
              </p:ext>
            </p:extLst>
          </p:nvPr>
        </p:nvGraphicFramePr>
        <p:xfrm>
          <a:off x="639260" y="3217456"/>
          <a:ext cx="15240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3880" imgH="291960" progId="Equation.DSMT4">
                  <p:embed/>
                </p:oleObj>
              </mc:Choice>
              <mc:Fallback>
                <p:oleObj name="Equation" r:id="rId5" imgW="1523880" imgH="291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9260" y="3217456"/>
                        <a:ext cx="15240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EAAB8DFC-79A8-3DBE-F83C-DD609C7EC2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072222"/>
              </p:ext>
            </p:extLst>
          </p:nvPr>
        </p:nvGraphicFramePr>
        <p:xfrm>
          <a:off x="636588" y="3998099"/>
          <a:ext cx="39370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936960" imgH="342720" progId="Equation.DSMT4">
                  <p:embed/>
                </p:oleObj>
              </mc:Choice>
              <mc:Fallback>
                <p:oleObj name="Equation" r:id="rId7" imgW="3936960" imgH="342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6588" y="3998099"/>
                        <a:ext cx="39370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C6864B1-BE66-451C-596F-88A1A22B87F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0994" y="2264922"/>
            <a:ext cx="6699166" cy="183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0AFD509-918A-3815-37B1-0C1D4D6DA533}"/>
              </a:ext>
            </a:extLst>
          </p:cNvPr>
          <p:cNvSpPr txBox="1"/>
          <p:nvPr/>
        </p:nvSpPr>
        <p:spPr>
          <a:xfrm>
            <a:off x="5807968" y="4183884"/>
            <a:ext cx="532859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Quantification of the twist springback using the least squares method</a:t>
            </a:r>
          </a:p>
          <a:p>
            <a:pPr algn="ctr"/>
            <a:r>
              <a:rPr lang="en-GB" sz="1200" dirty="0"/>
              <a:t>[M. </a:t>
            </a:r>
            <a:r>
              <a:rPr lang="en-GB" sz="1200" dirty="0" err="1"/>
              <a:t>Dezelak</a:t>
            </a:r>
            <a:r>
              <a:rPr lang="en-GB" sz="1200" dirty="0"/>
              <a:t>, A. </a:t>
            </a:r>
            <a:r>
              <a:rPr lang="en-GB" sz="1200" dirty="0" err="1"/>
              <a:t>Stepisnik</a:t>
            </a:r>
            <a:r>
              <a:rPr lang="en-GB" sz="1200" dirty="0"/>
              <a:t>, I. </a:t>
            </a:r>
            <a:r>
              <a:rPr lang="en-GB" sz="1200" dirty="0" err="1"/>
              <a:t>Pahole</a:t>
            </a:r>
            <a:r>
              <a:rPr lang="en-GB" sz="1200" dirty="0"/>
              <a:t>, and M. </a:t>
            </a:r>
            <a:r>
              <a:rPr lang="en-GB" sz="1200" dirty="0" err="1"/>
              <a:t>Ficko</a:t>
            </a:r>
            <a:r>
              <a:rPr lang="en-GB" sz="1200" dirty="0"/>
              <a:t>, “Evaluation of twist springback prediction after an AHSS forming process,” Int. J. Simul. Model., vol. 13, no. 2, 2014]</a:t>
            </a:r>
          </a:p>
        </p:txBody>
      </p:sp>
    </p:spTree>
    <p:extLst>
      <p:ext uri="{BB962C8B-B14F-4D97-AF65-F5344CB8AC3E}">
        <p14:creationId xmlns:p14="http://schemas.microsoft.com/office/powerpoint/2010/main" val="77068603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055BCDC-2B1A-0858-2558-E9DBB45466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" t="4323" r="2695"/>
          <a:stretch/>
        </p:blipFill>
        <p:spPr bwMode="auto">
          <a:xfrm>
            <a:off x="6272817" y="1816404"/>
            <a:ext cx="5793440" cy="31202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Introduction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4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6" y="1923797"/>
            <a:ext cx="59046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benchmark committee selected: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tool used by the Auto/Steel Partnership for several years;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steel and an aluminium alloy;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two processing conditions: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 blank-holder force to constrain the material flow into the die;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 draw-bead like feature, known as stake bead. This feature is machined on an expansion of the punch, acting like a miniature one. Therefore, it contacts the metal sheet only in the last increments of the punch stroke.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FD509-918A-3815-37B1-0C1D4D6DA533}"/>
              </a:ext>
            </a:extLst>
          </p:cNvPr>
          <p:cNvSpPr txBox="1"/>
          <p:nvPr/>
        </p:nvSpPr>
        <p:spPr>
          <a:xfrm>
            <a:off x="7904449" y="4917973"/>
            <a:ext cx="338437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Tools assembly highlighting the stake bead</a:t>
            </a:r>
          </a:p>
          <a:p>
            <a:pPr algn="ctr"/>
            <a:r>
              <a:rPr lang="en-GB" sz="1200" dirty="0"/>
              <a:t>[Qin Z G, Stoughton T, Anderson D, Zhou D J, McCarty E, Smith E and Park P 2020 NUMISHEET BENCHMARK 1 ─ Springback Prediction of Twist Die Panel, accessed 4 May 2023]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BF8A17-835E-ECEA-FB2A-3DF0115BD3CF}"/>
              </a:ext>
            </a:extLst>
          </p:cNvPr>
          <p:cNvSpPr txBox="1"/>
          <p:nvPr/>
        </p:nvSpPr>
        <p:spPr>
          <a:xfrm>
            <a:off x="479376" y="1412776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/>
              <a:t>Numisheet</a:t>
            </a:r>
            <a:r>
              <a:rPr lang="en-GB" b="1" dirty="0"/>
              <a:t> 2022 Benchmark #1: Springback Prediction of Twist Die Panel </a:t>
            </a:r>
          </a:p>
        </p:txBody>
      </p:sp>
    </p:spTree>
    <p:extLst>
      <p:ext uri="{BB962C8B-B14F-4D97-AF65-F5344CB8AC3E}">
        <p14:creationId xmlns:p14="http://schemas.microsoft.com/office/powerpoint/2010/main" val="836562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Finite Element Model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5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6" y="1412776"/>
            <a:ext cx="66967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All numerical simulations were performed with the in-house finite element code </a:t>
            </a:r>
            <a:r>
              <a:rPr lang="en-GB" b="1" dirty="0"/>
              <a:t>DD3IMP</a:t>
            </a:r>
            <a:r>
              <a:rPr lang="en-GB" dirty="0"/>
              <a:t>.</a:t>
            </a:r>
          </a:p>
          <a:p>
            <a:r>
              <a:rPr lang="en-GB" dirty="0"/>
              <a:t>The mechanical model adopted considers: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elastic properties described by the Hooke’s law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plastic properties combine an associated flow rule with a hardening law and an orthotropic yield criterion.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/>
              <a:t>The two materials selected for the benchmark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DP980 steel, with an initial thickness of 1.4 mm;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6xxx series aluminium alloy, with an initial thickness of 1.5 mm.</a:t>
            </a:r>
          </a:p>
          <a:p>
            <a:endParaRPr lang="en-GB" dirty="0"/>
          </a:p>
          <a:p>
            <a:r>
              <a:rPr lang="en-GB" dirty="0"/>
              <a:t>The benchmark committee provided the </a:t>
            </a:r>
            <a:r>
              <a:rPr lang="en-GB" b="1" dirty="0"/>
              <a:t>experimental </a:t>
            </a:r>
            <a:r>
              <a:rPr lang="en-GB" dirty="0"/>
              <a:t>raw data: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uniaxial tension-compression tests along the rolling direction (RD);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hydraulic bulge test with a circular die;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uniaxial tension tests in 15º increments to the RD, from 0º to 90º.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FD509-918A-3815-37B1-0C1D4D6DA533}"/>
              </a:ext>
            </a:extLst>
          </p:cNvPr>
          <p:cNvSpPr txBox="1"/>
          <p:nvPr/>
        </p:nvSpPr>
        <p:spPr>
          <a:xfrm>
            <a:off x="6699150" y="4685996"/>
            <a:ext cx="5328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Example of a drawn part using the stake bead </a:t>
            </a:r>
          </a:p>
        </p:txBody>
      </p:sp>
      <p:pic>
        <p:nvPicPr>
          <p:cNvPr id="6" name="Imagem 8" descr="Gráfico, Gráfico de superfície&#10;&#10;Descrição gerada automaticamente">
            <a:extLst>
              <a:ext uri="{FF2B5EF4-FFF2-40B4-BE49-F238E27FC236}">
                <a16:creationId xmlns:a16="http://schemas.microsoft.com/office/drawing/2014/main" id="{7FAE122E-84F9-0E8E-BFF9-61CB6745D7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" t="11665" r="178" b="13352"/>
          <a:stretch/>
        </p:blipFill>
        <p:spPr bwMode="auto">
          <a:xfrm>
            <a:off x="7034187" y="1788099"/>
            <a:ext cx="5110485" cy="274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356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Finite Element Model: Constitutive model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6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6" y="1412776"/>
            <a:ext cx="6048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benchmark committee also provided the parameters for the model proposed by Yoshida, which suggests that the </a:t>
            </a:r>
            <a:r>
              <a:rPr lang="en-GB" b="1" dirty="0"/>
              <a:t>elastic modulus degradation </a:t>
            </a:r>
            <a:r>
              <a:rPr lang="en-GB" dirty="0"/>
              <a:t>with the plastic strain, follows an asymptotic behaviour, given by: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FD509-918A-3815-37B1-0C1D4D6DA533}"/>
              </a:ext>
            </a:extLst>
          </p:cNvPr>
          <p:cNvSpPr txBox="1"/>
          <p:nvPr/>
        </p:nvSpPr>
        <p:spPr>
          <a:xfrm>
            <a:off x="6863409" y="5474889"/>
            <a:ext cx="53285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Comparison between the elastic modulus degradation predicted by the numerical model (EMD) and the one reported in other studies for: (a) DP980 steel and (b) 6xxx aluminium alloy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4DD766-EBA4-CC9D-1BCC-37A1702EB1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920" y="92881"/>
            <a:ext cx="3960000" cy="2726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35FF66-8240-5828-A906-5A052A9C02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920" y="2795029"/>
            <a:ext cx="3960000" cy="274536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7A1DC8BB-B36A-E8BA-550A-74FC8C392D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0800068"/>
              </p:ext>
            </p:extLst>
          </p:nvPr>
        </p:nvGraphicFramePr>
        <p:xfrm>
          <a:off x="708080" y="2624460"/>
          <a:ext cx="3365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65280" imgH="444240" progId="Equation.DSMT4">
                  <p:embed/>
                </p:oleObj>
              </mc:Choice>
              <mc:Fallback>
                <p:oleObj name="Equation" r:id="rId4" imgW="336528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8080" y="2624460"/>
                        <a:ext cx="33655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24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Finite Element Model: Constitutive model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7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6" y="1196752"/>
            <a:ext cx="60486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stress-strain curves highlight that the steel presents a much higher flow stress and </a:t>
            </a:r>
            <a:r>
              <a:rPr lang="en-GB" b="1" dirty="0"/>
              <a:t>lower ductility</a:t>
            </a:r>
            <a:r>
              <a:rPr lang="en-GB" dirty="0"/>
              <a:t>; the former only for the uniaxial tensile tests.</a:t>
            </a:r>
          </a:p>
          <a:p>
            <a:r>
              <a:rPr lang="en-GB" dirty="0"/>
              <a:t>Both materials show a negligeable variation of the in-plane distribution of the </a:t>
            </a:r>
            <a:r>
              <a:rPr lang="en-GB" b="1" dirty="0"/>
              <a:t>flow stress</a:t>
            </a:r>
            <a:r>
              <a:rPr lang="en-GB" dirty="0"/>
              <a:t>.</a:t>
            </a:r>
          </a:p>
          <a:p>
            <a:r>
              <a:rPr lang="en-GB" dirty="0"/>
              <a:t>The analysis shows that the steel presents a </a:t>
            </a:r>
            <a:r>
              <a:rPr lang="en-GB" b="1" dirty="0"/>
              <a:t>higher Bauschinger effect</a:t>
            </a:r>
            <a:r>
              <a:rPr lang="en-GB" dirty="0"/>
              <a:t>. The Armstrong and Frederick kinematic law, given by: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was combined with the Swift hardening law, for steel: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and the Voce law, for the aluminium alloy: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FD509-918A-3815-37B1-0C1D4D6DA533}"/>
              </a:ext>
            </a:extLst>
          </p:cNvPr>
          <p:cNvSpPr txBox="1"/>
          <p:nvPr/>
        </p:nvSpPr>
        <p:spPr>
          <a:xfrm>
            <a:off x="6384032" y="5714092"/>
            <a:ext cx="5807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Comparison between the experimental and numerical results of the tension-compression test for:  (a) DP980 steel and (b) 6xxx aluminium alloy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CE404FF-EBE1-4942-6EB2-F1157E7417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9116916"/>
              </p:ext>
            </p:extLst>
          </p:nvPr>
        </p:nvGraphicFramePr>
        <p:xfrm>
          <a:off x="701328" y="3526780"/>
          <a:ext cx="2946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46240" imgH="622080" progId="Equation.DSMT4">
                  <p:embed/>
                </p:oleObj>
              </mc:Choice>
              <mc:Fallback>
                <p:oleObj name="Equation" r:id="rId2" imgW="2946240" imgH="622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01328" y="3526780"/>
                        <a:ext cx="2946400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A398C822-E467-38E4-E77B-7B7848EC05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2628350"/>
              </p:ext>
            </p:extLst>
          </p:nvPr>
        </p:nvGraphicFramePr>
        <p:xfrm>
          <a:off x="701328" y="4581128"/>
          <a:ext cx="1511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11280" imgH="444240" progId="Equation.DSMT4">
                  <p:embed/>
                </p:oleObj>
              </mc:Choice>
              <mc:Fallback>
                <p:oleObj name="Equation" r:id="rId4" imgW="151128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1328" y="4581128"/>
                        <a:ext cx="15113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09C0FDD6-0CB4-FA5E-0D4F-14F814D2A2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8712595"/>
              </p:ext>
            </p:extLst>
          </p:nvPr>
        </p:nvGraphicFramePr>
        <p:xfrm>
          <a:off x="701328" y="5444693"/>
          <a:ext cx="3327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27120" imgH="444240" progId="Equation.DSMT4">
                  <p:embed/>
                </p:oleObj>
              </mc:Choice>
              <mc:Fallback>
                <p:oleObj name="Equation" r:id="rId6" imgW="332712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1328" y="5444693"/>
                        <a:ext cx="33274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89EB05E1-1CB4-7F19-EC6C-1132463D240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265072"/>
            <a:ext cx="3240000" cy="2659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370C11-C43F-626F-B254-550AD2FFA2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2996952"/>
            <a:ext cx="3240000" cy="2655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8637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Finite Element Model: Constitutive model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8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6" y="1412776"/>
            <a:ext cx="60486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Regarding the </a:t>
            </a:r>
            <a:r>
              <a:rPr lang="en-GB" b="1" dirty="0"/>
              <a:t>plastic strain ratios</a:t>
            </a:r>
            <a:r>
              <a:rPr lang="en-GB" dirty="0"/>
              <a:t>, both materials present an orthotropic behaviour. For steel, the </a:t>
            </a:r>
            <a:r>
              <a:rPr lang="en-GB" i="1" dirty="0" err="1"/>
              <a:t>r</a:t>
            </a:r>
            <a:r>
              <a:rPr lang="en-GB" dirty="0" err="1"/>
              <a:t>-value</a:t>
            </a:r>
            <a:r>
              <a:rPr lang="en-GB" dirty="0"/>
              <a:t> varies between 0.8 and 1.6, between 0º and 60º to RD. On the hand, the </a:t>
            </a:r>
            <a:r>
              <a:rPr lang="en-GB" i="1" dirty="0" err="1"/>
              <a:t>r</a:t>
            </a:r>
            <a:r>
              <a:rPr lang="en-GB" dirty="0" err="1"/>
              <a:t>-value</a:t>
            </a:r>
            <a:r>
              <a:rPr lang="en-GB" dirty="0"/>
              <a:t> of the aluminium alloy varies only between 0.6 and 0.8.</a:t>
            </a:r>
          </a:p>
          <a:p>
            <a:r>
              <a:rPr lang="en-GB" dirty="0"/>
              <a:t>Three yield criteria were adopted: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von Mises;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Hill’48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Barlat´91.</a:t>
            </a:r>
          </a:p>
          <a:p>
            <a:r>
              <a:rPr lang="en-GB" dirty="0"/>
              <a:t>The parameters adopted for the orthotropic yield criteria are the ones supplied by the benchmark committee.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FD509-918A-3815-37B1-0C1D4D6DA533}"/>
              </a:ext>
            </a:extLst>
          </p:cNvPr>
          <p:cNvSpPr txBox="1"/>
          <p:nvPr/>
        </p:nvSpPr>
        <p:spPr>
          <a:xfrm>
            <a:off x="6718599" y="5732914"/>
            <a:ext cx="5245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Comparison between the yield surfaces predicted by the three yield criteria adopted for: (a) DP980 steel and (b) 6xxx aluminium alloy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E18DA6-CF30-A050-18F9-9FA654FD9F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136520"/>
            <a:ext cx="2848610" cy="2696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45E490-65B0-3461-7497-2FD6DE0790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2924944"/>
            <a:ext cx="2842895" cy="2807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ADF839-A81C-6899-5EDA-898CAE397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0000" y="142125"/>
            <a:ext cx="2843784" cy="26959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112992-7296-7203-CAFC-4B41B21C2D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0442" y="2932581"/>
            <a:ext cx="2836164" cy="280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61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Finite Element Model: Spatial and time discretization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9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6" y="1412776"/>
            <a:ext cx="60486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tools are assumed as </a:t>
            </a:r>
            <a:r>
              <a:rPr lang="en-GB" b="1" dirty="0"/>
              <a:t>rigid</a:t>
            </a:r>
            <a:r>
              <a:rPr lang="en-GB" dirty="0"/>
              <a:t> and modelled with Nagata patches.</a:t>
            </a:r>
          </a:p>
          <a:p>
            <a:r>
              <a:rPr lang="en-GB" dirty="0"/>
              <a:t>The blank geometry includes holes to maintain its position relatively to the punch.</a:t>
            </a:r>
          </a:p>
          <a:p>
            <a:r>
              <a:rPr lang="en-GB" dirty="0"/>
              <a:t>The blank was discretized with </a:t>
            </a:r>
            <a:r>
              <a:rPr lang="en-GB" b="1" dirty="0"/>
              <a:t>solid 8-node finite elements</a:t>
            </a:r>
            <a:r>
              <a:rPr lang="en-GB" dirty="0"/>
              <a:t>, combined with a selective reduced integration technique. </a:t>
            </a:r>
          </a:p>
          <a:p>
            <a:endParaRPr lang="en-GB" dirty="0"/>
          </a:p>
          <a:p>
            <a:r>
              <a:rPr lang="en-GB" dirty="0"/>
              <a:t>To facilitate the modelling, the kinematic conditions of the tooling are different from the experimental ones. The die and the blank-holder are assumed as fixed while the punch moves with the same relative displacement has in the experimental setup.</a:t>
            </a:r>
          </a:p>
          <a:p>
            <a:endParaRPr lang="en-GB" dirty="0"/>
          </a:p>
          <a:p>
            <a:r>
              <a:rPr lang="en-GB" dirty="0"/>
              <a:t>The </a:t>
            </a:r>
            <a:r>
              <a:rPr lang="en-GB" b="1" dirty="0"/>
              <a:t>springback is performed in a single increment</a:t>
            </a:r>
            <a:r>
              <a:rPr lang="en-GB" dirty="0"/>
              <a:t>, by simply removing the influence of all tools simultaneously.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FD509-918A-3815-37B1-0C1D4D6DA533}"/>
              </a:ext>
            </a:extLst>
          </p:cNvPr>
          <p:cNvSpPr txBox="1"/>
          <p:nvPr/>
        </p:nvSpPr>
        <p:spPr>
          <a:xfrm>
            <a:off x="6718599" y="5732914"/>
            <a:ext cx="5245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(a) Blank geometry and (b) Points with boundary conditions and reference sections for springback analysis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D5AAB4-33D1-A5C7-E077-5DE9E883E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498" y="975847"/>
            <a:ext cx="3600000" cy="2211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69092E-C726-62ED-A980-D470BBC2A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3218970"/>
            <a:ext cx="3600000" cy="25142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984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Finite Element Model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10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FD509-918A-3815-37B1-0C1D4D6DA533}"/>
              </a:ext>
            </a:extLst>
          </p:cNvPr>
          <p:cNvSpPr txBox="1"/>
          <p:nvPr/>
        </p:nvSpPr>
        <p:spPr>
          <a:xfrm>
            <a:off x="2531604" y="1556792"/>
            <a:ext cx="7128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Description of the parameter changed in each simulation in relation to the reference one.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90CA41D-77B9-FC50-CF9B-65320498D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318601"/>
              </p:ext>
            </p:extLst>
          </p:nvPr>
        </p:nvGraphicFramePr>
        <p:xfrm>
          <a:off x="1364184" y="1959644"/>
          <a:ext cx="9463632" cy="27432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365908">
                  <a:extLst>
                    <a:ext uri="{9D8B030D-6E8A-4147-A177-3AD203B41FA5}">
                      <a16:colId xmlns:a16="http://schemas.microsoft.com/office/drawing/2014/main" val="1927254668"/>
                    </a:ext>
                  </a:extLst>
                </a:gridCol>
                <a:gridCol w="2365908">
                  <a:extLst>
                    <a:ext uri="{9D8B030D-6E8A-4147-A177-3AD203B41FA5}">
                      <a16:colId xmlns:a16="http://schemas.microsoft.com/office/drawing/2014/main" val="696970435"/>
                    </a:ext>
                  </a:extLst>
                </a:gridCol>
                <a:gridCol w="2365908">
                  <a:extLst>
                    <a:ext uri="{9D8B030D-6E8A-4147-A177-3AD203B41FA5}">
                      <a16:colId xmlns:a16="http://schemas.microsoft.com/office/drawing/2014/main" val="4117310422"/>
                    </a:ext>
                  </a:extLst>
                </a:gridCol>
                <a:gridCol w="2365908">
                  <a:extLst>
                    <a:ext uri="{9D8B030D-6E8A-4147-A177-3AD203B41FA5}">
                      <a16:colId xmlns:a16="http://schemas.microsoft.com/office/drawing/2014/main" val="4071639264"/>
                    </a:ext>
                  </a:extLst>
                </a:gridCol>
              </a:tblGrid>
              <a:tr h="161925">
                <a:tc gridSpan="2">
                  <a:txBody>
                    <a:bodyPr/>
                    <a:lstStyle/>
                    <a:p>
                      <a:pPr marL="17780" algn="ctr"/>
                      <a:r>
                        <a:rPr lang="en-US" sz="1800" b="1" dirty="0">
                          <a:effectLst/>
                        </a:rPr>
                        <a:t>DP980</a:t>
                      </a:r>
                      <a:endParaRPr lang="en-GB" sz="18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7780" algn="ctr"/>
                      <a:r>
                        <a:rPr lang="en-US" sz="1800" b="1" dirty="0">
                          <a:effectLst/>
                        </a:rPr>
                        <a:t>AA6xxx</a:t>
                      </a:r>
                      <a:endParaRPr lang="en-GB" sz="18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83285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b="1" dirty="0">
                          <a:effectLst/>
                        </a:rPr>
                        <a:t>Description</a:t>
                      </a:r>
                      <a:endParaRPr lang="en-GB" sz="18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 b="1" dirty="0">
                          <a:effectLst/>
                        </a:rPr>
                        <a:t>Label</a:t>
                      </a:r>
                      <a:endParaRPr lang="en-GB" sz="18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b="1" dirty="0">
                          <a:effectLst/>
                        </a:rPr>
                        <a:t>Description</a:t>
                      </a:r>
                      <a:endParaRPr lang="en-GB" sz="18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 b="1" dirty="0">
                          <a:effectLst/>
                        </a:rPr>
                        <a:t>Label</a:t>
                      </a:r>
                      <a:endParaRPr lang="en-GB" sz="1800" b="1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42517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Reference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 dirty="0">
                          <a:effectLst/>
                        </a:rPr>
                        <a:t>Hill’48_E206_μ=0.15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Reference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 dirty="0">
                          <a:effectLst/>
                        </a:rPr>
                        <a:t>Hill’48_E70_μ=0.15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342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Barlat’91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>
                          <a:effectLst/>
                        </a:rPr>
                        <a:t>Barlat’91</a:t>
                      </a:r>
                      <a:endParaRPr lang="en-GB" sz="1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Barlat’91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>
                          <a:effectLst/>
                        </a:rPr>
                        <a:t>Barlat’91</a:t>
                      </a:r>
                      <a:endParaRPr lang="en-GB" sz="1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9890348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Isotropic plastic behavior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 dirty="0">
                          <a:effectLst/>
                        </a:rPr>
                        <a:t>von Mises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Isotropic plastic behavior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>
                          <a:effectLst/>
                        </a:rPr>
                        <a:t>von Mises</a:t>
                      </a:r>
                      <a:endParaRPr lang="en-GB" sz="1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3998302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Constant friction of 0.01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 dirty="0">
                          <a:effectLst/>
                        </a:rPr>
                        <a:t>μ=0.01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Constant friction of 0.01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>
                          <a:effectLst/>
                        </a:rPr>
                        <a:t>μ=0.01</a:t>
                      </a:r>
                      <a:endParaRPr lang="en-GB" sz="1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9816099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Constant  of 170 </a:t>
                      </a:r>
                      <a:r>
                        <a:rPr lang="en-US" sz="1800" dirty="0" err="1">
                          <a:effectLst/>
                        </a:rPr>
                        <a:t>GPa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 dirty="0">
                          <a:effectLst/>
                        </a:rPr>
                        <a:t>E170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Constant  of 65 </a:t>
                      </a:r>
                      <a:r>
                        <a:rPr lang="en-US" sz="1800" dirty="0" err="1">
                          <a:effectLst/>
                        </a:rPr>
                        <a:t>GPa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>
                          <a:effectLst/>
                        </a:rPr>
                        <a:t>E65</a:t>
                      </a:r>
                      <a:endParaRPr lang="en-GB" sz="1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1639827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EMD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 dirty="0">
                          <a:effectLst/>
                        </a:rPr>
                        <a:t>EMD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EMD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>
                          <a:effectLst/>
                        </a:rPr>
                        <a:t>EMD</a:t>
                      </a:r>
                      <a:endParaRPr lang="en-GB" sz="1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6949715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Hardening law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 dirty="0">
                          <a:effectLst/>
                        </a:rPr>
                        <a:t>Swift + KH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Hardening law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 dirty="0">
                          <a:effectLst/>
                        </a:rPr>
                        <a:t>Swift + KH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23083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17780" algn="l"/>
                      <a:r>
                        <a:rPr lang="en-US" sz="1800" dirty="0">
                          <a:effectLst/>
                        </a:rPr>
                        <a:t>Tool without draw-bead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 dirty="0">
                          <a:effectLst/>
                        </a:rPr>
                        <a:t>wo/bead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78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Tool without draw-bead 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" algn="ctr"/>
                      <a:r>
                        <a:rPr lang="en-US" sz="1800" dirty="0">
                          <a:effectLst/>
                        </a:rPr>
                        <a:t>wo/bead</a:t>
                      </a:r>
                      <a:endParaRPr lang="en-GB" sz="1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67467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3149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Results and discussion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11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6" y="1412776"/>
            <a:ext cx="60486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Punch force:</a:t>
            </a:r>
          </a:p>
          <a:p>
            <a:endParaRPr lang="en-GB" dirty="0"/>
          </a:p>
          <a:p>
            <a:r>
              <a:rPr lang="en-GB" dirty="0"/>
              <a:t>For both materials, the presence of the </a:t>
            </a:r>
            <a:r>
              <a:rPr lang="en-GB" b="1" dirty="0"/>
              <a:t>draw-bead</a:t>
            </a:r>
            <a:r>
              <a:rPr lang="en-GB" dirty="0"/>
              <a:t> leads to a </a:t>
            </a:r>
            <a:r>
              <a:rPr lang="en-GB" b="1" dirty="0"/>
              <a:t>strong increase</a:t>
            </a:r>
            <a:r>
              <a:rPr lang="en-GB" dirty="0"/>
              <a:t> of the force in the last 10 mm of punch displacement. The increase is approximately of 11 times for steel and of 18 times for the aluminium alloy.</a:t>
            </a:r>
          </a:p>
          <a:p>
            <a:r>
              <a:rPr lang="en-GB" dirty="0"/>
              <a:t>Although not shown here, the effect of the: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yield criteria and the elastic modulus </a:t>
            </a:r>
            <a:r>
              <a:rPr lang="en-GB" dirty="0"/>
              <a:t>is negligeable during the drawing stage, for both materials.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reduction of the </a:t>
            </a:r>
            <a:r>
              <a:rPr lang="en-GB" b="1" dirty="0"/>
              <a:t>friction coefficient </a:t>
            </a:r>
            <a:r>
              <a:rPr lang="en-GB" dirty="0"/>
              <a:t>leads to a decrease of the stretching force of approximately 25% and 22%, for the steel and the aluminium alloy, respectively.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combined hardening law </a:t>
            </a:r>
            <a:r>
              <a:rPr lang="en-GB" dirty="0"/>
              <a:t>also leads to a </a:t>
            </a:r>
            <a:r>
              <a:rPr lang="en-GB" b="1" dirty="0"/>
              <a:t>decrease</a:t>
            </a:r>
            <a:r>
              <a:rPr lang="en-GB" dirty="0"/>
              <a:t> of the maximum value of force, in this case of 6% and 4%, for the steel and the aluminium alloy, respectively.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FD509-918A-3815-37B1-0C1D4D6DA533}"/>
              </a:ext>
            </a:extLst>
          </p:cNvPr>
          <p:cNvSpPr txBox="1"/>
          <p:nvPr/>
        </p:nvSpPr>
        <p:spPr>
          <a:xfrm>
            <a:off x="7248128" y="5373216"/>
            <a:ext cx="4716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Comparison of the punch force evolution with or without draw-bead for: (a) DP980 steel and (b) 6xxx aluminium alloy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E2A430-D206-C717-A469-5DB0C83137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137911"/>
            <a:ext cx="3600000" cy="2483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3C28E3-341F-FB8B-4868-EDAB229C0C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00" y="2780928"/>
            <a:ext cx="3600000" cy="24965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4513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Results and discussion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12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6" y="1412776"/>
            <a:ext cx="60486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Draw-in:</a:t>
            </a:r>
          </a:p>
          <a:p>
            <a:endParaRPr lang="en-GB" dirty="0"/>
          </a:p>
          <a:p>
            <a:r>
              <a:rPr lang="en-GB" dirty="0"/>
              <a:t>Slightly lower values for steel. For both materials, the friction coefficient is the more influential factor, with an impact of approximately 4% of increase.</a:t>
            </a:r>
          </a:p>
          <a:p>
            <a:endParaRPr lang="en-GB" dirty="0"/>
          </a:p>
          <a:p>
            <a:r>
              <a:rPr lang="en-GB" b="1" dirty="0"/>
              <a:t>Springback: </a:t>
            </a:r>
          </a:p>
          <a:p>
            <a:endParaRPr lang="en-GB" dirty="0"/>
          </a:p>
          <a:p>
            <a:r>
              <a:rPr lang="en-GB" dirty="0"/>
              <a:t>For the steel, the springback corresponds to a counterclockwise rotation of the right part of the component. On the other hand, the aluminium alloy presents a clockwise rotation of the same zone.</a:t>
            </a:r>
          </a:p>
          <a:p>
            <a:r>
              <a:rPr lang="en-GB" dirty="0"/>
              <a:t>Globally, the springback is </a:t>
            </a:r>
            <a:r>
              <a:rPr lang="en-GB" b="1" dirty="0"/>
              <a:t>lower</a:t>
            </a:r>
            <a:r>
              <a:rPr lang="en-GB" dirty="0"/>
              <a:t> for the Aluminum alloy.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FD509-918A-3815-37B1-0C1D4D6DA533}"/>
              </a:ext>
            </a:extLst>
          </p:cNvPr>
          <p:cNvSpPr txBox="1"/>
          <p:nvPr/>
        </p:nvSpPr>
        <p:spPr>
          <a:xfrm>
            <a:off x="7104112" y="5445224"/>
            <a:ext cx="48601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Comparison between the different sections before (BS) and after (AS) springback (reference results) for:</a:t>
            </a:r>
            <a:br>
              <a:rPr lang="en-GB" sz="1400" b="1" dirty="0"/>
            </a:br>
            <a:r>
              <a:rPr lang="en-GB" sz="1400" b="1" dirty="0"/>
              <a:t> (a) DP980 steel and (b) 6xxx aluminium alloy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2E03B4-A6C9-49D8-75C9-C9CED40197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165368"/>
            <a:ext cx="4401922" cy="2602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AF4B39-927E-8E92-4BBB-2FA55EBE83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2864787"/>
            <a:ext cx="4401922" cy="25804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203264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Results and discussion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13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6" y="992917"/>
            <a:ext cx="11233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Springback: </a:t>
            </a:r>
          </a:p>
          <a:p>
            <a:r>
              <a:rPr lang="en-GB" dirty="0"/>
              <a:t>The reduction of the </a:t>
            </a:r>
            <a:r>
              <a:rPr lang="en-GB" b="1" dirty="0"/>
              <a:t>friction coefficient </a:t>
            </a:r>
            <a:r>
              <a:rPr lang="en-GB" dirty="0"/>
              <a:t>leads to the increase of springback, for both materials, with a stronger impact for the steel.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FD509-918A-3815-37B1-0C1D4D6DA533}"/>
              </a:ext>
            </a:extLst>
          </p:cNvPr>
          <p:cNvSpPr txBox="1"/>
          <p:nvPr/>
        </p:nvSpPr>
        <p:spPr>
          <a:xfrm>
            <a:off x="479376" y="5713511"/>
            <a:ext cx="10836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Comparison of SEC5 before (BS) and after (AS) springback for: (left) DP980 steel and (right) 6xxx aluminium alloy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F4669EF-2D27-4A04-988C-51D97E5EDB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508385"/>
              </p:ext>
            </p:extLst>
          </p:nvPr>
        </p:nvGraphicFramePr>
        <p:xfrm>
          <a:off x="6238048" y="1916832"/>
          <a:ext cx="5277312" cy="3799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10E1B3EE-B2F8-4BCC-9F22-C49687D346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5928497"/>
              </p:ext>
            </p:extLst>
          </p:nvPr>
        </p:nvGraphicFramePr>
        <p:xfrm>
          <a:off x="479376" y="1916832"/>
          <a:ext cx="5277600" cy="379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0302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/>
        </p:bldSub>
      </p:bldGraphic>
      <p:bldGraphic spid="19" grpId="0" uiExpand="1">
        <p:bldSub>
          <a:bldChart bld="series"/>
        </p:bldSub>
      </p:bldGraphic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Results and discussion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14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6" y="1008000"/>
            <a:ext cx="11473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Torsion angle: </a:t>
            </a:r>
          </a:p>
          <a:p>
            <a:r>
              <a:rPr lang="en-GB" dirty="0"/>
              <a:t>When using the tool with draw-bead, there is a reduced effect of the </a:t>
            </a:r>
            <a:r>
              <a:rPr lang="en-GB" b="1" dirty="0"/>
              <a:t>yield criteria</a:t>
            </a:r>
            <a:r>
              <a:rPr lang="en-GB" dirty="0"/>
              <a:t>, for both materials, and of the </a:t>
            </a:r>
            <a:r>
              <a:rPr lang="en-GB" b="1" dirty="0"/>
              <a:t>elastic modulus</a:t>
            </a:r>
            <a:r>
              <a:rPr lang="en-GB" dirty="0"/>
              <a:t>, for the aluminium alloy.</a:t>
            </a:r>
          </a:p>
          <a:p>
            <a:r>
              <a:rPr lang="en-GB" dirty="0"/>
              <a:t>For the aluminium alloy, the friction coefficient is the parameter with higher impact on twist springback.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FD509-918A-3815-37B1-0C1D4D6DA533}"/>
              </a:ext>
            </a:extLst>
          </p:cNvPr>
          <p:cNvSpPr txBox="1"/>
          <p:nvPr/>
        </p:nvSpPr>
        <p:spPr>
          <a:xfrm>
            <a:off x="1199457" y="5786100"/>
            <a:ext cx="943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Effect of each parameter on the torsion angle evaluated on the upper surface of each of the 5 sections of the component for: (a) DP980 steel and (b) 6xxx aluminium alloy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44E244-8FAE-7A01-3948-536EDF0BBB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2375707"/>
            <a:ext cx="3960000" cy="3451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6F3B45-DAB3-B07F-9C90-6D38DD464C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424" y="2375707"/>
            <a:ext cx="3960000" cy="35015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9199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Results and discussion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15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6" y="1008000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fact that the twist springback is larger for steel in comparison with the aluminium alloy is in </a:t>
            </a:r>
            <a:r>
              <a:rPr lang="en-GB" b="1" dirty="0"/>
              <a:t>good agreement with the experimental measurements</a:t>
            </a:r>
            <a:r>
              <a:rPr lang="en-GB" dirty="0"/>
              <a:t>.</a:t>
            </a:r>
          </a:p>
          <a:p>
            <a:r>
              <a:rPr lang="en-GB" dirty="0"/>
              <a:t>Nevertheless, the same tool was used to deform a steel and an aluminium alloy, which present different values of initial thickness but also quite different values of yield strength.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FD509-918A-3815-37B1-0C1D4D6DA533}"/>
              </a:ext>
            </a:extLst>
          </p:cNvPr>
          <p:cNvSpPr txBox="1"/>
          <p:nvPr/>
        </p:nvSpPr>
        <p:spPr>
          <a:xfrm>
            <a:off x="6816080" y="5498648"/>
            <a:ext cx="4860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Effect of the gap and of the isotropic hardening law on the springback of the DP980 steel</a:t>
            </a:r>
          </a:p>
        </p:txBody>
      </p:sp>
      <p:pic>
        <p:nvPicPr>
          <p:cNvPr id="7" name="Picture 6" descr="A close-up of a metal shelf&#10;&#10;Description automatically generated with low confidence">
            <a:extLst>
              <a:ext uri="{FF2B5EF4-FFF2-40B4-BE49-F238E27FC236}">
                <a16:creationId xmlns:a16="http://schemas.microsoft.com/office/drawing/2014/main" id="{DD67F4C3-90DC-4E2E-41D7-0EEAC82B22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2371" r="1869" b="29931"/>
          <a:stretch/>
        </p:blipFill>
        <p:spPr>
          <a:xfrm>
            <a:off x="6576115" y="261944"/>
            <a:ext cx="5400000" cy="1538127"/>
          </a:xfrm>
          <a:prstGeom prst="rect">
            <a:avLst/>
          </a:prstGeom>
        </p:spPr>
      </p:pic>
      <p:pic>
        <p:nvPicPr>
          <p:cNvPr id="9" name="Picture 8" descr="A picture containing sketch, design, screenshot&#10;&#10;Description automatically generated">
            <a:extLst>
              <a:ext uri="{FF2B5EF4-FFF2-40B4-BE49-F238E27FC236}">
                <a16:creationId xmlns:a16="http://schemas.microsoft.com/office/drawing/2014/main" id="{1E4C211F-1EAF-285C-1B27-10C69B5046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2371" r="1869" b="28221"/>
          <a:stretch/>
        </p:blipFill>
        <p:spPr>
          <a:xfrm>
            <a:off x="6576115" y="1992995"/>
            <a:ext cx="5400000" cy="1583718"/>
          </a:xfrm>
          <a:prstGeom prst="rect">
            <a:avLst/>
          </a:prstGeom>
        </p:spPr>
      </p:pic>
      <p:pic>
        <p:nvPicPr>
          <p:cNvPr id="11" name="Picture 10" descr="A close-up of a metal shelf&#10;&#10;Description automatically generated with low confidence">
            <a:extLst>
              <a:ext uri="{FF2B5EF4-FFF2-40B4-BE49-F238E27FC236}">
                <a16:creationId xmlns:a16="http://schemas.microsoft.com/office/drawing/2014/main" id="{893295E9-916F-EC0A-C167-310ECBE1F4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" t="13625" r="2750" b="29931"/>
          <a:stretch/>
        </p:blipFill>
        <p:spPr>
          <a:xfrm>
            <a:off x="6576115" y="3883925"/>
            <a:ext cx="5400000" cy="15046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29850E-7081-8C10-0715-A7B9B81922F5}"/>
              </a:ext>
            </a:extLst>
          </p:cNvPr>
          <p:cNvSpPr txBox="1"/>
          <p:nvPr/>
        </p:nvSpPr>
        <p:spPr>
          <a:xfrm>
            <a:off x="9886963" y="258351"/>
            <a:ext cx="212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</a:rPr>
              <a:t>Hill’48_E206_μ=0.15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AFE190-64D8-F0C5-160E-04782B4C9F81}"/>
              </a:ext>
            </a:extLst>
          </p:cNvPr>
          <p:cNvSpPr txBox="1"/>
          <p:nvPr/>
        </p:nvSpPr>
        <p:spPr>
          <a:xfrm>
            <a:off x="10996241" y="1948468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</a:rPr>
              <a:t>Gap = AL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098347-CCAC-7F83-41CB-1F343657D2D2}"/>
              </a:ext>
            </a:extLst>
          </p:cNvPr>
          <p:cNvSpPr txBox="1"/>
          <p:nvPr/>
        </p:nvSpPr>
        <p:spPr>
          <a:xfrm>
            <a:off x="9552384" y="3861048"/>
            <a:ext cx="2458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</a:rPr>
              <a:t>Isotropic hardening = AL</a:t>
            </a:r>
            <a:endParaRPr lang="en-GB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7A47270-F70A-82E9-A1AE-77B5EDB6F325}"/>
              </a:ext>
            </a:extLst>
          </p:cNvPr>
          <p:cNvCxnSpPr>
            <a:cxnSpLocks/>
          </p:cNvCxnSpPr>
          <p:nvPr/>
        </p:nvCxnSpPr>
        <p:spPr>
          <a:xfrm>
            <a:off x="6576114" y="1746000"/>
            <a:ext cx="5400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EABDDF7-F308-0460-A8DA-49420E591BBE}"/>
              </a:ext>
            </a:extLst>
          </p:cNvPr>
          <p:cNvCxnSpPr>
            <a:cxnSpLocks/>
          </p:cNvCxnSpPr>
          <p:nvPr/>
        </p:nvCxnSpPr>
        <p:spPr>
          <a:xfrm>
            <a:off x="6576114" y="3477600"/>
            <a:ext cx="5400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B3C3472-134E-7B2B-55A2-B82C36903116}"/>
              </a:ext>
            </a:extLst>
          </p:cNvPr>
          <p:cNvCxnSpPr>
            <a:cxnSpLocks/>
          </p:cNvCxnSpPr>
          <p:nvPr/>
        </p:nvCxnSpPr>
        <p:spPr>
          <a:xfrm>
            <a:off x="6576114" y="5301208"/>
            <a:ext cx="5400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1F28E3E-B5AE-8F78-93C2-511C156F8C96}"/>
              </a:ext>
            </a:extLst>
          </p:cNvPr>
          <p:cNvSpPr txBox="1"/>
          <p:nvPr/>
        </p:nvSpPr>
        <p:spPr>
          <a:xfrm>
            <a:off x="962454" y="5498648"/>
            <a:ext cx="3931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Comparison between the Swift (DP980 steel) and the adjusted hardening law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50D4E3-2546-A169-C018-BF317733CB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448" y="2784854"/>
            <a:ext cx="3310128" cy="271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362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Conclusions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16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5" y="1412776"/>
            <a:ext cx="1101722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The process parameter that </a:t>
            </a:r>
            <a:r>
              <a:rPr lang="en-GB" b="1" dirty="0"/>
              <a:t>most affects the twist springback </a:t>
            </a:r>
            <a:r>
              <a:rPr lang="en-GB" dirty="0"/>
              <a:t>is the presence of the stake bead, reducing significantly the springback.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b="1" dirty="0"/>
              <a:t>reduction of the friction coefficient and of the elastic modulus </a:t>
            </a:r>
            <a:r>
              <a:rPr lang="en-GB" dirty="0"/>
              <a:t>also leads to an increase in springback.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The yield criterion has little influence on the springback of this component.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The kinematic hardening also influences the springback, presenting different trends for both materials. The </a:t>
            </a:r>
            <a:r>
              <a:rPr lang="en-GB" b="1" dirty="0"/>
              <a:t>combined hardening law </a:t>
            </a:r>
            <a:r>
              <a:rPr lang="en-GB" dirty="0"/>
              <a:t>leads to an increase of the springback predicted for the steel and a reduction for the aluminium alloy, in agreement with the fact that only the DP980 steel presents a clear Bauschinger effect.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For the tool </a:t>
            </a:r>
            <a:r>
              <a:rPr lang="en-GB" b="1" dirty="0"/>
              <a:t>with draw-bead</a:t>
            </a:r>
            <a:r>
              <a:rPr lang="en-GB" dirty="0"/>
              <a:t>, whatever the parameter under analysis the steel component presents a counter-clockwise rotation of the right part of the component, while the aluminium presents a clockwise rotation of the same zone. This different trend seems to </a:t>
            </a:r>
            <a:r>
              <a:rPr lang="en-GB" b="1" dirty="0"/>
              <a:t>result mainly from the different isotropic hardening behaviour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27441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logo">
            <a:extLst>
              <a:ext uri="{FF2B5EF4-FFF2-40B4-BE49-F238E27FC236}">
                <a16:creationId xmlns:a16="http://schemas.microsoft.com/office/drawing/2014/main" id="{02A1414C-8881-D2BE-F3DA-2E2B80D641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58" y="1429544"/>
            <a:ext cx="4368871" cy="24579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Acknowledgements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GB" smtClean="0"/>
              <a:pPr algn="ctr"/>
              <a:t>17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Marta C. Oliveira</a:t>
            </a:r>
          </a:p>
          <a:p>
            <a:r>
              <a:rPr lang="en-GB" dirty="0"/>
              <a:t>CEMMPRE</a:t>
            </a:r>
          </a:p>
          <a:p>
            <a:r>
              <a:rPr lang="en-GB" dirty="0"/>
              <a:t>21/06/2023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D0411-E574-8F04-3AD5-6FDA40E0CA8C}"/>
              </a:ext>
            </a:extLst>
          </p:cNvPr>
          <p:cNvSpPr txBox="1"/>
          <p:nvPr/>
        </p:nvSpPr>
        <p:spPr>
          <a:xfrm>
            <a:off x="479375" y="1412776"/>
            <a:ext cx="10787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authors gratefully acknowledge the financial support of the Portuguese Foundation for Science and Technology (FCT) under projects with reference </a:t>
            </a:r>
            <a:r>
              <a:rPr lang="en-GB" b="1" dirty="0"/>
              <a:t>UIDB/00285/2020 </a:t>
            </a:r>
            <a:r>
              <a:rPr lang="en-GB" dirty="0"/>
              <a:t>and </a:t>
            </a:r>
            <a:r>
              <a:rPr lang="en-GB" b="1" dirty="0"/>
              <a:t>LA/P/0112/2020</a:t>
            </a:r>
            <a:r>
              <a:rPr lang="en-GB" dirty="0"/>
              <a:t>.</a:t>
            </a:r>
            <a:endParaRPr lang="en-GB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7882618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Benutzerdefiniert 3">
      <a:dk1>
        <a:sysClr val="windowText" lastClr="000000"/>
      </a:dk1>
      <a:lt1>
        <a:sysClr val="window" lastClr="FFFFFF"/>
      </a:lt1>
      <a:dk2>
        <a:srgbClr val="FBC97A"/>
      </a:dk2>
      <a:lt2>
        <a:srgbClr val="207DA7"/>
      </a:lt2>
      <a:accent1>
        <a:srgbClr val="3CC1C8"/>
      </a:accent1>
      <a:accent2>
        <a:srgbClr val="F2F2F2"/>
      </a:accent2>
      <a:accent3>
        <a:srgbClr val="D8D8D8"/>
      </a:accent3>
      <a:accent4>
        <a:srgbClr val="BFBFBF"/>
      </a:accent4>
      <a:accent5>
        <a:srgbClr val="A5A5A5"/>
      </a:accent5>
      <a:accent6>
        <a:srgbClr val="7F7F7F"/>
      </a:accent6>
      <a:hlink>
        <a:srgbClr val="0C0C0C"/>
      </a:hlink>
      <a:folHlink>
        <a:srgbClr val="FFFF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1960</Words>
  <Application>Microsoft Office PowerPoint</Application>
  <PresentationFormat>Widescreen</PresentationFormat>
  <Paragraphs>243</Paragraphs>
  <Slides>17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Helvetica</vt:lpstr>
      <vt:lpstr>Times</vt:lpstr>
      <vt:lpstr>Times New Roman</vt:lpstr>
      <vt:lpstr>Larissa-Design</vt:lpstr>
      <vt:lpstr>Equation</vt:lpstr>
      <vt:lpstr>Influence of process and material parameters on the twist springback prediction of a panel</vt:lpstr>
      <vt:lpstr>Introduction</vt:lpstr>
      <vt:lpstr>Introduction</vt:lpstr>
      <vt:lpstr>Introduction</vt:lpstr>
      <vt:lpstr>Finite Element Model</vt:lpstr>
      <vt:lpstr>Finite Element Model: Constitutive model</vt:lpstr>
      <vt:lpstr>Finite Element Model: Constitutive model</vt:lpstr>
      <vt:lpstr>Finite Element Model: Constitutive model</vt:lpstr>
      <vt:lpstr>Finite Element Model: Spatial and time discretization</vt:lpstr>
      <vt:lpstr>Finite Element Model</vt:lpstr>
      <vt:lpstr>Results and discussion</vt:lpstr>
      <vt:lpstr>Results and discussion</vt:lpstr>
      <vt:lpstr>Results and discussion</vt:lpstr>
      <vt:lpstr>Results and discussion</vt:lpstr>
      <vt:lpstr>Results and discussion</vt:lpstr>
      <vt:lpstr>Conclusions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karpuhin</dc:creator>
  <cp:lastModifiedBy>Marta Oliveira</cp:lastModifiedBy>
  <cp:revision>121</cp:revision>
  <dcterms:created xsi:type="dcterms:W3CDTF">2014-11-17T10:33:34Z</dcterms:created>
  <dcterms:modified xsi:type="dcterms:W3CDTF">2023-06-19T19:35:20Z</dcterms:modified>
</cp:coreProperties>
</file>