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311" r:id="rId3"/>
    <p:sldId id="1028" r:id="rId4"/>
    <p:sldId id="1033" r:id="rId5"/>
    <p:sldId id="1134" r:id="rId6"/>
    <p:sldId id="1135" r:id="rId7"/>
    <p:sldId id="1034" r:id="rId8"/>
    <p:sldId id="1030" r:id="rId9"/>
    <p:sldId id="1045" r:id="rId10"/>
    <p:sldId id="1035" r:id="rId11"/>
    <p:sldId id="978" r:id="rId12"/>
    <p:sldId id="910" r:id="rId13"/>
    <p:sldId id="970" r:id="rId14"/>
    <p:sldId id="1036" r:id="rId15"/>
    <p:sldId id="1040" r:id="rId16"/>
    <p:sldId id="1041" r:id="rId17"/>
    <p:sldId id="1039" r:id="rId18"/>
    <p:sldId id="1136" r:id="rId19"/>
    <p:sldId id="1119" r:id="rId20"/>
    <p:sldId id="1133" r:id="rId21"/>
    <p:sldId id="1121" r:id="rId22"/>
    <p:sldId id="1120" r:id="rId23"/>
    <p:sldId id="1132" r:id="rId24"/>
    <p:sldId id="1131" r:id="rId25"/>
    <p:sldId id="1038" r:id="rId26"/>
    <p:sldId id="1137" r:id="rId27"/>
    <p:sldId id="1029" r:id="rId28"/>
    <p:sldId id="971" r:id="rId29"/>
    <p:sldId id="969" r:id="rId30"/>
    <p:sldId id="1071" r:id="rId31"/>
    <p:sldId id="1047" r:id="rId32"/>
    <p:sldId id="980" r:id="rId33"/>
    <p:sldId id="1026" r:id="rId34"/>
    <p:sldId id="927" r:id="rId35"/>
    <p:sldId id="962" r:id="rId36"/>
    <p:sldId id="1124" r:id="rId37"/>
    <p:sldId id="1125" r:id="rId38"/>
    <p:sldId id="1127" r:id="rId39"/>
    <p:sldId id="1128" r:id="rId4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923F7E-47D0-4767-8D32-9CFE8256296E}">
          <p14:sldIdLst>
            <p14:sldId id="256"/>
            <p14:sldId id="311"/>
            <p14:sldId id="1028"/>
            <p14:sldId id="1033"/>
            <p14:sldId id="1134"/>
          </p14:sldIdLst>
        </p14:section>
        <p14:section name="Untitled Section" id="{6B0D1E56-FEEB-44C5-9429-5430CC7E2DA7}">
          <p14:sldIdLst>
            <p14:sldId id="1135"/>
            <p14:sldId id="1034"/>
            <p14:sldId id="1030"/>
            <p14:sldId id="1045"/>
            <p14:sldId id="1035"/>
            <p14:sldId id="978"/>
            <p14:sldId id="910"/>
            <p14:sldId id="970"/>
            <p14:sldId id="1036"/>
            <p14:sldId id="1040"/>
            <p14:sldId id="1041"/>
            <p14:sldId id="1039"/>
          </p14:sldIdLst>
        </p14:section>
        <p14:section name="Untitled Section" id="{3FCBE130-9DC2-48BB-841F-86EDC31E8A62}">
          <p14:sldIdLst>
            <p14:sldId id="1136"/>
            <p14:sldId id="1119"/>
            <p14:sldId id="1133"/>
            <p14:sldId id="1121"/>
            <p14:sldId id="1120"/>
            <p14:sldId id="1132"/>
            <p14:sldId id="1131"/>
            <p14:sldId id="1038"/>
            <p14:sldId id="1137"/>
          </p14:sldIdLst>
        </p14:section>
        <p14:section name="Untitled Section" id="{ED5BF25F-3F07-49A4-AE65-DAF85CA8A0E2}">
          <p14:sldIdLst>
            <p14:sldId id="1029"/>
            <p14:sldId id="971"/>
            <p14:sldId id="969"/>
            <p14:sldId id="1071"/>
            <p14:sldId id="1047"/>
            <p14:sldId id="980"/>
            <p14:sldId id="1026"/>
            <p14:sldId id="927"/>
            <p14:sldId id="962"/>
            <p14:sldId id="1124"/>
            <p14:sldId id="1125"/>
            <p14:sldId id="1127"/>
            <p14:sldId id="11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  <a:srgbClr val="1C82AB"/>
    <a:srgbClr val="CCECFF"/>
    <a:srgbClr val="35B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5319" autoAdjust="0"/>
    <p:restoredTop sz="94646" autoAdjust="0"/>
  </p:normalViewPr>
  <p:slideViewPr>
    <p:cSldViewPr showGuides="1">
      <p:cViewPr varScale="1">
        <p:scale>
          <a:sx n="47" d="100"/>
          <a:sy n="47" d="100"/>
        </p:scale>
        <p:origin x="58" y="17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rkolis, Yannis" userId="6ca818d5-bc12-45f4-8a09-e7eaf770e112" providerId="ADAL" clId="{312D9465-7F1C-43BD-8700-86C586792F4A}"/>
    <pc:docChg chg="undo custSel addSld delSld modSld sldOrd modMainMaster addSection modSection">
      <pc:chgData name="Korkolis, Yannis" userId="6ca818d5-bc12-45f4-8a09-e7eaf770e112" providerId="ADAL" clId="{312D9465-7F1C-43BD-8700-86C586792F4A}" dt="2023-06-20T09:12:06.476" v="994" actId="20577"/>
      <pc:docMkLst>
        <pc:docMk/>
      </pc:docMkLst>
      <pc:sldChg chg="addSp modSp mod">
        <pc:chgData name="Korkolis, Yannis" userId="6ca818d5-bc12-45f4-8a09-e7eaf770e112" providerId="ADAL" clId="{312D9465-7F1C-43BD-8700-86C586792F4A}" dt="2023-06-20T07:43:06.931" v="552" actId="115"/>
        <pc:sldMkLst>
          <pc:docMk/>
          <pc:sldMk cId="0" sldId="256"/>
        </pc:sldMkLst>
        <pc:spChg chg="mod">
          <ac:chgData name="Korkolis, Yannis" userId="6ca818d5-bc12-45f4-8a09-e7eaf770e112" providerId="ADAL" clId="{312D9465-7F1C-43BD-8700-86C586792F4A}" dt="2023-06-20T07:41:52.594" v="445" actId="1036"/>
          <ac:spMkLst>
            <pc:docMk/>
            <pc:sldMk cId="0" sldId="256"/>
            <ac:spMk id="2" creationId="{00000000-0000-0000-0000-000000000000}"/>
          </ac:spMkLst>
        </pc:spChg>
        <pc:spChg chg="mod">
          <ac:chgData name="Korkolis, Yannis" userId="6ca818d5-bc12-45f4-8a09-e7eaf770e112" providerId="ADAL" clId="{312D9465-7F1C-43BD-8700-86C586792F4A}" dt="2023-06-20T07:43:06.931" v="552" actId="115"/>
          <ac:spMkLst>
            <pc:docMk/>
            <pc:sldMk cId="0" sldId="256"/>
            <ac:spMk id="3" creationId="{00000000-0000-0000-0000-000000000000}"/>
          </ac:spMkLst>
        </pc:spChg>
        <pc:picChg chg="add mod">
          <ac:chgData name="Korkolis, Yannis" userId="6ca818d5-bc12-45f4-8a09-e7eaf770e112" providerId="ADAL" clId="{312D9465-7F1C-43BD-8700-86C586792F4A}" dt="2023-06-20T07:40:28.886" v="430"/>
          <ac:picMkLst>
            <pc:docMk/>
            <pc:sldMk cId="0" sldId="256"/>
            <ac:picMk id="5" creationId="{1313C738-5A91-BF4E-31FB-D17BF19F2DA1}"/>
          </ac:picMkLst>
        </pc:picChg>
      </pc:sldChg>
      <pc:sldChg chg="modSp del mod ord">
        <pc:chgData name="Korkolis, Yannis" userId="6ca818d5-bc12-45f4-8a09-e7eaf770e112" providerId="ADAL" clId="{312D9465-7F1C-43BD-8700-86C586792F4A}" dt="2023-06-20T09:06:56.224" v="928" actId="47"/>
        <pc:sldMkLst>
          <pc:docMk/>
          <pc:sldMk cId="2522322483" sldId="258"/>
        </pc:sldMkLst>
        <pc:spChg chg="mod">
          <ac:chgData name="Korkolis, Yannis" userId="6ca818d5-bc12-45f4-8a09-e7eaf770e112" providerId="ADAL" clId="{312D9465-7F1C-43BD-8700-86C586792F4A}" dt="2023-06-20T07:20:02.849" v="188" actId="6549"/>
          <ac:spMkLst>
            <pc:docMk/>
            <pc:sldMk cId="2522322483" sldId="258"/>
            <ac:spMk id="5" creationId="{00000000-0000-0000-0000-000000000000}"/>
          </ac:spMkLst>
        </pc:spChg>
      </pc:sldChg>
      <pc:sldChg chg="del">
        <pc:chgData name="Korkolis, Yannis" userId="6ca818d5-bc12-45f4-8a09-e7eaf770e112" providerId="ADAL" clId="{312D9465-7F1C-43BD-8700-86C586792F4A}" dt="2023-06-20T07:34:17.690" v="366" actId="47"/>
        <pc:sldMkLst>
          <pc:docMk/>
          <pc:sldMk cId="1439711221" sldId="259"/>
        </pc:sldMkLst>
      </pc:sldChg>
      <pc:sldChg chg="addSp modSp mod modClrScheme chgLayout">
        <pc:chgData name="Korkolis, Yannis" userId="6ca818d5-bc12-45f4-8a09-e7eaf770e112" providerId="ADAL" clId="{312D9465-7F1C-43BD-8700-86C586792F4A}" dt="2023-06-20T07:27:08.710" v="277" actId="1035"/>
        <pc:sldMkLst>
          <pc:docMk/>
          <pc:sldMk cId="1747139803" sldId="311"/>
        </pc:sldMkLst>
        <pc:spChg chg="mod ord">
          <ac:chgData name="Korkolis, Yannis" userId="6ca818d5-bc12-45f4-8a09-e7eaf770e112" providerId="ADAL" clId="{312D9465-7F1C-43BD-8700-86C586792F4A}" dt="2023-06-20T07:14:11.178" v="0" actId="700"/>
          <ac:spMkLst>
            <pc:docMk/>
            <pc:sldMk cId="1747139803" sldId="311"/>
            <ac:spMk id="2" creationId="{00000000-0000-0000-0000-000000000000}"/>
          </ac:spMkLst>
        </pc:spChg>
        <pc:spChg chg="add mod">
          <ac:chgData name="Korkolis, Yannis" userId="6ca818d5-bc12-45f4-8a09-e7eaf770e112" providerId="ADAL" clId="{312D9465-7F1C-43BD-8700-86C586792F4A}" dt="2023-06-20T07:20:11.129" v="189"/>
          <ac:spMkLst>
            <pc:docMk/>
            <pc:sldMk cId="1747139803" sldId="311"/>
            <ac:spMk id="4" creationId="{C0B6505F-2139-FFDD-B544-DAFB8907F8BD}"/>
          </ac:spMkLst>
        </pc:spChg>
        <pc:spChg chg="mod">
          <ac:chgData name="Korkolis, Yannis" userId="6ca818d5-bc12-45f4-8a09-e7eaf770e112" providerId="ADAL" clId="{312D9465-7F1C-43BD-8700-86C586792F4A}" dt="2023-06-20T07:27:08.710" v="277" actId="1035"/>
          <ac:spMkLst>
            <pc:docMk/>
            <pc:sldMk cId="1747139803" sldId="311"/>
            <ac:spMk id="6" creationId="{00000000-0000-0000-0000-000000000000}"/>
          </ac:spMkLst>
        </pc:spChg>
        <pc:spChg chg="add mod">
          <ac:chgData name="Korkolis, Yannis" userId="6ca818d5-bc12-45f4-8a09-e7eaf770e112" providerId="ADAL" clId="{312D9465-7F1C-43BD-8700-86C586792F4A}" dt="2023-06-20T07:20:11.129" v="189"/>
          <ac:spMkLst>
            <pc:docMk/>
            <pc:sldMk cId="1747139803" sldId="311"/>
            <ac:spMk id="7" creationId="{2EC0C445-A210-6AA2-49DB-8C8BE6BD5688}"/>
          </ac:spMkLst>
        </pc:spChg>
        <pc:picChg chg="mod ord">
          <ac:chgData name="Korkolis, Yannis" userId="6ca818d5-bc12-45f4-8a09-e7eaf770e112" providerId="ADAL" clId="{312D9465-7F1C-43BD-8700-86C586792F4A}" dt="2023-06-20T07:18:24.184" v="97" actId="1035"/>
          <ac:picMkLst>
            <pc:docMk/>
            <pc:sldMk cId="1747139803" sldId="311"/>
            <ac:picMk id="5" creationId="{00000000-0000-0000-0000-000000000000}"/>
          </ac:picMkLst>
        </pc:picChg>
      </pc:sldChg>
      <pc:sldChg chg="addSp delSp modSp mod modClrScheme chgLayout">
        <pc:chgData name="Korkolis, Yannis" userId="6ca818d5-bc12-45f4-8a09-e7eaf770e112" providerId="ADAL" clId="{312D9465-7F1C-43BD-8700-86C586792F4A}" dt="2023-06-20T07:29:28.272" v="345" actId="6549"/>
        <pc:sldMkLst>
          <pc:docMk/>
          <pc:sldMk cId="2110578736" sldId="910"/>
        </pc:sldMkLst>
        <pc:spChg chg="mod ord">
          <ac:chgData name="Korkolis, Yannis" userId="6ca818d5-bc12-45f4-8a09-e7eaf770e112" providerId="ADAL" clId="{312D9465-7F1C-43BD-8700-86C586792F4A}" dt="2023-06-20T07:29:28.272" v="345" actId="6549"/>
          <ac:spMkLst>
            <pc:docMk/>
            <pc:sldMk cId="2110578736" sldId="910"/>
            <ac:spMk id="2" creationId="{BD386407-47BF-4E85-AC0F-25E615782167}"/>
          </ac:spMkLst>
        </pc:spChg>
        <pc:spChg chg="add del mod ord">
          <ac:chgData name="Korkolis, Yannis" userId="6ca818d5-bc12-45f4-8a09-e7eaf770e112" providerId="ADAL" clId="{312D9465-7F1C-43BD-8700-86C586792F4A}" dt="2023-06-20T07:25:50.013" v="263" actId="478"/>
          <ac:spMkLst>
            <pc:docMk/>
            <pc:sldMk cId="2110578736" sldId="910"/>
            <ac:spMk id="3" creationId="{8791778F-5C74-5007-6B13-C32CF1E68694}"/>
          </ac:spMkLst>
        </pc:spChg>
        <pc:spChg chg="add mod">
          <ac:chgData name="Korkolis, Yannis" userId="6ca818d5-bc12-45f4-8a09-e7eaf770e112" providerId="ADAL" clId="{312D9465-7F1C-43BD-8700-86C586792F4A}" dt="2023-06-20T07:23:14.183" v="239"/>
          <ac:spMkLst>
            <pc:docMk/>
            <pc:sldMk cId="2110578736" sldId="910"/>
            <ac:spMk id="4" creationId="{2DBC7676-A1DD-9000-1005-637E4B3DC259}"/>
          </ac:spMkLst>
        </pc:spChg>
        <pc:spChg chg="add mod">
          <ac:chgData name="Korkolis, Yannis" userId="6ca818d5-bc12-45f4-8a09-e7eaf770e112" providerId="ADAL" clId="{312D9465-7F1C-43BD-8700-86C586792F4A}" dt="2023-06-20T07:23:14.183" v="239"/>
          <ac:spMkLst>
            <pc:docMk/>
            <pc:sldMk cId="2110578736" sldId="910"/>
            <ac:spMk id="10" creationId="{4628A9A4-C40A-5F73-CF16-EC40EBA46CF7}"/>
          </ac:spMkLst>
        </pc:spChg>
      </pc:sldChg>
      <pc:sldChg chg="addSp delSp modSp del mod modClrScheme chgLayout">
        <pc:chgData name="Korkolis, Yannis" userId="6ca818d5-bc12-45f4-8a09-e7eaf770e112" providerId="ADAL" clId="{312D9465-7F1C-43BD-8700-86C586792F4A}" dt="2023-06-20T07:38:47.731" v="419" actId="47"/>
        <pc:sldMkLst>
          <pc:docMk/>
          <pc:sldMk cId="2548566202" sldId="920"/>
        </pc:sldMkLst>
        <pc:spChg chg="add mod ord">
          <ac:chgData name="Korkolis, Yannis" userId="6ca818d5-bc12-45f4-8a09-e7eaf770e112" providerId="ADAL" clId="{312D9465-7F1C-43BD-8700-86C586792F4A}" dt="2023-06-20T07:38:05.969" v="402" actId="207"/>
          <ac:spMkLst>
            <pc:docMk/>
            <pc:sldMk cId="2548566202" sldId="920"/>
            <ac:spMk id="2" creationId="{4135D61F-86AC-2FDE-BBE9-799C8B6D72A2}"/>
          </ac:spMkLst>
        </pc:spChg>
        <pc:spChg chg="add del mod ord">
          <ac:chgData name="Korkolis, Yannis" userId="6ca818d5-bc12-45f4-8a09-e7eaf770e112" providerId="ADAL" clId="{312D9465-7F1C-43BD-8700-86C586792F4A}" dt="2023-06-20T07:24:13.858" v="252" actId="478"/>
          <ac:spMkLst>
            <pc:docMk/>
            <pc:sldMk cId="2548566202" sldId="920"/>
            <ac:spMk id="3" creationId="{19B8B7A7-DF71-0A7D-E005-DF1C1D9F4CB3}"/>
          </ac:spMkLst>
        </pc:spChg>
        <pc:spChg chg="mod">
          <ac:chgData name="Korkolis, Yannis" userId="6ca818d5-bc12-45f4-8a09-e7eaf770e112" providerId="ADAL" clId="{312D9465-7F1C-43BD-8700-86C586792F4A}" dt="2023-06-20T07:38:05.969" v="402" actId="207"/>
          <ac:spMkLst>
            <pc:docMk/>
            <pc:sldMk cId="2548566202" sldId="920"/>
            <ac:spMk id="4" creationId="{00000000-0000-0000-0000-000000000000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2:02.332" v="358" actId="1076"/>
        <pc:sldMkLst>
          <pc:docMk/>
          <pc:sldMk cId="3946545910" sldId="927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3946545910" sldId="927"/>
            <ac:spMk id="2" creationId="{94DBBB71-4A27-4CB9-92F8-048EBC090BB1}"/>
          </ac:spMkLst>
        </pc:spChg>
        <pc:spChg chg="add del mod ord">
          <ac:chgData name="Korkolis, Yannis" userId="6ca818d5-bc12-45f4-8a09-e7eaf770e112" providerId="ADAL" clId="{312D9465-7F1C-43BD-8700-86C586792F4A}" dt="2023-06-20T07:31:54.777" v="357" actId="478"/>
          <ac:spMkLst>
            <pc:docMk/>
            <pc:sldMk cId="3946545910" sldId="927"/>
            <ac:spMk id="3" creationId="{1836252C-9848-3DF0-79E3-DCA58AF0A463}"/>
          </ac:spMkLst>
        </pc:spChg>
        <pc:spChg chg="mod">
          <ac:chgData name="Korkolis, Yannis" userId="6ca818d5-bc12-45f4-8a09-e7eaf770e112" providerId="ADAL" clId="{312D9465-7F1C-43BD-8700-86C586792F4A}" dt="2023-06-20T07:32:02.332" v="358" actId="1076"/>
          <ac:spMkLst>
            <pc:docMk/>
            <pc:sldMk cId="3946545910" sldId="927"/>
            <ac:spMk id="7" creationId="{1B51E30A-B7AF-458D-80D9-9324F882E59B}"/>
          </ac:spMkLst>
        </pc:spChg>
      </pc:sldChg>
      <pc:sldChg chg="addSp delSp modSp del mod modClrScheme chgLayout">
        <pc:chgData name="Korkolis, Yannis" userId="6ca818d5-bc12-45f4-8a09-e7eaf770e112" providerId="ADAL" clId="{312D9465-7F1C-43BD-8700-86C586792F4A}" dt="2023-06-20T07:37:49.411" v="399" actId="47"/>
        <pc:sldMkLst>
          <pc:docMk/>
          <pc:sldMk cId="3530442832" sldId="960"/>
        </pc:sldMkLst>
        <pc:spChg chg="mod">
          <ac:chgData name="Korkolis, Yannis" userId="6ca818d5-bc12-45f4-8a09-e7eaf770e112" providerId="ADAL" clId="{312D9465-7F1C-43BD-8700-86C586792F4A}" dt="2023-06-20T07:37:05.468" v="395" actId="207"/>
          <ac:spMkLst>
            <pc:docMk/>
            <pc:sldMk cId="3530442832" sldId="960"/>
            <ac:spMk id="2" creationId="{4ACAC1F6-4BA5-4E4B-A37B-CAFBE30CFBC6}"/>
          </ac:spMkLst>
        </pc:spChg>
        <pc:spChg chg="add mod ord">
          <ac:chgData name="Korkolis, Yannis" userId="6ca818d5-bc12-45f4-8a09-e7eaf770e112" providerId="ADAL" clId="{312D9465-7F1C-43BD-8700-86C586792F4A}" dt="2023-06-20T07:37:05.468" v="395" actId="207"/>
          <ac:spMkLst>
            <pc:docMk/>
            <pc:sldMk cId="3530442832" sldId="960"/>
            <ac:spMk id="3" creationId="{4F1AE3B8-8F60-9930-0847-A9D0560E7184}"/>
          </ac:spMkLst>
        </pc:spChg>
        <pc:spChg chg="add del mod ord">
          <ac:chgData name="Korkolis, Yannis" userId="6ca818d5-bc12-45f4-8a09-e7eaf770e112" providerId="ADAL" clId="{312D9465-7F1C-43BD-8700-86C586792F4A}" dt="2023-06-20T07:37:13.575" v="396" actId="478"/>
          <ac:spMkLst>
            <pc:docMk/>
            <pc:sldMk cId="3530442832" sldId="960"/>
            <ac:spMk id="4" creationId="{AA618081-8F49-4DE9-5995-DF27778B677F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1:50.530" v="356" actId="478"/>
        <pc:sldMkLst>
          <pc:docMk/>
          <pc:sldMk cId="1148250920" sldId="962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148250920" sldId="962"/>
            <ac:spMk id="2" creationId="{7E76154E-3D8B-47FA-A327-7F2F4B135DC5}"/>
          </ac:spMkLst>
        </pc:spChg>
        <pc:spChg chg="add del mod ord">
          <ac:chgData name="Korkolis, Yannis" userId="6ca818d5-bc12-45f4-8a09-e7eaf770e112" providerId="ADAL" clId="{312D9465-7F1C-43BD-8700-86C586792F4A}" dt="2023-06-20T07:31:50.530" v="356" actId="478"/>
          <ac:spMkLst>
            <pc:docMk/>
            <pc:sldMk cId="1148250920" sldId="962"/>
            <ac:spMk id="3" creationId="{B40224ED-3D2E-208C-1F72-3816DB4FB523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3:46.242" v="363" actId="478"/>
        <pc:sldMkLst>
          <pc:docMk/>
          <pc:sldMk cId="153243654" sldId="969"/>
        </pc:sldMkLst>
        <pc:spChg chg="del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53243654" sldId="969"/>
            <ac:spMk id="2" creationId="{AE6A9F6E-A743-40D4-BDD7-04CBAB743F92}"/>
          </ac:spMkLst>
        </pc:spChg>
        <pc:spChg chg="add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53243654" sldId="969"/>
            <ac:spMk id="4" creationId="{453ABDDB-CEF5-B939-FB85-BE58D308FB03}"/>
          </ac:spMkLst>
        </pc:spChg>
        <pc:spChg chg="add del mod ord">
          <ac:chgData name="Korkolis, Yannis" userId="6ca818d5-bc12-45f4-8a09-e7eaf770e112" providerId="ADAL" clId="{312D9465-7F1C-43BD-8700-86C586792F4A}" dt="2023-06-20T07:33:46.242" v="363" actId="478"/>
          <ac:spMkLst>
            <pc:docMk/>
            <pc:sldMk cId="153243654" sldId="969"/>
            <ac:spMk id="5" creationId="{664076D7-45F7-E319-5126-B8FFF1A76EED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25:44.690" v="262" actId="478"/>
        <pc:sldMkLst>
          <pc:docMk/>
          <pc:sldMk cId="3021961184" sldId="970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3021961184" sldId="970"/>
            <ac:spMk id="2" creationId="{2E7153D2-3AD4-4B10-B85B-144C1D3E9C95}"/>
          </ac:spMkLst>
        </pc:spChg>
        <pc:spChg chg="add del mod ord">
          <ac:chgData name="Korkolis, Yannis" userId="6ca818d5-bc12-45f4-8a09-e7eaf770e112" providerId="ADAL" clId="{312D9465-7F1C-43BD-8700-86C586792F4A}" dt="2023-06-20T07:25:44.690" v="262" actId="478"/>
          <ac:spMkLst>
            <pc:docMk/>
            <pc:sldMk cId="3021961184" sldId="970"/>
            <ac:spMk id="3" creationId="{A660662B-EE74-BDA7-DC1B-2415651F11AD}"/>
          </ac:spMkLst>
        </pc:spChg>
        <pc:spChg chg="add mod">
          <ac:chgData name="Korkolis, Yannis" userId="6ca818d5-bc12-45f4-8a09-e7eaf770e112" providerId="ADAL" clId="{312D9465-7F1C-43BD-8700-86C586792F4A}" dt="2023-06-20T07:23:18.722" v="240"/>
          <ac:spMkLst>
            <pc:docMk/>
            <pc:sldMk cId="3021961184" sldId="970"/>
            <ac:spMk id="5" creationId="{6845D73F-84A0-3148-1CAC-1B2677A21D7E}"/>
          </ac:spMkLst>
        </pc:spChg>
        <pc:spChg chg="add mod">
          <ac:chgData name="Korkolis, Yannis" userId="6ca818d5-bc12-45f4-8a09-e7eaf770e112" providerId="ADAL" clId="{312D9465-7F1C-43BD-8700-86C586792F4A}" dt="2023-06-20T07:23:18.722" v="240"/>
          <ac:spMkLst>
            <pc:docMk/>
            <pc:sldMk cId="3021961184" sldId="970"/>
            <ac:spMk id="6" creationId="{EF91123D-FFBC-699A-5D50-3DE2DD5B02C7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3:50.870" v="364" actId="478"/>
        <pc:sldMkLst>
          <pc:docMk/>
          <pc:sldMk cId="3752552768" sldId="971"/>
        </pc:sldMkLst>
        <pc:spChg chg="del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3752552768" sldId="971"/>
            <ac:spMk id="2" creationId="{78A5AD44-9E7F-414D-940D-6FECAAC866C1}"/>
          </ac:spMkLst>
        </pc:spChg>
        <pc:spChg chg="add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3752552768" sldId="971"/>
            <ac:spMk id="4" creationId="{85C6D652-A31A-78E2-4548-914DD5859BA6}"/>
          </ac:spMkLst>
        </pc:spChg>
        <pc:spChg chg="add del mod ord">
          <ac:chgData name="Korkolis, Yannis" userId="6ca818d5-bc12-45f4-8a09-e7eaf770e112" providerId="ADAL" clId="{312D9465-7F1C-43BD-8700-86C586792F4A}" dt="2023-06-20T07:33:50.870" v="364" actId="478"/>
          <ac:spMkLst>
            <pc:docMk/>
            <pc:sldMk cId="3752552768" sldId="971"/>
            <ac:spMk id="5" creationId="{BB5F2ADF-84F2-516B-CDB2-18F9F755DCDA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25:54.591" v="264" actId="478"/>
        <pc:sldMkLst>
          <pc:docMk/>
          <pc:sldMk cId="947207437" sldId="978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947207437" sldId="978"/>
            <ac:spMk id="2" creationId="{BD386407-47BF-4E85-AC0F-25E615782167}"/>
          </ac:spMkLst>
        </pc:spChg>
        <pc:spChg chg="add del mod ord">
          <ac:chgData name="Korkolis, Yannis" userId="6ca818d5-bc12-45f4-8a09-e7eaf770e112" providerId="ADAL" clId="{312D9465-7F1C-43BD-8700-86C586792F4A}" dt="2023-06-20T07:25:54.591" v="264" actId="478"/>
          <ac:spMkLst>
            <pc:docMk/>
            <pc:sldMk cId="947207437" sldId="978"/>
            <ac:spMk id="7" creationId="{C5910BCF-7B0B-97E0-DCBD-3DA8BDD7E8BD}"/>
          </ac:spMkLst>
        </pc:spChg>
        <pc:spChg chg="add mod">
          <ac:chgData name="Korkolis, Yannis" userId="6ca818d5-bc12-45f4-8a09-e7eaf770e112" providerId="ADAL" clId="{312D9465-7F1C-43BD-8700-86C586792F4A}" dt="2023-06-20T07:23:11.745" v="238"/>
          <ac:spMkLst>
            <pc:docMk/>
            <pc:sldMk cId="947207437" sldId="978"/>
            <ac:spMk id="8" creationId="{3EEE437B-C498-3BF5-71F0-8227E0B56B1B}"/>
          </ac:spMkLst>
        </pc:spChg>
        <pc:spChg chg="add mod">
          <ac:chgData name="Korkolis, Yannis" userId="6ca818d5-bc12-45f4-8a09-e7eaf770e112" providerId="ADAL" clId="{312D9465-7F1C-43BD-8700-86C586792F4A}" dt="2023-06-20T07:23:11.745" v="238"/>
          <ac:spMkLst>
            <pc:docMk/>
            <pc:sldMk cId="947207437" sldId="978"/>
            <ac:spMk id="11" creationId="{12F929AE-897E-1744-67D5-C8B8B9C9BC80}"/>
          </ac:spMkLst>
        </pc:spChg>
      </pc:sldChg>
      <pc:sldChg chg="addSp modSp del mod modClrScheme chgLayout">
        <pc:chgData name="Korkolis, Yannis" userId="6ca818d5-bc12-45f4-8a09-e7eaf770e112" providerId="ADAL" clId="{312D9465-7F1C-43BD-8700-86C586792F4A}" dt="2023-06-20T07:36:28.716" v="389" actId="47"/>
        <pc:sldMkLst>
          <pc:docMk/>
          <pc:sldMk cId="1489398829" sldId="979"/>
        </pc:sldMkLst>
        <pc:spChg chg="add mod ord">
          <ac:chgData name="Korkolis, Yannis" userId="6ca818d5-bc12-45f4-8a09-e7eaf770e112" providerId="ADAL" clId="{312D9465-7F1C-43BD-8700-86C586792F4A}" dt="2023-06-20T07:36:24.049" v="388" actId="207"/>
          <ac:spMkLst>
            <pc:docMk/>
            <pc:sldMk cId="1489398829" sldId="979"/>
            <ac:spMk id="2" creationId="{E4C5EFF5-1952-E940-BAB8-18F0B09C29CA}"/>
          </ac:spMkLst>
        </pc:spChg>
        <pc:spChg chg="mod">
          <ac:chgData name="Korkolis, Yannis" userId="6ca818d5-bc12-45f4-8a09-e7eaf770e112" providerId="ADAL" clId="{312D9465-7F1C-43BD-8700-86C586792F4A}" dt="2023-06-20T07:36:24.049" v="388" actId="207"/>
          <ac:spMkLst>
            <pc:docMk/>
            <pc:sldMk cId="1489398829" sldId="979"/>
            <ac:spMk id="3" creationId="{1AF35C3A-A342-4989-85F7-FF6777093B18}"/>
          </ac:spMkLst>
        </pc:spChg>
        <pc:spChg chg="add mod ord">
          <ac:chgData name="Korkolis, Yannis" userId="6ca818d5-bc12-45f4-8a09-e7eaf770e112" providerId="ADAL" clId="{312D9465-7F1C-43BD-8700-86C586792F4A}" dt="2023-06-20T07:36:24.049" v="388" actId="207"/>
          <ac:spMkLst>
            <pc:docMk/>
            <pc:sldMk cId="1489398829" sldId="979"/>
            <ac:spMk id="4" creationId="{1A250811-9C35-096C-6078-C3318EB18CAD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3:35.420" v="360" actId="478"/>
        <pc:sldMkLst>
          <pc:docMk/>
          <pc:sldMk cId="4041665833" sldId="980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4041665833" sldId="980"/>
            <ac:spMk id="2" creationId="{BD386407-47BF-4E85-AC0F-25E615782167}"/>
          </ac:spMkLst>
        </pc:spChg>
        <pc:spChg chg="add del mod ord">
          <ac:chgData name="Korkolis, Yannis" userId="6ca818d5-bc12-45f4-8a09-e7eaf770e112" providerId="ADAL" clId="{312D9465-7F1C-43BD-8700-86C586792F4A}" dt="2023-06-20T07:33:35.420" v="360" actId="478"/>
          <ac:spMkLst>
            <pc:docMk/>
            <pc:sldMk cId="4041665833" sldId="980"/>
            <ac:spMk id="3" creationId="{A70AE1F3-96C3-67F3-F391-198A476A885E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2:44.753" v="359" actId="478"/>
        <pc:sldMkLst>
          <pc:docMk/>
          <pc:sldMk cId="190381753" sldId="1026"/>
        </pc:sldMkLst>
        <pc:spChg chg="del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90381753" sldId="1026"/>
            <ac:spMk id="2" creationId="{1435A9D0-709A-41F7-887D-0A4024F419F1}"/>
          </ac:spMkLst>
        </pc:spChg>
        <pc:spChg chg="add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90381753" sldId="1026"/>
            <ac:spMk id="4" creationId="{ED79D852-CCD8-2512-5881-91619C5068E6}"/>
          </ac:spMkLst>
        </pc:spChg>
        <pc:spChg chg="add del mod ord">
          <ac:chgData name="Korkolis, Yannis" userId="6ca818d5-bc12-45f4-8a09-e7eaf770e112" providerId="ADAL" clId="{312D9465-7F1C-43BD-8700-86C586792F4A}" dt="2023-06-20T07:32:44.753" v="359" actId="478"/>
          <ac:spMkLst>
            <pc:docMk/>
            <pc:sldMk cId="190381753" sldId="1026"/>
            <ac:spMk id="5" creationId="{8AF852DD-17BF-C5CA-E0F5-72DC973F7C43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20:51.539" v="231" actId="1037"/>
        <pc:sldMkLst>
          <pc:docMk/>
          <pc:sldMk cId="1675720750" sldId="1028"/>
        </pc:sldMkLst>
        <pc:spChg chg="mod ord">
          <ac:chgData name="Korkolis, Yannis" userId="6ca818d5-bc12-45f4-8a09-e7eaf770e112" providerId="ADAL" clId="{312D9465-7F1C-43BD-8700-86C586792F4A}" dt="2023-06-20T07:14:11.178" v="0" actId="700"/>
          <ac:spMkLst>
            <pc:docMk/>
            <pc:sldMk cId="1675720750" sldId="1028"/>
            <ac:spMk id="2" creationId="{BD386407-47BF-4E85-AC0F-25E615782167}"/>
          </ac:spMkLst>
        </pc:spChg>
        <pc:spChg chg="add del mod ord">
          <ac:chgData name="Korkolis, Yannis" userId="6ca818d5-bc12-45f4-8a09-e7eaf770e112" providerId="ADAL" clId="{312D9465-7F1C-43BD-8700-86C586792F4A}" dt="2023-06-20T07:14:19.432" v="1" actId="478"/>
          <ac:spMkLst>
            <pc:docMk/>
            <pc:sldMk cId="1675720750" sldId="1028"/>
            <ac:spMk id="4" creationId="{843DD0CC-E366-954F-339F-FA6AED0DF409}"/>
          </ac:spMkLst>
        </pc:spChg>
        <pc:spChg chg="add mod">
          <ac:chgData name="Korkolis, Yannis" userId="6ca818d5-bc12-45f4-8a09-e7eaf770e112" providerId="ADAL" clId="{312D9465-7F1C-43BD-8700-86C586792F4A}" dt="2023-06-20T07:20:14.732" v="190"/>
          <ac:spMkLst>
            <pc:docMk/>
            <pc:sldMk cId="1675720750" sldId="1028"/>
            <ac:spMk id="6" creationId="{2A714F77-99ED-EDCE-0C06-D49687C1E1F9}"/>
          </ac:spMkLst>
        </pc:spChg>
        <pc:spChg chg="add mod">
          <ac:chgData name="Korkolis, Yannis" userId="6ca818d5-bc12-45f4-8a09-e7eaf770e112" providerId="ADAL" clId="{312D9465-7F1C-43BD-8700-86C586792F4A}" dt="2023-06-20T07:20:14.732" v="190"/>
          <ac:spMkLst>
            <pc:docMk/>
            <pc:sldMk cId="1675720750" sldId="1028"/>
            <ac:spMk id="7" creationId="{19681D63-2399-A6C4-3C58-12AA96F10508}"/>
          </ac:spMkLst>
        </pc:spChg>
        <pc:spChg chg="mod">
          <ac:chgData name="Korkolis, Yannis" userId="6ca818d5-bc12-45f4-8a09-e7eaf770e112" providerId="ADAL" clId="{312D9465-7F1C-43BD-8700-86C586792F4A}" dt="2023-06-20T07:20:51.539" v="231" actId="1037"/>
          <ac:spMkLst>
            <pc:docMk/>
            <pc:sldMk cId="1675720750" sldId="1028"/>
            <ac:spMk id="23" creationId="{7EA8D01C-A132-4DFB-9905-9EDEFE82297E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3:55.919" v="365" actId="478"/>
        <pc:sldMkLst>
          <pc:docMk/>
          <pc:sldMk cId="449961978" sldId="1029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449961978" sldId="1029"/>
            <ac:spMk id="2" creationId="{B6F54DFF-E8B0-45A2-99F7-E2AA8ED3EF5C}"/>
          </ac:spMkLst>
        </pc:spChg>
        <pc:spChg chg="add del mod ord">
          <ac:chgData name="Korkolis, Yannis" userId="6ca818d5-bc12-45f4-8a09-e7eaf770e112" providerId="ADAL" clId="{312D9465-7F1C-43BD-8700-86C586792F4A}" dt="2023-06-20T07:33:55.919" v="365" actId="478"/>
          <ac:spMkLst>
            <pc:docMk/>
            <pc:sldMk cId="449961978" sldId="1029"/>
            <ac:spMk id="5" creationId="{1EDCC3D4-6846-DAB3-DFB0-03CCD0452EC7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26:20.365" v="267" actId="478"/>
        <pc:sldMkLst>
          <pc:docMk/>
          <pc:sldMk cId="1996050766" sldId="1030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996050766" sldId="1030"/>
            <ac:spMk id="2" creationId="{BD386407-47BF-4E85-AC0F-25E615782167}"/>
          </ac:spMkLst>
        </pc:spChg>
        <pc:spChg chg="add del mod ord">
          <ac:chgData name="Korkolis, Yannis" userId="6ca818d5-bc12-45f4-8a09-e7eaf770e112" providerId="ADAL" clId="{312D9465-7F1C-43BD-8700-86C586792F4A}" dt="2023-06-20T07:26:20.365" v="267" actId="478"/>
          <ac:spMkLst>
            <pc:docMk/>
            <pc:sldMk cId="1996050766" sldId="1030"/>
            <ac:spMk id="3" creationId="{D9294612-5A50-8D06-79A9-471B85F54EF0}"/>
          </ac:spMkLst>
        </pc:spChg>
        <pc:spChg chg="add mod">
          <ac:chgData name="Korkolis, Yannis" userId="6ca818d5-bc12-45f4-8a09-e7eaf770e112" providerId="ADAL" clId="{312D9465-7F1C-43BD-8700-86C586792F4A}" dt="2023-06-20T07:23:02.921" v="235"/>
          <ac:spMkLst>
            <pc:docMk/>
            <pc:sldMk cId="1996050766" sldId="1030"/>
            <ac:spMk id="5" creationId="{BD04CBC1-03DB-66CB-E49B-303879A33E2E}"/>
          </ac:spMkLst>
        </pc:spChg>
        <pc:spChg chg="add mod">
          <ac:chgData name="Korkolis, Yannis" userId="6ca818d5-bc12-45f4-8a09-e7eaf770e112" providerId="ADAL" clId="{312D9465-7F1C-43BD-8700-86C586792F4A}" dt="2023-06-20T07:23:02.921" v="235"/>
          <ac:spMkLst>
            <pc:docMk/>
            <pc:sldMk cId="1996050766" sldId="1030"/>
            <ac:spMk id="6" creationId="{3F716B42-6DE3-5286-1817-437B098072F9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21:27.606" v="232" actId="1076"/>
        <pc:sldMkLst>
          <pc:docMk/>
          <pc:sldMk cId="4174632782" sldId="1033"/>
        </pc:sldMkLst>
        <pc:spChg chg="mod ord">
          <ac:chgData name="Korkolis, Yannis" userId="6ca818d5-bc12-45f4-8a09-e7eaf770e112" providerId="ADAL" clId="{312D9465-7F1C-43BD-8700-86C586792F4A}" dt="2023-06-20T07:14:11.178" v="0" actId="700"/>
          <ac:spMkLst>
            <pc:docMk/>
            <pc:sldMk cId="4174632782" sldId="1033"/>
            <ac:spMk id="2" creationId="{B1375EC3-0694-4A1E-BC35-C1267918BFF5}"/>
          </ac:spMkLst>
        </pc:spChg>
        <pc:spChg chg="add del mod ord">
          <ac:chgData name="Korkolis, Yannis" userId="6ca818d5-bc12-45f4-8a09-e7eaf770e112" providerId="ADAL" clId="{312D9465-7F1C-43BD-8700-86C586792F4A}" dt="2023-06-20T07:14:25.083" v="2" actId="478"/>
          <ac:spMkLst>
            <pc:docMk/>
            <pc:sldMk cId="4174632782" sldId="1033"/>
            <ac:spMk id="9" creationId="{E95707B0-4BA2-6410-90E7-42313C14C579}"/>
          </ac:spMkLst>
        </pc:spChg>
        <pc:spChg chg="mod">
          <ac:chgData name="Korkolis, Yannis" userId="6ca818d5-bc12-45f4-8a09-e7eaf770e112" providerId="ADAL" clId="{312D9465-7F1C-43BD-8700-86C586792F4A}" dt="2023-06-20T07:21:27.606" v="232" actId="1076"/>
          <ac:spMkLst>
            <pc:docMk/>
            <pc:sldMk cId="4174632782" sldId="1033"/>
            <ac:spMk id="12" creationId="{065B112E-BF5E-E060-665C-07D2BF6B4D91}"/>
          </ac:spMkLst>
        </pc:spChg>
        <pc:spChg chg="add mod">
          <ac:chgData name="Korkolis, Yannis" userId="6ca818d5-bc12-45f4-8a09-e7eaf770e112" providerId="ADAL" clId="{312D9465-7F1C-43BD-8700-86C586792F4A}" dt="2023-06-20T07:20:17.292" v="191"/>
          <ac:spMkLst>
            <pc:docMk/>
            <pc:sldMk cId="4174632782" sldId="1033"/>
            <ac:spMk id="15" creationId="{F9ABF25C-BC73-8399-C95E-3ABEEDEE6147}"/>
          </ac:spMkLst>
        </pc:spChg>
        <pc:spChg chg="add mod">
          <ac:chgData name="Korkolis, Yannis" userId="6ca818d5-bc12-45f4-8a09-e7eaf770e112" providerId="ADAL" clId="{312D9465-7F1C-43BD-8700-86C586792F4A}" dt="2023-06-20T07:20:17.292" v="191"/>
          <ac:spMkLst>
            <pc:docMk/>
            <pc:sldMk cId="4174632782" sldId="1033"/>
            <ac:spMk id="18" creationId="{AF73BC32-CCB7-CE30-068A-EDAE1A57B3A9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9:08:15.852" v="936" actId="6549"/>
        <pc:sldMkLst>
          <pc:docMk/>
          <pc:sldMk cId="318100882" sldId="1034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318100882" sldId="1034"/>
            <ac:spMk id="2" creationId="{9E60B8B7-43FA-438D-B1E1-CD0846622D10}"/>
          </ac:spMkLst>
        </pc:spChg>
        <pc:spChg chg="mod">
          <ac:chgData name="Korkolis, Yannis" userId="6ca818d5-bc12-45f4-8a09-e7eaf770e112" providerId="ADAL" clId="{312D9465-7F1C-43BD-8700-86C586792F4A}" dt="2023-06-20T07:28:13.019" v="299" actId="1076"/>
          <ac:spMkLst>
            <pc:docMk/>
            <pc:sldMk cId="318100882" sldId="1034"/>
            <ac:spMk id="4" creationId="{F217A8C9-08F6-FD61-C914-6CEB82F4A495}"/>
          </ac:spMkLst>
        </pc:spChg>
        <pc:spChg chg="add del mod ord">
          <ac:chgData name="Korkolis, Yannis" userId="6ca818d5-bc12-45f4-8a09-e7eaf770e112" providerId="ADAL" clId="{312D9465-7F1C-43BD-8700-86C586792F4A}" dt="2023-06-20T07:26:24.610" v="268" actId="478"/>
          <ac:spMkLst>
            <pc:docMk/>
            <pc:sldMk cId="318100882" sldId="1034"/>
            <ac:spMk id="5" creationId="{7CD5393C-0B8E-6C7D-1161-7DBBFDBDA148}"/>
          </ac:spMkLst>
        </pc:spChg>
        <pc:spChg chg="add mod">
          <ac:chgData name="Korkolis, Yannis" userId="6ca818d5-bc12-45f4-8a09-e7eaf770e112" providerId="ADAL" clId="{312D9465-7F1C-43BD-8700-86C586792F4A}" dt="2023-06-20T07:23:00.729" v="234"/>
          <ac:spMkLst>
            <pc:docMk/>
            <pc:sldMk cId="318100882" sldId="1034"/>
            <ac:spMk id="6" creationId="{6B42A5C5-9DDF-B499-F338-53DA72F2EDF7}"/>
          </ac:spMkLst>
        </pc:spChg>
        <pc:spChg chg="add mod">
          <ac:chgData name="Korkolis, Yannis" userId="6ca818d5-bc12-45f4-8a09-e7eaf770e112" providerId="ADAL" clId="{312D9465-7F1C-43BD-8700-86C586792F4A}" dt="2023-06-20T07:23:00.729" v="234"/>
          <ac:spMkLst>
            <pc:docMk/>
            <pc:sldMk cId="318100882" sldId="1034"/>
            <ac:spMk id="7" creationId="{913F8873-7EDE-0390-42B4-B136067F5243}"/>
          </ac:spMkLst>
        </pc:spChg>
        <pc:spChg chg="mod">
          <ac:chgData name="Korkolis, Yannis" userId="6ca818d5-bc12-45f4-8a09-e7eaf770e112" providerId="ADAL" clId="{312D9465-7F1C-43BD-8700-86C586792F4A}" dt="2023-06-20T09:08:15.852" v="936" actId="6549"/>
          <ac:spMkLst>
            <pc:docMk/>
            <pc:sldMk cId="318100882" sldId="1034"/>
            <ac:spMk id="15" creationId="{DFD2C862-27F5-4016-A11A-0466B9ECC9F4}"/>
          </ac:spMkLst>
        </pc:spChg>
        <pc:picChg chg="mod">
          <ac:chgData name="Korkolis, Yannis" userId="6ca818d5-bc12-45f4-8a09-e7eaf770e112" providerId="ADAL" clId="{312D9465-7F1C-43BD-8700-86C586792F4A}" dt="2023-06-20T07:28:06.170" v="298" actId="1076"/>
          <ac:picMkLst>
            <pc:docMk/>
            <pc:sldMk cId="318100882" sldId="1034"/>
            <ac:picMk id="3" creationId="{00000000-0000-0000-0000-000000000000}"/>
          </ac:picMkLst>
        </pc:picChg>
      </pc:sldChg>
      <pc:sldChg chg="addSp delSp modSp mod modClrScheme chgLayout">
        <pc:chgData name="Korkolis, Yannis" userId="6ca818d5-bc12-45f4-8a09-e7eaf770e112" providerId="ADAL" clId="{312D9465-7F1C-43BD-8700-86C586792F4A}" dt="2023-06-20T07:29:09.889" v="337" actId="1035"/>
        <pc:sldMkLst>
          <pc:docMk/>
          <pc:sldMk cId="1005209144" sldId="1035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005209144" sldId="1035"/>
            <ac:spMk id="2" creationId="{BD386407-47BF-4E85-AC0F-25E615782167}"/>
          </ac:spMkLst>
        </pc:spChg>
        <pc:spChg chg="mod">
          <ac:chgData name="Korkolis, Yannis" userId="6ca818d5-bc12-45f4-8a09-e7eaf770e112" providerId="ADAL" clId="{312D9465-7F1C-43BD-8700-86C586792F4A}" dt="2023-06-20T07:29:02.040" v="335" actId="1037"/>
          <ac:spMkLst>
            <pc:docMk/>
            <pc:sldMk cId="1005209144" sldId="1035"/>
            <ac:spMk id="4" creationId="{CEC89A55-149F-79FF-A541-F0A72E5E2B6E}"/>
          </ac:spMkLst>
        </pc:spChg>
        <pc:spChg chg="mod">
          <ac:chgData name="Korkolis, Yannis" userId="6ca818d5-bc12-45f4-8a09-e7eaf770e112" providerId="ADAL" clId="{312D9465-7F1C-43BD-8700-86C586792F4A}" dt="2023-06-20T07:29:09.889" v="337" actId="1035"/>
          <ac:spMkLst>
            <pc:docMk/>
            <pc:sldMk cId="1005209144" sldId="1035"/>
            <ac:spMk id="5" creationId="{561D1E7D-A7B9-4640-D3D6-B426F1666E78}"/>
          </ac:spMkLst>
        </pc:spChg>
        <pc:spChg chg="add del mod ord">
          <ac:chgData name="Korkolis, Yannis" userId="6ca818d5-bc12-45f4-8a09-e7eaf770e112" providerId="ADAL" clId="{312D9465-7F1C-43BD-8700-86C586792F4A}" dt="2023-06-20T07:25:57.933" v="265" actId="478"/>
          <ac:spMkLst>
            <pc:docMk/>
            <pc:sldMk cId="1005209144" sldId="1035"/>
            <ac:spMk id="6" creationId="{6FB2342C-1AFD-4D9D-0C9E-1A685A34503E}"/>
          </ac:spMkLst>
        </pc:spChg>
        <pc:spChg chg="add mod">
          <ac:chgData name="Korkolis, Yannis" userId="6ca818d5-bc12-45f4-8a09-e7eaf770e112" providerId="ADAL" clId="{312D9465-7F1C-43BD-8700-86C586792F4A}" dt="2023-06-20T07:23:08.534" v="237"/>
          <ac:spMkLst>
            <pc:docMk/>
            <pc:sldMk cId="1005209144" sldId="1035"/>
            <ac:spMk id="7" creationId="{E4C34860-0CFB-938B-8C83-E13E8368C937}"/>
          </ac:spMkLst>
        </pc:spChg>
        <pc:spChg chg="add mod">
          <ac:chgData name="Korkolis, Yannis" userId="6ca818d5-bc12-45f4-8a09-e7eaf770e112" providerId="ADAL" clId="{312D9465-7F1C-43BD-8700-86C586792F4A}" dt="2023-06-20T07:23:08.534" v="237"/>
          <ac:spMkLst>
            <pc:docMk/>
            <pc:sldMk cId="1005209144" sldId="1035"/>
            <ac:spMk id="8" creationId="{30AB7A3A-ACB2-D231-38B6-33A11FC25806}"/>
          </ac:spMkLst>
        </pc:spChg>
        <pc:grpChg chg="mod">
          <ac:chgData name="Korkolis, Yannis" userId="6ca818d5-bc12-45f4-8a09-e7eaf770e112" providerId="ADAL" clId="{312D9465-7F1C-43BD-8700-86C586792F4A}" dt="2023-06-20T07:29:02.040" v="335" actId="1037"/>
          <ac:grpSpMkLst>
            <pc:docMk/>
            <pc:sldMk cId="1005209144" sldId="1035"/>
            <ac:grpSpMk id="12" creationId="{00000000-0000-0000-0000-000000000000}"/>
          </ac:grpSpMkLst>
        </pc:grpChg>
        <pc:picChg chg="mod">
          <ac:chgData name="Korkolis, Yannis" userId="6ca818d5-bc12-45f4-8a09-e7eaf770e112" providerId="ADAL" clId="{312D9465-7F1C-43BD-8700-86C586792F4A}" dt="2023-06-20T07:29:09.889" v="337" actId="1035"/>
          <ac:picMkLst>
            <pc:docMk/>
            <pc:sldMk cId="1005209144" sldId="1035"/>
            <ac:picMk id="3" creationId="{7D1B2A64-95A3-48D8-AEF8-B27795B41B8C}"/>
          </ac:picMkLst>
        </pc:picChg>
      </pc:sldChg>
      <pc:sldChg chg="addSp delSp modSp mod modClrScheme modAnim chgLayout">
        <pc:chgData name="Korkolis, Yannis" userId="6ca818d5-bc12-45f4-8a09-e7eaf770e112" providerId="ADAL" clId="{312D9465-7F1C-43BD-8700-86C586792F4A}" dt="2023-06-20T09:00:32.307" v="883"/>
        <pc:sldMkLst>
          <pc:docMk/>
          <pc:sldMk cId="1763984743" sldId="1036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763984743" sldId="1036"/>
            <ac:spMk id="2" creationId="{BD386407-47BF-4E85-AC0F-25E615782167}"/>
          </ac:spMkLst>
        </pc:spChg>
        <pc:spChg chg="add del mod ord">
          <ac:chgData name="Korkolis, Yannis" userId="6ca818d5-bc12-45f4-8a09-e7eaf770e112" providerId="ADAL" clId="{312D9465-7F1C-43BD-8700-86C586792F4A}" dt="2023-06-20T07:25:38.167" v="261" actId="478"/>
          <ac:spMkLst>
            <pc:docMk/>
            <pc:sldMk cId="1763984743" sldId="1036"/>
            <ac:spMk id="4" creationId="{BDC76115-A0DC-1956-EFBD-67A4FDBB55ED}"/>
          </ac:spMkLst>
        </pc:spChg>
        <pc:spChg chg="add mod">
          <ac:chgData name="Korkolis, Yannis" userId="6ca818d5-bc12-45f4-8a09-e7eaf770e112" providerId="ADAL" clId="{312D9465-7F1C-43BD-8700-86C586792F4A}" dt="2023-06-20T07:23:21.461" v="241"/>
          <ac:spMkLst>
            <pc:docMk/>
            <pc:sldMk cId="1763984743" sldId="1036"/>
            <ac:spMk id="5" creationId="{24385E3A-2CD7-AC42-A82A-41638859A33C}"/>
          </ac:spMkLst>
        </pc:spChg>
        <pc:spChg chg="add mod">
          <ac:chgData name="Korkolis, Yannis" userId="6ca818d5-bc12-45f4-8a09-e7eaf770e112" providerId="ADAL" clId="{312D9465-7F1C-43BD-8700-86C586792F4A}" dt="2023-06-20T07:23:21.461" v="241"/>
          <ac:spMkLst>
            <pc:docMk/>
            <pc:sldMk cId="1763984743" sldId="1036"/>
            <ac:spMk id="6" creationId="{A30279F3-8625-B242-B74B-9F08E888DF48}"/>
          </ac:spMkLst>
        </pc:spChg>
      </pc:sldChg>
      <pc:sldChg chg="addSp delSp modSp mod setBg modClrScheme chgLayout">
        <pc:chgData name="Korkolis, Yannis" userId="6ca818d5-bc12-45f4-8a09-e7eaf770e112" providerId="ADAL" clId="{312D9465-7F1C-43BD-8700-86C586792F4A}" dt="2023-06-20T09:12:06.476" v="994" actId="20577"/>
        <pc:sldMkLst>
          <pc:docMk/>
          <pc:sldMk cId="1516067081" sldId="1038"/>
        </pc:sldMkLst>
        <pc:spChg chg="mod ord">
          <ac:chgData name="Korkolis, Yannis" userId="6ca818d5-bc12-45f4-8a09-e7eaf770e112" providerId="ADAL" clId="{312D9465-7F1C-43BD-8700-86C586792F4A}" dt="2023-06-20T09:10:30.019" v="970" actId="166"/>
          <ac:spMkLst>
            <pc:docMk/>
            <pc:sldMk cId="1516067081" sldId="1038"/>
            <ac:spMk id="2" creationId="{3A3CF234-2D90-46FA-8DDD-C963A1469946}"/>
          </ac:spMkLst>
        </pc:spChg>
        <pc:spChg chg="mod ord">
          <ac:chgData name="Korkolis, Yannis" userId="6ca818d5-bc12-45f4-8a09-e7eaf770e112" providerId="ADAL" clId="{312D9465-7F1C-43BD-8700-86C586792F4A}" dt="2023-06-20T09:12:06.476" v="994" actId="20577"/>
          <ac:spMkLst>
            <pc:docMk/>
            <pc:sldMk cId="1516067081" sldId="1038"/>
            <ac:spMk id="3" creationId="{65BF10F9-7422-403F-8DA7-984B6A043D5E}"/>
          </ac:spMkLst>
        </pc:spChg>
        <pc:spChg chg="add del mod ord">
          <ac:chgData name="Korkolis, Yannis" userId="6ca818d5-bc12-45f4-8a09-e7eaf770e112" providerId="ADAL" clId="{312D9465-7F1C-43BD-8700-86C586792F4A}" dt="2023-06-20T07:24:17.391" v="253" actId="478"/>
          <ac:spMkLst>
            <pc:docMk/>
            <pc:sldMk cId="1516067081" sldId="1038"/>
            <ac:spMk id="4" creationId="{75A068D3-C0DE-2EFE-9230-25A79E11DCD3}"/>
          </ac:spMkLst>
        </pc:spChg>
        <pc:spChg chg="add mod">
          <ac:chgData name="Korkolis, Yannis" userId="6ca818d5-bc12-45f4-8a09-e7eaf770e112" providerId="ADAL" clId="{312D9465-7F1C-43BD-8700-86C586792F4A}" dt="2023-06-20T07:23:53.416" v="251"/>
          <ac:spMkLst>
            <pc:docMk/>
            <pc:sldMk cId="1516067081" sldId="1038"/>
            <ac:spMk id="5" creationId="{D88A8C13-CB5E-1C23-A359-39CFF1AD32E8}"/>
          </ac:spMkLst>
        </pc:spChg>
        <pc:spChg chg="add mod">
          <ac:chgData name="Korkolis, Yannis" userId="6ca818d5-bc12-45f4-8a09-e7eaf770e112" providerId="ADAL" clId="{312D9465-7F1C-43BD-8700-86C586792F4A}" dt="2023-06-20T07:23:53.416" v="251"/>
          <ac:spMkLst>
            <pc:docMk/>
            <pc:sldMk cId="1516067081" sldId="1038"/>
            <ac:spMk id="6" creationId="{DF85060C-431C-27E5-FE52-FFA47C6619DE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0:30.252" v="346" actId="478"/>
        <pc:sldMkLst>
          <pc:docMk/>
          <pc:sldMk cId="1322671961" sldId="1039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322671961" sldId="1039"/>
            <ac:spMk id="2" creationId="{1435A9D0-709A-41F7-887D-0A4024F419F1}"/>
          </ac:spMkLst>
        </pc:spChg>
        <pc:spChg chg="add del mod ord">
          <ac:chgData name="Korkolis, Yannis" userId="6ca818d5-bc12-45f4-8a09-e7eaf770e112" providerId="ADAL" clId="{312D9465-7F1C-43BD-8700-86C586792F4A}" dt="2023-06-20T07:30:30.252" v="346" actId="478"/>
          <ac:spMkLst>
            <pc:docMk/>
            <pc:sldMk cId="1322671961" sldId="1039"/>
            <ac:spMk id="5" creationId="{30D5A9A0-10C8-7964-9A63-D0D1DF44F3BA}"/>
          </ac:spMkLst>
        </pc:spChg>
        <pc:spChg chg="add mod">
          <ac:chgData name="Korkolis, Yannis" userId="6ca818d5-bc12-45f4-8a09-e7eaf770e112" providerId="ADAL" clId="{312D9465-7F1C-43BD-8700-86C586792F4A}" dt="2023-06-20T07:23:32.693" v="244"/>
          <ac:spMkLst>
            <pc:docMk/>
            <pc:sldMk cId="1322671961" sldId="1039"/>
            <ac:spMk id="6" creationId="{7C4E6542-9EA1-D7B2-AA09-BB10777292F4}"/>
          </ac:spMkLst>
        </pc:spChg>
        <pc:spChg chg="add mod">
          <ac:chgData name="Korkolis, Yannis" userId="6ca818d5-bc12-45f4-8a09-e7eaf770e112" providerId="ADAL" clId="{312D9465-7F1C-43BD-8700-86C586792F4A}" dt="2023-06-20T07:23:32.693" v="244"/>
          <ac:spMkLst>
            <pc:docMk/>
            <pc:sldMk cId="1322671961" sldId="1039"/>
            <ac:spMk id="7" creationId="{9283EEA9-8F69-F37E-0C04-B9F3C0D0475F}"/>
          </ac:spMkLst>
        </pc:spChg>
      </pc:sldChg>
      <pc:sldChg chg="addSp delSp modSp mod modClrScheme modAnim chgLayout">
        <pc:chgData name="Korkolis, Yannis" userId="6ca818d5-bc12-45f4-8a09-e7eaf770e112" providerId="ADAL" clId="{312D9465-7F1C-43BD-8700-86C586792F4A}" dt="2023-06-20T09:01:58.688" v="885" actId="207"/>
        <pc:sldMkLst>
          <pc:docMk/>
          <pc:sldMk cId="806822382" sldId="1040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806822382" sldId="1040"/>
            <ac:spMk id="2" creationId="{88EB30ED-E978-A42B-0F20-60BDEC12236D}"/>
          </ac:spMkLst>
        </pc:spChg>
        <pc:spChg chg="mod">
          <ac:chgData name="Korkolis, Yannis" userId="6ca818d5-bc12-45f4-8a09-e7eaf770e112" providerId="ADAL" clId="{312D9465-7F1C-43BD-8700-86C586792F4A}" dt="2023-06-20T09:01:58.688" v="885" actId="207"/>
          <ac:spMkLst>
            <pc:docMk/>
            <pc:sldMk cId="806822382" sldId="1040"/>
            <ac:spMk id="6" creationId="{00000000-0000-0000-0000-000000000000}"/>
          </ac:spMkLst>
        </pc:spChg>
        <pc:spChg chg="add del mod ord">
          <ac:chgData name="Korkolis, Yannis" userId="6ca818d5-bc12-45f4-8a09-e7eaf770e112" providerId="ADAL" clId="{312D9465-7F1C-43BD-8700-86C586792F4A}" dt="2023-06-20T07:25:32.908" v="260" actId="478"/>
          <ac:spMkLst>
            <pc:docMk/>
            <pc:sldMk cId="806822382" sldId="1040"/>
            <ac:spMk id="12" creationId="{2625A9C3-3339-A5C4-787B-74ECEA9009EB}"/>
          </ac:spMkLst>
        </pc:spChg>
        <pc:spChg chg="add mod">
          <ac:chgData name="Korkolis, Yannis" userId="6ca818d5-bc12-45f4-8a09-e7eaf770e112" providerId="ADAL" clId="{312D9465-7F1C-43BD-8700-86C586792F4A}" dt="2023-06-20T07:23:24.867" v="242"/>
          <ac:spMkLst>
            <pc:docMk/>
            <pc:sldMk cId="806822382" sldId="1040"/>
            <ac:spMk id="13" creationId="{2068C53B-524A-E3E9-1116-81FCC9DEC900}"/>
          </ac:spMkLst>
        </pc:spChg>
        <pc:spChg chg="add mod">
          <ac:chgData name="Korkolis, Yannis" userId="6ca818d5-bc12-45f4-8a09-e7eaf770e112" providerId="ADAL" clId="{312D9465-7F1C-43BD-8700-86C586792F4A}" dt="2023-06-20T07:23:24.867" v="242"/>
          <ac:spMkLst>
            <pc:docMk/>
            <pc:sldMk cId="806822382" sldId="1040"/>
            <ac:spMk id="14" creationId="{6724CDBB-84AF-F8CD-E3D4-7A757023D9FE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9:02:09.212" v="887" actId="166"/>
        <pc:sldMkLst>
          <pc:docMk/>
          <pc:sldMk cId="3749520538" sldId="1041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3749520538" sldId="1041"/>
            <ac:spMk id="2" creationId="{E9DE6D9C-717C-471E-B501-424156CCB603}"/>
          </ac:spMkLst>
        </pc:spChg>
        <pc:spChg chg="mod ord">
          <ac:chgData name="Korkolis, Yannis" userId="6ca818d5-bc12-45f4-8a09-e7eaf770e112" providerId="ADAL" clId="{312D9465-7F1C-43BD-8700-86C586792F4A}" dt="2023-06-20T09:02:09.212" v="887" actId="166"/>
          <ac:spMkLst>
            <pc:docMk/>
            <pc:sldMk cId="3749520538" sldId="1041"/>
            <ac:spMk id="6" creationId="{00000000-0000-0000-0000-000000000000}"/>
          </ac:spMkLst>
        </pc:spChg>
        <pc:spChg chg="add del mod ord">
          <ac:chgData name="Korkolis, Yannis" userId="6ca818d5-bc12-45f4-8a09-e7eaf770e112" providerId="ADAL" clId="{312D9465-7F1C-43BD-8700-86C586792F4A}" dt="2023-06-20T07:24:52.011" v="259" actId="478"/>
          <ac:spMkLst>
            <pc:docMk/>
            <pc:sldMk cId="3749520538" sldId="1041"/>
            <ac:spMk id="8" creationId="{10645005-A782-7B15-C044-A24E17027D39}"/>
          </ac:spMkLst>
        </pc:spChg>
        <pc:spChg chg="add mod">
          <ac:chgData name="Korkolis, Yannis" userId="6ca818d5-bc12-45f4-8a09-e7eaf770e112" providerId="ADAL" clId="{312D9465-7F1C-43BD-8700-86C586792F4A}" dt="2023-06-20T07:23:28.135" v="243"/>
          <ac:spMkLst>
            <pc:docMk/>
            <pc:sldMk cId="3749520538" sldId="1041"/>
            <ac:spMk id="9" creationId="{D8589278-DF3C-1918-FB8C-1C9AD9B75DA8}"/>
          </ac:spMkLst>
        </pc:spChg>
        <pc:spChg chg="add mod">
          <ac:chgData name="Korkolis, Yannis" userId="6ca818d5-bc12-45f4-8a09-e7eaf770e112" providerId="ADAL" clId="{312D9465-7F1C-43BD-8700-86C586792F4A}" dt="2023-06-20T07:23:28.135" v="243"/>
          <ac:spMkLst>
            <pc:docMk/>
            <pc:sldMk cId="3749520538" sldId="1041"/>
            <ac:spMk id="10" creationId="{67FD5737-500F-A6E8-85D9-F49382149686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28:45.699" v="328" actId="1035"/>
        <pc:sldMkLst>
          <pc:docMk/>
          <pc:sldMk cId="1378083056" sldId="1045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378083056" sldId="1045"/>
            <ac:spMk id="2" creationId="{BD386407-47BF-4E85-AC0F-25E615782167}"/>
          </ac:spMkLst>
        </pc:spChg>
        <pc:spChg chg="add del mod ord">
          <ac:chgData name="Korkolis, Yannis" userId="6ca818d5-bc12-45f4-8a09-e7eaf770e112" providerId="ADAL" clId="{312D9465-7F1C-43BD-8700-86C586792F4A}" dt="2023-06-20T07:26:03.463" v="266" actId="478"/>
          <ac:spMkLst>
            <pc:docMk/>
            <pc:sldMk cId="1378083056" sldId="1045"/>
            <ac:spMk id="3" creationId="{20C972DF-FF22-FE8E-0D94-CF316BEBDDAA}"/>
          </ac:spMkLst>
        </pc:spChg>
        <pc:spChg chg="add mod">
          <ac:chgData name="Korkolis, Yannis" userId="6ca818d5-bc12-45f4-8a09-e7eaf770e112" providerId="ADAL" clId="{312D9465-7F1C-43BD-8700-86C586792F4A}" dt="2023-06-20T07:23:05.559" v="236"/>
          <ac:spMkLst>
            <pc:docMk/>
            <pc:sldMk cId="1378083056" sldId="1045"/>
            <ac:spMk id="4" creationId="{0EB4B9C4-83B6-3AB8-059E-C79AE655347C}"/>
          </ac:spMkLst>
        </pc:spChg>
        <pc:spChg chg="add mod">
          <ac:chgData name="Korkolis, Yannis" userId="6ca818d5-bc12-45f4-8a09-e7eaf770e112" providerId="ADAL" clId="{312D9465-7F1C-43BD-8700-86C586792F4A}" dt="2023-06-20T07:23:05.559" v="236"/>
          <ac:spMkLst>
            <pc:docMk/>
            <pc:sldMk cId="1378083056" sldId="1045"/>
            <ac:spMk id="5" creationId="{64DF3344-517D-6900-BDAF-B1E092E73C2A}"/>
          </ac:spMkLst>
        </pc:spChg>
        <pc:spChg chg="mod">
          <ac:chgData name="Korkolis, Yannis" userId="6ca818d5-bc12-45f4-8a09-e7eaf770e112" providerId="ADAL" clId="{312D9465-7F1C-43BD-8700-86C586792F4A}" dt="2023-06-20T07:28:22.547" v="300" actId="1076"/>
          <ac:spMkLst>
            <pc:docMk/>
            <pc:sldMk cId="1378083056" sldId="1045"/>
            <ac:spMk id="11" creationId="{516B7003-D344-A27D-7833-D39615740416}"/>
          </ac:spMkLst>
        </pc:spChg>
        <pc:spChg chg="mod">
          <ac:chgData name="Korkolis, Yannis" userId="6ca818d5-bc12-45f4-8a09-e7eaf770e112" providerId="ADAL" clId="{312D9465-7F1C-43BD-8700-86C586792F4A}" dt="2023-06-20T07:28:45.699" v="328" actId="1035"/>
          <ac:spMkLst>
            <pc:docMk/>
            <pc:sldMk cId="1378083056" sldId="1045"/>
            <ac:spMk id="27" creationId="{5442C7FF-4EA5-4D7D-8C51-C4816AB754B4}"/>
          </ac:spMkLst>
        </pc:spChg>
        <pc:grpChg chg="mod">
          <ac:chgData name="Korkolis, Yannis" userId="6ca818d5-bc12-45f4-8a09-e7eaf770e112" providerId="ADAL" clId="{312D9465-7F1C-43BD-8700-86C586792F4A}" dt="2023-06-20T07:28:45.699" v="328" actId="1035"/>
          <ac:grpSpMkLst>
            <pc:docMk/>
            <pc:sldMk cId="1378083056" sldId="1045"/>
            <ac:grpSpMk id="12" creationId="{00000000-0000-0000-0000-000000000000}"/>
          </ac:grpSpMkLst>
        </pc:grpChg>
        <pc:cxnChg chg="mod">
          <ac:chgData name="Korkolis, Yannis" userId="6ca818d5-bc12-45f4-8a09-e7eaf770e112" providerId="ADAL" clId="{312D9465-7F1C-43BD-8700-86C586792F4A}" dt="2023-06-20T07:28:45.699" v="328" actId="1035"/>
          <ac:cxnSpMkLst>
            <pc:docMk/>
            <pc:sldMk cId="1378083056" sldId="1045"/>
            <ac:cxnSpMk id="28" creationId="{7D417528-FF6C-4676-89D9-86D6C9B5489A}"/>
          </ac:cxnSpMkLst>
        </pc:cxnChg>
      </pc:sldChg>
      <pc:sldChg chg="addSp delSp modSp mod modClrScheme chgLayout">
        <pc:chgData name="Korkolis, Yannis" userId="6ca818d5-bc12-45f4-8a09-e7eaf770e112" providerId="ADAL" clId="{312D9465-7F1C-43BD-8700-86C586792F4A}" dt="2023-06-20T07:33:39.272" v="361" actId="478"/>
        <pc:sldMkLst>
          <pc:docMk/>
          <pc:sldMk cId="2741437611" sldId="1047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2741437611" sldId="1047"/>
            <ac:spMk id="2" creationId="{BD386407-47BF-4E85-AC0F-25E615782167}"/>
          </ac:spMkLst>
        </pc:spChg>
        <pc:spChg chg="add del mod ord">
          <ac:chgData name="Korkolis, Yannis" userId="6ca818d5-bc12-45f4-8a09-e7eaf770e112" providerId="ADAL" clId="{312D9465-7F1C-43BD-8700-86C586792F4A}" dt="2023-06-20T07:33:39.272" v="361" actId="478"/>
          <ac:spMkLst>
            <pc:docMk/>
            <pc:sldMk cId="2741437611" sldId="1047"/>
            <ac:spMk id="3" creationId="{902D2C08-633C-8B3A-EC77-DC974D828798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3:42.142" v="362" actId="478"/>
        <pc:sldMkLst>
          <pc:docMk/>
          <pc:sldMk cId="1476865665" sldId="1071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476865665" sldId="1071"/>
            <ac:spMk id="2" creationId="{BD386407-47BF-4E85-AC0F-25E615782167}"/>
          </ac:spMkLst>
        </pc:spChg>
        <pc:spChg chg="add del mod ord">
          <ac:chgData name="Korkolis, Yannis" userId="6ca818d5-bc12-45f4-8a09-e7eaf770e112" providerId="ADAL" clId="{312D9465-7F1C-43BD-8700-86C586792F4A}" dt="2023-06-20T07:33:42.142" v="362" actId="478"/>
          <ac:spMkLst>
            <pc:docMk/>
            <pc:sldMk cId="1476865665" sldId="1071"/>
            <ac:spMk id="4" creationId="{E8FCC2F9-CD96-EB8D-8935-B8424DE06409}"/>
          </ac:spMkLst>
        </pc:spChg>
      </pc:sldChg>
      <pc:sldChg chg="addSp delSp modSp mod setBg modClrScheme modAnim chgLayout">
        <pc:chgData name="Korkolis, Yannis" userId="6ca818d5-bc12-45f4-8a09-e7eaf770e112" providerId="ADAL" clId="{312D9465-7F1C-43BD-8700-86C586792F4A}" dt="2023-06-20T09:09:18.452" v="943" actId="122"/>
        <pc:sldMkLst>
          <pc:docMk/>
          <pc:sldMk cId="740046251" sldId="1119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740046251" sldId="1119"/>
            <ac:spMk id="2" creationId="{727DC674-0318-41C7-92BE-CD092AA1D7CC}"/>
          </ac:spMkLst>
        </pc:spChg>
        <pc:spChg chg="mod">
          <ac:chgData name="Korkolis, Yannis" userId="6ca818d5-bc12-45f4-8a09-e7eaf770e112" providerId="ADAL" clId="{312D9465-7F1C-43BD-8700-86C586792F4A}" dt="2023-06-20T09:09:18.452" v="943" actId="122"/>
          <ac:spMkLst>
            <pc:docMk/>
            <pc:sldMk cId="740046251" sldId="1119"/>
            <ac:spMk id="3" creationId="{21EB459F-3B82-A17F-2C31-F7E708ED7EE4}"/>
          </ac:spMkLst>
        </pc:spChg>
        <pc:spChg chg="add del mod ord">
          <ac:chgData name="Korkolis, Yannis" userId="6ca818d5-bc12-45f4-8a09-e7eaf770e112" providerId="ADAL" clId="{312D9465-7F1C-43BD-8700-86C586792F4A}" dt="2023-06-20T07:30:37.640" v="347" actId="478"/>
          <ac:spMkLst>
            <pc:docMk/>
            <pc:sldMk cId="740046251" sldId="1119"/>
            <ac:spMk id="4" creationId="{410F48D5-D80F-7C54-FC5D-731F7B4E309F}"/>
          </ac:spMkLst>
        </pc:spChg>
        <pc:spChg chg="add mod">
          <ac:chgData name="Korkolis, Yannis" userId="6ca818d5-bc12-45f4-8a09-e7eaf770e112" providerId="ADAL" clId="{312D9465-7F1C-43BD-8700-86C586792F4A}" dt="2023-06-20T07:23:36.173" v="245"/>
          <ac:spMkLst>
            <pc:docMk/>
            <pc:sldMk cId="740046251" sldId="1119"/>
            <ac:spMk id="6" creationId="{B0C87FE1-5103-D9AB-20EF-213D32A18B7C}"/>
          </ac:spMkLst>
        </pc:spChg>
        <pc:spChg chg="add mod">
          <ac:chgData name="Korkolis, Yannis" userId="6ca818d5-bc12-45f4-8a09-e7eaf770e112" providerId="ADAL" clId="{312D9465-7F1C-43BD-8700-86C586792F4A}" dt="2023-06-20T07:23:36.173" v="245"/>
          <ac:spMkLst>
            <pc:docMk/>
            <pc:sldMk cId="740046251" sldId="1119"/>
            <ac:spMk id="7" creationId="{AA76C539-8A65-2C99-7BF3-84CD49114C4A}"/>
          </ac:spMkLst>
        </pc:spChg>
        <pc:spChg chg="mod ord">
          <ac:chgData name="Korkolis, Yannis" userId="6ca818d5-bc12-45f4-8a09-e7eaf770e112" providerId="ADAL" clId="{312D9465-7F1C-43BD-8700-86C586792F4A}" dt="2023-06-20T09:09:08.397" v="941" actId="166"/>
          <ac:spMkLst>
            <pc:docMk/>
            <pc:sldMk cId="740046251" sldId="1119"/>
            <ac:spMk id="8" creationId="{6760DAA9-2AE4-ECA3-B402-EFEBDBC3EF51}"/>
          </ac:spMkLst>
        </pc:spChg>
        <pc:spChg chg="mod">
          <ac:chgData name="Korkolis, Yannis" userId="6ca818d5-bc12-45f4-8a09-e7eaf770e112" providerId="ADAL" clId="{312D9465-7F1C-43BD-8700-86C586792F4A}" dt="2023-06-20T09:02:58.917" v="915" actId="20577"/>
          <ac:spMkLst>
            <pc:docMk/>
            <pc:sldMk cId="740046251" sldId="1119"/>
            <ac:spMk id="43" creationId="{4A8768C6-F600-45B9-A375-191B04E9A5C4}"/>
          </ac:spMkLst>
        </pc:spChg>
        <pc:grpChg chg="mod">
          <ac:chgData name="Korkolis, Yannis" userId="6ca818d5-bc12-45f4-8a09-e7eaf770e112" providerId="ADAL" clId="{312D9465-7F1C-43BD-8700-86C586792F4A}" dt="2023-06-20T07:46:34.406" v="565" actId="1036"/>
          <ac:grpSpMkLst>
            <pc:docMk/>
            <pc:sldMk cId="740046251" sldId="1119"/>
            <ac:grpSpMk id="48" creationId="{9A85538A-831E-4D5B-A81C-ABD35D969360}"/>
          </ac:grpSpMkLst>
        </pc:grpChg>
        <pc:picChg chg="mod">
          <ac:chgData name="Korkolis, Yannis" userId="6ca818d5-bc12-45f4-8a09-e7eaf770e112" providerId="ADAL" clId="{312D9465-7F1C-43BD-8700-86C586792F4A}" dt="2023-06-20T07:46:24.396" v="557" actId="1076"/>
          <ac:picMkLst>
            <pc:docMk/>
            <pc:sldMk cId="740046251" sldId="1119"/>
            <ac:picMk id="5" creationId="{5A13C7B4-612A-44D9-D84C-42F157D30458}"/>
          </ac:picMkLst>
        </pc:picChg>
      </pc:sldChg>
      <pc:sldChg chg="addSp delSp modSp mod modClrScheme chgLayout">
        <pc:chgData name="Korkolis, Yannis" userId="6ca818d5-bc12-45f4-8a09-e7eaf770e112" providerId="ADAL" clId="{312D9465-7F1C-43BD-8700-86C586792F4A}" dt="2023-06-20T09:05:06.736" v="925" actId="1076"/>
        <pc:sldMkLst>
          <pc:docMk/>
          <pc:sldMk cId="2728436050" sldId="1120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2728436050" sldId="1120"/>
            <ac:spMk id="2" creationId="{80B1EA73-1971-4215-B0B2-293183D7EB66}"/>
          </ac:spMkLst>
        </pc:spChg>
        <pc:spChg chg="add del mod ord">
          <ac:chgData name="Korkolis, Yannis" userId="6ca818d5-bc12-45f4-8a09-e7eaf770e112" providerId="ADAL" clId="{312D9465-7F1C-43BD-8700-86C586792F4A}" dt="2023-06-20T07:24:37.080" v="256" actId="478"/>
          <ac:spMkLst>
            <pc:docMk/>
            <pc:sldMk cId="2728436050" sldId="1120"/>
            <ac:spMk id="3" creationId="{AF1B7222-380E-6C0A-76A8-43ACC9657695}"/>
          </ac:spMkLst>
        </pc:spChg>
        <pc:spChg chg="add mod">
          <ac:chgData name="Korkolis, Yannis" userId="6ca818d5-bc12-45f4-8a09-e7eaf770e112" providerId="ADAL" clId="{312D9465-7F1C-43BD-8700-86C586792F4A}" dt="2023-06-20T07:23:43.691" v="248"/>
          <ac:spMkLst>
            <pc:docMk/>
            <pc:sldMk cId="2728436050" sldId="1120"/>
            <ac:spMk id="8" creationId="{599BF905-3888-EDA1-6FE3-658F8D80ED40}"/>
          </ac:spMkLst>
        </pc:spChg>
        <pc:spChg chg="add mod">
          <ac:chgData name="Korkolis, Yannis" userId="6ca818d5-bc12-45f4-8a09-e7eaf770e112" providerId="ADAL" clId="{312D9465-7F1C-43BD-8700-86C586792F4A}" dt="2023-06-20T07:23:43.691" v="248"/>
          <ac:spMkLst>
            <pc:docMk/>
            <pc:sldMk cId="2728436050" sldId="1120"/>
            <ac:spMk id="9" creationId="{F8FEB42E-3A1C-E940-5752-409E782A158E}"/>
          </ac:spMkLst>
        </pc:spChg>
        <pc:picChg chg="mod">
          <ac:chgData name="Korkolis, Yannis" userId="6ca818d5-bc12-45f4-8a09-e7eaf770e112" providerId="ADAL" clId="{312D9465-7F1C-43BD-8700-86C586792F4A}" dt="2023-06-20T09:05:06.736" v="925" actId="1076"/>
          <ac:picMkLst>
            <pc:docMk/>
            <pc:sldMk cId="2728436050" sldId="1120"/>
            <ac:picMk id="5" creationId="{92CF3DA8-D31B-4121-A7FF-6A6F43740082}"/>
          </ac:picMkLst>
        </pc:picChg>
        <pc:picChg chg="mod">
          <ac:chgData name="Korkolis, Yannis" userId="6ca818d5-bc12-45f4-8a09-e7eaf770e112" providerId="ADAL" clId="{312D9465-7F1C-43BD-8700-86C586792F4A}" dt="2023-06-20T09:04:59.777" v="924" actId="1076"/>
          <ac:picMkLst>
            <pc:docMk/>
            <pc:sldMk cId="2728436050" sldId="1120"/>
            <ac:picMk id="7" creationId="{7F195829-AFC4-4A56-8CA9-834A15EEDD52}"/>
          </ac:picMkLst>
        </pc:picChg>
      </pc:sldChg>
      <pc:sldChg chg="addSp delSp modSp mod modClrScheme chgLayout">
        <pc:chgData name="Korkolis, Yannis" userId="6ca818d5-bc12-45f4-8a09-e7eaf770e112" providerId="ADAL" clId="{312D9465-7F1C-43BD-8700-86C586792F4A}" dt="2023-06-20T07:24:41.929" v="257" actId="478"/>
        <pc:sldMkLst>
          <pc:docMk/>
          <pc:sldMk cId="1549401594" sldId="1121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549401594" sldId="1121"/>
            <ac:spMk id="2" creationId="{65C41894-FD0F-4246-BAF5-0AF2870AED7A}"/>
          </ac:spMkLst>
        </pc:spChg>
        <pc:spChg chg="add del mod ord">
          <ac:chgData name="Korkolis, Yannis" userId="6ca818d5-bc12-45f4-8a09-e7eaf770e112" providerId="ADAL" clId="{312D9465-7F1C-43BD-8700-86C586792F4A}" dt="2023-06-20T07:24:41.929" v="257" actId="478"/>
          <ac:spMkLst>
            <pc:docMk/>
            <pc:sldMk cId="1549401594" sldId="1121"/>
            <ac:spMk id="3" creationId="{E162C583-28A7-E133-5DB2-CBCAA4D6CF34}"/>
          </ac:spMkLst>
        </pc:spChg>
        <pc:spChg chg="add mod">
          <ac:chgData name="Korkolis, Yannis" userId="6ca818d5-bc12-45f4-8a09-e7eaf770e112" providerId="ADAL" clId="{312D9465-7F1C-43BD-8700-86C586792F4A}" dt="2023-06-20T07:23:41.450" v="247"/>
          <ac:spMkLst>
            <pc:docMk/>
            <pc:sldMk cId="1549401594" sldId="1121"/>
            <ac:spMk id="5" creationId="{280AB17B-3D02-1D50-9A15-76AEFC9F2B70}"/>
          </ac:spMkLst>
        </pc:spChg>
        <pc:spChg chg="add mod">
          <ac:chgData name="Korkolis, Yannis" userId="6ca818d5-bc12-45f4-8a09-e7eaf770e112" providerId="ADAL" clId="{312D9465-7F1C-43BD-8700-86C586792F4A}" dt="2023-06-20T07:23:41.450" v="247"/>
          <ac:spMkLst>
            <pc:docMk/>
            <pc:sldMk cId="1549401594" sldId="1121"/>
            <ac:spMk id="6" creationId="{6516B9CC-459E-A341-B3E8-3F3DF09E9945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1:44.656" v="355" actId="478"/>
        <pc:sldMkLst>
          <pc:docMk/>
          <pc:sldMk cId="1082641941" sldId="1124"/>
        </pc:sldMkLst>
        <pc:spChg chg="del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082641941" sldId="1124"/>
            <ac:spMk id="2" creationId="{6539B2D1-2B76-41FD-A31C-B153D0037662}"/>
          </ac:spMkLst>
        </pc:spChg>
        <pc:spChg chg="add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082641941" sldId="1124"/>
            <ac:spMk id="3" creationId="{AD349A82-4E10-F885-AD89-56ACCA277313}"/>
          </ac:spMkLst>
        </pc:spChg>
        <pc:spChg chg="add del mod ord">
          <ac:chgData name="Korkolis, Yannis" userId="6ca818d5-bc12-45f4-8a09-e7eaf770e112" providerId="ADAL" clId="{312D9465-7F1C-43BD-8700-86C586792F4A}" dt="2023-06-20T07:31:44.656" v="355" actId="478"/>
          <ac:spMkLst>
            <pc:docMk/>
            <pc:sldMk cId="1082641941" sldId="1124"/>
            <ac:spMk id="4" creationId="{8CC47D0B-283C-4CD0-1012-4706B69D5AB2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1:40.235" v="354" actId="478"/>
        <pc:sldMkLst>
          <pc:docMk/>
          <pc:sldMk cId="3649689944" sldId="1125"/>
        </pc:sldMkLst>
        <pc:spChg chg="del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3649689944" sldId="1125"/>
            <ac:spMk id="2" creationId="{28ECE0E0-8490-FA84-1517-7700A12E28AA}"/>
          </ac:spMkLst>
        </pc:spChg>
        <pc:spChg chg="add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3649689944" sldId="1125"/>
            <ac:spMk id="3" creationId="{75396222-35EF-C382-0797-67F3E2CC85D9}"/>
          </ac:spMkLst>
        </pc:spChg>
        <pc:spChg chg="add del mod ord">
          <ac:chgData name="Korkolis, Yannis" userId="6ca818d5-bc12-45f4-8a09-e7eaf770e112" providerId="ADAL" clId="{312D9465-7F1C-43BD-8700-86C586792F4A}" dt="2023-06-20T07:31:40.235" v="354" actId="478"/>
          <ac:spMkLst>
            <pc:docMk/>
            <pc:sldMk cId="3649689944" sldId="1125"/>
            <ac:spMk id="4" creationId="{7E3406AB-999A-3DBD-74B5-A454946899DF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1:34.954" v="353" actId="478"/>
        <pc:sldMkLst>
          <pc:docMk/>
          <pc:sldMk cId="887499663" sldId="1127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887499663" sldId="1127"/>
            <ac:spMk id="2" creationId="{634D8745-C256-4083-92D3-5504C8E63146}"/>
          </ac:spMkLst>
        </pc:spChg>
        <pc:spChg chg="add del mod ord">
          <ac:chgData name="Korkolis, Yannis" userId="6ca818d5-bc12-45f4-8a09-e7eaf770e112" providerId="ADAL" clId="{312D9465-7F1C-43BD-8700-86C586792F4A}" dt="2023-06-20T07:31:34.954" v="353" actId="478"/>
          <ac:spMkLst>
            <pc:docMk/>
            <pc:sldMk cId="887499663" sldId="1127"/>
            <ac:spMk id="3" creationId="{BCE9806D-DACD-3C7C-CD11-C01F179840E8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31:28.071" v="352" actId="478"/>
        <pc:sldMkLst>
          <pc:docMk/>
          <pc:sldMk cId="804987841" sldId="1128"/>
        </pc:sldMkLst>
        <pc:spChg chg="del 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804987841" sldId="1128"/>
            <ac:spMk id="2" creationId="{12F088F7-7D4A-4F42-AC9A-479C9B497909}"/>
          </ac:spMkLst>
        </pc:spChg>
        <pc:spChg chg="add del mod ord">
          <ac:chgData name="Korkolis, Yannis" userId="6ca818d5-bc12-45f4-8a09-e7eaf770e112" providerId="ADAL" clId="{312D9465-7F1C-43BD-8700-86C586792F4A}" dt="2023-06-20T07:31:28.071" v="352" actId="478"/>
          <ac:spMkLst>
            <pc:docMk/>
            <pc:sldMk cId="804987841" sldId="1128"/>
            <ac:spMk id="3" creationId="{551857D1-DF83-83EF-5F59-3DCBDFE22E8D}"/>
          </ac:spMkLst>
        </pc:spChg>
        <pc:spChg chg="add del mod ord">
          <ac:chgData name="Korkolis, Yannis" userId="6ca818d5-bc12-45f4-8a09-e7eaf770e112" providerId="ADAL" clId="{312D9465-7F1C-43BD-8700-86C586792F4A}" dt="2023-06-20T07:31:21.930" v="350" actId="478"/>
          <ac:spMkLst>
            <pc:docMk/>
            <pc:sldMk cId="804987841" sldId="1128"/>
            <ac:spMk id="5" creationId="{3FA63E23-D175-FAC6-3C50-8935FDF03515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45:21.458" v="555" actId="6549"/>
        <pc:sldMkLst>
          <pc:docMk/>
          <pc:sldMk cId="3839176807" sldId="1131"/>
        </pc:sldMkLst>
        <pc:spChg chg="mod ord">
          <ac:chgData name="Korkolis, Yannis" userId="6ca818d5-bc12-45f4-8a09-e7eaf770e112" providerId="ADAL" clId="{312D9465-7F1C-43BD-8700-86C586792F4A}" dt="2023-06-20T07:45:21.458" v="555" actId="6549"/>
          <ac:spMkLst>
            <pc:docMk/>
            <pc:sldMk cId="3839176807" sldId="1131"/>
            <ac:spMk id="2" creationId="{681948CA-3416-4C9C-9705-CADE775C5EE9}"/>
          </ac:spMkLst>
        </pc:spChg>
        <pc:spChg chg="add del mod ord">
          <ac:chgData name="Korkolis, Yannis" userId="6ca818d5-bc12-45f4-8a09-e7eaf770e112" providerId="ADAL" clId="{312D9465-7F1C-43BD-8700-86C586792F4A}" dt="2023-06-20T07:24:20.704" v="254" actId="478"/>
          <ac:spMkLst>
            <pc:docMk/>
            <pc:sldMk cId="3839176807" sldId="1131"/>
            <ac:spMk id="3" creationId="{74B51B8C-2BED-4D25-8957-396C56EE0DC6}"/>
          </ac:spMkLst>
        </pc:spChg>
        <pc:spChg chg="add mod">
          <ac:chgData name="Korkolis, Yannis" userId="6ca818d5-bc12-45f4-8a09-e7eaf770e112" providerId="ADAL" clId="{312D9465-7F1C-43BD-8700-86C586792F4A}" dt="2023-06-20T07:23:50.659" v="250"/>
          <ac:spMkLst>
            <pc:docMk/>
            <pc:sldMk cId="3839176807" sldId="1131"/>
            <ac:spMk id="5" creationId="{D5F21C94-C0C0-46F9-510C-B2AC330C2618}"/>
          </ac:spMkLst>
        </pc:spChg>
        <pc:spChg chg="add mod">
          <ac:chgData name="Korkolis, Yannis" userId="6ca818d5-bc12-45f4-8a09-e7eaf770e112" providerId="ADAL" clId="{312D9465-7F1C-43BD-8700-86C586792F4A}" dt="2023-06-20T07:23:50.659" v="250"/>
          <ac:spMkLst>
            <pc:docMk/>
            <pc:sldMk cId="3839176807" sldId="1131"/>
            <ac:spMk id="6" creationId="{B8347B25-478B-F834-FC73-1BBE71FDF5A8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7:24:26.896" v="255" actId="478"/>
        <pc:sldMkLst>
          <pc:docMk/>
          <pc:sldMk cId="1576361399" sldId="1132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1576361399" sldId="1132"/>
            <ac:spMk id="2" creationId="{752F75A2-A84B-4D52-8D77-970CCCDD4AA5}"/>
          </ac:spMkLst>
        </pc:spChg>
        <pc:spChg chg="add del mod ord">
          <ac:chgData name="Korkolis, Yannis" userId="6ca818d5-bc12-45f4-8a09-e7eaf770e112" providerId="ADAL" clId="{312D9465-7F1C-43BD-8700-86C586792F4A}" dt="2023-06-20T07:24:26.896" v="255" actId="478"/>
          <ac:spMkLst>
            <pc:docMk/>
            <pc:sldMk cId="1576361399" sldId="1132"/>
            <ac:spMk id="3" creationId="{2CB259B0-F5F7-AC79-60FF-EC95A349EFBE}"/>
          </ac:spMkLst>
        </pc:spChg>
        <pc:spChg chg="add mod">
          <ac:chgData name="Korkolis, Yannis" userId="6ca818d5-bc12-45f4-8a09-e7eaf770e112" providerId="ADAL" clId="{312D9465-7F1C-43BD-8700-86C586792F4A}" dt="2023-06-20T07:23:48.519" v="249"/>
          <ac:spMkLst>
            <pc:docMk/>
            <pc:sldMk cId="1576361399" sldId="1132"/>
            <ac:spMk id="4" creationId="{8FE3EF88-5426-7D5B-50C9-FE7834531C48}"/>
          </ac:spMkLst>
        </pc:spChg>
        <pc:spChg chg="add mod">
          <ac:chgData name="Korkolis, Yannis" userId="6ca818d5-bc12-45f4-8a09-e7eaf770e112" providerId="ADAL" clId="{312D9465-7F1C-43BD-8700-86C586792F4A}" dt="2023-06-20T07:23:48.519" v="249"/>
          <ac:spMkLst>
            <pc:docMk/>
            <pc:sldMk cId="1576361399" sldId="1132"/>
            <ac:spMk id="10" creationId="{CB93FEE0-5C55-86EF-E1DD-3F6C436AE5E4}"/>
          </ac:spMkLst>
        </pc:spChg>
      </pc:sldChg>
      <pc:sldChg chg="addSp delSp modSp mod modClrScheme chgLayout">
        <pc:chgData name="Korkolis, Yannis" userId="6ca818d5-bc12-45f4-8a09-e7eaf770e112" providerId="ADAL" clId="{312D9465-7F1C-43BD-8700-86C586792F4A}" dt="2023-06-20T09:04:50.958" v="922" actId="1076"/>
        <pc:sldMkLst>
          <pc:docMk/>
          <pc:sldMk cId="3199083662" sldId="1133"/>
        </pc:sldMkLst>
        <pc:spChg chg="mod ord">
          <ac:chgData name="Korkolis, Yannis" userId="6ca818d5-bc12-45f4-8a09-e7eaf770e112" providerId="ADAL" clId="{312D9465-7F1C-43BD-8700-86C586792F4A}" dt="2023-06-20T07:22:13.800" v="233" actId="700"/>
          <ac:spMkLst>
            <pc:docMk/>
            <pc:sldMk cId="3199083662" sldId="1133"/>
            <ac:spMk id="2" creationId="{B7114E1B-B963-4757-8C29-628A9D99FE54}"/>
          </ac:spMkLst>
        </pc:spChg>
        <pc:spChg chg="add del mod ord">
          <ac:chgData name="Korkolis, Yannis" userId="6ca818d5-bc12-45f4-8a09-e7eaf770e112" providerId="ADAL" clId="{312D9465-7F1C-43BD-8700-86C586792F4A}" dt="2023-06-20T07:24:46.381" v="258" actId="478"/>
          <ac:spMkLst>
            <pc:docMk/>
            <pc:sldMk cId="3199083662" sldId="1133"/>
            <ac:spMk id="3" creationId="{3621196D-AB51-815F-177B-C96AA490E4B4}"/>
          </ac:spMkLst>
        </pc:spChg>
        <pc:spChg chg="add mod">
          <ac:chgData name="Korkolis, Yannis" userId="6ca818d5-bc12-45f4-8a09-e7eaf770e112" providerId="ADAL" clId="{312D9465-7F1C-43BD-8700-86C586792F4A}" dt="2023-06-20T07:23:38.356" v="246"/>
          <ac:spMkLst>
            <pc:docMk/>
            <pc:sldMk cId="3199083662" sldId="1133"/>
            <ac:spMk id="8" creationId="{F501CD78-208E-F449-DC35-1F83E3C2D425}"/>
          </ac:spMkLst>
        </pc:spChg>
        <pc:spChg chg="add mod">
          <ac:chgData name="Korkolis, Yannis" userId="6ca818d5-bc12-45f4-8a09-e7eaf770e112" providerId="ADAL" clId="{312D9465-7F1C-43BD-8700-86C586792F4A}" dt="2023-06-20T07:23:38.356" v="246"/>
          <ac:spMkLst>
            <pc:docMk/>
            <pc:sldMk cId="3199083662" sldId="1133"/>
            <ac:spMk id="9" creationId="{3BC6DE55-BBF3-0B32-52DE-25A82639288C}"/>
          </ac:spMkLst>
        </pc:spChg>
        <pc:picChg chg="mod">
          <ac:chgData name="Korkolis, Yannis" userId="6ca818d5-bc12-45f4-8a09-e7eaf770e112" providerId="ADAL" clId="{312D9465-7F1C-43BD-8700-86C586792F4A}" dt="2023-06-20T09:04:50.958" v="922" actId="1076"/>
          <ac:picMkLst>
            <pc:docMk/>
            <pc:sldMk cId="3199083662" sldId="1133"/>
            <ac:picMk id="5" creationId="{AD528165-A040-4107-B7F7-B8514E39274C}"/>
          </ac:picMkLst>
        </pc:picChg>
        <pc:picChg chg="mod">
          <ac:chgData name="Korkolis, Yannis" userId="6ca818d5-bc12-45f4-8a09-e7eaf770e112" providerId="ADAL" clId="{312D9465-7F1C-43BD-8700-86C586792F4A}" dt="2023-06-20T09:04:46.167" v="921" actId="1076"/>
          <ac:picMkLst>
            <pc:docMk/>
            <pc:sldMk cId="3199083662" sldId="1133"/>
            <ac:picMk id="6" creationId="{471F387E-7F59-40A9-8655-95DB5244DF4F}"/>
          </ac:picMkLst>
        </pc:picChg>
      </pc:sldChg>
      <pc:sldChg chg="addSp delSp modSp mod setBg modClrScheme modAnim chgLayout">
        <pc:chgData name="Korkolis, Yannis" userId="6ca818d5-bc12-45f4-8a09-e7eaf770e112" providerId="ADAL" clId="{312D9465-7F1C-43BD-8700-86C586792F4A}" dt="2023-06-20T08:58:22.744" v="882"/>
        <pc:sldMkLst>
          <pc:docMk/>
          <pc:sldMk cId="2389548921" sldId="1134"/>
        </pc:sldMkLst>
        <pc:spChg chg="mod ord">
          <ac:chgData name="Korkolis, Yannis" userId="6ca818d5-bc12-45f4-8a09-e7eaf770e112" providerId="ADAL" clId="{312D9465-7F1C-43BD-8700-86C586792F4A}" dt="2023-06-20T07:14:11.178" v="0" actId="700"/>
          <ac:spMkLst>
            <pc:docMk/>
            <pc:sldMk cId="2389548921" sldId="1134"/>
            <ac:spMk id="2" creationId="{00000000-0000-0000-0000-000000000000}"/>
          </ac:spMkLst>
        </pc:spChg>
        <pc:spChg chg="mod">
          <ac:chgData name="Korkolis, Yannis" userId="6ca818d5-bc12-45f4-8a09-e7eaf770e112" providerId="ADAL" clId="{312D9465-7F1C-43BD-8700-86C586792F4A}" dt="2023-06-20T08:46:43.769" v="832" actId="20577"/>
          <ac:spMkLst>
            <pc:docMk/>
            <pc:sldMk cId="2389548921" sldId="1134"/>
            <ac:spMk id="4" creationId="{B2C72950-DA00-B3A3-C915-9319A530165D}"/>
          </ac:spMkLst>
        </pc:spChg>
        <pc:spChg chg="add del mod ord">
          <ac:chgData name="Korkolis, Yannis" userId="6ca818d5-bc12-45f4-8a09-e7eaf770e112" providerId="ADAL" clId="{312D9465-7F1C-43BD-8700-86C586792F4A}" dt="2023-06-20T07:14:43.924" v="3" actId="478"/>
          <ac:spMkLst>
            <pc:docMk/>
            <pc:sldMk cId="2389548921" sldId="1134"/>
            <ac:spMk id="5" creationId="{0A9A64C1-B2D3-1EAD-A6D4-78C57A9965B6}"/>
          </ac:spMkLst>
        </pc:spChg>
        <pc:spChg chg="add mod">
          <ac:chgData name="Korkolis, Yannis" userId="6ca818d5-bc12-45f4-8a09-e7eaf770e112" providerId="ADAL" clId="{312D9465-7F1C-43BD-8700-86C586792F4A}" dt="2023-06-20T07:20:21.442" v="192"/>
          <ac:spMkLst>
            <pc:docMk/>
            <pc:sldMk cId="2389548921" sldId="1134"/>
            <ac:spMk id="6" creationId="{F9157333-115F-4259-1CBF-F18BF61C5A64}"/>
          </ac:spMkLst>
        </pc:spChg>
        <pc:spChg chg="add mod">
          <ac:chgData name="Korkolis, Yannis" userId="6ca818d5-bc12-45f4-8a09-e7eaf770e112" providerId="ADAL" clId="{312D9465-7F1C-43BD-8700-86C586792F4A}" dt="2023-06-20T07:20:21.442" v="192"/>
          <ac:spMkLst>
            <pc:docMk/>
            <pc:sldMk cId="2389548921" sldId="1134"/>
            <ac:spMk id="7" creationId="{395A6C73-41D5-71EA-FD4F-6D017245C49A}"/>
          </ac:spMkLst>
        </pc:spChg>
        <pc:spChg chg="add mod">
          <ac:chgData name="Korkolis, Yannis" userId="6ca818d5-bc12-45f4-8a09-e7eaf770e112" providerId="ADAL" clId="{312D9465-7F1C-43BD-8700-86C586792F4A}" dt="2023-06-20T08:58:13.918" v="880" actId="693"/>
          <ac:spMkLst>
            <pc:docMk/>
            <pc:sldMk cId="2389548921" sldId="1134"/>
            <ac:spMk id="8" creationId="{5AD6E8E4-142B-333B-2A9D-016E37F36D9A}"/>
          </ac:spMkLst>
        </pc:spChg>
      </pc:sldChg>
      <pc:sldChg chg="addSp delSp modSp add mod ord">
        <pc:chgData name="Korkolis, Yannis" userId="6ca818d5-bc12-45f4-8a09-e7eaf770e112" providerId="ADAL" clId="{312D9465-7F1C-43BD-8700-86C586792F4A}" dt="2023-06-20T07:36:16.608" v="387"/>
        <pc:sldMkLst>
          <pc:docMk/>
          <pc:sldMk cId="1664400410" sldId="1135"/>
        </pc:sldMkLst>
        <pc:spChg chg="mod">
          <ac:chgData name="Korkolis, Yannis" userId="6ca818d5-bc12-45f4-8a09-e7eaf770e112" providerId="ADAL" clId="{312D9465-7F1C-43BD-8700-86C586792F4A}" dt="2023-06-20T07:35:11.950" v="380" actId="1036"/>
          <ac:spMkLst>
            <pc:docMk/>
            <pc:sldMk cId="1664400410" sldId="1135"/>
            <ac:spMk id="2" creationId="{00000000-0000-0000-0000-000000000000}"/>
          </ac:spMkLst>
        </pc:spChg>
        <pc:spChg chg="del">
          <ac:chgData name="Korkolis, Yannis" userId="6ca818d5-bc12-45f4-8a09-e7eaf770e112" providerId="ADAL" clId="{312D9465-7F1C-43BD-8700-86C586792F4A}" dt="2023-06-20T07:35:01.029" v="369" actId="478"/>
          <ac:spMkLst>
            <pc:docMk/>
            <pc:sldMk cId="1664400410" sldId="1135"/>
            <ac:spMk id="3" creationId="{00000000-0000-0000-0000-000000000000}"/>
          </ac:spMkLst>
        </pc:spChg>
        <pc:spChg chg="del">
          <ac:chgData name="Korkolis, Yannis" userId="6ca818d5-bc12-45f4-8a09-e7eaf770e112" providerId="ADAL" clId="{312D9465-7F1C-43BD-8700-86C586792F4A}" dt="2023-06-20T07:35:01.029" v="369" actId="478"/>
          <ac:spMkLst>
            <pc:docMk/>
            <pc:sldMk cId="1664400410" sldId="1135"/>
            <ac:spMk id="4" creationId="{BC8219AB-ABF4-3144-E96E-AAB4B26A4E3E}"/>
          </ac:spMkLst>
        </pc:spChg>
        <pc:picChg chg="add mod">
          <ac:chgData name="Korkolis, Yannis" userId="6ca818d5-bc12-45f4-8a09-e7eaf770e112" providerId="ADAL" clId="{312D9465-7F1C-43BD-8700-86C586792F4A}" dt="2023-06-20T07:35:51.514" v="384" actId="14100"/>
          <ac:picMkLst>
            <pc:docMk/>
            <pc:sldMk cId="1664400410" sldId="1135"/>
            <ac:picMk id="5" creationId="{AF98B23A-CC92-FDD0-042C-6891F253C2C9}"/>
          </ac:picMkLst>
        </pc:picChg>
      </pc:sldChg>
      <pc:sldChg chg="modSp add mod ord">
        <pc:chgData name="Korkolis, Yannis" userId="6ca818d5-bc12-45f4-8a09-e7eaf770e112" providerId="ADAL" clId="{312D9465-7F1C-43BD-8700-86C586792F4A}" dt="2023-06-20T07:37:41.157" v="398" actId="790"/>
        <pc:sldMkLst>
          <pc:docMk/>
          <pc:sldMk cId="936633883" sldId="1136"/>
        </pc:sldMkLst>
        <pc:spChg chg="mod">
          <ac:chgData name="Korkolis, Yannis" userId="6ca818d5-bc12-45f4-8a09-e7eaf770e112" providerId="ADAL" clId="{312D9465-7F1C-43BD-8700-86C586792F4A}" dt="2023-06-20T07:37:41.157" v="398" actId="790"/>
          <ac:spMkLst>
            <pc:docMk/>
            <pc:sldMk cId="936633883" sldId="1136"/>
            <ac:spMk id="2" creationId="{00000000-0000-0000-0000-000000000000}"/>
          </ac:spMkLst>
        </pc:spChg>
      </pc:sldChg>
      <pc:sldChg chg="addSp delSp modSp add mod ord">
        <pc:chgData name="Korkolis, Yannis" userId="6ca818d5-bc12-45f4-8a09-e7eaf770e112" providerId="ADAL" clId="{312D9465-7F1C-43BD-8700-86C586792F4A}" dt="2023-06-20T07:38:36.598" v="418" actId="1036"/>
        <pc:sldMkLst>
          <pc:docMk/>
          <pc:sldMk cId="1022334387" sldId="1137"/>
        </pc:sldMkLst>
        <pc:spChg chg="add del mod">
          <ac:chgData name="Korkolis, Yannis" userId="6ca818d5-bc12-45f4-8a09-e7eaf770e112" providerId="ADAL" clId="{312D9465-7F1C-43BD-8700-86C586792F4A}" dt="2023-06-20T07:38:36.598" v="418" actId="1036"/>
          <ac:spMkLst>
            <pc:docMk/>
            <pc:sldMk cId="1022334387" sldId="1137"/>
            <ac:spMk id="2" creationId="{00000000-0000-0000-0000-000000000000}"/>
          </ac:spMkLst>
        </pc:spChg>
      </pc:sldChg>
      <pc:sldChg chg="add del ord">
        <pc:chgData name="Korkolis, Yannis" userId="6ca818d5-bc12-45f4-8a09-e7eaf770e112" providerId="ADAL" clId="{312D9465-7F1C-43BD-8700-86C586792F4A}" dt="2023-06-20T09:06:54.625" v="927" actId="47"/>
        <pc:sldMkLst>
          <pc:docMk/>
          <pc:sldMk cId="1571028696" sldId="1138"/>
        </pc:sldMkLst>
      </pc:sldChg>
      <pc:sldMasterChg chg="delSldLayout modSldLayout">
        <pc:chgData name="Korkolis, Yannis" userId="6ca818d5-bc12-45f4-8a09-e7eaf770e112" providerId="ADAL" clId="{312D9465-7F1C-43BD-8700-86C586792F4A}" dt="2023-06-20T07:36:02.086" v="385" actId="478"/>
        <pc:sldMasterMkLst>
          <pc:docMk/>
          <pc:sldMasterMk cId="0" sldId="2147483648"/>
        </pc:sldMasterMkLst>
        <pc:sldLayoutChg chg="delSp mod">
          <pc:chgData name="Korkolis, Yannis" userId="6ca818d5-bc12-45f4-8a09-e7eaf770e112" providerId="ADAL" clId="{312D9465-7F1C-43BD-8700-86C586792F4A}" dt="2023-06-20T07:36:02.086" v="385" actId="478"/>
          <pc:sldLayoutMkLst>
            <pc:docMk/>
            <pc:sldMasterMk cId="0" sldId="2147483648"/>
            <pc:sldLayoutMk cId="0" sldId="2147483649"/>
          </pc:sldLayoutMkLst>
          <pc:spChg chg="del">
            <ac:chgData name="Korkolis, Yannis" userId="6ca818d5-bc12-45f4-8a09-e7eaf770e112" providerId="ADAL" clId="{312D9465-7F1C-43BD-8700-86C586792F4A}" dt="2023-06-20T07:36:02.086" v="385" actId="478"/>
            <ac:spMkLst>
              <pc:docMk/>
              <pc:sldMasterMk cId="0" sldId="2147483648"/>
              <pc:sldLayoutMk cId="0" sldId="2147483649"/>
              <ac:spMk id="18" creationId="{00000000-0000-0000-0000-000000000000}"/>
            </ac:spMkLst>
          </pc:spChg>
          <pc:cxnChg chg="del">
            <ac:chgData name="Korkolis, Yannis" userId="6ca818d5-bc12-45f4-8a09-e7eaf770e112" providerId="ADAL" clId="{312D9465-7F1C-43BD-8700-86C586792F4A}" dt="2023-06-20T07:36:02.086" v="385" actId="478"/>
            <ac:cxnSpMkLst>
              <pc:docMk/>
              <pc:sldMasterMk cId="0" sldId="2147483648"/>
              <pc:sldLayoutMk cId="0" sldId="2147483649"/>
              <ac:cxnSpMk id="19" creationId="{00000000-0000-0000-0000-000000000000}"/>
            </ac:cxnSpMkLst>
          </pc:cxnChg>
        </pc:sldLayoutChg>
        <pc:sldLayoutChg chg="modSp mod">
          <pc:chgData name="Korkolis, Yannis" userId="6ca818d5-bc12-45f4-8a09-e7eaf770e112" providerId="ADAL" clId="{312D9465-7F1C-43BD-8700-86C586792F4A}" dt="2023-06-20T07:15:49.598" v="88" actId="6549"/>
          <pc:sldLayoutMkLst>
            <pc:docMk/>
            <pc:sldMasterMk cId="0" sldId="2147483648"/>
            <pc:sldLayoutMk cId="0" sldId="2147483650"/>
          </pc:sldLayoutMkLst>
          <pc:spChg chg="mod">
            <ac:chgData name="Korkolis, Yannis" userId="6ca818d5-bc12-45f4-8a09-e7eaf770e112" providerId="ADAL" clId="{312D9465-7F1C-43BD-8700-86C586792F4A}" dt="2023-06-20T07:15:49.598" v="88" actId="6549"/>
            <ac:spMkLst>
              <pc:docMk/>
              <pc:sldMasterMk cId="0" sldId="2147483648"/>
              <pc:sldLayoutMk cId="0" sldId="2147483650"/>
              <ac:spMk id="16" creationId="{00000000-0000-0000-0000-000000000000}"/>
            </ac:spMkLst>
          </pc:spChg>
        </pc:sldLayoutChg>
        <pc:sldLayoutChg chg="del">
          <pc:chgData name="Korkolis, Yannis" userId="6ca818d5-bc12-45f4-8a09-e7eaf770e112" providerId="ADAL" clId="{312D9465-7F1C-43BD-8700-86C586792F4A}" dt="2023-06-20T07:15:08.866" v="4" actId="2696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Korkolis, Yannis" userId="6ca818d5-bc12-45f4-8a09-e7eaf770e112" providerId="ADAL" clId="{312D9465-7F1C-43BD-8700-86C586792F4A}" dt="2023-06-20T07:15:09.193" v="5" actId="2696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Korkolis, Yannis" userId="6ca818d5-bc12-45f4-8a09-e7eaf770e112" providerId="ADAL" clId="{312D9465-7F1C-43BD-8700-86C586792F4A}" dt="2023-06-20T07:15:09.481" v="6" actId="2696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Korkolis, Yannis" userId="6ca818d5-bc12-45f4-8a09-e7eaf770e112" providerId="ADAL" clId="{312D9465-7F1C-43BD-8700-86C586792F4A}" dt="2023-06-20T07:15:09.708" v="7" actId="2696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Korkolis, Yannis" userId="6ca818d5-bc12-45f4-8a09-e7eaf770e112" providerId="ADAL" clId="{312D9465-7F1C-43BD-8700-86C586792F4A}" dt="2023-06-20T07:15:09.988" v="8" actId="2696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Korkolis, Yannis" userId="6ca818d5-bc12-45f4-8a09-e7eaf770e112" providerId="ADAL" clId="{312D9465-7F1C-43BD-8700-86C586792F4A}" dt="2023-06-20T07:15:10.178" v="9" actId="2696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Korkolis, Yannis" userId="6ca818d5-bc12-45f4-8a09-e7eaf770e112" providerId="ADAL" clId="{312D9465-7F1C-43BD-8700-86C586792F4A}" dt="2023-06-20T07:15:10.404" v="10" actId="2696"/>
          <pc:sldLayoutMkLst>
            <pc:docMk/>
            <pc:sldMasterMk cId="0" sldId="2147483648"/>
            <pc:sldLayoutMk cId="2711268062" sldId="2147483658"/>
          </pc:sldLayoutMkLst>
        </pc:sldLayoutChg>
        <pc:sldLayoutChg chg="del">
          <pc:chgData name="Korkolis, Yannis" userId="6ca818d5-bc12-45f4-8a09-e7eaf770e112" providerId="ADAL" clId="{312D9465-7F1C-43BD-8700-86C586792F4A}" dt="2023-06-20T07:15:10.589" v="11" actId="2696"/>
          <pc:sldLayoutMkLst>
            <pc:docMk/>
            <pc:sldMasterMk cId="0" sldId="2147483648"/>
            <pc:sldLayoutMk cId="3490866908" sldId="214748365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2023-06-20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20.06.2023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590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9594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028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4459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C973DD6-D49C-9BCF-AC8A-193E334739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6" y="44624"/>
            <a:ext cx="1862138" cy="1177528"/>
          </a:xfrm>
          <a:prstGeom prst="rect">
            <a:avLst/>
          </a:prstGeom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4ABE2B53-B1D3-F07F-64DB-E30BDB86A6A5}"/>
              </a:ext>
            </a:extLst>
          </p:cNvPr>
          <p:cNvSpPr/>
          <p:nvPr userDrawn="1"/>
        </p:nvSpPr>
        <p:spPr>
          <a:xfrm>
            <a:off x="0" y="3212976"/>
            <a:ext cx="12192000" cy="208823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Yannis P. Korkolis</a:t>
            </a:r>
          </a:p>
          <a:p>
            <a:r>
              <a:rPr lang="de-DE" dirty="0"/>
              <a:t>The Ohio State University</a:t>
            </a:r>
          </a:p>
          <a:p>
            <a:r>
              <a:rPr lang="de-DE" dirty="0"/>
              <a:t>June 20, 2023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76F02BC2-C891-7935-D8B3-D001C17ED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" y="5877272"/>
            <a:ext cx="1489710" cy="942023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246716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1"/>
          <p:cNvSpPr>
            <a:spLocks noGrp="1"/>
          </p:cNvSpPr>
          <p:nvPr>
            <p:ph type="title"/>
          </p:nvPr>
        </p:nvSpPr>
        <p:spPr>
          <a:xfrm>
            <a:off x="4890499" y="0"/>
            <a:ext cx="7301500" cy="911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1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20.06.2023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/f85mbh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95400" y="3773495"/>
            <a:ext cx="10513168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z="2800" b="1" dirty="0"/>
              <a:t>Experiments and simulations of the drawing envelope of commercially-pure aluminum</a:t>
            </a:r>
            <a:endParaRPr lang="de-DE" sz="28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695400" y="4725144"/>
            <a:ext cx="10441160" cy="10081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600" dirty="0"/>
              <a:t>A</a:t>
            </a:r>
            <a:r>
              <a:rPr lang="en-US" sz="1600" dirty="0" err="1"/>
              <a:t>drian</a:t>
            </a:r>
            <a:r>
              <a:rPr lang="en-US" sz="1600" dirty="0"/>
              <a:t> J. Carter, Kelin Chen, Yannis P. Korkolis*</a:t>
            </a:r>
          </a:p>
          <a:p>
            <a:pPr marL="0" indent="0">
              <a:buNone/>
            </a:pPr>
            <a:endParaRPr lang="de-DE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219AB-ABF4-3144-E96E-AAB4B26A4E3E}"/>
              </a:ext>
            </a:extLst>
          </p:cNvPr>
          <p:cNvSpPr txBox="1"/>
          <p:nvPr/>
        </p:nvSpPr>
        <p:spPr>
          <a:xfrm>
            <a:off x="609621" y="5281463"/>
            <a:ext cx="1021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 Presenter</a:t>
            </a:r>
            <a:endParaRPr lang="en-SE" sz="1400" dirty="0"/>
          </a:p>
        </p:txBody>
      </p:sp>
      <p:pic>
        <p:nvPicPr>
          <p:cNvPr id="5" name="Picture 4" title="The Ohio State University Logo">
            <a:extLst>
              <a:ext uri="{FF2B5EF4-FFF2-40B4-BE49-F238E27FC236}">
                <a16:creationId xmlns:a16="http://schemas.microsoft.com/office/drawing/2014/main" id="{1313C738-5A91-BF4E-31FB-D17BF19F2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116632"/>
            <a:ext cx="6424083" cy="9314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Control in Forming – Industry 4.0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2726" y="908720"/>
            <a:ext cx="8686548" cy="4608512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1748563" y="6237312"/>
            <a:ext cx="74437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50" dirty="0" err="1">
                <a:solidFill>
                  <a:srgbClr val="C00000"/>
                </a:solidFill>
              </a:rPr>
              <a:t>Allwood</a:t>
            </a:r>
            <a:r>
              <a:rPr lang="de-DE" sz="1050" dirty="0">
                <a:solidFill>
                  <a:srgbClr val="C00000"/>
                </a:solidFill>
              </a:rPr>
              <a:t>, J. M., S. R. Duncan, J. Cao, P. Groche, G. Hirt, B. Kinsey, T. </a:t>
            </a:r>
            <a:r>
              <a:rPr lang="de-DE" sz="1050" dirty="0" err="1">
                <a:solidFill>
                  <a:srgbClr val="C00000"/>
                </a:solidFill>
              </a:rPr>
              <a:t>Kuboki</a:t>
            </a:r>
            <a:r>
              <a:rPr lang="de-DE" sz="1050" dirty="0">
                <a:solidFill>
                  <a:srgbClr val="C00000"/>
                </a:solidFill>
              </a:rPr>
              <a:t>, M. </a:t>
            </a:r>
            <a:r>
              <a:rPr lang="de-DE" sz="1050" dirty="0" err="1">
                <a:solidFill>
                  <a:srgbClr val="C00000"/>
                </a:solidFill>
              </a:rPr>
              <a:t>Liewald</a:t>
            </a:r>
            <a:r>
              <a:rPr lang="de-DE" sz="1050" dirty="0">
                <a:solidFill>
                  <a:srgbClr val="C00000"/>
                </a:solidFill>
              </a:rPr>
              <a:t>, A. Sterzing, and A. E. </a:t>
            </a:r>
            <a:r>
              <a:rPr lang="de-DE" sz="1050" dirty="0" err="1">
                <a:solidFill>
                  <a:srgbClr val="C00000"/>
                </a:solidFill>
              </a:rPr>
              <a:t>Tekkaya</a:t>
            </a:r>
            <a:r>
              <a:rPr lang="de-DE" sz="1050" dirty="0">
                <a:solidFill>
                  <a:srgbClr val="C00000"/>
                </a:solidFill>
              </a:rPr>
              <a:t>. 2016. „</a:t>
            </a:r>
            <a:r>
              <a:rPr lang="de-DE" sz="1050" dirty="0" err="1">
                <a:solidFill>
                  <a:srgbClr val="C00000"/>
                </a:solidFill>
              </a:rPr>
              <a:t>Closed</a:t>
            </a:r>
            <a:r>
              <a:rPr lang="de-DE" sz="1050" dirty="0">
                <a:solidFill>
                  <a:srgbClr val="C00000"/>
                </a:solidFill>
              </a:rPr>
              <a:t>-loop </a:t>
            </a:r>
            <a:r>
              <a:rPr lang="de-DE" sz="1050" dirty="0" err="1">
                <a:solidFill>
                  <a:srgbClr val="C00000"/>
                </a:solidFill>
              </a:rPr>
              <a:t>control</a:t>
            </a:r>
            <a:r>
              <a:rPr lang="de-DE" sz="1050" dirty="0">
                <a:solidFill>
                  <a:srgbClr val="C00000"/>
                </a:solidFill>
              </a:rPr>
              <a:t> </a:t>
            </a:r>
            <a:r>
              <a:rPr lang="de-DE" sz="1050" dirty="0" err="1">
                <a:solidFill>
                  <a:srgbClr val="C00000"/>
                </a:solidFill>
              </a:rPr>
              <a:t>of</a:t>
            </a:r>
            <a:r>
              <a:rPr lang="de-DE" sz="1050" dirty="0">
                <a:solidFill>
                  <a:srgbClr val="C00000"/>
                </a:solidFill>
              </a:rPr>
              <a:t> </a:t>
            </a:r>
            <a:r>
              <a:rPr lang="de-DE" sz="1050" dirty="0" err="1">
                <a:solidFill>
                  <a:srgbClr val="C00000"/>
                </a:solidFill>
              </a:rPr>
              <a:t>product</a:t>
            </a:r>
            <a:r>
              <a:rPr lang="de-DE" sz="1050" dirty="0">
                <a:solidFill>
                  <a:srgbClr val="C00000"/>
                </a:solidFill>
              </a:rPr>
              <a:t> </a:t>
            </a:r>
            <a:r>
              <a:rPr lang="de-DE" sz="1050" dirty="0" err="1">
                <a:solidFill>
                  <a:srgbClr val="C00000"/>
                </a:solidFill>
              </a:rPr>
              <a:t>properties</a:t>
            </a:r>
            <a:r>
              <a:rPr lang="de-DE" sz="1050" dirty="0">
                <a:solidFill>
                  <a:srgbClr val="C00000"/>
                </a:solidFill>
              </a:rPr>
              <a:t> in </a:t>
            </a:r>
            <a:r>
              <a:rPr lang="de-DE" sz="1050" dirty="0" err="1">
                <a:solidFill>
                  <a:srgbClr val="C00000"/>
                </a:solidFill>
              </a:rPr>
              <a:t>metal</a:t>
            </a:r>
            <a:r>
              <a:rPr lang="de-DE" sz="1050" dirty="0">
                <a:solidFill>
                  <a:srgbClr val="C00000"/>
                </a:solidFill>
              </a:rPr>
              <a:t> </a:t>
            </a:r>
            <a:r>
              <a:rPr lang="de-DE" sz="1050" dirty="0" err="1">
                <a:solidFill>
                  <a:srgbClr val="C00000"/>
                </a:solidFill>
              </a:rPr>
              <a:t>forming</a:t>
            </a:r>
            <a:r>
              <a:rPr lang="de-DE" sz="1050" dirty="0">
                <a:solidFill>
                  <a:srgbClr val="C00000"/>
                </a:solidFill>
              </a:rPr>
              <a:t>“. </a:t>
            </a:r>
            <a:r>
              <a:rPr lang="de-DE" sz="1050" i="1" dirty="0">
                <a:solidFill>
                  <a:srgbClr val="C00000"/>
                </a:solidFill>
              </a:rPr>
              <a:t>CIRP </a:t>
            </a:r>
            <a:r>
              <a:rPr lang="de-DE" sz="1050" i="1" dirty="0" err="1">
                <a:solidFill>
                  <a:srgbClr val="C00000"/>
                </a:solidFill>
              </a:rPr>
              <a:t>Annals</a:t>
            </a:r>
            <a:r>
              <a:rPr lang="de-DE" sz="1050" dirty="0">
                <a:solidFill>
                  <a:srgbClr val="C00000"/>
                </a:solidFill>
              </a:rPr>
              <a:t> 65 (2): 573–96. </a:t>
            </a:r>
            <a:r>
              <a:rPr lang="de-DE" sz="1050" dirty="0">
                <a:solidFill>
                  <a:srgbClr val="C00000"/>
                </a:solidFill>
                <a:hlinkClick r:id="rId4"/>
              </a:rPr>
              <a:t>https://doi.org/10/f85mbh</a:t>
            </a:r>
            <a:r>
              <a:rPr lang="de-DE" sz="105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D9F6D1-B972-AC68-8113-0731868F4310}"/>
              </a:ext>
            </a:extLst>
          </p:cNvPr>
          <p:cNvSpPr txBox="1"/>
          <p:nvPr/>
        </p:nvSpPr>
        <p:spPr>
          <a:xfrm>
            <a:off x="1524001" y="5549721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300" dirty="0">
                <a:solidFill>
                  <a:srgbClr val="008000"/>
                </a:solidFill>
              </a:rPr>
              <a:t>Sensing – Decision Making – Actuating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B6505F-2139-FFDD-B544-DAFB8907F8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2EC0C445-A210-6AA2-49DB-8C8BE6BD56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174713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een&#10;&#10;Description automatically generated">
            <a:extLst>
              <a:ext uri="{FF2B5EF4-FFF2-40B4-BE49-F238E27FC236}">
                <a16:creationId xmlns:a16="http://schemas.microsoft.com/office/drawing/2014/main" id="{99123E60-037A-7FA1-5274-5E7C73DA53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29" r="3713" b="2922"/>
          <a:stretch/>
        </p:blipFill>
        <p:spPr>
          <a:xfrm>
            <a:off x="3401965" y="1430123"/>
            <a:ext cx="5766009" cy="44053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Cup-drawing for different BHF’s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42F293-4C13-4067-B957-FEE302F88DED}"/>
              </a:ext>
            </a:extLst>
          </p:cNvPr>
          <p:cNvSpPr txBox="1"/>
          <p:nvPr/>
        </p:nvSpPr>
        <p:spPr>
          <a:xfrm>
            <a:off x="4087154" y="2754965"/>
            <a:ext cx="114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Wrinkling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F09AD5-823B-4B25-9F79-62766294B8A1}"/>
              </a:ext>
            </a:extLst>
          </p:cNvPr>
          <p:cNvSpPr txBox="1"/>
          <p:nvPr/>
        </p:nvSpPr>
        <p:spPr>
          <a:xfrm>
            <a:off x="3671522" y="5296665"/>
            <a:ext cx="114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Ideal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19E2F8-FED3-433E-BE5D-00A79EE7F40D}"/>
              </a:ext>
            </a:extLst>
          </p:cNvPr>
          <p:cNvSpPr txBox="1"/>
          <p:nvPr/>
        </p:nvSpPr>
        <p:spPr>
          <a:xfrm>
            <a:off x="5623526" y="5296665"/>
            <a:ext cx="114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Tearing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42F293-4C13-4067-B957-FEE302F88DED}"/>
              </a:ext>
            </a:extLst>
          </p:cNvPr>
          <p:cNvSpPr txBox="1"/>
          <p:nvPr/>
        </p:nvSpPr>
        <p:spPr>
          <a:xfrm>
            <a:off x="5679339" y="2754965"/>
            <a:ext cx="114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Wrinkling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42F293-4C13-4067-B957-FEE302F88DED}"/>
              </a:ext>
            </a:extLst>
          </p:cNvPr>
          <p:cNvSpPr txBox="1"/>
          <p:nvPr/>
        </p:nvSpPr>
        <p:spPr>
          <a:xfrm>
            <a:off x="7229097" y="2754965"/>
            <a:ext cx="114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Ideal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19E2F8-FED3-433E-BE5D-00A79EE7F40D}"/>
              </a:ext>
            </a:extLst>
          </p:cNvPr>
          <p:cNvSpPr txBox="1"/>
          <p:nvPr/>
        </p:nvSpPr>
        <p:spPr>
          <a:xfrm>
            <a:off x="7709349" y="5296665"/>
            <a:ext cx="114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Tearing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FE3B3A-1E39-4037-A394-548CC3924514}"/>
              </a:ext>
            </a:extLst>
          </p:cNvPr>
          <p:cNvSpPr txBox="1"/>
          <p:nvPr/>
        </p:nvSpPr>
        <p:spPr>
          <a:xfrm>
            <a:off x="4100965" y="1610918"/>
            <a:ext cx="1293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BHF = 0 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354AC8-E582-465D-A04F-C82AA32D6BEE}"/>
              </a:ext>
            </a:extLst>
          </p:cNvPr>
          <p:cNvSpPr txBox="1"/>
          <p:nvPr/>
        </p:nvSpPr>
        <p:spPr>
          <a:xfrm>
            <a:off x="5913376" y="1610918"/>
            <a:ext cx="668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56 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1E5DA6-A0BA-443F-B225-1EE8842764FC}"/>
              </a:ext>
            </a:extLst>
          </p:cNvPr>
          <p:cNvSpPr txBox="1"/>
          <p:nvPr/>
        </p:nvSpPr>
        <p:spPr>
          <a:xfrm>
            <a:off x="7774476" y="3797064"/>
            <a:ext cx="1015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2090 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4F8F74-137E-4AC6-929C-7CB84E0F8218}"/>
              </a:ext>
            </a:extLst>
          </p:cNvPr>
          <p:cNvSpPr txBox="1"/>
          <p:nvPr/>
        </p:nvSpPr>
        <p:spPr>
          <a:xfrm>
            <a:off x="3909745" y="3797064"/>
            <a:ext cx="1015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978 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28DB44-0B28-4E7D-9749-5764913E00BB}"/>
              </a:ext>
            </a:extLst>
          </p:cNvPr>
          <p:cNvSpPr txBox="1"/>
          <p:nvPr/>
        </p:nvSpPr>
        <p:spPr>
          <a:xfrm>
            <a:off x="5806624" y="3797064"/>
            <a:ext cx="1015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1709 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9E333D-7B49-4054-B018-B6E53F7059E4}"/>
              </a:ext>
            </a:extLst>
          </p:cNvPr>
          <p:cNvSpPr txBox="1"/>
          <p:nvPr/>
        </p:nvSpPr>
        <p:spPr>
          <a:xfrm>
            <a:off x="7426034" y="1610918"/>
            <a:ext cx="813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523 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A8D01C-A132-4DFB-9905-9EDEFE82297E}"/>
              </a:ext>
            </a:extLst>
          </p:cNvPr>
          <p:cNvSpPr txBox="1"/>
          <p:nvPr/>
        </p:nvSpPr>
        <p:spPr>
          <a:xfrm>
            <a:off x="4295800" y="5949280"/>
            <a:ext cx="3855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Optimal BHF = 470 N (Lange 1985)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E459A4-DE02-4CD7-B5F3-CCD098F4E621}"/>
              </a:ext>
            </a:extLst>
          </p:cNvPr>
          <p:cNvSpPr txBox="1"/>
          <p:nvPr/>
        </p:nvSpPr>
        <p:spPr>
          <a:xfrm>
            <a:off x="3671521" y="1022481"/>
            <a:ext cx="535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Sample of Specimens AA1100-O, dia. 37mm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2A714F77-99ED-EDCE-0C06-D49687C1E1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19681D63-2399-A6C4-3C58-12AA96F1050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167572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6" grpId="0"/>
      <p:bldP spid="21" grpId="0"/>
      <p:bldP spid="3" grpId="0"/>
      <p:bldP spid="17" grpId="0"/>
      <p:bldP spid="18" grpId="0"/>
      <p:bldP spid="19" grpId="0"/>
      <p:bldP spid="20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75EC3-0694-4A1E-BC35-C1267918B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Workability envelope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909305-5F1B-41A7-B416-C88CC2108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719" y="1498923"/>
            <a:ext cx="7543800" cy="46885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BB4B0B-BA4D-4838-94E9-4D7E8B0FA9DB}"/>
              </a:ext>
            </a:extLst>
          </p:cNvPr>
          <p:cNvSpPr/>
          <p:nvPr/>
        </p:nvSpPr>
        <p:spPr>
          <a:xfrm>
            <a:off x="5091889" y="5429892"/>
            <a:ext cx="2205590" cy="1026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D0EAFE-22C0-4759-9616-A606C723DD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4" t="16125" r="21006" b="5473"/>
          <a:stretch/>
        </p:blipFill>
        <p:spPr>
          <a:xfrm rot="10800000">
            <a:off x="5279316" y="3996068"/>
            <a:ext cx="1628607" cy="14338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8186775" y="4073170"/>
                <a:ext cx="51058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6775" y="4073170"/>
                <a:ext cx="510589" cy="369332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8265831" y="3696683"/>
                <a:ext cx="512961" cy="39074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5831" y="3696683"/>
                <a:ext cx="512961" cy="390748"/>
              </a:xfrm>
              <a:prstGeom prst="rect">
                <a:avLst/>
              </a:prstGeom>
              <a:blipFill>
                <a:blip r:embed="rId5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65B112E-BF5E-E060-665C-07D2BF6B4D91}"/>
              </a:ext>
            </a:extLst>
          </p:cNvPr>
          <p:cNvSpPr txBox="1"/>
          <p:nvPr/>
        </p:nvSpPr>
        <p:spPr>
          <a:xfrm>
            <a:off x="2720171" y="5995224"/>
            <a:ext cx="2559144" cy="456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200000"/>
              </a:lnSpc>
              <a:defRPr/>
            </a:pPr>
            <a:r>
              <a:rPr lang="en-US" sz="1400" dirty="0">
                <a:solidFill>
                  <a:srgbClr val="C00000"/>
                </a:solidFill>
                <a:latin typeface="Arial"/>
              </a:rPr>
              <a:t>Adapted from M. Liewald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5B112E-BF5E-E060-665C-07D2BF6B4D91}"/>
              </a:ext>
            </a:extLst>
          </p:cNvPr>
          <p:cNvSpPr txBox="1"/>
          <p:nvPr/>
        </p:nvSpPr>
        <p:spPr>
          <a:xfrm>
            <a:off x="2002941" y="1444871"/>
            <a:ext cx="666628" cy="5604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200">
              <a:lnSpc>
                <a:spcPct val="200000"/>
              </a:lnSpc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BHF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5B112E-BF5E-E060-665C-07D2BF6B4D91}"/>
              </a:ext>
            </a:extLst>
          </p:cNvPr>
          <p:cNvSpPr txBox="1"/>
          <p:nvPr/>
        </p:nvSpPr>
        <p:spPr>
          <a:xfrm>
            <a:off x="7276931" y="5411372"/>
            <a:ext cx="20297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Drawing depth 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1F7423-A47A-42E8-AA50-80BACF47D34C}"/>
                  </a:ext>
                </a:extLst>
              </p:cNvPr>
              <p:cNvSpPr txBox="1"/>
              <p:nvPr/>
            </p:nvSpPr>
            <p:spPr>
              <a:xfrm>
                <a:off x="9018134" y="5158733"/>
                <a:ext cx="906009" cy="886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1F7423-A47A-42E8-AA50-80BACF47D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8134" y="5158733"/>
                <a:ext cx="906009" cy="8867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065B112E-BF5E-E060-665C-07D2BF6B4D91}"/>
              </a:ext>
            </a:extLst>
          </p:cNvPr>
          <p:cNvSpPr txBox="1"/>
          <p:nvPr/>
        </p:nvSpPr>
        <p:spPr>
          <a:xfrm>
            <a:off x="4547955" y="2028507"/>
            <a:ext cx="10878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tearing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5B112E-BF5E-E060-665C-07D2BF6B4D91}"/>
              </a:ext>
            </a:extLst>
          </p:cNvPr>
          <p:cNvSpPr txBox="1"/>
          <p:nvPr/>
        </p:nvSpPr>
        <p:spPr>
          <a:xfrm>
            <a:off x="3828140" y="4279319"/>
            <a:ext cx="136373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endParaRPr lang="en-US" dirty="0">
              <a:solidFill>
                <a:prstClr val="black"/>
              </a:solidFill>
              <a:latin typeface="Arial"/>
            </a:endParaRPr>
          </a:p>
          <a:p>
            <a:pPr algn="ctr" defTabSz="457200"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wrinkling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5B112E-BF5E-E060-665C-07D2BF6B4D91}"/>
              </a:ext>
            </a:extLst>
          </p:cNvPr>
          <p:cNvSpPr txBox="1"/>
          <p:nvPr/>
        </p:nvSpPr>
        <p:spPr>
          <a:xfrm>
            <a:off x="2955453" y="3045447"/>
            <a:ext cx="13939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success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624936-C924-478A-A70A-FDCC7D8B499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4" t="17899" r="25222" b="10282"/>
          <a:stretch/>
        </p:blipFill>
        <p:spPr>
          <a:xfrm rot="10800000">
            <a:off x="5551622" y="1252606"/>
            <a:ext cx="1725309" cy="15744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841B90-1FD3-43E4-8DF6-0028BCFFD55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9" t="26540" r="29502" b="-207"/>
          <a:stretch/>
        </p:blipFill>
        <p:spPr>
          <a:xfrm rot="10800000">
            <a:off x="1668636" y="2270388"/>
            <a:ext cx="1499034" cy="1754747"/>
          </a:xfrm>
          <a:prstGeom prst="rect">
            <a:avLst/>
          </a:prstGeom>
        </p:spPr>
      </p:pic>
      <p:sp>
        <p:nvSpPr>
          <p:cNvPr id="15" name="Foliennummernplatzhalter 3">
            <a:extLst>
              <a:ext uri="{FF2B5EF4-FFF2-40B4-BE49-F238E27FC236}">
                <a16:creationId xmlns:a16="http://schemas.microsoft.com/office/drawing/2014/main" id="{F9ABF25C-BC73-8399-C95E-3ABEEDEE61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4</a:t>
            </a:fld>
            <a:endParaRPr lang="de-DE" dirty="0"/>
          </a:p>
        </p:txBody>
      </p:sp>
      <p:sp>
        <p:nvSpPr>
          <p:cNvPr id="18" name="Fußzeilenplatzhalter 4">
            <a:extLst>
              <a:ext uri="{FF2B5EF4-FFF2-40B4-BE49-F238E27FC236}">
                <a16:creationId xmlns:a16="http://schemas.microsoft.com/office/drawing/2014/main" id="{AF73BC32-CCB7-CE30-068A-EDAE1A57B3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417463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Contents of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talk</a:t>
            </a:r>
            <a:endParaRPr lang="de-D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D9F6D1-B972-AC68-8113-0731868F4310}"/>
              </a:ext>
            </a:extLst>
          </p:cNvPr>
          <p:cNvSpPr txBox="1"/>
          <p:nvPr/>
        </p:nvSpPr>
        <p:spPr>
          <a:xfrm>
            <a:off x="1524001" y="1327038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300" dirty="0">
                <a:solidFill>
                  <a:srgbClr val="008000"/>
                </a:solidFill>
              </a:rPr>
              <a:t>Industry 4.0:</a:t>
            </a:r>
          </a:p>
          <a:p>
            <a:pPr algn="ctr"/>
            <a:endParaRPr lang="en-US" sz="2400" b="1" spc="300" dirty="0">
              <a:solidFill>
                <a:srgbClr val="008000"/>
              </a:solidFill>
            </a:endParaRPr>
          </a:p>
          <a:p>
            <a:pPr algn="ctr"/>
            <a:r>
              <a:rPr lang="en-US" sz="2400" b="1" spc="300" dirty="0">
                <a:solidFill>
                  <a:srgbClr val="008000"/>
                </a:solidFill>
              </a:rPr>
              <a:t>Sensing – Decision Making – Actuating</a:t>
            </a:r>
          </a:p>
        </p:txBody>
      </p:sp>
      <p:sp>
        <p:nvSpPr>
          <p:cNvPr id="4" name="TextBox 56">
            <a:extLst>
              <a:ext uri="{FF2B5EF4-FFF2-40B4-BE49-F238E27FC236}">
                <a16:creationId xmlns:a16="http://schemas.microsoft.com/office/drawing/2014/main" id="{B2C72950-DA00-B3A3-C915-9319A530165D}"/>
              </a:ext>
            </a:extLst>
          </p:cNvPr>
          <p:cNvSpPr txBox="1"/>
          <p:nvPr/>
        </p:nvSpPr>
        <p:spPr>
          <a:xfrm>
            <a:off x="1587565" y="2999944"/>
            <a:ext cx="9018816" cy="2805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Identify the working envelope of the work material (AA1100) in 2 tempers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Establish a FE model that reliably predicts the working envelope.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This will identify the features that a “decision-making” model needs to have </a:t>
            </a:r>
          </a:p>
          <a:p>
            <a:pPr>
              <a:lnSpc>
                <a:spcPct val="150000"/>
              </a:lnSpc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     (e.g., hardening, anisotropy, friction, element type &amp; mesh, etc.)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F9157333-115F-4259-1CBF-F18BF61C5A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5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395A6C73-41D5-71EA-FD4F-6D017245C4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AD6E8E4-142B-333B-2A9D-016E37F36D9A}"/>
              </a:ext>
            </a:extLst>
          </p:cNvPr>
          <p:cNvSpPr/>
          <p:nvPr/>
        </p:nvSpPr>
        <p:spPr>
          <a:xfrm>
            <a:off x="4223792" y="1824083"/>
            <a:ext cx="3312368" cy="956845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4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95400" y="3989519"/>
            <a:ext cx="10513168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sz="2800" b="1" dirty="0"/>
              <a:t>Cup-</a:t>
            </a:r>
            <a:r>
              <a:rPr lang="de-DE" sz="2800" b="1" dirty="0" err="1"/>
              <a:t>drawing</a:t>
            </a:r>
            <a:r>
              <a:rPr lang="de-DE" sz="2800" b="1" dirty="0"/>
              <a:t> Experiments</a:t>
            </a:r>
          </a:p>
        </p:txBody>
      </p:sp>
      <p:pic>
        <p:nvPicPr>
          <p:cNvPr id="5" name="Picture 4" title="The Ohio State University Logo">
            <a:extLst>
              <a:ext uri="{FF2B5EF4-FFF2-40B4-BE49-F238E27FC236}">
                <a16:creationId xmlns:a16="http://schemas.microsoft.com/office/drawing/2014/main" id="{AF98B23A-CC92-FDD0-042C-6891F253C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116632"/>
            <a:ext cx="6424083" cy="93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00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B8B7-43FA-438D-B1E1-CD0846622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</a:t>
            </a:r>
          </a:p>
        </p:txBody>
      </p:sp>
      <p:sp>
        <p:nvSpPr>
          <p:cNvPr id="15" name="TextBox 56">
            <a:extLst>
              <a:ext uri="{FF2B5EF4-FFF2-40B4-BE49-F238E27FC236}">
                <a16:creationId xmlns:a16="http://schemas.microsoft.com/office/drawing/2014/main" id="{DFD2C862-27F5-4016-A11A-0466B9ECC9F4}"/>
              </a:ext>
            </a:extLst>
          </p:cNvPr>
          <p:cNvSpPr txBox="1"/>
          <p:nvPr/>
        </p:nvSpPr>
        <p:spPr>
          <a:xfrm>
            <a:off x="911424" y="1141452"/>
            <a:ext cx="10604435" cy="461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Aluminum Alloy AA1100, &gt;99% Al (1% </a:t>
            </a:r>
            <a:r>
              <a:rPr lang="en-US" dirty="0" err="1">
                <a:solidFill>
                  <a:prstClr val="black"/>
                </a:solidFill>
                <a:latin typeface="Arial"/>
              </a:rPr>
              <a:t>Si+Fe</a:t>
            </a:r>
            <a:r>
              <a:rPr lang="en-US" dirty="0">
                <a:solidFill>
                  <a:prstClr val="black"/>
                </a:solidFill>
                <a:latin typeface="Arial"/>
              </a:rPr>
              <a:t>, 0.05-0.20% Cu, 0-0.5% Mn, 0-0.10% Zn)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0.51 mm thick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Blank diameters: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35,  37 and 40 mm </a:t>
            </a:r>
          </a:p>
          <a:p>
            <a:pPr>
              <a:lnSpc>
                <a:spcPct val="150000"/>
              </a:lnSpc>
              <a:defRPr/>
            </a:pPr>
            <a:endParaRPr lang="en-US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Tempers: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-H24 (Half-hard)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-O (Fully annealed)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1696266"/>
            <a:ext cx="5583155" cy="4470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17A8C9-08F6-FD61-C914-6CEB82F4A495}"/>
              </a:ext>
            </a:extLst>
          </p:cNvPr>
          <p:cNvSpPr txBox="1"/>
          <p:nvPr/>
        </p:nvSpPr>
        <p:spPr>
          <a:xfrm>
            <a:off x="2351584" y="6136295"/>
            <a:ext cx="2607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cs typeface="Arial"/>
              </a:rPr>
              <a:t>Ha et al., </a:t>
            </a:r>
            <a:r>
              <a:rPr lang="en-US" sz="1400" dirty="0" err="1">
                <a:solidFill>
                  <a:srgbClr val="C00000"/>
                </a:solidFill>
                <a:cs typeface="Arial"/>
              </a:rPr>
              <a:t>Mat’ls</a:t>
            </a:r>
            <a:r>
              <a:rPr lang="en-US" sz="1400" dirty="0">
                <a:solidFill>
                  <a:srgbClr val="C00000"/>
                </a:solidFill>
                <a:cs typeface="Arial"/>
              </a:rPr>
              <a:t>, 2020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6B42A5C5-9DDF-B499-F338-53DA72F2ED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7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13F8873-7EDE-0390-42B4-B136067F524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318100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indoor, cluttered&#10;&#10;Description automatically generated">
            <a:extLst>
              <a:ext uri="{FF2B5EF4-FFF2-40B4-BE49-F238E27FC236}">
                <a16:creationId xmlns:a16="http://schemas.microsoft.com/office/drawing/2014/main" id="{1FFAF1AB-9E1B-572B-7FA8-15D4223D3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248" y="984411"/>
            <a:ext cx="4619805" cy="43220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Former experimental apparatus for cup-drawing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66940A-DAE9-4DC5-A5C2-B202B2416026}"/>
              </a:ext>
            </a:extLst>
          </p:cNvPr>
          <p:cNvSpPr txBox="1"/>
          <p:nvPr/>
        </p:nvSpPr>
        <p:spPr>
          <a:xfrm>
            <a:off x="2213558" y="5633501"/>
            <a:ext cx="2807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30-Ton eccentric press (OBI)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7274481" y="5240494"/>
            <a:ext cx="1955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Close-up of tooling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7578161" y="4553061"/>
            <a:ext cx="679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7697834" y="1813286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5917582" y="1854389"/>
            <a:ext cx="1355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1.5-inch pneumatic cylinders (x3)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BFCA5A-4BCF-4C08-BBBC-65950DFA5957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6595329" y="3054717"/>
            <a:ext cx="387752" cy="18412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9352248" y="1888135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Air line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CBFCA5A-4BCF-4C08-BBBC-65950DFA5957}"/>
              </a:ext>
            </a:extLst>
          </p:cNvPr>
          <p:cNvCxnSpPr>
            <a:cxnSpLocks/>
          </p:cNvCxnSpPr>
          <p:nvPr/>
        </p:nvCxnSpPr>
        <p:spPr>
          <a:xfrm flipH="1">
            <a:off x="7842158" y="2546949"/>
            <a:ext cx="684120" cy="82530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CBFCA5A-4BCF-4C08-BBBC-65950DFA5957}"/>
              </a:ext>
            </a:extLst>
          </p:cNvPr>
          <p:cNvCxnSpPr>
            <a:cxnSpLocks/>
          </p:cNvCxnSpPr>
          <p:nvPr/>
        </p:nvCxnSpPr>
        <p:spPr>
          <a:xfrm flipH="1" flipV="1">
            <a:off x="8145694" y="3782853"/>
            <a:ext cx="981182" cy="28800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CBFCA5A-4BCF-4C08-BBBC-65950DFA5957}"/>
              </a:ext>
            </a:extLst>
          </p:cNvPr>
          <p:cNvCxnSpPr>
            <a:cxnSpLocks/>
          </p:cNvCxnSpPr>
          <p:nvPr/>
        </p:nvCxnSpPr>
        <p:spPr>
          <a:xfrm flipH="1" flipV="1">
            <a:off x="8054324" y="3998141"/>
            <a:ext cx="981182" cy="28800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8452744" y="2320926"/>
            <a:ext cx="766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Punch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9007542" y="4112287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9104709" y="3885687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BH</a:t>
            </a:r>
          </a:p>
        </p:txBody>
      </p:sp>
      <p:pic>
        <p:nvPicPr>
          <p:cNvPr id="4" name="Picture 3" descr="A picture containing miller&#10;&#10;Description automatically generated">
            <a:extLst>
              <a:ext uri="{FF2B5EF4-FFF2-40B4-BE49-F238E27FC236}">
                <a16:creationId xmlns:a16="http://schemas.microsoft.com/office/drawing/2014/main" id="{DE00F2AF-075E-DECB-E58C-21C6B1DBB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842" y="958330"/>
            <a:ext cx="4288418" cy="4606078"/>
          </a:xfrm>
          <a:prstGeom prst="rect">
            <a:avLst/>
          </a:prstGeom>
        </p:spPr>
      </p:pic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BD04CBC1-03DB-66CB-E49B-303879A33E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8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3F716B42-6DE3-5286-1817-437B098072F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1996050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Current experimental apparatus for cup-drawing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6B7003-D344-A27D-7833-D39615740416}"/>
              </a:ext>
            </a:extLst>
          </p:cNvPr>
          <p:cNvSpPr txBox="1"/>
          <p:nvPr/>
        </p:nvSpPr>
        <p:spPr>
          <a:xfrm>
            <a:off x="396395" y="1877111"/>
            <a:ext cx="4482669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/>
              <a:t>Instron 8872 Servo-hydraulic Machine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25 </a:t>
            </a:r>
            <a:r>
              <a:rPr lang="en-US" dirty="0" err="1"/>
              <a:t>kN</a:t>
            </a:r>
            <a:r>
              <a:rPr lang="en-US" dirty="0"/>
              <a:t> Load Cell 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108 mm stroke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719736" y="1124744"/>
            <a:ext cx="5278150" cy="5529686"/>
            <a:chOff x="1290105" y="1033434"/>
            <a:chExt cx="5278150" cy="552968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21" t="-1139" r="11386" b="4175"/>
            <a:stretch/>
          </p:blipFill>
          <p:spPr>
            <a:xfrm rot="10800000">
              <a:off x="2158575" y="1033434"/>
              <a:ext cx="4409680" cy="552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42C7FF-4EA5-4D7D-8C51-C4816AB754B4}"/>
                </a:ext>
              </a:extLst>
            </p:cNvPr>
            <p:cNvSpPr txBox="1"/>
            <p:nvPr/>
          </p:nvSpPr>
          <p:spPr>
            <a:xfrm>
              <a:off x="1290105" y="3729691"/>
              <a:ext cx="7745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>
                <a:defRPr/>
              </a:pPr>
              <a:r>
                <a:rPr lang="en-US" dirty="0">
                  <a:solidFill>
                    <a:prstClr val="black"/>
                  </a:solidFill>
                  <a:latin typeface="Arial"/>
                </a:rPr>
                <a:t>Load</a:t>
              </a:r>
            </a:p>
            <a:p>
              <a:pPr algn="r" defTabSz="457200">
                <a:defRPr/>
              </a:pPr>
              <a:r>
                <a:rPr lang="en-US" dirty="0">
                  <a:solidFill>
                    <a:prstClr val="black"/>
                  </a:solidFill>
                  <a:latin typeface="Arial"/>
                </a:rPr>
                <a:t>frame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42C7FF-4EA5-4D7D-8C51-C4816AB754B4}"/>
                </a:ext>
              </a:extLst>
            </p:cNvPr>
            <p:cNvSpPr txBox="1"/>
            <p:nvPr/>
          </p:nvSpPr>
          <p:spPr>
            <a:xfrm>
              <a:off x="3970728" y="1135402"/>
              <a:ext cx="2138349" cy="64633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/>
            </a:lstStyle>
            <a:p>
              <a:pPr algn="ctr" defTabSz="457200">
                <a:defRPr/>
              </a:pPr>
              <a:r>
                <a:rPr lang="en-US" dirty="0">
                  <a:solidFill>
                    <a:prstClr val="black"/>
                  </a:solidFill>
                  <a:latin typeface="Arial"/>
                </a:rPr>
                <a:t>Pneumatic pressure regulator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42C7FF-4EA5-4D7D-8C51-C4816AB754B4}"/>
                </a:ext>
              </a:extLst>
            </p:cNvPr>
            <p:cNvSpPr txBox="1"/>
            <p:nvPr/>
          </p:nvSpPr>
          <p:spPr>
            <a:xfrm>
              <a:off x="2227821" y="5248724"/>
              <a:ext cx="1054860" cy="64633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/>
            </a:lstStyle>
            <a:p>
              <a:pPr algn="ctr" defTabSz="457200">
                <a:defRPr/>
              </a:pPr>
              <a:r>
                <a:rPr lang="en-US" dirty="0">
                  <a:solidFill>
                    <a:prstClr val="black"/>
                  </a:solidFill>
                  <a:latin typeface="Arial"/>
                </a:rPr>
                <a:t>Drawing tooling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D417528-FF6C-4676-89D9-86D6C9B5489A}"/>
                </a:ext>
              </a:extLst>
            </p:cNvPr>
            <p:cNvCxnSpPr/>
            <p:nvPr/>
          </p:nvCxnSpPr>
          <p:spPr>
            <a:xfrm>
              <a:off x="5783986" y="1781733"/>
              <a:ext cx="471631" cy="699863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D417528-FF6C-4676-89D9-86D6C9B5489A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985709" y="3537523"/>
              <a:ext cx="600523" cy="360339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42C7FF-4EA5-4D7D-8C51-C4816AB754B4}"/>
                </a:ext>
              </a:extLst>
            </p:cNvPr>
            <p:cNvSpPr txBox="1"/>
            <p:nvPr/>
          </p:nvSpPr>
          <p:spPr>
            <a:xfrm>
              <a:off x="2207273" y="3844019"/>
              <a:ext cx="1152162" cy="369332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457200">
                <a:defRPr/>
              </a:pPr>
              <a:r>
                <a:rPr lang="en-US" dirty="0">
                  <a:solidFill>
                    <a:prstClr val="black"/>
                  </a:solidFill>
                  <a:latin typeface="Arial"/>
                </a:rPr>
                <a:t>Load cell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D417528-FF6C-4676-89D9-86D6C9B5489A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3310736" y="3729692"/>
              <a:ext cx="472373" cy="283443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D417528-FF6C-4676-89D9-86D6C9B5489A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3215591" y="5107003"/>
              <a:ext cx="472373" cy="283443"/>
            </a:xfrm>
            <a:prstGeom prst="straightConnector1">
              <a:avLst/>
            </a:prstGeom>
            <a:ln>
              <a:solidFill>
                <a:schemeClr val="bg1"/>
              </a:solidFill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42C7FF-4EA5-4D7D-8C51-C4816AB754B4}"/>
                </a:ext>
              </a:extLst>
            </p:cNvPr>
            <p:cNvSpPr txBox="1"/>
            <p:nvPr/>
          </p:nvSpPr>
          <p:spPr>
            <a:xfrm>
              <a:off x="1399430" y="2898394"/>
              <a:ext cx="2063706" cy="369332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457200">
                <a:defRPr/>
              </a:pPr>
              <a:r>
                <a:rPr lang="en-US" dirty="0">
                  <a:solidFill>
                    <a:prstClr val="black"/>
                  </a:solidFill>
                  <a:latin typeface="Arial"/>
                </a:rPr>
                <a:t>Hydraulic actuator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D417528-FF6C-4676-89D9-86D6C9B5489A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3414437" y="2784067"/>
              <a:ext cx="472373" cy="283443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442C7FF-4EA5-4D7D-8C51-C4816AB754B4}"/>
              </a:ext>
            </a:extLst>
          </p:cNvPr>
          <p:cNvSpPr txBox="1"/>
          <p:nvPr/>
        </p:nvSpPr>
        <p:spPr>
          <a:xfrm>
            <a:off x="4054137" y="4622929"/>
            <a:ext cx="1770834" cy="646331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r"/>
          </a:lstStyle>
          <a:p>
            <a:pPr algn="ctr" defTabSz="457200"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Pneumatic cylinders (BHF)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D417528-FF6C-4676-89D9-86D6C9B5489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813973" y="4662652"/>
            <a:ext cx="472373" cy="283443"/>
          </a:xfrm>
          <a:prstGeom prst="straightConnector1">
            <a:avLst/>
          </a:prstGeom>
          <a:ln>
            <a:solidFill>
              <a:schemeClr val="bg1"/>
            </a:solidFill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B4B9C4-83B6-3AB8-059E-C79AE65534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9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DF3344-517D-6900-BDAF-B1E092E73C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137808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cup-drawing tooling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1B2A64-95A3-48D8-AEF8-B27795B41B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27" b="1445"/>
          <a:stretch/>
        </p:blipFill>
        <p:spPr>
          <a:xfrm>
            <a:off x="7998894" y="836712"/>
            <a:ext cx="2126619" cy="5464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C89A55-149F-79FF-A541-F0A72E5E2B6E}"/>
              </a:ext>
            </a:extLst>
          </p:cNvPr>
          <p:cNvSpPr txBox="1"/>
          <p:nvPr/>
        </p:nvSpPr>
        <p:spPr>
          <a:xfrm>
            <a:off x="2894473" y="1574062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Geometry of tooling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1D1E7D-A7B9-4640-D3D6-B426F1666E78}"/>
              </a:ext>
            </a:extLst>
          </p:cNvPr>
          <p:cNvSpPr txBox="1"/>
          <p:nvPr/>
        </p:nvSpPr>
        <p:spPr>
          <a:xfrm>
            <a:off x="6766148" y="925008"/>
            <a:ext cx="1649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Exploded view of tooling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127448" y="2112232"/>
            <a:ext cx="6131593" cy="3024696"/>
            <a:chOff x="61635" y="2112232"/>
            <a:chExt cx="6131593" cy="3024696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4300B5F-CA47-425E-BE58-CCE013AF75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94" t="33533" r="34658" b="33550"/>
            <a:stretch/>
          </p:blipFill>
          <p:spPr>
            <a:xfrm>
              <a:off x="316218" y="2377701"/>
              <a:ext cx="5845117" cy="2215879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B056C6-1E29-4353-8BA1-42452C9DC504}"/>
                </a:ext>
              </a:extLst>
            </p:cNvPr>
            <p:cNvCxnSpPr>
              <a:cxnSpLocks/>
            </p:cNvCxnSpPr>
            <p:nvPr/>
          </p:nvCxnSpPr>
          <p:spPr>
            <a:xfrm>
              <a:off x="384949" y="2112232"/>
              <a:ext cx="0" cy="2808371"/>
            </a:xfrm>
            <a:prstGeom prst="line">
              <a:avLst/>
            </a:prstGeom>
            <a:ln w="19050">
              <a:solidFill>
                <a:schemeClr val="tx1"/>
              </a:solidFill>
              <a:prstDash val="dash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CB70BB-FCCF-43F4-B9B6-4F0B136C1D01}"/>
                </a:ext>
              </a:extLst>
            </p:cNvPr>
            <p:cNvSpPr txBox="1"/>
            <p:nvPr/>
          </p:nvSpPr>
          <p:spPr>
            <a:xfrm>
              <a:off x="1658621" y="2895913"/>
              <a:ext cx="7649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Punch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AA24CC-548D-4C59-A6A1-EBB565F21C5B}"/>
                </a:ext>
              </a:extLst>
            </p:cNvPr>
            <p:cNvSpPr txBox="1"/>
            <p:nvPr/>
          </p:nvSpPr>
          <p:spPr>
            <a:xfrm>
              <a:off x="4044049" y="2969804"/>
              <a:ext cx="13227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Blank holder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AF629A9-F25E-4826-93B4-55E14AD9134E}"/>
                </a:ext>
              </a:extLst>
            </p:cNvPr>
            <p:cNvSpPr txBox="1"/>
            <p:nvPr/>
          </p:nvSpPr>
          <p:spPr>
            <a:xfrm>
              <a:off x="4644154" y="3874401"/>
              <a:ext cx="4908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Die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634A9F-4DE3-474B-918A-4210A27DF27A}"/>
                </a:ext>
              </a:extLst>
            </p:cNvPr>
            <p:cNvSpPr txBox="1"/>
            <p:nvPr/>
          </p:nvSpPr>
          <p:spPr>
            <a:xfrm>
              <a:off x="424460" y="3565353"/>
              <a:ext cx="7425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600" b="1" dirty="0">
                  <a:solidFill>
                    <a:prstClr val="black"/>
                  </a:solidFill>
                  <a:latin typeface="Arial"/>
                </a:rPr>
                <a:t>Blank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B56BA5D-5B9D-473E-90C1-AD7C24B832A9}"/>
                </a:ext>
              </a:extLst>
            </p:cNvPr>
            <p:cNvCxnSpPr/>
            <p:nvPr/>
          </p:nvCxnSpPr>
          <p:spPr>
            <a:xfrm>
              <a:off x="5740677" y="3572342"/>
              <a:ext cx="0" cy="1228352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998D227-B23C-41DE-9E0F-FBD01EDC3057}"/>
                </a:ext>
              </a:extLst>
            </p:cNvPr>
            <p:cNvCxnSpPr/>
            <p:nvPr/>
          </p:nvCxnSpPr>
          <p:spPr>
            <a:xfrm flipH="1" flipV="1">
              <a:off x="3827481" y="3776023"/>
              <a:ext cx="152445" cy="156971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B0AD114-9843-497D-B499-D279221CD0AD}"/>
                </a:ext>
              </a:extLst>
            </p:cNvPr>
            <p:cNvSpPr txBox="1"/>
            <p:nvPr/>
          </p:nvSpPr>
          <p:spPr>
            <a:xfrm>
              <a:off x="3895118" y="3874021"/>
              <a:ext cx="4459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R2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B889E7C-F7B4-4B4B-B8F6-7E8791393DB8}"/>
                </a:ext>
              </a:extLst>
            </p:cNvPr>
            <p:cNvCxnSpPr/>
            <p:nvPr/>
          </p:nvCxnSpPr>
          <p:spPr>
            <a:xfrm rot="10800000" flipH="1" flipV="1">
              <a:off x="3035888" y="3093965"/>
              <a:ext cx="152445" cy="156971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E58544-B760-41A8-B248-4C8B7D7F27B7}"/>
                </a:ext>
              </a:extLst>
            </p:cNvPr>
            <p:cNvSpPr txBox="1"/>
            <p:nvPr/>
          </p:nvSpPr>
          <p:spPr>
            <a:xfrm>
              <a:off x="2649793" y="2862820"/>
              <a:ext cx="4459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R2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B0AD114-9843-497D-B499-D279221CD0AD}"/>
                </a:ext>
              </a:extLst>
            </p:cNvPr>
            <p:cNvSpPr txBox="1"/>
            <p:nvPr/>
          </p:nvSpPr>
          <p:spPr>
            <a:xfrm>
              <a:off x="1306093" y="3536414"/>
              <a:ext cx="8675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t</a:t>
              </a:r>
              <a:r>
                <a:rPr lang="en-US" sz="1600" baseline="-25000" dirty="0">
                  <a:solidFill>
                    <a:prstClr val="black"/>
                  </a:solidFill>
                  <a:latin typeface="Arial"/>
                </a:rPr>
                <a:t>O</a:t>
              </a: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=0.51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998D227-B23C-41DE-9E0F-FBD01EDC3057}"/>
                </a:ext>
              </a:extLst>
            </p:cNvPr>
            <p:cNvCxnSpPr/>
            <p:nvPr/>
          </p:nvCxnSpPr>
          <p:spPr>
            <a:xfrm flipH="1" flipV="1">
              <a:off x="1313679" y="3562663"/>
              <a:ext cx="0" cy="182880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998D227-B23C-41DE-9E0F-FBD01EDC3057}"/>
                </a:ext>
              </a:extLst>
            </p:cNvPr>
            <p:cNvCxnSpPr/>
            <p:nvPr/>
          </p:nvCxnSpPr>
          <p:spPr>
            <a:xfrm rot="10800000" flipH="1" flipV="1">
              <a:off x="1312077" y="3233793"/>
              <a:ext cx="0" cy="182880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C5B1BB4-BE7F-44DE-B5EF-A67A0908FDC6}"/>
                </a:ext>
              </a:extLst>
            </p:cNvPr>
            <p:cNvSpPr txBox="1"/>
            <p:nvPr/>
          </p:nvSpPr>
          <p:spPr>
            <a:xfrm>
              <a:off x="4674864" y="4798374"/>
              <a:ext cx="1518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All units in mm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16C57D39-E5F2-4186-80DA-5B9404E36ABB}"/>
                </a:ext>
              </a:extLst>
            </p:cNvPr>
            <p:cNvCxnSpPr>
              <a:cxnSpLocks/>
            </p:cNvCxnSpPr>
            <p:nvPr/>
          </p:nvCxnSpPr>
          <p:spPr>
            <a:xfrm>
              <a:off x="66661" y="4690857"/>
              <a:ext cx="5669280" cy="0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5D1C0D5-5637-420A-A6E1-943934C8EF5F}"/>
                </a:ext>
              </a:extLst>
            </p:cNvPr>
            <p:cNvSpPr txBox="1"/>
            <p:nvPr/>
          </p:nvSpPr>
          <p:spPr>
            <a:xfrm>
              <a:off x="1317049" y="4043298"/>
              <a:ext cx="841604" cy="338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Ø 21.3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A132948-079B-4A3D-8183-969C4677897B}"/>
                </a:ext>
              </a:extLst>
            </p:cNvPr>
            <p:cNvCxnSpPr>
              <a:cxnSpLocks/>
            </p:cNvCxnSpPr>
            <p:nvPr/>
          </p:nvCxnSpPr>
          <p:spPr>
            <a:xfrm>
              <a:off x="61635" y="4339231"/>
              <a:ext cx="3566160" cy="8838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7FB6DC3-54F6-46D4-A913-6AF2969EFD75}"/>
                </a:ext>
              </a:extLst>
            </p:cNvPr>
            <p:cNvSpPr txBox="1"/>
            <p:nvPr/>
          </p:nvSpPr>
          <p:spPr>
            <a:xfrm>
              <a:off x="1317049" y="4425529"/>
              <a:ext cx="672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Ø 37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DE33BB49-21E6-4C03-BEA2-4C8472DF11A7}"/>
                </a:ext>
              </a:extLst>
            </p:cNvPr>
            <p:cNvCxnSpPr>
              <a:cxnSpLocks/>
            </p:cNvCxnSpPr>
            <p:nvPr/>
          </p:nvCxnSpPr>
          <p:spPr>
            <a:xfrm>
              <a:off x="66790" y="2599780"/>
              <a:ext cx="3383280" cy="0"/>
            </a:xfrm>
            <a:prstGeom prst="straightConnector1">
              <a:avLst/>
            </a:prstGeom>
            <a:ln>
              <a:tailEnd type="stealth" w="med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AA3C5F3-9A0C-4A41-B9BF-F54BA6F91EB1}"/>
                </a:ext>
              </a:extLst>
            </p:cNvPr>
            <p:cNvSpPr txBox="1"/>
            <p:nvPr/>
          </p:nvSpPr>
          <p:spPr>
            <a:xfrm>
              <a:off x="1317049" y="2312783"/>
              <a:ext cx="7663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defRPr/>
              </a:pPr>
              <a:r>
                <a:rPr lang="en-US" sz="1600" dirty="0">
                  <a:solidFill>
                    <a:prstClr val="black"/>
                  </a:solidFill>
                  <a:latin typeface="Arial"/>
                </a:rPr>
                <a:t>Ø 20</a:t>
              </a:r>
            </a:p>
          </p:txBody>
        </p:sp>
      </p:grpSp>
      <p:sp>
        <p:nvSpPr>
          <p:cNvPr id="7" name="Foliennummernplatzhalter 3">
            <a:extLst>
              <a:ext uri="{FF2B5EF4-FFF2-40B4-BE49-F238E27FC236}">
                <a16:creationId xmlns:a16="http://schemas.microsoft.com/office/drawing/2014/main" id="{E4C34860-0CFB-938B-8C83-E13E8368C9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10</a:t>
            </a:fld>
            <a:endParaRPr lang="de-DE" dirty="0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30AB7A3A-ACB2-D231-38B6-33A11FC258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100520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cup-drawing tooling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6618" y="1047965"/>
            <a:ext cx="7169650" cy="53772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3042331" y="6055870"/>
            <a:ext cx="3680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1.5-inch pneumatic cylinders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7966005" y="3318643"/>
            <a:ext cx="766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Punch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6052553" y="1158072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Die insert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8307302" y="3969999"/>
            <a:ext cx="893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Punch holder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434152-288C-49D5-8E81-5B12373C7A95}"/>
              </a:ext>
            </a:extLst>
          </p:cNvPr>
          <p:cNvSpPr txBox="1"/>
          <p:nvPr/>
        </p:nvSpPr>
        <p:spPr>
          <a:xfrm>
            <a:off x="3491182" y="3860891"/>
            <a:ext cx="1120883" cy="369332"/>
          </a:xfrm>
          <a:prstGeom prst="rect">
            <a:avLst/>
          </a:prstGeom>
          <a:solidFill>
            <a:schemeClr val="bg1">
              <a:lumMod val="85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Top plate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76B6F3-3D66-41C9-8BC0-5FDD39688935}"/>
              </a:ext>
            </a:extLst>
          </p:cNvPr>
          <p:cNvSpPr txBox="1"/>
          <p:nvPr/>
        </p:nvSpPr>
        <p:spPr>
          <a:xfrm>
            <a:off x="3923700" y="2381077"/>
            <a:ext cx="1120883" cy="369332"/>
          </a:xfrm>
          <a:prstGeom prst="rect">
            <a:avLst/>
          </a:prstGeom>
          <a:solidFill>
            <a:schemeClr val="bg1">
              <a:lumMod val="85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8BBD35-15C5-4B62-B1C8-6A7117B0409F}"/>
              </a:ext>
            </a:extLst>
          </p:cNvPr>
          <p:cNvSpPr txBox="1"/>
          <p:nvPr/>
        </p:nvSpPr>
        <p:spPr>
          <a:xfrm>
            <a:off x="7174977" y="2550704"/>
            <a:ext cx="1276020" cy="369332"/>
          </a:xfrm>
          <a:prstGeom prst="rect">
            <a:avLst/>
          </a:prstGeom>
          <a:solidFill>
            <a:schemeClr val="bg1">
              <a:lumMod val="85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Die holder</a:t>
            </a:r>
          </a:p>
        </p:txBody>
      </p:sp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3EEE437B-C498-3BF5-71F0-8227E0B56B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12F929AE-897E-1744-67D5-C8B8B9C9BC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947207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C29CA2FD-AFA2-497D-925A-1D92A3AAE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838" y="986208"/>
            <a:ext cx="6666325" cy="53350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Punch Force-Displacement Curves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4" t="16125" r="21006" b="5473"/>
          <a:stretch/>
        </p:blipFill>
        <p:spPr>
          <a:xfrm rot="10800000">
            <a:off x="5245347" y="4186935"/>
            <a:ext cx="1366666" cy="1203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0" t="28846" r="25000" b="1627"/>
          <a:stretch/>
        </p:blipFill>
        <p:spPr>
          <a:xfrm rot="10800000">
            <a:off x="3720129" y="2457696"/>
            <a:ext cx="1341842" cy="12715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9" t="26540" r="29502" b="-207"/>
          <a:stretch/>
        </p:blipFill>
        <p:spPr>
          <a:xfrm rot="10800000">
            <a:off x="7952471" y="2382211"/>
            <a:ext cx="1086213" cy="12715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4" t="17899" r="25222" b="10282"/>
          <a:stretch/>
        </p:blipFill>
        <p:spPr>
          <a:xfrm rot="10800000">
            <a:off x="6277375" y="2930897"/>
            <a:ext cx="1155467" cy="1054450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BC7676-A1DD-9000-1005-637E4B3DC2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12</a:t>
            </a:fld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4628A9A4-C40A-5F73-CF16-EC40EBA46CF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211057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153D2-3AD4-4B10-B85B-144C1D3E9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37 mm -O Punch Force vs Punch Displacement</a:t>
            </a:r>
          </a:p>
        </p:txBody>
      </p:sp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36DD26B7-D4AB-4AA7-ADCF-35C89DA0E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035" y="1072667"/>
            <a:ext cx="6683931" cy="5349105"/>
          </a:xfrm>
          <a:prstGeom prst="rect">
            <a:avLst/>
          </a:prstGeom>
        </p:spPr>
      </p:pic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6845D73F-84A0-3148-1CAC-1B2677A21D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13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EF91123D-FFBC-699A-5D50-3DE2DD5B02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3021961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hart, scatter chart&#10;&#10;Description automatically generated">
            <a:extLst>
              <a:ext uri="{FF2B5EF4-FFF2-40B4-BE49-F238E27FC236}">
                <a16:creationId xmlns:a16="http://schemas.microsoft.com/office/drawing/2014/main" id="{39BE0379-C8C1-456D-961A-E243C81FF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422" y="961673"/>
            <a:ext cx="6963156" cy="55644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Workability envelope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8970" y="1162976"/>
            <a:ext cx="412573" cy="4532049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41543" y="1162975"/>
            <a:ext cx="2425737" cy="4532049"/>
          </a:xfrm>
          <a:prstGeom prst="rect">
            <a:avLst/>
          </a:prstGeom>
          <a:solidFill>
            <a:srgbClr val="00B050">
              <a:alpha val="3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86777" y="1162976"/>
            <a:ext cx="1555762" cy="4532049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67279" y="1162976"/>
            <a:ext cx="1419498" cy="4532049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24609" y="2042257"/>
            <a:ext cx="245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en-US" dirty="0">
                <a:solidFill>
                  <a:prstClr val="black"/>
                </a:solidFill>
                <a:latin typeface="Arial"/>
              </a:rPr>
              <a:t>Theoretical cup height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24385E3A-2CD7-AC42-A82A-41638859A3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14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A30279F3-8625-B242-B74B-9F08E888DF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176398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8C930E82-19CE-48BE-9067-84A0C8240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306" y="1102028"/>
            <a:ext cx="6665391" cy="53778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EB30ED-E978-A42B-0F20-60BDEC122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Workability Envelope</a:t>
            </a:r>
          </a:p>
        </p:txBody>
      </p:sp>
      <p:sp>
        <p:nvSpPr>
          <p:cNvPr id="3" name="Freeform 2"/>
          <p:cNvSpPr/>
          <p:nvPr/>
        </p:nvSpPr>
        <p:spPr>
          <a:xfrm>
            <a:off x="3630627" y="1325397"/>
            <a:ext cx="4751376" cy="4063429"/>
          </a:xfrm>
          <a:custGeom>
            <a:avLst/>
            <a:gdLst>
              <a:gd name="connsiteX0" fmla="*/ 0 w 4746661"/>
              <a:gd name="connsiteY0" fmla="*/ 0 h 4063429"/>
              <a:gd name="connsiteX1" fmla="*/ 816796 w 4746661"/>
              <a:gd name="connsiteY1" fmla="*/ 0 h 4063429"/>
              <a:gd name="connsiteX2" fmla="*/ 2363057 w 4746661"/>
              <a:gd name="connsiteY2" fmla="*/ 1623317 h 4063429"/>
              <a:gd name="connsiteX3" fmla="*/ 4736387 w 4746661"/>
              <a:gd name="connsiteY3" fmla="*/ 3806575 h 4063429"/>
              <a:gd name="connsiteX4" fmla="*/ 4746661 w 4746661"/>
              <a:gd name="connsiteY4" fmla="*/ 3863083 h 4063429"/>
              <a:gd name="connsiteX5" fmla="*/ 2378468 w 4746661"/>
              <a:gd name="connsiteY5" fmla="*/ 3909317 h 4063429"/>
              <a:gd name="connsiteX6" fmla="*/ 806522 w 4746661"/>
              <a:gd name="connsiteY6" fmla="*/ 4063429 h 4063429"/>
              <a:gd name="connsiteX7" fmla="*/ 5137 w 4746661"/>
              <a:gd name="connsiteY7" fmla="*/ 4063429 h 4063429"/>
              <a:gd name="connsiteX8" fmla="*/ 0 w 4746661"/>
              <a:gd name="connsiteY8" fmla="*/ 0 h 4063429"/>
              <a:gd name="connsiteX0" fmla="*/ 0 w 4746661"/>
              <a:gd name="connsiteY0" fmla="*/ 0 h 4063429"/>
              <a:gd name="connsiteX1" fmla="*/ 816796 w 4746661"/>
              <a:gd name="connsiteY1" fmla="*/ 0 h 4063429"/>
              <a:gd name="connsiteX2" fmla="*/ 2363057 w 4746661"/>
              <a:gd name="connsiteY2" fmla="*/ 1623317 h 4063429"/>
              <a:gd name="connsiteX3" fmla="*/ 2383183 w 4746661"/>
              <a:gd name="connsiteY3" fmla="*/ 1613013 h 4063429"/>
              <a:gd name="connsiteX4" fmla="*/ 4736387 w 4746661"/>
              <a:gd name="connsiteY4" fmla="*/ 3806575 h 4063429"/>
              <a:gd name="connsiteX5" fmla="*/ 4746661 w 4746661"/>
              <a:gd name="connsiteY5" fmla="*/ 3863083 h 4063429"/>
              <a:gd name="connsiteX6" fmla="*/ 2378468 w 4746661"/>
              <a:gd name="connsiteY6" fmla="*/ 3909317 h 4063429"/>
              <a:gd name="connsiteX7" fmla="*/ 806522 w 4746661"/>
              <a:gd name="connsiteY7" fmla="*/ 4063429 h 4063429"/>
              <a:gd name="connsiteX8" fmla="*/ 5137 w 4746661"/>
              <a:gd name="connsiteY8" fmla="*/ 4063429 h 4063429"/>
              <a:gd name="connsiteX9" fmla="*/ 0 w 4746661"/>
              <a:gd name="connsiteY9" fmla="*/ 0 h 4063429"/>
              <a:gd name="connsiteX0" fmla="*/ 0 w 4751376"/>
              <a:gd name="connsiteY0" fmla="*/ 0 h 4063429"/>
              <a:gd name="connsiteX1" fmla="*/ 816796 w 4751376"/>
              <a:gd name="connsiteY1" fmla="*/ 0 h 4063429"/>
              <a:gd name="connsiteX2" fmla="*/ 2363057 w 4751376"/>
              <a:gd name="connsiteY2" fmla="*/ 1623317 h 4063429"/>
              <a:gd name="connsiteX3" fmla="*/ 4751376 w 4751376"/>
              <a:gd name="connsiteY3" fmla="*/ 3775723 h 4063429"/>
              <a:gd name="connsiteX4" fmla="*/ 4736387 w 4751376"/>
              <a:gd name="connsiteY4" fmla="*/ 3806575 h 4063429"/>
              <a:gd name="connsiteX5" fmla="*/ 4746661 w 4751376"/>
              <a:gd name="connsiteY5" fmla="*/ 3863083 h 4063429"/>
              <a:gd name="connsiteX6" fmla="*/ 2378468 w 4751376"/>
              <a:gd name="connsiteY6" fmla="*/ 3909317 h 4063429"/>
              <a:gd name="connsiteX7" fmla="*/ 806522 w 4751376"/>
              <a:gd name="connsiteY7" fmla="*/ 4063429 h 4063429"/>
              <a:gd name="connsiteX8" fmla="*/ 5137 w 4751376"/>
              <a:gd name="connsiteY8" fmla="*/ 4063429 h 4063429"/>
              <a:gd name="connsiteX9" fmla="*/ 0 w 4751376"/>
              <a:gd name="connsiteY9" fmla="*/ 0 h 406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51376" h="4063429">
                <a:moveTo>
                  <a:pt x="0" y="0"/>
                </a:moveTo>
                <a:lnTo>
                  <a:pt x="816796" y="0"/>
                </a:lnTo>
                <a:lnTo>
                  <a:pt x="2363057" y="1623317"/>
                </a:lnTo>
                <a:lnTo>
                  <a:pt x="4751376" y="3775723"/>
                </a:lnTo>
                <a:lnTo>
                  <a:pt x="4736387" y="3806575"/>
                </a:lnTo>
                <a:lnTo>
                  <a:pt x="4746661" y="3863083"/>
                </a:lnTo>
                <a:lnTo>
                  <a:pt x="2378468" y="3909317"/>
                </a:lnTo>
                <a:lnTo>
                  <a:pt x="806522" y="4063429"/>
                </a:lnTo>
                <a:lnTo>
                  <a:pt x="5137" y="4063429"/>
                </a:lnTo>
                <a:cubicBezTo>
                  <a:pt x="3425" y="2708953"/>
                  <a:pt x="1712" y="1354476"/>
                  <a:pt x="0" y="0"/>
                </a:cubicBezTo>
                <a:close/>
              </a:path>
            </a:pathLst>
          </a:custGeom>
          <a:solidFill>
            <a:srgbClr val="00B050">
              <a:alpha val="3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4437455" y="1298556"/>
            <a:ext cx="3917312" cy="3603494"/>
          </a:xfrm>
          <a:custGeom>
            <a:avLst/>
            <a:gdLst>
              <a:gd name="connsiteX0" fmla="*/ 0 w 3917312"/>
              <a:gd name="connsiteY0" fmla="*/ 5411 h 3603494"/>
              <a:gd name="connsiteX1" fmla="*/ 1569089 w 3917312"/>
              <a:gd name="connsiteY1" fmla="*/ 1201165 h 3603494"/>
              <a:gd name="connsiteX2" fmla="*/ 3917312 w 3917312"/>
              <a:gd name="connsiteY2" fmla="*/ 3603494 h 3603494"/>
              <a:gd name="connsiteX3" fmla="*/ 3890258 w 3917312"/>
              <a:gd name="connsiteY3" fmla="*/ 0 h 3603494"/>
              <a:gd name="connsiteX4" fmla="*/ 0 w 3917312"/>
              <a:gd name="connsiteY4" fmla="*/ 5411 h 360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7312" h="3603494">
                <a:moveTo>
                  <a:pt x="0" y="5411"/>
                </a:moveTo>
                <a:lnTo>
                  <a:pt x="1569089" y="1201165"/>
                </a:lnTo>
                <a:lnTo>
                  <a:pt x="3917312" y="3603494"/>
                </a:lnTo>
                <a:lnTo>
                  <a:pt x="3890258" y="0"/>
                </a:lnTo>
                <a:lnTo>
                  <a:pt x="0" y="5411"/>
                </a:lnTo>
                <a:close/>
              </a:path>
            </a:pathLst>
          </a:cu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3612181" y="5189652"/>
            <a:ext cx="4742586" cy="395917"/>
          </a:xfrm>
          <a:custGeom>
            <a:avLst/>
            <a:gdLst>
              <a:gd name="connsiteX0" fmla="*/ 0 w 3971418"/>
              <a:gd name="connsiteY0" fmla="*/ 216426 h 389567"/>
              <a:gd name="connsiteX1" fmla="*/ 1606963 w 3971418"/>
              <a:gd name="connsiteY1" fmla="*/ 54106 h 389567"/>
              <a:gd name="connsiteX2" fmla="*/ 3971418 w 3971418"/>
              <a:gd name="connsiteY2" fmla="*/ 0 h 389567"/>
              <a:gd name="connsiteX3" fmla="*/ 3966007 w 3971418"/>
              <a:gd name="connsiteY3" fmla="*/ 384156 h 389567"/>
              <a:gd name="connsiteX4" fmla="*/ 16232 w 3971418"/>
              <a:gd name="connsiteY4" fmla="*/ 389567 h 389567"/>
              <a:gd name="connsiteX5" fmla="*/ 0 w 3971418"/>
              <a:gd name="connsiteY5" fmla="*/ 216426 h 389567"/>
              <a:gd name="connsiteX0" fmla="*/ 771168 w 4742586"/>
              <a:gd name="connsiteY0" fmla="*/ 216426 h 395917"/>
              <a:gd name="connsiteX1" fmla="*/ 2378131 w 4742586"/>
              <a:gd name="connsiteY1" fmla="*/ 54106 h 395917"/>
              <a:gd name="connsiteX2" fmla="*/ 4742586 w 4742586"/>
              <a:gd name="connsiteY2" fmla="*/ 0 h 395917"/>
              <a:gd name="connsiteX3" fmla="*/ 4737175 w 4742586"/>
              <a:gd name="connsiteY3" fmla="*/ 384156 h 395917"/>
              <a:gd name="connsiteX4" fmla="*/ 0 w 4742586"/>
              <a:gd name="connsiteY4" fmla="*/ 395917 h 395917"/>
              <a:gd name="connsiteX5" fmla="*/ 771168 w 4742586"/>
              <a:gd name="connsiteY5" fmla="*/ 216426 h 395917"/>
              <a:gd name="connsiteX0" fmla="*/ 771168 w 4742586"/>
              <a:gd name="connsiteY0" fmla="*/ 216426 h 395917"/>
              <a:gd name="connsiteX1" fmla="*/ 2378131 w 4742586"/>
              <a:gd name="connsiteY1" fmla="*/ 54106 h 395917"/>
              <a:gd name="connsiteX2" fmla="*/ 4742586 w 4742586"/>
              <a:gd name="connsiteY2" fmla="*/ 0 h 395917"/>
              <a:gd name="connsiteX3" fmla="*/ 4737175 w 4742586"/>
              <a:gd name="connsiteY3" fmla="*/ 384156 h 395917"/>
              <a:gd name="connsiteX4" fmla="*/ 0 w 4742586"/>
              <a:gd name="connsiteY4" fmla="*/ 395917 h 395917"/>
              <a:gd name="connsiteX5" fmla="*/ 506046 w 4742586"/>
              <a:gd name="connsiteY5" fmla="*/ 258649 h 395917"/>
              <a:gd name="connsiteX6" fmla="*/ 771168 w 4742586"/>
              <a:gd name="connsiteY6" fmla="*/ 216426 h 395917"/>
              <a:gd name="connsiteX0" fmla="*/ 771168 w 4742586"/>
              <a:gd name="connsiteY0" fmla="*/ 216426 h 395917"/>
              <a:gd name="connsiteX1" fmla="*/ 2378131 w 4742586"/>
              <a:gd name="connsiteY1" fmla="*/ 54106 h 395917"/>
              <a:gd name="connsiteX2" fmla="*/ 4742586 w 4742586"/>
              <a:gd name="connsiteY2" fmla="*/ 0 h 395917"/>
              <a:gd name="connsiteX3" fmla="*/ 4737175 w 4742586"/>
              <a:gd name="connsiteY3" fmla="*/ 384156 h 395917"/>
              <a:gd name="connsiteX4" fmla="*/ 0 w 4742586"/>
              <a:gd name="connsiteY4" fmla="*/ 395917 h 395917"/>
              <a:gd name="connsiteX5" fmla="*/ 42496 w 4742586"/>
              <a:gd name="connsiteY5" fmla="*/ 182449 h 395917"/>
              <a:gd name="connsiteX6" fmla="*/ 771168 w 4742586"/>
              <a:gd name="connsiteY6" fmla="*/ 216426 h 395917"/>
              <a:gd name="connsiteX0" fmla="*/ 771168 w 4742586"/>
              <a:gd name="connsiteY0" fmla="*/ 216426 h 395917"/>
              <a:gd name="connsiteX1" fmla="*/ 2378131 w 4742586"/>
              <a:gd name="connsiteY1" fmla="*/ 54106 h 395917"/>
              <a:gd name="connsiteX2" fmla="*/ 4742586 w 4742586"/>
              <a:gd name="connsiteY2" fmla="*/ 0 h 395917"/>
              <a:gd name="connsiteX3" fmla="*/ 4737175 w 4742586"/>
              <a:gd name="connsiteY3" fmla="*/ 384156 h 395917"/>
              <a:gd name="connsiteX4" fmla="*/ 0 w 4742586"/>
              <a:gd name="connsiteY4" fmla="*/ 395917 h 395917"/>
              <a:gd name="connsiteX5" fmla="*/ 10746 w 4742586"/>
              <a:gd name="connsiteY5" fmla="*/ 226899 h 395917"/>
              <a:gd name="connsiteX6" fmla="*/ 771168 w 4742586"/>
              <a:gd name="connsiteY6" fmla="*/ 216426 h 395917"/>
              <a:gd name="connsiteX0" fmla="*/ 771168 w 4742586"/>
              <a:gd name="connsiteY0" fmla="*/ 216426 h 395917"/>
              <a:gd name="connsiteX1" fmla="*/ 2378131 w 4742586"/>
              <a:gd name="connsiteY1" fmla="*/ 54106 h 395917"/>
              <a:gd name="connsiteX2" fmla="*/ 4742586 w 4742586"/>
              <a:gd name="connsiteY2" fmla="*/ 0 h 395917"/>
              <a:gd name="connsiteX3" fmla="*/ 4737175 w 4742586"/>
              <a:gd name="connsiteY3" fmla="*/ 384156 h 395917"/>
              <a:gd name="connsiteX4" fmla="*/ 0 w 4742586"/>
              <a:gd name="connsiteY4" fmla="*/ 395917 h 395917"/>
              <a:gd name="connsiteX5" fmla="*/ 10746 w 4742586"/>
              <a:gd name="connsiteY5" fmla="*/ 220549 h 395917"/>
              <a:gd name="connsiteX6" fmla="*/ 771168 w 4742586"/>
              <a:gd name="connsiteY6" fmla="*/ 216426 h 395917"/>
              <a:gd name="connsiteX0" fmla="*/ 771168 w 4742586"/>
              <a:gd name="connsiteY0" fmla="*/ 211289 h 395917"/>
              <a:gd name="connsiteX1" fmla="*/ 2378131 w 4742586"/>
              <a:gd name="connsiteY1" fmla="*/ 54106 h 395917"/>
              <a:gd name="connsiteX2" fmla="*/ 4742586 w 4742586"/>
              <a:gd name="connsiteY2" fmla="*/ 0 h 395917"/>
              <a:gd name="connsiteX3" fmla="*/ 4737175 w 4742586"/>
              <a:gd name="connsiteY3" fmla="*/ 384156 h 395917"/>
              <a:gd name="connsiteX4" fmla="*/ 0 w 4742586"/>
              <a:gd name="connsiteY4" fmla="*/ 395917 h 395917"/>
              <a:gd name="connsiteX5" fmla="*/ 10746 w 4742586"/>
              <a:gd name="connsiteY5" fmla="*/ 220549 h 395917"/>
              <a:gd name="connsiteX6" fmla="*/ 771168 w 4742586"/>
              <a:gd name="connsiteY6" fmla="*/ 211289 h 395917"/>
              <a:gd name="connsiteX0" fmla="*/ 771168 w 4742586"/>
              <a:gd name="connsiteY0" fmla="*/ 211289 h 395917"/>
              <a:gd name="connsiteX1" fmla="*/ 2378131 w 4742586"/>
              <a:gd name="connsiteY1" fmla="*/ 54106 h 395917"/>
              <a:gd name="connsiteX2" fmla="*/ 4742586 w 4742586"/>
              <a:gd name="connsiteY2" fmla="*/ 0 h 395917"/>
              <a:gd name="connsiteX3" fmla="*/ 4737175 w 4742586"/>
              <a:gd name="connsiteY3" fmla="*/ 384156 h 395917"/>
              <a:gd name="connsiteX4" fmla="*/ 0 w 4742586"/>
              <a:gd name="connsiteY4" fmla="*/ 395917 h 395917"/>
              <a:gd name="connsiteX5" fmla="*/ 10746 w 4742586"/>
              <a:gd name="connsiteY5" fmla="*/ 205138 h 395917"/>
              <a:gd name="connsiteX6" fmla="*/ 771168 w 4742586"/>
              <a:gd name="connsiteY6" fmla="*/ 211289 h 395917"/>
              <a:gd name="connsiteX0" fmla="*/ 771168 w 4742586"/>
              <a:gd name="connsiteY0" fmla="*/ 201015 h 395917"/>
              <a:gd name="connsiteX1" fmla="*/ 2378131 w 4742586"/>
              <a:gd name="connsiteY1" fmla="*/ 54106 h 395917"/>
              <a:gd name="connsiteX2" fmla="*/ 4742586 w 4742586"/>
              <a:gd name="connsiteY2" fmla="*/ 0 h 395917"/>
              <a:gd name="connsiteX3" fmla="*/ 4737175 w 4742586"/>
              <a:gd name="connsiteY3" fmla="*/ 384156 h 395917"/>
              <a:gd name="connsiteX4" fmla="*/ 0 w 4742586"/>
              <a:gd name="connsiteY4" fmla="*/ 395917 h 395917"/>
              <a:gd name="connsiteX5" fmla="*/ 10746 w 4742586"/>
              <a:gd name="connsiteY5" fmla="*/ 205138 h 395917"/>
              <a:gd name="connsiteX6" fmla="*/ 771168 w 4742586"/>
              <a:gd name="connsiteY6" fmla="*/ 201015 h 395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2586" h="395917">
                <a:moveTo>
                  <a:pt x="771168" y="201015"/>
                </a:moveTo>
                <a:lnTo>
                  <a:pt x="2378131" y="54106"/>
                </a:lnTo>
                <a:lnTo>
                  <a:pt x="4742586" y="0"/>
                </a:lnTo>
                <a:cubicBezTo>
                  <a:pt x="4740782" y="128052"/>
                  <a:pt x="4738979" y="256104"/>
                  <a:pt x="4737175" y="384156"/>
                </a:cubicBezTo>
                <a:lnTo>
                  <a:pt x="0" y="395917"/>
                </a:lnTo>
                <a:lnTo>
                  <a:pt x="10746" y="205138"/>
                </a:lnTo>
                <a:lnTo>
                  <a:pt x="771168" y="201015"/>
                </a:lnTo>
                <a:close/>
              </a:path>
            </a:pathLst>
          </a:cu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416361" y="1309378"/>
            <a:ext cx="3928133" cy="3744170"/>
          </a:xfrm>
          <a:custGeom>
            <a:avLst/>
            <a:gdLst>
              <a:gd name="connsiteX0" fmla="*/ 0 w 3928133"/>
              <a:gd name="connsiteY0" fmla="*/ 0 h 3744170"/>
              <a:gd name="connsiteX1" fmla="*/ 1579910 w 3928133"/>
              <a:gd name="connsiteY1" fmla="*/ 1201164 h 3744170"/>
              <a:gd name="connsiteX2" fmla="*/ 3928133 w 3928133"/>
              <a:gd name="connsiteY2" fmla="*/ 3592672 h 3744170"/>
              <a:gd name="connsiteX3" fmla="*/ 3922722 w 3928133"/>
              <a:gd name="connsiteY3" fmla="*/ 3744170 h 3744170"/>
              <a:gd name="connsiteX4" fmla="*/ 1574500 w 3928133"/>
              <a:gd name="connsiteY4" fmla="*/ 1606963 h 3744170"/>
              <a:gd name="connsiteX5" fmla="*/ 0 w 3928133"/>
              <a:gd name="connsiteY5" fmla="*/ 0 h 3744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28133" h="3744170">
                <a:moveTo>
                  <a:pt x="0" y="0"/>
                </a:moveTo>
                <a:lnTo>
                  <a:pt x="1579910" y="1201164"/>
                </a:lnTo>
                <a:lnTo>
                  <a:pt x="3928133" y="3592672"/>
                </a:lnTo>
                <a:lnTo>
                  <a:pt x="3922722" y="3744170"/>
                </a:lnTo>
                <a:lnTo>
                  <a:pt x="1574500" y="16069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3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954C09-D477-44B5-BC61-C578BA50CAEF}"/>
              </a:ext>
            </a:extLst>
          </p:cNvPr>
          <p:cNvSpPr txBox="1"/>
          <p:nvPr/>
        </p:nvSpPr>
        <p:spPr>
          <a:xfrm>
            <a:off x="4795644" y="3606271"/>
            <a:ext cx="1015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SUCCESS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2D4652-4087-20B3-5E30-88971028B0EC}"/>
              </a:ext>
            </a:extLst>
          </p:cNvPr>
          <p:cNvSpPr/>
          <p:nvPr/>
        </p:nvSpPr>
        <p:spPr>
          <a:xfrm>
            <a:off x="6774095" y="2887039"/>
            <a:ext cx="801385" cy="308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8243EA-D82D-54F9-3A51-B35BC36BADF3}"/>
              </a:ext>
            </a:extLst>
          </p:cNvPr>
          <p:cNvSpPr/>
          <p:nvPr/>
        </p:nvSpPr>
        <p:spPr>
          <a:xfrm>
            <a:off x="6396112" y="5321360"/>
            <a:ext cx="801385" cy="2035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25C215-5737-33D6-E4E6-653A6C318043}"/>
              </a:ext>
            </a:extLst>
          </p:cNvPr>
          <p:cNvSpPr/>
          <p:nvPr/>
        </p:nvSpPr>
        <p:spPr>
          <a:xfrm>
            <a:off x="4644437" y="3581318"/>
            <a:ext cx="1523482" cy="517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liennummernplatzhalter 3">
            <a:extLst>
              <a:ext uri="{FF2B5EF4-FFF2-40B4-BE49-F238E27FC236}">
                <a16:creationId xmlns:a16="http://schemas.microsoft.com/office/drawing/2014/main" id="{2068C53B-524A-E3E9-1116-81FCC9DEC9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15</a:t>
            </a:fld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6724CDBB-84AF-F8CD-E3D4-7A757023D9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80682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55BD216E-85C1-452D-B0EF-F924DA47B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017" y="1021053"/>
            <a:ext cx="6799966" cy="5486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DE6D9C-717C-471E-B501-424156CCB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Workability Envelope</a:t>
            </a:r>
          </a:p>
        </p:txBody>
      </p:sp>
      <p:sp>
        <p:nvSpPr>
          <p:cNvPr id="3" name="Freeform 2"/>
          <p:cNvSpPr/>
          <p:nvPr/>
        </p:nvSpPr>
        <p:spPr>
          <a:xfrm>
            <a:off x="3604062" y="1248310"/>
            <a:ext cx="4772801" cy="3734656"/>
          </a:xfrm>
          <a:custGeom>
            <a:avLst/>
            <a:gdLst>
              <a:gd name="connsiteX0" fmla="*/ 455 w 4772801"/>
              <a:gd name="connsiteY0" fmla="*/ 15411 h 3734656"/>
              <a:gd name="connsiteX1" fmla="*/ 791565 w 4772801"/>
              <a:gd name="connsiteY1" fmla="*/ 0 h 3734656"/>
              <a:gd name="connsiteX2" fmla="*/ 2378923 w 4772801"/>
              <a:gd name="connsiteY2" fmla="*/ 1047964 h 3734656"/>
              <a:gd name="connsiteX3" fmla="*/ 4772801 w 4772801"/>
              <a:gd name="connsiteY3" fmla="*/ 3462391 h 3734656"/>
              <a:gd name="connsiteX4" fmla="*/ 4772801 w 4772801"/>
              <a:gd name="connsiteY4" fmla="*/ 3652463 h 3734656"/>
              <a:gd name="connsiteX5" fmla="*/ 2389197 w 4772801"/>
              <a:gd name="connsiteY5" fmla="*/ 3657600 h 3734656"/>
              <a:gd name="connsiteX6" fmla="*/ 786428 w 4772801"/>
              <a:gd name="connsiteY6" fmla="*/ 3724382 h 3734656"/>
              <a:gd name="connsiteX7" fmla="*/ 5592 w 4772801"/>
              <a:gd name="connsiteY7" fmla="*/ 3734656 h 3734656"/>
              <a:gd name="connsiteX8" fmla="*/ 455 w 4772801"/>
              <a:gd name="connsiteY8" fmla="*/ 15411 h 373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72801" h="3734656">
                <a:moveTo>
                  <a:pt x="455" y="15411"/>
                </a:moveTo>
                <a:lnTo>
                  <a:pt x="791565" y="0"/>
                </a:lnTo>
                <a:lnTo>
                  <a:pt x="2378923" y="1047964"/>
                </a:lnTo>
                <a:lnTo>
                  <a:pt x="4772801" y="3462391"/>
                </a:lnTo>
                <a:lnTo>
                  <a:pt x="4772801" y="3652463"/>
                </a:lnTo>
                <a:lnTo>
                  <a:pt x="2389197" y="3657600"/>
                </a:lnTo>
                <a:lnTo>
                  <a:pt x="786428" y="3724382"/>
                </a:lnTo>
                <a:lnTo>
                  <a:pt x="5592" y="3734656"/>
                </a:lnTo>
                <a:cubicBezTo>
                  <a:pt x="2167" y="2494908"/>
                  <a:pt x="-1257" y="1255159"/>
                  <a:pt x="455" y="15411"/>
                </a:cubicBezTo>
                <a:close/>
              </a:path>
            </a:pathLst>
          </a:custGeom>
          <a:solidFill>
            <a:srgbClr val="00B050">
              <a:alpha val="35000"/>
            </a:srgbClr>
          </a:solidFill>
          <a:ln>
            <a:solidFill>
              <a:schemeClr val="accent1">
                <a:shade val="95000"/>
                <a:satMod val="105000"/>
                <a:alpha val="42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4390489" y="1238036"/>
            <a:ext cx="3981236" cy="3154166"/>
          </a:xfrm>
          <a:custGeom>
            <a:avLst/>
            <a:gdLst>
              <a:gd name="connsiteX0" fmla="*/ 0 w 3981236"/>
              <a:gd name="connsiteY0" fmla="*/ 15411 h 3154166"/>
              <a:gd name="connsiteX1" fmla="*/ 1587357 w 3981236"/>
              <a:gd name="connsiteY1" fmla="*/ 539393 h 3154166"/>
              <a:gd name="connsiteX2" fmla="*/ 3981236 w 3981236"/>
              <a:gd name="connsiteY2" fmla="*/ 3154166 h 3154166"/>
              <a:gd name="connsiteX3" fmla="*/ 3955551 w 3981236"/>
              <a:gd name="connsiteY3" fmla="*/ 0 h 3154166"/>
              <a:gd name="connsiteX4" fmla="*/ 0 w 3981236"/>
              <a:gd name="connsiteY4" fmla="*/ 15411 h 3154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1236" h="3154166">
                <a:moveTo>
                  <a:pt x="0" y="15411"/>
                </a:moveTo>
                <a:lnTo>
                  <a:pt x="1587357" y="539393"/>
                </a:lnTo>
                <a:lnTo>
                  <a:pt x="3981236" y="3154166"/>
                </a:lnTo>
                <a:lnTo>
                  <a:pt x="3955551" y="0"/>
                </a:lnTo>
                <a:lnTo>
                  <a:pt x="0" y="15411"/>
                </a:lnTo>
                <a:close/>
              </a:path>
            </a:pathLst>
          </a:cu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3609653" y="4905911"/>
            <a:ext cx="4762072" cy="672957"/>
          </a:xfrm>
          <a:custGeom>
            <a:avLst/>
            <a:gdLst>
              <a:gd name="connsiteX0" fmla="*/ 765425 w 4762072"/>
              <a:gd name="connsiteY0" fmla="*/ 71919 h 672957"/>
              <a:gd name="connsiteX1" fmla="*/ 2378468 w 4762072"/>
              <a:gd name="connsiteY1" fmla="*/ 5137 h 672957"/>
              <a:gd name="connsiteX2" fmla="*/ 4756935 w 4762072"/>
              <a:gd name="connsiteY2" fmla="*/ 0 h 672957"/>
              <a:gd name="connsiteX3" fmla="*/ 4762072 w 4762072"/>
              <a:gd name="connsiteY3" fmla="*/ 662683 h 672957"/>
              <a:gd name="connsiteX4" fmla="*/ 0 w 4762072"/>
              <a:gd name="connsiteY4" fmla="*/ 672957 h 672957"/>
              <a:gd name="connsiteX5" fmla="*/ 0 w 4762072"/>
              <a:gd name="connsiteY5" fmla="*/ 71919 h 672957"/>
              <a:gd name="connsiteX6" fmla="*/ 765425 w 4762072"/>
              <a:gd name="connsiteY6" fmla="*/ 71919 h 672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2072" h="672957">
                <a:moveTo>
                  <a:pt x="765425" y="71919"/>
                </a:moveTo>
                <a:lnTo>
                  <a:pt x="2378468" y="5137"/>
                </a:lnTo>
                <a:lnTo>
                  <a:pt x="4756935" y="0"/>
                </a:lnTo>
                <a:cubicBezTo>
                  <a:pt x="4758647" y="220894"/>
                  <a:pt x="4760360" y="441789"/>
                  <a:pt x="4762072" y="662683"/>
                </a:cubicBezTo>
                <a:lnTo>
                  <a:pt x="0" y="672957"/>
                </a:lnTo>
                <a:lnTo>
                  <a:pt x="0" y="71919"/>
                </a:lnTo>
                <a:lnTo>
                  <a:pt x="765425" y="71919"/>
                </a:lnTo>
                <a:close/>
              </a:path>
            </a:pathLst>
          </a:cu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06B2F6-7663-EEFC-9969-EA0D4F6F688F}"/>
              </a:ext>
            </a:extLst>
          </p:cNvPr>
          <p:cNvSpPr txBox="1"/>
          <p:nvPr/>
        </p:nvSpPr>
        <p:spPr>
          <a:xfrm>
            <a:off x="5068585" y="3381423"/>
            <a:ext cx="1015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SUCCESS</a:t>
            </a:r>
          </a:p>
        </p:txBody>
      </p:sp>
      <p:sp>
        <p:nvSpPr>
          <p:cNvPr id="9" name="Foliennummernplatzhalter 3">
            <a:extLst>
              <a:ext uri="{FF2B5EF4-FFF2-40B4-BE49-F238E27FC236}">
                <a16:creationId xmlns:a16="http://schemas.microsoft.com/office/drawing/2014/main" id="{D8589278-DF3C-1918-FB8C-1C9AD9B75D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16</a:t>
            </a:fld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67FD5737-500F-A6E8-85D9-F4938214968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  <p:sp>
        <p:nvSpPr>
          <p:cNvPr id="6" name="Freeform 5"/>
          <p:cNvSpPr/>
          <p:nvPr/>
        </p:nvSpPr>
        <p:spPr>
          <a:xfrm>
            <a:off x="4390489" y="1258584"/>
            <a:ext cx="3991510" cy="3457254"/>
          </a:xfrm>
          <a:custGeom>
            <a:avLst/>
            <a:gdLst>
              <a:gd name="connsiteX0" fmla="*/ 0 w 3991510"/>
              <a:gd name="connsiteY0" fmla="*/ 0 h 3457254"/>
              <a:gd name="connsiteX1" fmla="*/ 1597632 w 3991510"/>
              <a:gd name="connsiteY1" fmla="*/ 503434 h 3457254"/>
              <a:gd name="connsiteX2" fmla="*/ 3976099 w 3991510"/>
              <a:gd name="connsiteY2" fmla="*/ 3154167 h 3457254"/>
              <a:gd name="connsiteX3" fmla="*/ 3991510 w 3991510"/>
              <a:gd name="connsiteY3" fmla="*/ 3457254 h 3457254"/>
              <a:gd name="connsiteX4" fmla="*/ 1602769 w 3991510"/>
              <a:gd name="connsiteY4" fmla="*/ 1022279 h 3457254"/>
              <a:gd name="connsiteX5" fmla="*/ 0 w 3991510"/>
              <a:gd name="connsiteY5" fmla="*/ 0 h 3457254"/>
              <a:gd name="connsiteX0" fmla="*/ 0 w 3991510"/>
              <a:gd name="connsiteY0" fmla="*/ 0 h 3457254"/>
              <a:gd name="connsiteX1" fmla="*/ 1597632 w 3991510"/>
              <a:gd name="connsiteY1" fmla="*/ 503434 h 3457254"/>
              <a:gd name="connsiteX2" fmla="*/ 3976099 w 3991510"/>
              <a:gd name="connsiteY2" fmla="*/ 3154167 h 3457254"/>
              <a:gd name="connsiteX3" fmla="*/ 3991510 w 3991510"/>
              <a:gd name="connsiteY3" fmla="*/ 3457254 h 3457254"/>
              <a:gd name="connsiteX4" fmla="*/ 1592495 w 3991510"/>
              <a:gd name="connsiteY4" fmla="*/ 1027416 h 3457254"/>
              <a:gd name="connsiteX5" fmla="*/ 0 w 3991510"/>
              <a:gd name="connsiteY5" fmla="*/ 0 h 3457254"/>
              <a:gd name="connsiteX0" fmla="*/ 0 w 3991510"/>
              <a:gd name="connsiteY0" fmla="*/ 0 h 3457254"/>
              <a:gd name="connsiteX1" fmla="*/ 1597632 w 3991510"/>
              <a:gd name="connsiteY1" fmla="*/ 503434 h 3457254"/>
              <a:gd name="connsiteX2" fmla="*/ 3976099 w 3991510"/>
              <a:gd name="connsiteY2" fmla="*/ 3128481 h 3457254"/>
              <a:gd name="connsiteX3" fmla="*/ 3991510 w 3991510"/>
              <a:gd name="connsiteY3" fmla="*/ 3457254 h 3457254"/>
              <a:gd name="connsiteX4" fmla="*/ 1592495 w 3991510"/>
              <a:gd name="connsiteY4" fmla="*/ 1027416 h 3457254"/>
              <a:gd name="connsiteX5" fmla="*/ 0 w 3991510"/>
              <a:gd name="connsiteY5" fmla="*/ 0 h 3457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91510" h="3457254">
                <a:moveTo>
                  <a:pt x="0" y="0"/>
                </a:moveTo>
                <a:lnTo>
                  <a:pt x="1597632" y="503434"/>
                </a:lnTo>
                <a:lnTo>
                  <a:pt x="3976099" y="3128481"/>
                </a:lnTo>
                <a:lnTo>
                  <a:pt x="3991510" y="3457254"/>
                </a:lnTo>
                <a:lnTo>
                  <a:pt x="1592495" y="10274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3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520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A9D0-709A-41F7-887D-0A4024F41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Workability envelope, –O vs. –H24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948" y="991457"/>
            <a:ext cx="6798104" cy="5486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6903AE-F715-7AC4-9D4E-15758B479A63}"/>
              </a:ext>
            </a:extLst>
          </p:cNvPr>
          <p:cNvSpPr txBox="1"/>
          <p:nvPr/>
        </p:nvSpPr>
        <p:spPr>
          <a:xfrm>
            <a:off x="4541696" y="3975107"/>
            <a:ext cx="1015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SUCCESS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7C4E6542-9EA1-D7B2-AA09-BB10777292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17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283EEA9-8F69-F37E-0C04-B9F3C0D0475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1322671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95400" y="3989519"/>
            <a:ext cx="10513168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sz="2800" b="1" dirty="0"/>
              <a:t>Numerical </a:t>
            </a:r>
            <a:r>
              <a:rPr lang="en-US" sz="2800" b="1" dirty="0"/>
              <a:t>simulations</a:t>
            </a:r>
            <a:r>
              <a:rPr lang="de-DE" sz="2800" b="1" dirty="0"/>
              <a:t> of cup-</a:t>
            </a:r>
            <a:r>
              <a:rPr lang="de-DE" sz="2800" b="1" dirty="0" err="1"/>
              <a:t>drawing</a:t>
            </a:r>
            <a:endParaRPr lang="de-DE" sz="2800" b="1" dirty="0"/>
          </a:p>
        </p:txBody>
      </p:sp>
      <p:pic>
        <p:nvPicPr>
          <p:cNvPr id="5" name="Picture 4" title="The Ohio State University Logo">
            <a:extLst>
              <a:ext uri="{FF2B5EF4-FFF2-40B4-BE49-F238E27FC236}">
                <a16:creationId xmlns:a16="http://schemas.microsoft.com/office/drawing/2014/main" id="{AF98B23A-CC92-FDD0-042C-6891F253C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116632"/>
            <a:ext cx="6424083" cy="93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33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C674-0318-41C7-92BE-CD092AA1D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FE Model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A85538A-831E-4D5B-A81C-ABD35D969360}"/>
              </a:ext>
            </a:extLst>
          </p:cNvPr>
          <p:cNvGrpSpPr/>
          <p:nvPr/>
        </p:nvGrpSpPr>
        <p:grpSpPr>
          <a:xfrm>
            <a:off x="1524000" y="915282"/>
            <a:ext cx="5061360" cy="2801750"/>
            <a:chOff x="0" y="1608534"/>
            <a:chExt cx="5061360" cy="2801750"/>
          </a:xfrm>
        </p:grpSpPr>
        <p:pic>
          <p:nvPicPr>
            <p:cNvPr id="57" name="Picture 56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EBF5A12D-8EB1-45C0-844B-C61CAEB83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742" t="4996" r="26285" b="4996"/>
            <a:stretch/>
          </p:blipFill>
          <p:spPr>
            <a:xfrm>
              <a:off x="1144313" y="1608534"/>
              <a:ext cx="3161496" cy="2801750"/>
            </a:xfrm>
            <a:prstGeom prst="rect">
              <a:avLst/>
            </a:prstGeom>
          </p:spPr>
        </p:pic>
        <p:sp>
          <p:nvSpPr>
            <p:cNvPr id="60" name="Textfeld 768">
              <a:extLst>
                <a:ext uri="{FF2B5EF4-FFF2-40B4-BE49-F238E27FC236}">
                  <a16:creationId xmlns:a16="http://schemas.microsoft.com/office/drawing/2014/main" id="{81F94042-0C86-47FB-971E-A612A7E5A60C}"/>
                </a:ext>
              </a:extLst>
            </p:cNvPr>
            <p:cNvSpPr txBox="1"/>
            <p:nvPr/>
          </p:nvSpPr>
          <p:spPr>
            <a:xfrm>
              <a:off x="0" y="2535839"/>
              <a:ext cx="9898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Blank-</a:t>
              </a:r>
            </a:p>
            <a:p>
              <a:pPr algn="r"/>
              <a:r>
                <a:rPr lang="en-US" dirty="0"/>
                <a:t> Holder</a:t>
              </a:r>
            </a:p>
          </p:txBody>
        </p:sp>
        <p:sp>
          <p:nvSpPr>
            <p:cNvPr id="61" name="Textfeld 767">
              <a:extLst>
                <a:ext uri="{FF2B5EF4-FFF2-40B4-BE49-F238E27FC236}">
                  <a16:creationId xmlns:a16="http://schemas.microsoft.com/office/drawing/2014/main" id="{55D29C0F-2E40-4071-B8EB-6CAF7D7FFAC1}"/>
                </a:ext>
              </a:extLst>
            </p:cNvPr>
            <p:cNvSpPr txBox="1"/>
            <p:nvPr/>
          </p:nvSpPr>
          <p:spPr>
            <a:xfrm>
              <a:off x="179884" y="1964977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Punch</a:t>
              </a:r>
            </a:p>
          </p:txBody>
        </p:sp>
        <p:cxnSp>
          <p:nvCxnSpPr>
            <p:cNvPr id="62" name="Gerader Verbinder 783">
              <a:extLst>
                <a:ext uri="{FF2B5EF4-FFF2-40B4-BE49-F238E27FC236}">
                  <a16:creationId xmlns:a16="http://schemas.microsoft.com/office/drawing/2014/main" id="{1D045AF5-5E69-4D76-A803-AB72E498D197}"/>
                </a:ext>
              </a:extLst>
            </p:cNvPr>
            <p:cNvCxnSpPr>
              <a:cxnSpLocks/>
            </p:cNvCxnSpPr>
            <p:nvPr/>
          </p:nvCxnSpPr>
          <p:spPr>
            <a:xfrm>
              <a:off x="963308" y="2209254"/>
              <a:ext cx="1293774" cy="192203"/>
            </a:xfrm>
            <a:prstGeom prst="line">
              <a:avLst/>
            </a:prstGeom>
            <a:ln w="28575">
              <a:solidFill>
                <a:schemeClr val="tx1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789">
              <a:extLst>
                <a:ext uri="{FF2B5EF4-FFF2-40B4-BE49-F238E27FC236}">
                  <a16:creationId xmlns:a16="http://schemas.microsoft.com/office/drawing/2014/main" id="{97C4AE4F-143C-4A90-9270-DC2C5CEF04FE}"/>
                </a:ext>
              </a:extLst>
            </p:cNvPr>
            <p:cNvCxnSpPr>
              <a:cxnSpLocks/>
            </p:cNvCxnSpPr>
            <p:nvPr/>
          </p:nvCxnSpPr>
          <p:spPr>
            <a:xfrm>
              <a:off x="963308" y="3015992"/>
              <a:ext cx="750007" cy="105720"/>
            </a:xfrm>
            <a:prstGeom prst="line">
              <a:avLst/>
            </a:prstGeom>
            <a:ln w="28575">
              <a:solidFill>
                <a:schemeClr val="tx1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feld 769">
              <a:extLst>
                <a:ext uri="{FF2B5EF4-FFF2-40B4-BE49-F238E27FC236}">
                  <a16:creationId xmlns:a16="http://schemas.microsoft.com/office/drawing/2014/main" id="{CB63CAE0-9EA5-4686-AB60-2305B56B9B7B}"/>
                </a:ext>
              </a:extLst>
            </p:cNvPr>
            <p:cNvSpPr txBox="1"/>
            <p:nvPr/>
          </p:nvSpPr>
          <p:spPr>
            <a:xfrm>
              <a:off x="512276" y="3340416"/>
              <a:ext cx="4956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Die</a:t>
              </a:r>
            </a:p>
          </p:txBody>
        </p:sp>
        <p:cxnSp>
          <p:nvCxnSpPr>
            <p:cNvPr id="65" name="Gerader Verbinder 792">
              <a:extLst>
                <a:ext uri="{FF2B5EF4-FFF2-40B4-BE49-F238E27FC236}">
                  <a16:creationId xmlns:a16="http://schemas.microsoft.com/office/drawing/2014/main" id="{A227350F-725C-42D4-9989-E92799964CB1}"/>
                </a:ext>
              </a:extLst>
            </p:cNvPr>
            <p:cNvCxnSpPr>
              <a:cxnSpLocks/>
            </p:cNvCxnSpPr>
            <p:nvPr/>
          </p:nvCxnSpPr>
          <p:spPr>
            <a:xfrm>
              <a:off x="989894" y="3577502"/>
              <a:ext cx="883457" cy="137187"/>
            </a:xfrm>
            <a:prstGeom prst="line">
              <a:avLst/>
            </a:prstGeom>
            <a:ln w="28575">
              <a:solidFill>
                <a:schemeClr val="tx1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feld 768">
              <a:extLst>
                <a:ext uri="{FF2B5EF4-FFF2-40B4-BE49-F238E27FC236}">
                  <a16:creationId xmlns:a16="http://schemas.microsoft.com/office/drawing/2014/main" id="{E64F6AF4-340C-4CB4-8676-DD807BA3FD89}"/>
                </a:ext>
              </a:extLst>
            </p:cNvPr>
            <p:cNvSpPr txBox="1"/>
            <p:nvPr/>
          </p:nvSpPr>
          <p:spPr>
            <a:xfrm>
              <a:off x="4288103" y="2726061"/>
              <a:ext cx="773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Blank</a:t>
              </a:r>
            </a:p>
          </p:txBody>
        </p:sp>
        <p:cxnSp>
          <p:nvCxnSpPr>
            <p:cNvPr id="67" name="Gerader Verbinder 789">
              <a:extLst>
                <a:ext uri="{FF2B5EF4-FFF2-40B4-BE49-F238E27FC236}">
                  <a16:creationId xmlns:a16="http://schemas.microsoft.com/office/drawing/2014/main" id="{3638F516-602E-484E-831D-8BC11B0A95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8035" y="2943203"/>
              <a:ext cx="975977" cy="299864"/>
            </a:xfrm>
            <a:prstGeom prst="line">
              <a:avLst/>
            </a:prstGeom>
            <a:ln w="28575">
              <a:solidFill>
                <a:schemeClr val="tx1"/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feld 768">
            <a:extLst>
              <a:ext uri="{FF2B5EF4-FFF2-40B4-BE49-F238E27FC236}">
                <a16:creationId xmlns:a16="http://schemas.microsoft.com/office/drawing/2014/main" id="{21EB459F-3B82-A17F-2C31-F7E708ED7EE4}"/>
              </a:ext>
            </a:extLst>
          </p:cNvPr>
          <p:cNvSpPr txBox="1"/>
          <p:nvPr/>
        </p:nvSpPr>
        <p:spPr>
          <a:xfrm>
            <a:off x="7464152" y="3491716"/>
            <a:ext cx="4331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Amplified out-of-plane coordinates by 15 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13C7B4-612A-44D9-D84C-42F157D304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4" t="2585"/>
          <a:stretch/>
        </p:blipFill>
        <p:spPr>
          <a:xfrm>
            <a:off x="7461238" y="1168420"/>
            <a:ext cx="4112073" cy="2063929"/>
          </a:xfrm>
          <a:prstGeom prst="rect">
            <a:avLst/>
          </a:prstGeom>
        </p:spPr>
      </p:pic>
      <p:sp>
        <p:nvSpPr>
          <p:cNvPr id="43" name="TextBox 56">
            <a:extLst>
              <a:ext uri="{FF2B5EF4-FFF2-40B4-BE49-F238E27FC236}">
                <a16:creationId xmlns:a16="http://schemas.microsoft.com/office/drawing/2014/main" id="{4A8768C6-F600-45B9-A375-191B04E9A5C4}"/>
              </a:ext>
            </a:extLst>
          </p:cNvPr>
          <p:cNvSpPr txBox="1"/>
          <p:nvPr/>
        </p:nvSpPr>
        <p:spPr>
          <a:xfrm>
            <a:off x="1414262" y="3640461"/>
            <a:ext cx="8831093" cy="2632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ABAQUS/Standard 2019 (implicit)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15,523 shell elements, linear, reduced integration (S4R)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von Mises (-H24) or Yld2000-2D (-O), Voce extrapolation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Soft contact (exponential) with finite sliding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Friction: punch-blank is 0.04, die-blank-blank holder is 0.17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Random 2% wrinkling imperfection on outer edge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3%  imperfection added using cosine equation to facilitate necking </a:t>
            </a:r>
          </a:p>
        </p:txBody>
      </p:sp>
      <p:sp>
        <p:nvSpPr>
          <p:cNvPr id="6" name="Foliennummernplatzhalter 3">
            <a:extLst>
              <a:ext uri="{FF2B5EF4-FFF2-40B4-BE49-F238E27FC236}">
                <a16:creationId xmlns:a16="http://schemas.microsoft.com/office/drawing/2014/main" id="{B0C87FE1-5103-D9AB-20EF-213D32A18B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19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AA76C539-8A65-2C99-7BF3-84CD49114C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60DAA9-2AE4-ECA3-B402-EFEBDBC3EF51}"/>
                  </a:ext>
                </a:extLst>
              </p:cNvPr>
              <p:cNvSpPr txBox="1"/>
              <p:nvPr/>
            </p:nvSpPr>
            <p:spPr>
              <a:xfrm>
                <a:off x="7547524" y="5611181"/>
                <a:ext cx="4628508" cy="77014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l-GR" i="1" dirty="0"/>
                  <a:t>Δ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60DAA9-2AE4-ECA3-B402-EFEBDBC3E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524" y="5611181"/>
                <a:ext cx="4628508" cy="770147"/>
              </a:xfrm>
              <a:prstGeom prst="rect">
                <a:avLst/>
              </a:prstGeom>
              <a:blipFill>
                <a:blip r:embed="rId4"/>
                <a:stretch>
                  <a:fillRect l="-1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04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14E1B-B963-4757-8C29-628A9D99F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prediction, wrinkling case</a:t>
            </a:r>
          </a:p>
        </p:txBody>
      </p:sp>
      <p:pic>
        <p:nvPicPr>
          <p:cNvPr id="4" name="Picture 3" descr="A picture containing text, screenshot, diagram, font&#10;&#10;Description automatically generated">
            <a:extLst>
              <a:ext uri="{FF2B5EF4-FFF2-40B4-BE49-F238E27FC236}">
                <a16:creationId xmlns:a16="http://schemas.microsoft.com/office/drawing/2014/main" id="{2FF945BD-14E8-4D0D-9342-FBAA96244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068" y="1269541"/>
            <a:ext cx="6416566" cy="5029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528165-A040-4107-B7F7-B8514E392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84" y="3212976"/>
            <a:ext cx="1792379" cy="16216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1F387E-7F59-40A9-8655-95DB5244D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9176" y="3212976"/>
            <a:ext cx="1761897" cy="15058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36B608-85F7-4E94-A9A9-1AC0E0C793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6" t="1072" r="86017" b="60365"/>
          <a:stretch/>
        </p:blipFill>
        <p:spPr>
          <a:xfrm>
            <a:off x="8639714" y="1440427"/>
            <a:ext cx="1140822" cy="1506584"/>
          </a:xfrm>
          <a:prstGeom prst="rect">
            <a:avLst/>
          </a:prstGeom>
        </p:spPr>
      </p:pic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F501CD78-208E-F449-DC35-1F83E3C2D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20</a:t>
            </a:fld>
            <a:endParaRPr lang="de-DE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3BC6DE55-BBF3-0B32-52DE-25A82639288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3199083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41894-FD0F-4246-BAF5-0AF2870AE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prediction, successful case</a:t>
            </a:r>
          </a:p>
        </p:txBody>
      </p:sp>
      <p:pic>
        <p:nvPicPr>
          <p:cNvPr id="7" name="Picture 6" descr="A ring on a green blanket&#10;&#10;Description automatically generated with medium confidence">
            <a:extLst>
              <a:ext uri="{FF2B5EF4-FFF2-40B4-BE49-F238E27FC236}">
                <a16:creationId xmlns:a16="http://schemas.microsoft.com/office/drawing/2014/main" id="{6A237F5B-3DC5-4AC2-A709-199987DD66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836" y="4446877"/>
            <a:ext cx="1738334" cy="1627465"/>
          </a:xfrm>
          <a:prstGeom prst="rect">
            <a:avLst/>
          </a:prstGeom>
        </p:spPr>
      </p:pic>
      <p:pic>
        <p:nvPicPr>
          <p:cNvPr id="10" name="Picture 9" descr="A picture containing green, light, set&#10;&#10;Description automatically generated">
            <a:extLst>
              <a:ext uri="{FF2B5EF4-FFF2-40B4-BE49-F238E27FC236}">
                <a16:creationId xmlns:a16="http://schemas.microsoft.com/office/drawing/2014/main" id="{ECF3B8DD-65B5-4DAF-9457-77D007DDC6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667" r="38285" b="22548"/>
          <a:stretch/>
        </p:blipFill>
        <p:spPr>
          <a:xfrm>
            <a:off x="8614082" y="2513347"/>
            <a:ext cx="1621088" cy="1650870"/>
          </a:xfrm>
          <a:prstGeom prst="rect">
            <a:avLst/>
          </a:prstGeom>
        </p:spPr>
      </p:pic>
      <p:pic>
        <p:nvPicPr>
          <p:cNvPr id="11" name="Picture 10" descr="A picture containing green, light, set&#10;&#10;Description automatically generated">
            <a:extLst>
              <a:ext uri="{FF2B5EF4-FFF2-40B4-BE49-F238E27FC236}">
                <a16:creationId xmlns:a16="http://schemas.microsoft.com/office/drawing/2014/main" id="{126AF02A-67AC-48DB-96E7-0218F5D5B5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28" r="86046" b="61123"/>
          <a:stretch/>
        </p:blipFill>
        <p:spPr>
          <a:xfrm>
            <a:off x="8811615" y="827334"/>
            <a:ext cx="1108776" cy="1544684"/>
          </a:xfrm>
          <a:prstGeom prst="rect">
            <a:avLst/>
          </a:prstGeom>
        </p:spPr>
      </p:pic>
      <p:pic>
        <p:nvPicPr>
          <p:cNvPr id="4" name="Picture 3" descr="A picture containing text, diagram, line, plot&#10;&#10;Description automatically generated">
            <a:extLst>
              <a:ext uri="{FF2B5EF4-FFF2-40B4-BE49-F238E27FC236}">
                <a16:creationId xmlns:a16="http://schemas.microsoft.com/office/drawing/2014/main" id="{BA565807-4554-4754-B163-55B9C7F1F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940" y="1237044"/>
            <a:ext cx="6416565" cy="5029200"/>
          </a:xfrm>
          <a:prstGeom prst="rect">
            <a:avLst/>
          </a:prstGeom>
        </p:spPr>
      </p:pic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280AB17B-3D02-1D50-9A15-76AEFC9F2B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21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6516B9CC-459E-A341-B3E8-3F3DF09E994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1549401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1EA73-1971-4215-B0B2-293183D7E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 prediction, tearing case</a:t>
            </a:r>
          </a:p>
        </p:txBody>
      </p:sp>
      <p:pic>
        <p:nvPicPr>
          <p:cNvPr id="4" name="Picture 3" descr="A picture containing text, screenshot, line, diagram&#10;&#10;Description automatically generated">
            <a:extLst>
              <a:ext uri="{FF2B5EF4-FFF2-40B4-BE49-F238E27FC236}">
                <a16:creationId xmlns:a16="http://schemas.microsoft.com/office/drawing/2014/main" id="{0FF7D7F8-03BE-472E-83E0-036592F50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674" y="1213943"/>
            <a:ext cx="6299900" cy="4937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CF3DA8-D31B-4121-A7FF-6A6F43740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8092" y="3213802"/>
            <a:ext cx="2510159" cy="9380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66CD62-C01E-4F83-8506-91B96DE92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2018" y="1301807"/>
            <a:ext cx="1342309" cy="17092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195829-AFC4-4A56-8CA9-834A15EED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3952" y="2842950"/>
            <a:ext cx="2113203" cy="1709208"/>
          </a:xfrm>
          <a:prstGeom prst="rect">
            <a:avLst/>
          </a:prstGeom>
        </p:spPr>
      </p:pic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599BF905-3888-EDA1-6FE3-658F8D80ED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22</a:t>
            </a:fld>
            <a:endParaRPr lang="de-DE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8FEB42E-3A1C-E940-5752-409E782A158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2728436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75A2-A84B-4D52-8D77-970CCCDD4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Workability envelope, exp. vs. FEA</a:t>
            </a:r>
          </a:p>
        </p:txBody>
      </p:sp>
      <p:pic>
        <p:nvPicPr>
          <p:cNvPr id="5" name="Picture 4" descr="A picture containing text, screenshot, display, number&#10;&#10;Description automatically generated">
            <a:extLst>
              <a:ext uri="{FF2B5EF4-FFF2-40B4-BE49-F238E27FC236}">
                <a16:creationId xmlns:a16="http://schemas.microsoft.com/office/drawing/2014/main" id="{381D3296-4E3C-DDC4-264E-3E5A2027D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932" y="1006867"/>
            <a:ext cx="6884136" cy="5486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E092E7-17CF-1B24-5E2E-69943BDAC432}"/>
              </a:ext>
            </a:extLst>
          </p:cNvPr>
          <p:cNvSpPr/>
          <p:nvPr/>
        </p:nvSpPr>
        <p:spPr>
          <a:xfrm>
            <a:off x="3600798" y="1206520"/>
            <a:ext cx="823651" cy="4462272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C5F6DC-2AFF-164B-1852-5D36AA4EBF84}"/>
              </a:ext>
            </a:extLst>
          </p:cNvPr>
          <p:cNvSpPr/>
          <p:nvPr/>
        </p:nvSpPr>
        <p:spPr>
          <a:xfrm>
            <a:off x="4421279" y="1206519"/>
            <a:ext cx="3566160" cy="4462272"/>
          </a:xfrm>
          <a:prstGeom prst="rect">
            <a:avLst/>
          </a:prstGeom>
          <a:solidFill>
            <a:srgbClr val="00B050">
              <a:alpha val="3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0C592A-B51E-B6CD-C911-45478F93572B}"/>
              </a:ext>
            </a:extLst>
          </p:cNvPr>
          <p:cNvSpPr/>
          <p:nvPr/>
        </p:nvSpPr>
        <p:spPr>
          <a:xfrm>
            <a:off x="8425276" y="1206520"/>
            <a:ext cx="877824" cy="4462272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3B8598-004B-B521-F284-F95939CC78C5}"/>
              </a:ext>
            </a:extLst>
          </p:cNvPr>
          <p:cNvSpPr/>
          <p:nvPr/>
        </p:nvSpPr>
        <p:spPr>
          <a:xfrm>
            <a:off x="7973992" y="1206520"/>
            <a:ext cx="457200" cy="4462272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E3EF88-5426-7D5B-50C9-FE7834531C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23</a:t>
            </a:fld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CB93FEE0-5C55-86EF-E1DD-3F6C436AE5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1576361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948CA-3416-4C9C-9705-CADE775C5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Workability envelope of –H24: exp. vs FEA</a:t>
            </a:r>
          </a:p>
        </p:txBody>
      </p:sp>
      <p:pic>
        <p:nvPicPr>
          <p:cNvPr id="4" name="Picture 3" descr="A picture containing text, line, screenshot, diagram&#10;&#10;Description automatically generated">
            <a:extLst>
              <a:ext uri="{FF2B5EF4-FFF2-40B4-BE49-F238E27FC236}">
                <a16:creationId xmlns:a16="http://schemas.microsoft.com/office/drawing/2014/main" id="{8D92060D-5F85-A526-62C7-D9715C95F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845" y="1004300"/>
            <a:ext cx="6650310" cy="5486400"/>
          </a:xfrm>
          <a:prstGeom prst="rect">
            <a:avLst/>
          </a:prstGeom>
        </p:spPr>
      </p:pic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5F21C94-C0C0-46F9-510C-B2AC330C26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24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8347B25-478B-F834-FC73-1BBE71FDF5A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</p:spTree>
    <p:extLst>
      <p:ext uri="{BB962C8B-B14F-4D97-AF65-F5344CB8AC3E}">
        <p14:creationId xmlns:p14="http://schemas.microsoft.com/office/powerpoint/2010/main" val="38391768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88A8C13-CB5E-1C23-A359-39CFF1AD32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25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DF85060C-431C-27E5-FE52-FFA47C6619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/>
              <a:t>Yannis P. Korkolis</a:t>
            </a:r>
          </a:p>
          <a:p>
            <a:r>
              <a:rPr lang="en-US" dirty="0"/>
              <a:t>The Ohio State University</a:t>
            </a:r>
          </a:p>
          <a:p>
            <a:r>
              <a:rPr lang="en-US" dirty="0"/>
              <a:t>June 20, 2023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5BF10F9-7422-403F-8DA7-984B6A043D5E}"/>
              </a:ext>
            </a:extLst>
          </p:cNvPr>
          <p:cNvSpPr txBox="1"/>
          <p:nvPr/>
        </p:nvSpPr>
        <p:spPr>
          <a:xfrm>
            <a:off x="1628363" y="620688"/>
            <a:ext cx="9508197" cy="60016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endParaRPr lang="en-US" sz="1800" b="1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defTabSz="457200">
              <a:defRPr/>
            </a:pPr>
            <a:r>
              <a:rPr lang="en-US" sz="2000" b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Workability Envelope </a:t>
            </a:r>
          </a:p>
          <a:p>
            <a:pPr defTabSz="457200">
              <a:defRPr/>
            </a:pP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Workability Envelope was established for AA1100-O and -H24 experimentally</a:t>
            </a:r>
          </a:p>
          <a:p>
            <a:pPr defTabSz="457200">
              <a:defRPr/>
            </a:pPr>
            <a:r>
              <a:rPr lang="en-US" sz="1800" u="sng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 </a:t>
            </a:r>
          </a:p>
          <a:p>
            <a:pPr defTabSz="457200">
              <a:defRPr/>
            </a:pPr>
            <a:endParaRPr lang="en-US" sz="2000" u="sng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defTabSz="457200">
              <a:defRPr/>
            </a:pPr>
            <a:r>
              <a:rPr lang="en-US" sz="2000" b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Finite Element Modeling</a:t>
            </a:r>
          </a:p>
          <a:p>
            <a:pPr defTabSz="457200">
              <a:defRPr/>
            </a:pP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Designed a shell model that can accurately predict wrinkling and tearing of cups</a:t>
            </a: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von Mises for –H24, Yld2000-2D for –O (ongoing)</a:t>
            </a: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FEA reasonably reproduces similar workability envelope compared to experiments</a:t>
            </a: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defTabSz="457200">
              <a:defRPr/>
            </a:pP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defTabSz="457200">
              <a:defRPr/>
            </a:pPr>
            <a:r>
              <a:rPr lang="en-US" sz="1800" b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Acknowledgements</a:t>
            </a:r>
          </a:p>
          <a:p>
            <a:pPr defTabSz="457200">
              <a:defRPr/>
            </a:pP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U.S National Science Foundation under award CMMI-1727490  (Joint NSF-DFG project)</a:t>
            </a: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Madison Chitwood, Chen Liu, Drew Havrilla, Matt </a:t>
            </a:r>
            <a:r>
              <a:rPr lang="en-US" sz="1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Esser</a:t>
            </a:r>
            <a:r>
              <a:rPr 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 (OSU), Prof. Peter Groche, Alexander Breunig (</a:t>
            </a:r>
            <a:r>
              <a:rPr lang="en-US" sz="1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PtU</a:t>
            </a:r>
            <a:r>
              <a:rPr 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), Prof. Brad Kinsey, Prof. Jinjin Ha (UNH)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3CF234-2D90-46FA-8DDD-C963A146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&amp; 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1516067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95400" y="3573016"/>
            <a:ext cx="10513168" cy="1512168"/>
          </a:xfrm>
        </p:spPr>
        <p:txBody>
          <a:bodyPr vert="horz" lIns="0" tIns="0" rIns="0" bIns="0" rtlCol="0" anchor="b" anchorCtr="0">
            <a:noAutofit/>
          </a:bodyPr>
          <a:lstStyle/>
          <a:p>
            <a:br>
              <a:rPr lang="en-US" sz="2800" b="1" dirty="0"/>
            </a:br>
            <a:br>
              <a:rPr lang="en-US" sz="2800" b="1" dirty="0"/>
            </a:br>
            <a:br>
              <a:rPr lang="en-US" sz="2800" b="1" dirty="0"/>
            </a:br>
            <a:r>
              <a:rPr lang="en-US" sz="2800" b="1" dirty="0"/>
              <a:t>Thank you for your attention.</a:t>
            </a:r>
            <a:br>
              <a:rPr lang="en-US" sz="2800" b="1" dirty="0"/>
            </a:br>
            <a:r>
              <a:rPr lang="en-US" sz="2800" b="1" dirty="0"/>
              <a:t>Questions?</a:t>
            </a:r>
            <a:br>
              <a:rPr lang="en-US" sz="2800" b="1" dirty="0"/>
            </a:br>
            <a:endParaRPr lang="de-DE" sz="2800" b="1" dirty="0"/>
          </a:p>
        </p:txBody>
      </p:sp>
      <p:pic>
        <p:nvPicPr>
          <p:cNvPr id="5" name="Picture 4" title="The Ohio State University Logo">
            <a:extLst>
              <a:ext uri="{FF2B5EF4-FFF2-40B4-BE49-F238E27FC236}">
                <a16:creationId xmlns:a16="http://schemas.microsoft.com/office/drawing/2014/main" id="{AF98B23A-CC92-FDD0-042C-6891F253C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116632"/>
            <a:ext cx="6424083" cy="93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34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, different&#10;&#10;Description automatically generated">
            <a:extLst>
              <a:ext uri="{FF2B5EF4-FFF2-40B4-BE49-F238E27FC236}">
                <a16:creationId xmlns:a16="http://schemas.microsoft.com/office/drawing/2014/main" id="{83C96FA2-0F9A-18E5-3083-AE6A76323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270840" y="2513589"/>
            <a:ext cx="2160656" cy="5203576"/>
          </a:xfrm>
          <a:prstGeom prst="rect">
            <a:avLst/>
          </a:prstGeom>
        </p:spPr>
      </p:pic>
      <p:pic>
        <p:nvPicPr>
          <p:cNvPr id="12" name="Picture 11" descr="A close-up of a calculator&#10;&#10;Description automatically generated with low confidence">
            <a:extLst>
              <a:ext uri="{FF2B5EF4-FFF2-40B4-BE49-F238E27FC236}">
                <a16:creationId xmlns:a16="http://schemas.microsoft.com/office/drawing/2014/main" id="{D2DAB481-7B9E-1F15-3EAE-8E2B29EFE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076784" y="-164104"/>
            <a:ext cx="2477444" cy="52748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08A232-691D-4C4F-29D3-B1BB5BEC7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663257" y="1234622"/>
            <a:ext cx="2053347" cy="50033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F54DFF-E8B0-45A2-99F7-E2AA8ED3E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8177AC-AE9D-492B-BD35-F0631636AEAA}"/>
              </a:ext>
            </a:extLst>
          </p:cNvPr>
          <p:cNvSpPr txBox="1"/>
          <p:nvPr/>
        </p:nvSpPr>
        <p:spPr>
          <a:xfrm>
            <a:off x="8053375" y="1234621"/>
            <a:ext cx="939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 mm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CF986C-18F9-7D83-AC47-974EE551CB37}"/>
              </a:ext>
            </a:extLst>
          </p:cNvPr>
          <p:cNvSpPr txBox="1"/>
          <p:nvPr/>
        </p:nvSpPr>
        <p:spPr>
          <a:xfrm>
            <a:off x="3262839" y="1202355"/>
            <a:ext cx="939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35 mm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43CBC9-FC08-8912-B84D-A440FF781570}"/>
              </a:ext>
            </a:extLst>
          </p:cNvPr>
          <p:cNvSpPr txBox="1"/>
          <p:nvPr/>
        </p:nvSpPr>
        <p:spPr>
          <a:xfrm>
            <a:off x="5941883" y="4930710"/>
            <a:ext cx="11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37 mm</a:t>
            </a:r>
          </a:p>
        </p:txBody>
      </p:sp>
    </p:spTree>
    <p:extLst>
      <p:ext uri="{BB962C8B-B14F-4D97-AF65-F5344CB8AC3E}">
        <p14:creationId xmlns:p14="http://schemas.microsoft.com/office/powerpoint/2010/main" val="4499619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C6D652-A31A-78E2-4548-914DD5859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CE5273-DC7C-400C-B879-093E60FE7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777" y="1011979"/>
            <a:ext cx="8728447" cy="483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52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3ABDDB-CEF5-B939-FB85-BE58D308F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56A30B-5736-4DC2-8648-4FD78450D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526" y="1219462"/>
            <a:ext cx="8554948" cy="441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3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F4 – Workability envelope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981F19D-9B3E-415C-839E-80D6972DBCB6}"/>
              </a:ext>
            </a:extLst>
          </p:cNvPr>
          <p:cNvGrpSpPr/>
          <p:nvPr/>
        </p:nvGrpSpPr>
        <p:grpSpPr>
          <a:xfrm>
            <a:off x="2684912" y="945087"/>
            <a:ext cx="6762199" cy="5404104"/>
            <a:chOff x="1160911" y="945087"/>
            <a:chExt cx="6762199" cy="540410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0911" y="945087"/>
              <a:ext cx="6762199" cy="540410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EA65FA2-CC16-4E9D-8DDF-900A7A83060F}"/>
                </a:ext>
              </a:extLst>
            </p:cNvPr>
            <p:cNvSpPr/>
            <p:nvPr/>
          </p:nvSpPr>
          <p:spPr>
            <a:xfrm>
              <a:off x="2038423" y="1140674"/>
              <a:ext cx="771890" cy="4399027"/>
            </a:xfrm>
            <a:prstGeom prst="rect">
              <a:avLst/>
            </a:prstGeom>
            <a:solidFill>
              <a:srgbClr val="FFC000">
                <a:alpha val="35000"/>
              </a:srgb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B83560D-A9DD-46C0-B1DB-289A6498D163}"/>
                </a:ext>
              </a:extLst>
            </p:cNvPr>
            <p:cNvSpPr/>
            <p:nvPr/>
          </p:nvSpPr>
          <p:spPr>
            <a:xfrm>
              <a:off x="2810312" y="1140673"/>
              <a:ext cx="3523378" cy="4399028"/>
            </a:xfrm>
            <a:prstGeom prst="rect">
              <a:avLst/>
            </a:prstGeom>
            <a:solidFill>
              <a:srgbClr val="00B050">
                <a:alpha val="35000"/>
              </a:srgb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6E70AD9-5867-46AA-980F-D97D996A1491}"/>
                </a:ext>
              </a:extLst>
            </p:cNvPr>
            <p:cNvSpPr/>
            <p:nvPr/>
          </p:nvSpPr>
          <p:spPr>
            <a:xfrm>
              <a:off x="6809178" y="1140673"/>
              <a:ext cx="900305" cy="4399029"/>
            </a:xfrm>
            <a:prstGeom prst="rect">
              <a:avLst/>
            </a:prstGeom>
            <a:solidFill>
              <a:srgbClr val="FF0000">
                <a:alpha val="25000"/>
              </a:srgb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7D43F3A-717D-4C41-AB35-EC79002517BE}"/>
                </a:ext>
              </a:extLst>
            </p:cNvPr>
            <p:cNvSpPr/>
            <p:nvPr/>
          </p:nvSpPr>
          <p:spPr>
            <a:xfrm>
              <a:off x="6333690" y="1140674"/>
              <a:ext cx="475488" cy="4399028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en-US">
                <a:solidFill>
                  <a:prstClr val="black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68656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Workability envelopes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413" y="991456"/>
            <a:ext cx="686517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37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6407-47BF-4E85-AC0F-25E61578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Workability envelopes</a:t>
            </a: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31564D44-7C8E-4901-B6DD-27B734F7F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911" y="1091103"/>
            <a:ext cx="6419795" cy="511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65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79D852-CCD8-2512-5881-91619C506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241E2889-E152-FCE6-FAF6-0A847E6F4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191" y="1058611"/>
            <a:ext cx="6657619" cy="5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17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BBB71-4A27-4CB9-92F8-048EBC090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Model Description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51E30A-B7AF-458D-80D9-9324F882E59B}"/>
              </a:ext>
            </a:extLst>
          </p:cNvPr>
          <p:cNvSpPr txBox="1"/>
          <p:nvPr/>
        </p:nvSpPr>
        <p:spPr>
          <a:xfrm>
            <a:off x="2711624" y="6166665"/>
            <a:ext cx="26072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cs typeface="Arial"/>
              </a:rPr>
              <a:t>Ha et al., </a:t>
            </a:r>
            <a:r>
              <a:rPr lang="en-US" sz="1400" dirty="0" err="1">
                <a:solidFill>
                  <a:srgbClr val="C00000"/>
                </a:solidFill>
                <a:cs typeface="Arial"/>
              </a:rPr>
              <a:t>Mat’ls</a:t>
            </a:r>
            <a:r>
              <a:rPr lang="en-US" sz="1400" dirty="0">
                <a:solidFill>
                  <a:srgbClr val="C00000"/>
                </a:solidFill>
                <a:cs typeface="Arial"/>
              </a:rPr>
              <a:t>, 2020</a:t>
            </a:r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4D046B12-2378-4CBF-827F-C43696616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120" y="1034707"/>
            <a:ext cx="6447760" cy="513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45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6154E-3D8B-47FA-A327-7F2F4B135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Onset of wrinkling (punch </a:t>
            </a:r>
            <a:r>
              <a:rPr lang="en-US" dirty="0" err="1"/>
              <a:t>disp</a:t>
            </a:r>
            <a:r>
              <a:rPr lang="en-US" dirty="0"/>
              <a:t> vs BH </a:t>
            </a:r>
            <a:r>
              <a:rPr lang="en-US" dirty="0" err="1"/>
              <a:t>disp</a:t>
            </a:r>
            <a:r>
              <a:rPr lang="en-US" dirty="0"/>
              <a:t>)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15E63DEB-D6D3-4E6B-81C2-0E190BCD1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257" y="1063240"/>
            <a:ext cx="6182444" cy="507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50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349A82-4E10-F885-AD89-56ACCA277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A picture containing text, screenshot, display, number&#10;&#10;Description automatically generated">
            <a:extLst>
              <a:ext uri="{FF2B5EF4-FFF2-40B4-BE49-F238E27FC236}">
                <a16:creationId xmlns:a16="http://schemas.microsoft.com/office/drawing/2014/main" id="{9E9A3404-45D2-44BE-9FDF-A51234D4A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164002"/>
            <a:ext cx="5948630" cy="472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41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396222-35EF-C382-0797-67F3E2CC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screenshot, display, number&#10;&#10;Description automatically generated">
            <a:extLst>
              <a:ext uri="{FF2B5EF4-FFF2-40B4-BE49-F238E27FC236}">
                <a16:creationId xmlns:a16="http://schemas.microsoft.com/office/drawing/2014/main" id="{9CA36FC8-3731-4720-8B36-A03185268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516" y="1187313"/>
            <a:ext cx="6344969" cy="504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899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D8745-C256-4083-92D3-5504C8E6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37 mm</a:t>
            </a:r>
          </a:p>
        </p:txBody>
      </p:sp>
      <p:pic>
        <p:nvPicPr>
          <p:cNvPr id="8" name="Picture 7" descr="A picture containing screenshot, text, light, indoor&#10;&#10;Description automatically generated">
            <a:extLst>
              <a:ext uri="{FF2B5EF4-FFF2-40B4-BE49-F238E27FC236}">
                <a16:creationId xmlns:a16="http://schemas.microsoft.com/office/drawing/2014/main" id="{C2FD174F-598F-4F3B-9634-3335B7D0FB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76" r="4444"/>
          <a:stretch/>
        </p:blipFill>
        <p:spPr>
          <a:xfrm rot="5400000">
            <a:off x="1884048" y="1519984"/>
            <a:ext cx="4717623" cy="412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996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1857D1-DF83-83EF-5F59-3DCBDFE22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A picture containing text, screenshot, diagram, plot&#10;&#10;Description automatically generated">
            <a:extLst>
              <a:ext uri="{FF2B5EF4-FFF2-40B4-BE49-F238E27FC236}">
                <a16:creationId xmlns:a16="http://schemas.microsoft.com/office/drawing/2014/main" id="{77DF6A4E-4885-4D2C-A4D9-2E4F39E3D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274" y="1666321"/>
            <a:ext cx="5817452" cy="461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8784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1021</Words>
  <Application>Microsoft Office PowerPoint</Application>
  <PresentationFormat>Widescreen</PresentationFormat>
  <Paragraphs>255</Paragraphs>
  <Slides>39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Cambria Math</vt:lpstr>
      <vt:lpstr>Helvetica</vt:lpstr>
      <vt:lpstr>Larissa-Design</vt:lpstr>
      <vt:lpstr>Experiments and simulations of the drawing envelope of commercially-pure aluminum</vt:lpstr>
      <vt:lpstr>Control in Forming – Industry 4.0</vt:lpstr>
      <vt:lpstr>Cup-drawing for different BHF’s</vt:lpstr>
      <vt:lpstr>Workability envelope</vt:lpstr>
      <vt:lpstr>Contents of this talk</vt:lpstr>
      <vt:lpstr>Cup-drawing Experiments</vt:lpstr>
      <vt:lpstr>Material</vt:lpstr>
      <vt:lpstr> Former experimental apparatus for cup-drawing</vt:lpstr>
      <vt:lpstr> Current experimental apparatus for cup-drawing</vt:lpstr>
      <vt:lpstr>Modular cup-drawing tooling</vt:lpstr>
      <vt:lpstr>Modular cup-drawing tooling</vt:lpstr>
      <vt:lpstr>Typical Punch Force-Displacement Curves</vt:lpstr>
      <vt:lpstr>37 mm -O Punch Force vs Punch Displacement</vt:lpstr>
      <vt:lpstr>Workability envelope</vt:lpstr>
      <vt:lpstr>Workability Envelope</vt:lpstr>
      <vt:lpstr>Workability Envelope</vt:lpstr>
      <vt:lpstr>Workability envelope, –O vs. –H24</vt:lpstr>
      <vt:lpstr>Numerical simulations of cup-drawing</vt:lpstr>
      <vt:lpstr> FE Model</vt:lpstr>
      <vt:lpstr>FE prediction, wrinkling case</vt:lpstr>
      <vt:lpstr>FE prediction, successful case</vt:lpstr>
      <vt:lpstr>FE prediction, tearing case</vt:lpstr>
      <vt:lpstr>Workability envelope, exp. vs. FEA</vt:lpstr>
      <vt:lpstr>Workability envelope of –H24: exp. vs FEA</vt:lpstr>
      <vt:lpstr>Conclusions &amp; Acknowledgements</vt:lpstr>
      <vt:lpstr>   Thank you for your attention. Questions? </vt:lpstr>
      <vt:lpstr>Experiments</vt:lpstr>
      <vt:lpstr>PowerPoint Presentation</vt:lpstr>
      <vt:lpstr>PowerPoint Presentation</vt:lpstr>
      <vt:lpstr>F4 – Workability envelope</vt:lpstr>
      <vt:lpstr>Workability envelopes</vt:lpstr>
      <vt:lpstr>Workability envelopes</vt:lpstr>
      <vt:lpstr>PowerPoint Presentation</vt:lpstr>
      <vt:lpstr>Model Description</vt:lpstr>
      <vt:lpstr>Onset of wrinkling (punch disp vs BH disp)</vt:lpstr>
      <vt:lpstr>PowerPoint Presentation</vt:lpstr>
      <vt:lpstr>PowerPoint Presentation</vt:lpstr>
      <vt:lpstr>37 mm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Yannis Korkolis</cp:lastModifiedBy>
  <cp:revision>50</cp:revision>
  <dcterms:created xsi:type="dcterms:W3CDTF">2014-11-17T10:33:34Z</dcterms:created>
  <dcterms:modified xsi:type="dcterms:W3CDTF">2023-06-20T09:12:14Z</dcterms:modified>
</cp:coreProperties>
</file>